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28"/>
  </p:notesMasterIdLst>
  <p:sldIdLst>
    <p:sldId id="285" r:id="rId3"/>
    <p:sldId id="280" r:id="rId4"/>
    <p:sldId id="281" r:id="rId5"/>
    <p:sldId id="257" r:id="rId6"/>
    <p:sldId id="258" r:id="rId7"/>
    <p:sldId id="259" r:id="rId8"/>
    <p:sldId id="260" r:id="rId9"/>
    <p:sldId id="261" r:id="rId10"/>
    <p:sldId id="282" r:id="rId11"/>
    <p:sldId id="262" r:id="rId12"/>
    <p:sldId id="263" r:id="rId13"/>
    <p:sldId id="264" r:id="rId14"/>
    <p:sldId id="265" r:id="rId15"/>
    <p:sldId id="266" r:id="rId16"/>
    <p:sldId id="283" r:id="rId17"/>
    <p:sldId id="267" r:id="rId18"/>
    <p:sldId id="268" r:id="rId19"/>
    <p:sldId id="270" r:id="rId20"/>
    <p:sldId id="271" r:id="rId21"/>
    <p:sldId id="284" r:id="rId22"/>
    <p:sldId id="273" r:id="rId23"/>
    <p:sldId id="272" r:id="rId24"/>
    <p:sldId id="274" r:id="rId25"/>
    <p:sldId id="269" r:id="rId26"/>
    <p:sldId id="286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80B9"/>
    <a:srgbClr val="0070C0"/>
    <a:srgbClr val="4A9D2C"/>
    <a:srgbClr val="161D30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1026" y="12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8" d="100"/>
        <a:sy n="18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spPr>
            <a:solidFill>
              <a:schemeClr val="bg1">
                <a:lumMod val="85000"/>
                <a:alpha val="60000"/>
              </a:schemeClr>
            </a:solidFill>
            <a:ln>
              <a:solidFill>
                <a:srgbClr val="AF935C"/>
              </a:solidFill>
            </a:ln>
            <a:effectLst/>
          </c:spPr>
          <c:val>
            <c:numRef>
              <c:f>Sheet1!$B$2:$B$13</c:f>
              <c:numCache>
                <c:formatCode>General</c:formatCode>
                <c:ptCount val="12"/>
                <c:pt idx="0">
                  <c:v>400</c:v>
                </c:pt>
                <c:pt idx="1">
                  <c:v>500</c:v>
                </c:pt>
                <c:pt idx="2">
                  <c:v>200</c:v>
                </c:pt>
                <c:pt idx="3">
                  <c:v>300</c:v>
                </c:pt>
                <c:pt idx="4">
                  <c:v>250</c:v>
                </c:pt>
                <c:pt idx="5">
                  <c:v>600</c:v>
                </c:pt>
                <c:pt idx="6">
                  <c:v>500</c:v>
                </c:pt>
                <c:pt idx="7">
                  <c:v>200</c:v>
                </c:pt>
                <c:pt idx="8">
                  <c:v>900</c:v>
                </c:pt>
                <c:pt idx="9">
                  <c:v>1200</c:v>
                </c:pt>
                <c:pt idx="10">
                  <c:v>600</c:v>
                </c:pt>
                <c:pt idx="11">
                  <c:v>200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E45-45F0-BB94-CDDE92BC6A0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2016/1</c:v>
                      </c:pt>
                      <c:pt idx="1">
                        <c:v>2016/2</c:v>
                      </c:pt>
                      <c:pt idx="2">
                        <c:v>2016/3</c:v>
                      </c:pt>
                      <c:pt idx="3">
                        <c:v>2016/4</c:v>
                      </c:pt>
                      <c:pt idx="4">
                        <c:v>2016/5</c:v>
                      </c:pt>
                      <c:pt idx="5">
                        <c:v>2016/6</c:v>
                      </c:pt>
                      <c:pt idx="6">
                        <c:v>2016/7</c:v>
                      </c:pt>
                      <c:pt idx="7">
                        <c:v>2016/8</c:v>
                      </c:pt>
                      <c:pt idx="8">
                        <c:v>2016/9</c:v>
                      </c:pt>
                      <c:pt idx="9">
                        <c:v>2016/10</c:v>
                      </c:pt>
                      <c:pt idx="10">
                        <c:v>2016/11</c:v>
                      </c:pt>
                      <c:pt idx="11">
                        <c:v>2016/12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tx1">
                <a:lumMod val="75000"/>
                <a:lumOff val="25000"/>
              </a:schemeClr>
            </a:solidFill>
            <a:ln>
              <a:solidFill>
                <a:srgbClr val="AF935C"/>
              </a:solidFill>
            </a:ln>
            <a:effectLst/>
          </c:spPr>
          <c:val>
            <c:numRef>
              <c:f>Sheet1!$D$2:$D$13</c:f>
              <c:numCache>
                <c:formatCode>General</c:formatCode>
                <c:ptCount val="12"/>
                <c:pt idx="0">
                  <c:v>500</c:v>
                </c:pt>
                <c:pt idx="1">
                  <c:v>300</c:v>
                </c:pt>
                <c:pt idx="2">
                  <c:v>600</c:v>
                </c:pt>
                <c:pt idx="3">
                  <c:v>700</c:v>
                </c:pt>
                <c:pt idx="4">
                  <c:v>500</c:v>
                </c:pt>
                <c:pt idx="5">
                  <c:v>300</c:v>
                </c:pt>
                <c:pt idx="6">
                  <c:v>1150</c:v>
                </c:pt>
                <c:pt idx="7">
                  <c:v>700</c:v>
                </c:pt>
                <c:pt idx="8">
                  <c:v>400</c:v>
                </c:pt>
                <c:pt idx="9">
                  <c:v>300</c:v>
                </c:pt>
                <c:pt idx="10">
                  <c:v>500</c:v>
                </c:pt>
                <c:pt idx="11">
                  <c:v>300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E45-45F0-BB94-CDDE92BC6A0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2016/1</c:v>
                      </c:pt>
                      <c:pt idx="1">
                        <c:v>2016/2</c:v>
                      </c:pt>
                      <c:pt idx="2">
                        <c:v>2016/3</c:v>
                      </c:pt>
                      <c:pt idx="3">
                        <c:v>2016/4</c:v>
                      </c:pt>
                      <c:pt idx="4">
                        <c:v>2016/5</c:v>
                      </c:pt>
                      <c:pt idx="5">
                        <c:v>2016/6</c:v>
                      </c:pt>
                      <c:pt idx="6">
                        <c:v>2016/7</c:v>
                      </c:pt>
                      <c:pt idx="7">
                        <c:v>2016/8</c:v>
                      </c:pt>
                      <c:pt idx="8">
                        <c:v>2016/9</c:v>
                      </c:pt>
                      <c:pt idx="9">
                        <c:v>2016/10</c:v>
                      </c:pt>
                      <c:pt idx="10">
                        <c:v>2016/11</c:v>
                      </c:pt>
                      <c:pt idx="11">
                        <c:v>2016/12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581369968"/>
        <c:axId val="-581364528"/>
      </c:areaChart>
      <c:lineChart>
        <c:grouping val="standard"/>
        <c:varyColors val="0"/>
        <c:ser>
          <c:idx val="1"/>
          <c:order val="1"/>
          <c:spPr>
            <a:ln w="12700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12700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val>
            <c:numRef>
              <c:f>Sheet1!$C$2:$C$13</c:f>
              <c:numCache>
                <c:formatCode>General</c:formatCode>
                <c:ptCount val="12"/>
                <c:pt idx="0">
                  <c:v>400</c:v>
                </c:pt>
                <c:pt idx="1">
                  <c:v>500</c:v>
                </c:pt>
                <c:pt idx="2">
                  <c:v>200</c:v>
                </c:pt>
                <c:pt idx="3">
                  <c:v>300</c:v>
                </c:pt>
                <c:pt idx="4">
                  <c:v>250</c:v>
                </c:pt>
                <c:pt idx="5">
                  <c:v>600</c:v>
                </c:pt>
                <c:pt idx="6">
                  <c:v>500</c:v>
                </c:pt>
                <c:pt idx="7">
                  <c:v>200</c:v>
                </c:pt>
                <c:pt idx="8">
                  <c:v>900</c:v>
                </c:pt>
                <c:pt idx="9">
                  <c:v>1200</c:v>
                </c:pt>
                <c:pt idx="10">
                  <c:v>600</c:v>
                </c:pt>
                <c:pt idx="11">
                  <c:v>200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BE45-45F0-BB94-CDDE92BC6A0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1副本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2016/1</c:v>
                      </c:pt>
                      <c:pt idx="1">
                        <c:v>2016/2</c:v>
                      </c:pt>
                      <c:pt idx="2">
                        <c:v>2016/3</c:v>
                      </c:pt>
                      <c:pt idx="3">
                        <c:v>2016/4</c:v>
                      </c:pt>
                      <c:pt idx="4">
                        <c:v>2016/5</c:v>
                      </c:pt>
                      <c:pt idx="5">
                        <c:v>2016/6</c:v>
                      </c:pt>
                      <c:pt idx="6">
                        <c:v>2016/7</c:v>
                      </c:pt>
                      <c:pt idx="7">
                        <c:v>2016/8</c:v>
                      </c:pt>
                      <c:pt idx="8">
                        <c:v>2016/9</c:v>
                      </c:pt>
                      <c:pt idx="9">
                        <c:v>2016/10</c:v>
                      </c:pt>
                      <c:pt idx="10">
                        <c:v>2016/11</c:v>
                      </c:pt>
                      <c:pt idx="11">
                        <c:v>2016/12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spPr>
            <a:ln w="12700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12700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val>
            <c:numRef>
              <c:f>Sheet1!$E$2:$E$13</c:f>
              <c:numCache>
                <c:formatCode>General</c:formatCode>
                <c:ptCount val="12"/>
                <c:pt idx="0">
                  <c:v>500</c:v>
                </c:pt>
                <c:pt idx="1">
                  <c:v>300</c:v>
                </c:pt>
                <c:pt idx="2">
                  <c:v>600</c:v>
                </c:pt>
                <c:pt idx="3">
                  <c:v>700</c:v>
                </c:pt>
                <c:pt idx="4">
                  <c:v>500</c:v>
                </c:pt>
                <c:pt idx="5">
                  <c:v>300</c:v>
                </c:pt>
                <c:pt idx="6">
                  <c:v>1150</c:v>
                </c:pt>
                <c:pt idx="7">
                  <c:v>700</c:v>
                </c:pt>
                <c:pt idx="8">
                  <c:v>400</c:v>
                </c:pt>
                <c:pt idx="9">
                  <c:v>300</c:v>
                </c:pt>
                <c:pt idx="10">
                  <c:v>500</c:v>
                </c:pt>
                <c:pt idx="11">
                  <c:v>300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BE45-45F0-BB94-CDDE92BC6A0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系列 2副本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2016/1</c:v>
                      </c:pt>
                      <c:pt idx="1">
                        <c:v>2016/2</c:v>
                      </c:pt>
                      <c:pt idx="2">
                        <c:v>2016/3</c:v>
                      </c:pt>
                      <c:pt idx="3">
                        <c:v>2016/4</c:v>
                      </c:pt>
                      <c:pt idx="4">
                        <c:v>2016/5</c:v>
                      </c:pt>
                      <c:pt idx="5">
                        <c:v>2016/6</c:v>
                      </c:pt>
                      <c:pt idx="6">
                        <c:v>2016/7</c:v>
                      </c:pt>
                      <c:pt idx="7">
                        <c:v>2016/8</c:v>
                      </c:pt>
                      <c:pt idx="8">
                        <c:v>2016/9</c:v>
                      </c:pt>
                      <c:pt idx="9">
                        <c:v>2016/10</c:v>
                      </c:pt>
                      <c:pt idx="10">
                        <c:v>2016/11</c:v>
                      </c:pt>
                      <c:pt idx="11">
                        <c:v>2016/12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581369968"/>
        <c:axId val="-581364528"/>
      </c:lineChart>
      <c:catAx>
        <c:axId val="-5813699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6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581364528"/>
        <c:crosses val="autoZero"/>
        <c:auto val="1"/>
        <c:lblAlgn val="ctr"/>
        <c:lblOffset val="100"/>
        <c:noMultiLvlLbl val="0"/>
      </c:catAx>
      <c:valAx>
        <c:axId val="-581364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5813699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E3FFEF-EF52-428B-8353-DB8DFE2EDD69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38D591-460B-4CB7-BC7B-847DBE8BDF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438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38D591-460B-4CB7-BC7B-847DBE8BDF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11245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1319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2629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8279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0806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7476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A664D7-DA3C-4151-A821-956FF933012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4746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7551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9149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2368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23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3432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A664D7-DA3C-4151-A821-956FF933012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8705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1595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802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6576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9718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4689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A664D7-DA3C-4151-A821-956FF933012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291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60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0237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4143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7288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8D591-460B-4CB7-BC7B-847DBE8BDFA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6695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A664D7-DA3C-4151-A821-956FF933012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053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324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634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33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0192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50814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28345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75620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1339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0192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7087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140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518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1903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6448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0120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1793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2325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3620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13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136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482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751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362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075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200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689A-8295-433B-A159-E40F141FBBF6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203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8689A-8295-433B-A159-E40F141FBBF6}" type="datetimeFigureOut">
              <a:rPr lang="zh-CN" altLang="en-US" smtClean="0"/>
              <a:t>2022/6/10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F88EB-ECBF-4358-9A89-837974A1A9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801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269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g"/><Relationship Id="rId5" Type="http://schemas.openxmlformats.org/officeDocument/2006/relationships/image" Target="../media/image40.jpeg"/><Relationship Id="rId4" Type="http://schemas.openxmlformats.org/officeDocument/2006/relationships/image" Target="../media/image3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0" y="-70816"/>
            <a:ext cx="12192000" cy="6858000"/>
          </a:xfrm>
          <a:prstGeom prst="rect">
            <a:avLst/>
          </a:prstGeom>
          <a:solidFill>
            <a:srgbClr val="0070C0">
              <a:alpha val="1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 descr="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4159" y="2634584"/>
            <a:ext cx="12168336" cy="1375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左下始"/>
          <p:cNvSpPr/>
          <p:nvPr/>
        </p:nvSpPr>
        <p:spPr>
          <a:xfrm>
            <a:off x="1656989" y="6109734"/>
            <a:ext cx="762361" cy="76236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5" name="左下始2"/>
          <p:cNvSpPr/>
          <p:nvPr/>
        </p:nvSpPr>
        <p:spPr>
          <a:xfrm>
            <a:off x="1670957" y="6170057"/>
            <a:ext cx="648064" cy="64806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624279" y="6284888"/>
            <a:ext cx="512606" cy="51260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648171" y="6353712"/>
            <a:ext cx="380540" cy="39959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639311" y="6439305"/>
            <a:ext cx="273082" cy="28675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504155" y="6513695"/>
            <a:ext cx="209656" cy="22015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415480" y="6543558"/>
            <a:ext cx="186140" cy="19546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280877" y="6750988"/>
            <a:ext cx="206677" cy="209449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455928" y="6676532"/>
            <a:ext cx="121168" cy="13233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854131" y="6843455"/>
            <a:ext cx="174981" cy="18315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570579" y="6313788"/>
            <a:ext cx="99917" cy="10458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2188441" y="6811980"/>
            <a:ext cx="169641" cy="17756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559226" y="6430501"/>
            <a:ext cx="105504" cy="11043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101185" y="6846139"/>
            <a:ext cx="172076" cy="18011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589905" y="6736863"/>
            <a:ext cx="120720" cy="12635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39" name="右下始"/>
          <p:cNvSpPr/>
          <p:nvPr/>
        </p:nvSpPr>
        <p:spPr>
          <a:xfrm>
            <a:off x="-749807" y="5724622"/>
            <a:ext cx="711296" cy="711296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0" name="右下"/>
          <p:cNvSpPr/>
          <p:nvPr/>
        </p:nvSpPr>
        <p:spPr>
          <a:xfrm>
            <a:off x="-832864" y="5805289"/>
            <a:ext cx="652963" cy="652963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1" name="右下"/>
          <p:cNvSpPr/>
          <p:nvPr/>
        </p:nvSpPr>
        <p:spPr>
          <a:xfrm>
            <a:off x="-929887" y="5894306"/>
            <a:ext cx="577664" cy="577664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2" name="右下"/>
          <p:cNvSpPr/>
          <p:nvPr/>
        </p:nvSpPr>
        <p:spPr>
          <a:xfrm>
            <a:off x="-990298" y="5956031"/>
            <a:ext cx="487816" cy="487816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3" name="右下"/>
          <p:cNvSpPr/>
          <p:nvPr/>
        </p:nvSpPr>
        <p:spPr>
          <a:xfrm>
            <a:off x="-990298" y="6006026"/>
            <a:ext cx="396387" cy="396387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44" name="右下"/>
          <p:cNvSpPr/>
          <p:nvPr/>
        </p:nvSpPr>
        <p:spPr>
          <a:xfrm>
            <a:off x="-1037382" y="6082704"/>
            <a:ext cx="319708" cy="319708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45" name="右下"/>
          <p:cNvSpPr/>
          <p:nvPr/>
        </p:nvSpPr>
        <p:spPr>
          <a:xfrm>
            <a:off x="-1061195" y="6149514"/>
            <a:ext cx="236381" cy="236381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46" name="右下"/>
          <p:cNvSpPr/>
          <p:nvPr/>
        </p:nvSpPr>
        <p:spPr>
          <a:xfrm>
            <a:off x="-1101397" y="6203778"/>
            <a:ext cx="158392" cy="158392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47" name="右下"/>
          <p:cNvSpPr/>
          <p:nvPr/>
        </p:nvSpPr>
        <p:spPr>
          <a:xfrm>
            <a:off x="-1087464" y="6347794"/>
            <a:ext cx="150639" cy="150639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8" name="右下"/>
          <p:cNvSpPr/>
          <p:nvPr/>
        </p:nvSpPr>
        <p:spPr>
          <a:xfrm>
            <a:off x="-1255947" y="6023994"/>
            <a:ext cx="179785" cy="179785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9" name="右下"/>
          <p:cNvSpPr/>
          <p:nvPr/>
        </p:nvSpPr>
        <p:spPr>
          <a:xfrm>
            <a:off x="-1436574" y="6316554"/>
            <a:ext cx="119967" cy="119967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0" name="右下"/>
          <p:cNvSpPr/>
          <p:nvPr/>
        </p:nvSpPr>
        <p:spPr>
          <a:xfrm>
            <a:off x="-1269352" y="6275786"/>
            <a:ext cx="152720" cy="152720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1" name="左上"/>
          <p:cNvSpPr/>
          <p:nvPr/>
        </p:nvSpPr>
        <p:spPr>
          <a:xfrm>
            <a:off x="4155832" y="-821593"/>
            <a:ext cx="470359" cy="470359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50000">
                <a:srgbClr val="C40014">
                  <a:alpha val="18000"/>
                </a:srgbClr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52" name="左上"/>
          <p:cNvSpPr/>
          <p:nvPr/>
        </p:nvSpPr>
        <p:spPr>
          <a:xfrm>
            <a:off x="4120133" y="-821254"/>
            <a:ext cx="409575" cy="409575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50000">
                <a:srgbClr val="C40014">
                  <a:alpha val="18000"/>
                </a:srgbClr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53" name="左上"/>
          <p:cNvSpPr/>
          <p:nvPr/>
        </p:nvSpPr>
        <p:spPr>
          <a:xfrm>
            <a:off x="4109594" y="-800708"/>
            <a:ext cx="313122" cy="31312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50000">
                <a:srgbClr val="C40014">
                  <a:alpha val="18000"/>
                </a:srgbClr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54" name="左上"/>
          <p:cNvSpPr/>
          <p:nvPr/>
        </p:nvSpPr>
        <p:spPr>
          <a:xfrm>
            <a:off x="4122125" y="-827602"/>
            <a:ext cx="236582" cy="23658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50000">
                <a:srgbClr val="C40014">
                  <a:alpha val="18000"/>
                </a:srgbClr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55" name="左上"/>
          <p:cNvSpPr/>
          <p:nvPr/>
        </p:nvSpPr>
        <p:spPr>
          <a:xfrm>
            <a:off x="4106062" y="-829284"/>
            <a:ext cx="198533" cy="198531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50000">
                <a:srgbClr val="C40014">
                  <a:alpha val="18000"/>
                </a:srgbClr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56" name="左上"/>
          <p:cNvSpPr/>
          <p:nvPr/>
        </p:nvSpPr>
        <p:spPr>
          <a:xfrm>
            <a:off x="4094063" y="-842678"/>
            <a:ext cx="161034" cy="161032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50000">
                <a:srgbClr val="C40014">
                  <a:alpha val="18000"/>
                </a:srgbClr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57" name="左上"/>
          <p:cNvSpPr/>
          <p:nvPr/>
        </p:nvSpPr>
        <p:spPr>
          <a:xfrm>
            <a:off x="4079776" y="-843572"/>
            <a:ext cx="123828" cy="123826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50000">
                <a:srgbClr val="C40014">
                  <a:alpha val="18000"/>
                </a:srgbClr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58" name="左上"/>
          <p:cNvSpPr/>
          <p:nvPr/>
        </p:nvSpPr>
        <p:spPr>
          <a:xfrm>
            <a:off x="6960972" y="-781659"/>
            <a:ext cx="409575" cy="409575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59" name="左上"/>
          <p:cNvSpPr/>
          <p:nvPr/>
        </p:nvSpPr>
        <p:spPr>
          <a:xfrm>
            <a:off x="7007100" y="-800708"/>
            <a:ext cx="363446" cy="36344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60" name="左上"/>
          <p:cNvSpPr/>
          <p:nvPr/>
        </p:nvSpPr>
        <p:spPr>
          <a:xfrm>
            <a:off x="7096630" y="-799692"/>
            <a:ext cx="274192" cy="27419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61" name="左上"/>
          <p:cNvSpPr/>
          <p:nvPr/>
        </p:nvSpPr>
        <p:spPr>
          <a:xfrm>
            <a:off x="7134730" y="-821593"/>
            <a:ext cx="274192" cy="27419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66" name="左上"/>
          <p:cNvSpPr/>
          <p:nvPr/>
        </p:nvSpPr>
        <p:spPr>
          <a:xfrm>
            <a:off x="7239436" y="-860606"/>
            <a:ext cx="274192" cy="27419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67" name="左上"/>
          <p:cNvSpPr/>
          <p:nvPr/>
        </p:nvSpPr>
        <p:spPr>
          <a:xfrm>
            <a:off x="7342232" y="-917830"/>
            <a:ext cx="205760" cy="20576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68" name="左上"/>
          <p:cNvSpPr/>
          <p:nvPr/>
        </p:nvSpPr>
        <p:spPr>
          <a:xfrm>
            <a:off x="7418432" y="-971170"/>
            <a:ext cx="152420" cy="15242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69" name="中间"/>
          <p:cNvSpPr/>
          <p:nvPr/>
        </p:nvSpPr>
        <p:spPr>
          <a:xfrm>
            <a:off x="5965078" y="2034555"/>
            <a:ext cx="346946" cy="346946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0" name="左上"/>
          <p:cNvSpPr/>
          <p:nvPr/>
        </p:nvSpPr>
        <p:spPr>
          <a:xfrm>
            <a:off x="5877389" y="2055715"/>
            <a:ext cx="304626" cy="304626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1" name="左上"/>
          <p:cNvSpPr/>
          <p:nvPr/>
        </p:nvSpPr>
        <p:spPr>
          <a:xfrm>
            <a:off x="5798176" y="2093353"/>
            <a:ext cx="238604" cy="238604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2" name="左上"/>
          <p:cNvSpPr/>
          <p:nvPr/>
        </p:nvSpPr>
        <p:spPr>
          <a:xfrm>
            <a:off x="5710332" y="2124698"/>
            <a:ext cx="184150" cy="184150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3" name="左上"/>
          <p:cNvSpPr/>
          <p:nvPr/>
        </p:nvSpPr>
        <p:spPr>
          <a:xfrm>
            <a:off x="5647415" y="2153179"/>
            <a:ext cx="138356" cy="138356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4" name="左上"/>
          <p:cNvSpPr/>
          <p:nvPr/>
        </p:nvSpPr>
        <p:spPr>
          <a:xfrm>
            <a:off x="5606907" y="2168321"/>
            <a:ext cx="96904" cy="96904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5" name="中间"/>
          <p:cNvSpPr/>
          <p:nvPr/>
        </p:nvSpPr>
        <p:spPr>
          <a:xfrm>
            <a:off x="5475536" y="2025030"/>
            <a:ext cx="346946" cy="346946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6" name="左上"/>
          <p:cNvSpPr/>
          <p:nvPr/>
        </p:nvSpPr>
        <p:spPr>
          <a:xfrm>
            <a:off x="5608571" y="2055715"/>
            <a:ext cx="304626" cy="304626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7" name="左上"/>
          <p:cNvSpPr/>
          <p:nvPr/>
        </p:nvSpPr>
        <p:spPr>
          <a:xfrm>
            <a:off x="5759988" y="2093141"/>
            <a:ext cx="238604" cy="238604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8" name="左上"/>
          <p:cNvSpPr/>
          <p:nvPr/>
        </p:nvSpPr>
        <p:spPr>
          <a:xfrm>
            <a:off x="5859909" y="2134916"/>
            <a:ext cx="184150" cy="184150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79" name="左上"/>
          <p:cNvSpPr/>
          <p:nvPr/>
        </p:nvSpPr>
        <p:spPr>
          <a:xfrm>
            <a:off x="5974881" y="2157813"/>
            <a:ext cx="138356" cy="138356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80" name="左上"/>
          <p:cNvSpPr/>
          <p:nvPr/>
        </p:nvSpPr>
        <p:spPr>
          <a:xfrm>
            <a:off x="6064785" y="2186446"/>
            <a:ext cx="96904" cy="96904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pic>
        <p:nvPicPr>
          <p:cNvPr id="81" name="Picture 20" descr="C:\Documents and Settings\Administrator\桌面\]-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42994">
            <a:off x="3305748" y="2662844"/>
            <a:ext cx="1576630" cy="1576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矩形 82"/>
          <p:cNvSpPr/>
          <p:nvPr/>
        </p:nvSpPr>
        <p:spPr>
          <a:xfrm>
            <a:off x="2280877" y="4420215"/>
            <a:ext cx="79893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pc="2000" dirty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  <a:cs typeface="+mn-ea"/>
                <a:sym typeface="+mn-lt"/>
              </a:rPr>
              <a:t>高端</a:t>
            </a:r>
            <a:r>
              <a:rPr lang="zh-CN" altLang="en-US" sz="3200" b="1" spc="2000" dirty="0" smtClean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  <a:cs typeface="+mn-ea"/>
                <a:sym typeface="+mn-lt"/>
              </a:rPr>
              <a:t>企业商业计划书</a:t>
            </a:r>
            <a:r>
              <a:rPr lang="en-US" altLang="zh-CN" sz="3200" b="1" spc="2000" dirty="0" smtClean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  <a:cs typeface="+mn-ea"/>
                <a:sym typeface="+mn-lt"/>
              </a:rPr>
              <a:t>PPT</a:t>
            </a:r>
            <a:endParaRPr lang="zh-CN" altLang="en-US" sz="3200" b="1" spc="2000" dirty="0">
              <a:solidFill>
                <a:schemeClr val="bg1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1391900" y="-351234"/>
            <a:ext cx="45719" cy="1416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文本框 86"/>
          <p:cNvSpPr txBox="1"/>
          <p:nvPr/>
        </p:nvSpPr>
        <p:spPr>
          <a:xfrm>
            <a:off x="4630696" y="1844535"/>
            <a:ext cx="293061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9600" spc="3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2030</a:t>
            </a:r>
            <a:endParaRPr lang="zh-CN" altLang="en-US" sz="9600" spc="3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TextBox 19"/>
          <p:cNvSpPr txBox="1"/>
          <p:nvPr/>
        </p:nvSpPr>
        <p:spPr>
          <a:xfrm>
            <a:off x="3671629" y="3287597"/>
            <a:ext cx="4883216" cy="7848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Windson studio is a long-term focus demonstration design enthusiasts. Years of experience in the production demo produced several classic presentation case, highly customer satisfaction rate.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3692061" y="4114090"/>
            <a:ext cx="4842351" cy="267784"/>
            <a:chOff x="3674825" y="4038512"/>
            <a:chExt cx="4842351" cy="267784"/>
          </a:xfrm>
        </p:grpSpPr>
        <p:sp>
          <p:nvSpPr>
            <p:cNvPr id="91" name="任意多边形 90"/>
            <p:cNvSpPr/>
            <p:nvPr/>
          </p:nvSpPr>
          <p:spPr>
            <a:xfrm>
              <a:off x="6026598" y="4038512"/>
              <a:ext cx="138804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 flipV="1">
              <a:off x="3674825" y="4074839"/>
              <a:ext cx="4842351" cy="45719"/>
              <a:chOff x="3394710" y="4250530"/>
              <a:chExt cx="5392103" cy="0"/>
            </a:xfrm>
          </p:grpSpPr>
          <p:cxnSp>
            <p:nvCxnSpPr>
              <p:cNvPr id="93" name="直接连接符 92"/>
              <p:cNvCxnSpPr/>
              <p:nvPr/>
            </p:nvCxnSpPr>
            <p:spPr>
              <a:xfrm>
                <a:off x="6267450" y="4250530"/>
                <a:ext cx="2519363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3394710" y="4250530"/>
                <a:ext cx="2519363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2" name="TextBox 3"/>
          <p:cNvSpPr txBox="1">
            <a:spLocks noChangeArrowheads="1"/>
          </p:cNvSpPr>
          <p:nvPr/>
        </p:nvSpPr>
        <p:spPr bwMode="auto">
          <a:xfrm>
            <a:off x="8999227" y="5544399"/>
            <a:ext cx="27749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汇报时间：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汇报人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优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424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26000" decel="1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C 0.07982 -0.03519 0.50065 -0.14306 0.51458 -0.22547 C 0.52851 -0.30787 0.50872 -0.35185 0.44479 -0.37014 C 0.38112 -0.38843 0.21159 -0.37778 0.16107 -0.40417 C 0.11002 -0.43102 0.10612 -0.44514 0.10482 -0.49097 C 0.10312 -0.53704 0.14205 -0.57107 0.18789 -0.5831 C 0.23398 -0.59468 0.40677 -0.6007 0.447 -0.59884 " pathEditMode="relative" rAng="0" ptsTypes="AAAAAAA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38" y="-29977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26000" decel="1300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animMotion origin="layout" path="M -1.875E-6 -7.40741E-7 C 0.07982 -0.03518 0.50065 -0.14305 0.51459 -0.22546 C 0.52852 -0.30787 0.50873 -0.35185 0.44479 -0.37014 C 0.38112 -0.38843 0.21159 -0.37778 0.16107 -0.40417 C 0.11003 -0.43102 0.10612 -0.44514 0.10482 -0.49097 C 0.10313 -0.53704 0.14206 -0.57106 0.18789 -0.5831 C 0.23399 -0.59468 0.40677 -0.60069 0.44701 -0.59884 " pathEditMode="relative" rAng="0" ptsTypes="AAAAAAA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38" y="-2997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26000" decel="13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3.33333E-6 -3.7037E-6 C 0.07981 -0.03518 0.51458 -0.13356 0.53854 -0.22222 C 0.56237 -0.31134 0.54257 -0.34236 0.51211 -0.36851 C 0.46263 -0.39745 0.20104 -0.38889 0.16914 -0.4 C 0.13711 -0.41111 0.10976 -0.44861 0.10794 -0.49444 C 0.10664 -0.54074 0.12252 -0.54907 0.16211 -0.57963 C 0.20169 -0.61018 0.41992 -0.61111 0.46041 -0.60926 " pathEditMode="relative" rAng="0" ptsTypes="AAAAAAA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48" y="-3050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26000" decel="1300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Motion origin="layout" path="M -1.25E-6 4.44444E-6 C 0.07878 -0.03519 0.54258 -0.16297 0.56628 -0.25186 C 0.58998 -0.34075 0.54987 -0.36482 0.5194 -0.39098 C 0.47031 -0.41991 0.22344 -0.37292 0.17279 -0.39931 C 0.12149 -0.42616 0.11055 -0.45348 0.10925 -0.49931 C 0.10768 -0.54537 0.12096 -0.54792 0.15612 -0.58125 C 0.1905 -0.61459 0.42513 -0.6169 0.46563 -0.61505 " pathEditMode="relative" rAng="0" ptsTypes="AAAAAAA">
                                      <p:cBhvr>
                                        <p:cTn id="15" dur="192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72" y="-3078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26000" decel="13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-2.22222E-6 C 0.07878 -0.03518 0.51888 -0.14097 0.55729 -0.22639 C 0.59571 -0.31296 0.58282 -0.35856 0.53373 -0.3875 C 0.48438 -0.41643 0.24727 -0.37245 0.18229 -0.40046 C 0.11706 -0.42847 0.0767 -0.53472 0.17253 -0.5875 C 0.26823 -0.64028 0.44961 -0.61898 0.49063 -0.61713 " pathEditMode="relative" rAng="0" ptsTypes="AAAAAA">
                                      <p:cBhvr>
                                        <p:cTn id="17" dur="19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84" y="-3115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26000" decel="1300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Motion origin="layout" path="M -1.04167E-6 -7.40741E-7 C 0.07878 -0.03518 0.54167 -0.14074 0.58008 -0.22731 C 0.61823 -0.31458 0.5974 -0.38171 0.54805 -0.41065 C 0.49857 -0.43958 0.30951 -0.3787 0.23659 -0.39676 C 0.16367 -0.41481 0.12852 -0.46343 0.12513 -0.50093 C 0.12227 -0.53866 0.12565 -0.56065 0.16055 -0.59398 C 0.19518 -0.62731 0.46263 -0.63287 0.50365 -0.63102 " pathEditMode="relative" rAng="0" ptsTypes="AAAAAAA">
                                      <p:cBhvr>
                                        <p:cTn id="1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87" y="-3157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26000" decel="13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08333E-6 2.96296E-6 C 0.07877 -0.03519 0.4901 -0.13056 0.54336 -0.18264 C 0.59648 -0.23473 0.59739 -0.3831 0.54804 -0.41204 C 0.49883 -0.44098 0.30976 -0.37778 0.23685 -0.39584 C 0.16393 -0.41389 0.12031 -0.46065 0.11719 -0.49815 C 0.11406 -0.53565 0.11914 -0.56898 0.15403 -0.60232 C 0.18854 -0.63542 0.45846 -0.63727 0.49948 -0.63542 " pathEditMode="relative" rAng="0" ptsTypes="AAAAAAA">
                                      <p:cBhvr>
                                        <p:cTn id="2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06" y="-31806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26000" decel="45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91667E-6 1.48148E-6 C 0.07878 -0.03519 0.44831 -0.11505 0.51003 -0.16574 C 0.57201 -0.21644 0.57188 -0.29722 0.53295 -0.36019 C 0.49414 -0.42315 0.30964 -0.37778 0.23659 -0.39583 C 0.16367 -0.41389 0.12813 -0.4625 0.12539 -0.49977 C 0.12227 -0.53727 0.11914 -0.56875 0.15404 -0.60208 C 0.18854 -0.63542 0.38282 -0.63866 0.42357 -0.63681 " pathEditMode="relative" rAng="0" ptsTypes="AAAAAAA">
                                      <p:cBhvr>
                                        <p:cTn id="2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82" y="-3187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26000" decel="45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04167E-6 -1.85185E-6 C 0.07878 -0.03518 0.55351 -0.14004 0.60716 -0.19213 C 0.66029 -0.24421 0.65299 -0.30879 0.61341 -0.38379 C 0.57383 -0.45879 0.30976 -0.37824 0.23659 -0.39629 C 0.16367 -0.41435 0.12812 -0.46296 0.12539 -0.50046 C 0.122 -0.53796 0.11914 -0.56944 0.15404 -0.60278 C 0.18854 -0.63611 0.46966 -0.63958 0.51042 -0.63773 " pathEditMode="relative" rAng="0" ptsTypes="AAAAAAA">
                                      <p:cBhvr>
                                        <p:cTn id="2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53" y="-3192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26000" decel="45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79167E-6 -1.11111E-6 C 0.07878 -0.03518 0.51081 -0.08634 0.56472 -0.13842 C 0.61758 -0.19051 0.65665 -0.23009 0.61472 -0.35787 C 0.57305 -0.48565 0.30925 -0.37778 0.23646 -0.39583 C 0.16368 -0.41389 0.12761 -0.4625 0.12514 -0.49977 C 0.12201 -0.53727 0.11915 -0.56875 0.15404 -0.60208 C 0.18816 -0.63542 0.41862 -0.6456 0.45938 -0.64375 " pathEditMode="relative" rAng="0" ptsTypes="AAAAAAA">
                                      <p:cBhvr>
                                        <p:cTn id="2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15" y="-3219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26000" decel="45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5E-6 -7.40741E-7 C 0.07878 -0.03518 0.52123 -0.0787 0.575 -0.13055 C 0.62813 -0.18264 0.63164 -0.21204 0.6 -0.28611 C 0.56823 -0.35995 0.2625 -0.30023 0.18959 -0.31805 C 0.11667 -0.33611 0.09388 -0.39491 0.09102 -0.43241 C 0.08815 -0.46991 0.10209 -0.50417 0.13841 -0.56343 C 0.17539 -0.62268 0.45378 -0.6169 0.4944 -0.61505 " pathEditMode="relative" rAng="0" ptsTypes="AAAAAAA">
                                      <p:cBhvr>
                                        <p:cTn id="2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3" y="-3081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26000" decel="45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0 C 0.07877 -0.03519 0.42851 -0.07801 0.48893 -0.09745 C 0.54935 -0.1169 0.70143 -0.2419 0.6306 -0.38079 C 0.55976 -0.51968 0.31406 -0.4044 0.24101 -0.42245 C 0.1681 -0.44051 0.10833 -0.47106 0.1056 -0.50856 C 0.10247 -0.54606 0.10403 -0.58356 0.13893 -0.6169 C 0.17344 -0.65046 0.35208 -0.63287 0.39284 -0.63102 " pathEditMode="relative" rAng="0" ptsTypes="AAAAAAA">
                                      <p:cBhvr>
                                        <p:cTn id="3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-3187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26000" decel="45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45833E-6 -1.85185E-6 C 0.07865 -0.03518 0.63464 -0.11805 0.68828 -0.17014 C 0.74154 -0.22222 0.74935 -0.28634 0.70091 -0.38958 C 0.65248 -0.49282 0.30951 -0.37824 0.23659 -0.39629 C 0.16367 -0.41435 0.128 -0.46296 0.12539 -0.50046 C 0.12201 -0.53796 0.11914 -0.56944 0.15404 -0.60278 C 0.18854 -0.63611 0.44727 -0.64028 0.48802 -0.63842 " pathEditMode="relative" rAng="0" ptsTypes="AAAAAAA">
                                      <p:cBhvr>
                                        <p:cTn id="3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54" y="-31944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25000" decel="13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33333E-6 4.81481E-6 C 0.07877 -0.03519 0.59166 -0.122 0.64531 -0.17408 C 0.6983 -0.22616 0.72981 -0.32269 0.71041 -0.41528 C 0.69101 -0.50764 0.30976 -0.37778 0.23659 -0.39584 C 0.16367 -0.41389 0.12812 -0.4625 0.12539 -0.49977 C 0.12226 -0.53727 0.11914 -0.56875 0.15403 -0.60209 C 0.18854 -0.63542 0.44778 -0.64514 0.48854 -0.64329 " pathEditMode="relative" rAng="0" ptsTypes="AAAAAAA">
                                      <p:cBhvr>
                                        <p:cTn id="3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807" y="-3217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37" presetClass="path" presetSubtype="0" accel="19000" decel="1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-4.07407E-6 C 0.12161 -0.05301 0.56653 -0.17245 0.71185 -0.24861 C 0.85716 -0.32476 0.89518 -0.40879 0.87226 -0.45694 C 0.86992 -0.53217 0.55208 -0.52916 0.57292 -0.53819 " pathEditMode="relative" rAng="0" ptsTypes="AAAA">
                                      <p:cBhvr>
                                        <p:cTn id="85" dur="1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19" y="-26921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37" presetClass="path" presetSubtype="0" accel="19000" decel="1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3.54167E-6 -1.48148E-6 C 0.12123 -0.05301 0.61563 -0.19861 0.76511 -0.28287 C 0.91459 -0.36713 0.93177 -0.46111 0.89701 -0.50509 C 0.86237 -0.54907 0.625 -0.53542 0.55638 -0.54629 " pathEditMode="relative" rAng="0" ptsTypes="AAAA">
                                      <p:cBhvr>
                                        <p:cTn id="87" dur="1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99" y="-27315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37" presetClass="path" presetSubtype="0" accel="19000" decel="1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16667E-6 -3.7037E-7 C 0.12135 -0.05301 0.66158 -0.19537 0.81315 -0.2831 C 0.96653 -0.37153 0.9595 -0.48611 0.92018 -0.53125 C 0.88073 -0.57639 0.64843 -0.54884 0.57695 -0.55347 " pathEditMode="relative" rAng="0" ptsTypes="AAAA">
                                      <p:cBhvr>
                                        <p:cTn id="89" dur="1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01" y="-2789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37" presetClass="path" presetSubtype="0" accel="19000" decel="10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-2.08333E-6 4.81481E-6 C 0.12123 -0.05301 0.67761 -0.17686 0.83607 -0.26945 C 0.99466 -0.36204 0.99336 -0.50741 0.95065 -0.55556 C 0.90794 -0.60371 0.65638 -0.5551 0.58008 -0.55857 " pathEditMode="relative" rAng="0" ptsTypes="AAAA">
                                      <p:cBhvr>
                                        <p:cTn id="91" dur="1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750" y="-28866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37" presetClass="path" presetSubtype="0" accel="19000" decel="1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95833E-6 3.7037E-7 C 0.12122 -0.05301 0.70169 -0.16412 0.86302 -0.25532 C 1.02421 -0.34653 1.01367 -0.49699 0.9677 -0.54722 C 0.92174 -0.59745 0.66653 -0.55208 0.58645 -0.55718 " pathEditMode="relative" rAng="0" ptsTypes="AAAA">
                                      <p:cBhvr>
                                        <p:cTn id="93" dur="1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857" y="-28565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37" presetClass="path" presetSubtype="0" accel="19000" decel="1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5E-6 4.81481E-6 C 0.12123 -0.05301 0.73685 -0.17616 0.90118 -0.26968 C 1.06563 -0.3632 1.03751 -0.51088 0.98659 -0.56135 C 0.93581 -0.61181 0.68021 -0.57014 0.59623 -0.57246 " pathEditMode="relative" rAng="0" ptsTypes="AAAA">
                                      <p:cBhvr>
                                        <p:cTn id="95" dur="1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302" y="-29329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37" presetClass="path" presetSubtype="0" accel="19000" decel="1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75E-6 1.11111E-6 C 0.12057 -0.05301 0.7289 -0.14977 0.89713 -0.23426 C 1.06536 -0.31875 1.05898 -0.45116 1.00963 -0.50648 C 0.96054 -0.56181 0.68932 -0.56111 0.60299 -0.5662 " pathEditMode="relative" rAng="0" ptsTypes="AAAA">
                                      <p:cBhvr>
                                        <p:cTn id="97" dur="1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92" y="-2831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37" presetClass="path" presetSubtype="0" accel="19000" decel="1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16667E-6 -3.7037E-6 C 0.12031 -0.05301 0.76289 -0.15092 0.93476 -0.23773 C 1.10638 -0.32453 1.08437 -0.46435 1.03033 -0.52106 C 0.97669 -0.57777 0.70247 -0.57546 0.61184 -0.57754 " pathEditMode="relative" rAng="0" ptsTypes="AAAA">
                                      <p:cBhvr>
                                        <p:cTn id="99" dur="1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464" y="-28889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37" presetClass="path" presetSubtype="0" accel="29000" decel="1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0833E-6 -4.07407E-6 C 0.12122 -0.05301 0.7151 -0.2331 0.87135 -0.32986 C 1.0276 -0.42662 0.98138 -0.52708 0.93802 -0.57986 C 0.89466 -0.63263 0.6944 -0.63611 0.61054 -0.64652 " pathEditMode="relative" rAng="0" ptsTypes="AAAA">
                                      <p:cBhvr>
                                        <p:cTn id="101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84" y="-32338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37" presetClass="path" presetSubtype="0" accel="29000" decel="1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91667E-6 4.81481E-6 C 0.12096 -0.05301 0.65039 -0.20417 0.80247 -0.28172 C 0.95455 -0.35926 0.94153 -0.42014 0.91289 -0.46505 C 0.88424 -0.50996 0.68945 -0.5419 0.63086 -0.55047 " pathEditMode="relative" rAng="0" ptsTypes="AAAA">
                                      <p:cBhvr>
                                        <p:cTn id="103" dur="1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536" y="-27523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37" presetClass="path" presetSubtype="0" accel="29000" decel="1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6.25E-7 -1.11111E-6 C 0.12135 -0.05301 0.6638 -0.18773 0.81185 -0.26805 C 0.97031 -0.35231 0.97539 -0.45231 0.94987 -0.50509 C 0.92448 -0.55787 0.72031 -0.56805 0.6599 -0.58472 " pathEditMode="relative" rAng="0" ptsTypes="AAAA">
                                      <p:cBhvr>
                                        <p:cTn id="105" dur="1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60" y="-29236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37" presetClass="path" presetSubtype="0" accel="29000" decel="1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54167E-6 2.59259E-6 C 0.12123 -0.05301 0.73021 -0.16852 0.89024 -0.25486 C 1.05274 -0.34861 1.0099 -0.50347 0.97487 -0.56181 C 0.93959 -0.62014 0.74102 -0.59584 0.67956 -0.60486 " pathEditMode="relative" rAng="0" ptsTypes="AAAA">
                                      <p:cBhvr>
                                        <p:cTn id="107" dur="1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65" y="-30255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39" presetClass="path" presetSubtype="0" accel="42000" decel="23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75E-6 -3.33333E-6 C 0.00013 -0.00069 0.0858 0.09792 0.125 0.14005 C 0.15976 0.17593 0.16367 0.17917 0.20872 0.21528 C 0.25364 0.25139 0.38645 0.27639 0.39479 0.35648 C 0.40312 0.43658 0.22435 0.45023 0.18815 0.46181 " pathEditMode="relative" rAng="0" ptsTypes="AAAAA">
                                      <p:cBhvr>
                                        <p:cTn id="145" dur="1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53" y="23079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39" presetClass="path" presetSubtype="0" accel="42000" decel="23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animMotion origin="layout" path="M 2.5E-6 4.81481E-6 C 0.00013 -0.0007 0.0944 0.11481 0.13125 0.15277 C 0.1681 0.19027 0.17487 0.19074 0.22083 0.22569 C 0.26679 0.26111 0.41211 0.27962 0.40729 0.36458 C 0.40247 0.44861 0.24062 0.45254 0.20455 0.46365 " pathEditMode="relative" rAng="0" ptsTypes="AAAAA">
                                      <p:cBhvr>
                                        <p:cTn id="147" dur="1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65" y="23171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39" presetClass="path" presetSubtype="0" accel="42000" decel="23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08333E-7 -2.77556E-17 C 0.00013 -0.00069 0.0944 0.11435 0.13125 0.15231 C 0.1681 0.19028 0.17187 0.19167 0.22083 0.22593 C 0.26979 0.26065 0.40521 0.27222 0.42513 0.35972 C 0.44518 0.44745 0.24219 0.45787 0.20612 0.46875 " pathEditMode="relative" rAng="0" ptsTypes="AAAAA">
                                      <p:cBhvr>
                                        <p:cTn id="149" dur="1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15" y="23426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39" presetClass="path" presetSubtype="0" accel="42000" decel="23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914 -0.04676 C 0.01927 -0.04745 0.11354 0.06805 0.15039 0.10579 C 0.18711 0.14352 0.19049 0.14305 0.23997 0.1794 C 0.28945 0.21574 0.44961 0.28287 0.44687 0.32361 C 0.46705 0.44606 0.25937 0.41389 0.2233 0.42477 " pathEditMode="relative" rAng="0" ptsTypes="AAAAA">
                                      <p:cBhvr>
                                        <p:cTn id="151" dur="1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45" y="23565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39" presetClass="path" presetSubtype="0" accel="42000" decel="23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875E-6 -1.38778E-17 C 0.00013 -0.00069 0.0944 0.11458 0.13125 0.15278 C 0.1681 0.19051 0.17123 0.18796 0.22084 0.22639 C 0.27044 0.26435 0.43112 0.33981 0.42904 0.38194 C 0.45222 0.47083 0.24414 0.46667 0.20794 0.47778 " pathEditMode="relative" rAng="0" ptsTypes="AAAAA">
                                      <p:cBhvr>
                                        <p:cTn id="153" dur="1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36" y="23889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39" presetClass="path" presetSubtype="0" accel="42000" decel="23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2.29167E-6 1.11111E-6 C 0.00013 -0.0007 0.0944 0.11481 0.13125 0.15278 C 0.1681 0.19051 0.17122 0.18796 0.22083 0.22639 C 0.27044 0.26458 0.43073 0.34005 0.42903 0.38194 C 0.45221 0.47083 0.24635 0.46643 0.21028 0.47755 " pathEditMode="relative" rAng="0" ptsTypes="AAAAA">
                                      <p:cBhvr>
                                        <p:cTn id="155" dur="1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36" y="23866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39" presetClass="path" presetSubtype="0" accel="42000" decel="23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125 -0.01967 C -0.01237 -0.02037 0.0819 0.09491 0.11875 0.13287 C 0.15625 0.17269 0.16146 0.17778 0.21263 0.21921 C 0.26394 0.26042 0.42813 0.34213 0.42618 0.38125 C 0.44948 0.47083 0.23698 0.44769 0.20092 0.4588 " pathEditMode="relative" rAng="0" ptsTypes="AAAAA">
                                      <p:cBhvr>
                                        <p:cTn id="157" dur="1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18" y="23912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50" presetClass="path" presetSubtype="0" accel="26000" decel="13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16667E-7 -2.22222E-6 C -0.00729 0.01065 -0.03372 0.08079 -0.06497 0.1169 C -0.09544 0.15232 -0.09727 0.15278 -0.15534 0.20232 C -0.20924 0.25209 -0.43281 0.20463 -0.42448 0.33681 C -0.41615 0.46875 -0.13841 0.4456 -0.12331 0.44121 " pathEditMode="relative" rAng="0" ptsTypes="AAAAA">
                                      <p:cBhvr>
                                        <p:cTn id="180" dur="1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37" y="22269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50" presetClass="path" presetSubtype="0" accel="26000" decel="13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-3.7037E-6 C -0.00729 0.01065 -0.02552 0.07431 -0.05638 0.10903 C -0.0875 0.14584 -0.10716 0.1632 -0.16523 0.21274 C -0.21914 0.26274 -0.44518 0.225 -0.43112 0.35394 C -0.41705 0.48287 -0.13437 0.45718 -0.11901 0.45301 " pathEditMode="relative" rAng="0" ptsTypes="AAAAA">
                                      <p:cBhvr>
                                        <p:cTn id="182" dur="1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89" y="22870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50" presetClass="path" presetSubtype="0" accel="26000" decel="13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8.33333E-7 -2.22222E-6 C -0.00729 0.01065 -0.02227 0.06736 -0.05313 0.10185 C -0.08399 0.1382 -0.1168 0.16644 -0.175 0.21574 C -0.22878 0.26574 -0.42826 0.20695 -0.43503 0.34815 C -0.4418 0.48912 -0.13529 0.45972 -0.11979 0.45556 " pathEditMode="relative" rAng="0" ptsTypes="AAAAA">
                                      <p:cBhvr>
                                        <p:cTn id="184" dur="1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58" y="23032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50" presetClass="path" presetSubtype="0" accel="26000" decel="13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3 -1.48148E-6 C -0.00729 0.01065 -0.02721 0.08611 -0.0582 0.1213 C -0.08919 0.15764 -0.11822 0.17732 -0.17643 0.225 C -0.2302 0.27824 -0.43112 0.20718 -0.43854 0.34352 C -0.44596 0.48009 -0.15013 0.46343 -0.13476 0.45903 " pathEditMode="relative" rAng="0" ptsTypes="AAAAA">
                                      <p:cBhvr>
                                        <p:cTn id="186" dur="1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40" y="23102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50" presetClass="path" presetSubtype="0" accel="26000" decel="13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2.08333E-6 4.07407E-6 C -0.00729 0.01064 -0.0349 0.09051 -0.06576 0.12592 C -0.09675 0.16226 -0.10156 0.16736 -0.16823 0.21041 C -0.22071 0.26527 -0.44414 0.22129 -0.45156 0.3581 C -0.45899 0.49444 -0.15508 0.46041 -0.13959 0.45671 " pathEditMode="relative" rAng="0" ptsTypes="AAAAA">
                                      <p:cBhvr>
                                        <p:cTn id="188" dur="1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91" y="23148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50" presetClass="path" presetSubtype="0" accel="26000" decel="1300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2.91667E-6 -1.38778E-17 C -0.00729 0.01065 -0.03164 0.07963 -0.0625 0.11481 C -0.09336 0.15116 -0.10261 0.18519 -0.16927 0.22824 C -0.22175 0.28264 -0.45209 0.23171 -0.45951 0.36852 C -0.46706 0.50486 -0.15534 0.46042 -0.13972 0.45671 " pathEditMode="relative" rAng="0" ptsTypes="AAAAA">
                                      <p:cBhvr>
                                        <p:cTn id="205" dur="1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95" y="23310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50" presetClass="path" presetSubtype="0" accel="26000" decel="1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69 0.00718 C -0.00039 0.01783 -0.04283 0.11065 -0.07382 0.14537 C -0.10468 0.18241 -0.10638 0.19653 -0.17291 0.24005 C -0.22539 0.29445 -0.45885 0.23264 -0.46627 0.3845 C -0.47382 0.53681 -0.14817 0.46737 -0.13268 0.46343 " pathEditMode="relative" rAng="0" ptsTypes="AAAAA">
                                      <p:cBhvr>
                                        <p:cTn id="210" dur="1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72" y="2375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39" presetClass="path" presetSubtype="0" accel="39000" decel="19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4.375E-6 -7.40741E-7 C 0.01783 0.0007 0.07408 -0.00463 0.09544 0.00162 C 0.11679 0.00787 0.13489 0.0294 0.11979 0.06829 C 0.10468 0.10741 -0.07592 0.05278 -0.10925 0.05695 C -0.14258 0.06111 -0.19519 0.11713 -0.0948 0.13009 C 0.01705 0.14236 0.43958 0.12963 0.56197 0.13079 " pathEditMode="relative" rAng="0" ptsTypes="AAAAAA">
                                      <p:cBhvr>
                                        <p:cTn id="233" dur="27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0" y="6690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39" presetClass="path" presetSubtype="0" accel="39000" decel="19000" fill="hold" grpId="1" nodeType="withEffect">
                                  <p:stCondLst>
                                    <p:cond delay="2220"/>
                                  </p:stCondLst>
                                  <p:childTnLst>
                                    <p:animMotion origin="layout" path="M -1.25E-6 -7.40741E-7 C 0.01784 0.0007 0.0849 -0.00532 0.10625 0.00093 C 0.12761 0.00718 0.14388 0.02732 0.12878 0.0662 C 0.11367 0.10532 -0.07187 0.05463 -0.10521 0.0588 C -0.13854 0.06296 -0.16393 0.11343 -0.10169 0.12685 C -0.03958 0.14028 0.15729 0.13843 0.26758 0.13958 C 0.37774 0.14074 0.50899 0.13449 0.55938 0.13357 " pathEditMode="relative" rAng="0" ptsTypes="AAAAAAA">
                                      <p:cBhvr>
                                        <p:cTn id="235" dur="27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77" y="6875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39" presetClass="path" presetSubtype="0" accel="39000" decel="19000" fill="hold" grpId="1" nodeType="withEffect">
                                  <p:stCondLst>
                                    <p:cond delay="2240"/>
                                  </p:stCondLst>
                                  <p:childTnLst>
                                    <p:animMotion origin="layout" path="M -0.00052 0.00115 C 0.01731 0.00185 0.09023 -0.0044 0.11159 0.00185 C 0.13294 0.0081 0.15573 0.03078 0.14062 0.06967 C 0.12552 0.10856 -0.05834 0.053 -0.09167 0.05717 C -0.125 0.06134 -0.1448 0.10972 -0.10482 0.1243 C -0.06472 0.13796 0.0858 0.1368 0.14909 0.13935 C 0.21237 0.14189 0.20221 0.14004 0.27513 0.13935 C 0.34804 0.13865 0.53541 0.13634 0.58632 0.13564 " pathEditMode="relative" rAng="0" ptsTypes="AAAAAAAA">
                                      <p:cBhvr>
                                        <p:cTn id="237" dur="27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08" y="6852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39" presetClass="path" presetSubtype="0" accel="39000" decel="19000" fill="hold" grpId="1" nodeType="withEffect">
                                  <p:stCondLst>
                                    <p:cond delay="2260"/>
                                  </p:stCondLst>
                                  <p:childTnLst>
                                    <p:animMotion origin="layout" path="M -0.00052 0.00116 C 0.01732 0.00185 0.08711 0.00231 0.11667 0.00231 C 0.14623 0.00231 0.16862 0.02315 0.15352 0.06204 C 0.13841 0.10116 -0.05169 0.05416 -0.08502 0.05833 C -0.11836 0.0625 -0.1276 0.1125 -0.08815 0.12616 C -0.04883 0.13981 0.03802 0.13912 0.15104 0.14051 C 0.26406 0.1419 0.52852 0.13518 0.5905 0.13518 " pathEditMode="relative" rAng="0" ptsTypes="AAAAAAA">
                                      <p:cBhvr>
                                        <p:cTn id="239" dur="27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67" y="6968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39" presetClass="path" presetSubtype="0" accel="39000" decel="19000" fill="hold" grpId="1" nodeType="withEffect">
                                  <p:stCondLst>
                                    <p:cond delay="2280"/>
                                  </p:stCondLst>
                                  <p:childTnLst>
                                    <p:animMotion origin="layout" path="M -0.00052 0.00116 C 0.01732 0.00185 0.12018 0.00047 0.14154 0.00672 C 0.16289 0.01297 0.17813 0.02709 0.16302 0.06597 C 0.14792 0.1051 -0.03737 0.05347 -0.0707 0.05764 C -0.10404 0.06181 -0.12122 0.10764 -0.08424 0.12222 C -0.047 0.13588 0.04115 0.13797 0.15247 0.13959 C 0.26367 0.14121 0.50508 0.13287 0.5832 0.13172 " pathEditMode="relative" rAng="0" ptsTypes="AAAAAAA">
                                      <p:cBhvr>
                                        <p:cTn id="241" dur="27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58" y="6921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39" presetClass="path" presetSubtype="0" accel="39000" decel="1900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0.00052 0.00116 C 0.01732 0.00185 0.1194 -0.00347 0.14076 0.00278 C 0.16211 0.00903 0.18334 0.03009 0.16823 0.06898 C 0.15313 0.10787 -0.02825 0.05185 -0.06159 0.05602 C -0.09492 0.06018 -0.11367 0.10671 -0.07825 0.12222 C -0.04271 0.13657 0.04154 0.14004 0.15196 0.14213 C 0.26237 0.14421 0.50638 0.13657 0.58399 0.13541 " pathEditMode="relative" rAng="0" ptsTypes="AAAAAAA">
                                      <p:cBhvr>
                                        <p:cTn id="243" dur="27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75" y="6968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39" presetClass="path" presetSubtype="0" accel="39000" decel="19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1.25E-6 -1.85185E-6 C -0.01654 0.0007 -0.05625 -0.0044 -0.07591 0.00185 C -0.09531 0.0081 -0.11706 0.02199 -0.10664 0.06435 C -0.09622 0.10671 0.09961 0.05046 0.11576 0.06158 C 0.13177 0.07269 0.16146 0.12315 0.05729 0.13519 C -0.04674 0.14722 -0.39101 0.13449 -0.50885 0.13426 " pathEditMode="relative" rAng="0" ptsTypes="AAAAAA">
                                      <p:cBhvr>
                                        <p:cTn id="248" dur="2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41" y="6944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39" presetClass="path" presetSubtype="0" accel="39000" decel="19000" fill="hold" grpId="1" nodeType="withEffect">
                                  <p:stCondLst>
                                    <p:cond delay="2220"/>
                                  </p:stCondLst>
                                  <p:childTnLst>
                                    <p:animMotion origin="layout" path="M -0.00013 -7.40741E-7 C -0.01719 0.0007 -0.07019 -0.00301 -0.09011 0.00324 C -0.11003 0.00949 -0.13073 0.02546 -0.11615 0.06435 C -0.10222 0.10324 0.06679 0.05463 0.09804 0.0588 C 0.12903 0.06296 0.13372 0.11921 0.07643 0.13171 C 0.01914 0.14537 -0.14727 0.14005 -0.24584 0.14074 C -0.34467 0.14144 -0.45899 0.13657 -0.51511 0.13542 " pathEditMode="relative" rAng="0" ptsTypes="AAAAAAA">
                                      <p:cBhvr>
                                        <p:cTn id="253" dur="2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14" y="7014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39" presetClass="path" presetSubtype="0" accel="39000" decel="19000" fill="hold" grpId="1" nodeType="withEffect">
                                  <p:stCondLst>
                                    <p:cond delay="2240"/>
                                  </p:stCondLst>
                                  <p:childTnLst>
                                    <p:animMotion origin="layout" path="M -1.45833E-6 4.81481E-6 C -0.01614 0.00069 -0.08112 -0.00556 -0.10039 0.00069 C -0.11927 0.00694 -0.13958 0.02962 -0.12617 0.06875 C -0.11237 0.10763 0.05117 0.05185 0.08073 0.05625 C 0.11042 0.06041 0.12826 0.10879 0.09271 0.12337 C 0.05664 0.1368 -0.07708 0.13564 -0.13359 0.13819 C -0.1901 0.14074 -0.17851 0.13865 -0.24596 0.13819 C -0.31354 0.13773 -0.49388 0.13657 -0.53919 0.13587 " pathEditMode="relative" rAng="0" ptsTypes="AAAAAAAA">
                                      <p:cBhvr>
                                        <p:cTn id="258" dur="27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41" y="6852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39" presetClass="path" presetSubtype="0" accel="39000" decel="19000" fill="hold" grpId="1" nodeType="withEffect">
                                  <p:stCondLst>
                                    <p:cond delay="2260"/>
                                  </p:stCondLst>
                                  <p:childTnLst>
                                    <p:animMotion origin="layout" path="M -1.04167E-6 1.48148E-6 C -0.0151 0.00069 -0.07669 0.00116 -0.1026 0.00116 C -0.12904 0.00116 -0.14844 0.02199 -0.13542 0.06088 C -0.12174 0.09977 0.04544 0.05301 0.07461 0.05717 C 0.10404 0.06134 0.1125 0.11111 0.07748 0.12477 C 0.04271 0.13842 -0.03177 0.1375 -0.1332 0.13912 C -0.2345 0.14074 -0.47695 0.13379 -0.53086 0.13379 " pathEditMode="relative" rAng="0" ptsTypes="AAAAAAA">
                                      <p:cBhvr>
                                        <p:cTn id="263" dur="27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23" y="6968"/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39" presetClass="path" presetSubtype="0" accel="39000" decel="19000" fill="hold" grpId="1" nodeType="withEffect">
                                  <p:stCondLst>
                                    <p:cond delay="2280"/>
                                  </p:stCondLst>
                                  <p:childTnLst>
                                    <p:animMotion origin="layout" path="M -0.00013 2.96296E-6 C -0.01419 0.00069 -0.10781 -0.0044 -0.12461 0.00185 C -0.14153 0.0081 -0.15898 0.0199 -0.147 0.05879 C -0.13502 0.09768 0.03972 0.05185 0.06576 0.05602 C 0.09206 0.06018 0.10378 0.10694 0.07279 0.1206 C 0.04167 0.13426 -0.01875 0.13588 -0.12096 0.13819 C -0.2233 0.14051 -0.47955 0.13611 -0.54101 0.13495 " pathEditMode="relative" rAng="0" ptsTypes="AAAAAAA">
                                      <p:cBhvr>
                                        <p:cTn id="268" dur="2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74" y="6852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39" presetClass="path" presetSubtype="0" accel="39000" decel="1900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2.08333E-6 -4.44444E-6 C -0.01627 0.0007 -0.10885 -0.00463 -0.12799 0.00162 C -0.14739 0.00787 -0.16771 0.02431 -0.15429 0.0632 C -0.14075 0.10209 0.025 0.0507 0.05508 0.05487 C 0.08529 0.05903 0.09505 0.10672 0.06302 0.12061 C 0.03086 0.1345 -0.03359 0.13588 -0.13789 0.1382 C -0.24219 0.14051 -0.47851 0.13635 -0.56341 0.13496 " pathEditMode="relative" rAng="0" ptsTypes="AAAAAAA">
                                      <p:cBhvr>
                                        <p:cTn id="273" dur="27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36" y="6852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16" presetClass="entr" presetSubtype="37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6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8" presetClass="emp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3300000">
                                      <p:cBhvr>
                                        <p:cTn id="281" dur="4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2" presetID="6" presetClass="emph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Scale>
                                      <p:cBhvr>
                                        <p:cTn id="283" dur="400" fill="hold"/>
                                        <p:tgtEl>
                                          <p:spTgt spid="8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84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6000000">
                                      <p:cBhvr>
                                        <p:cTn id="2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6" presetID="44" presetClass="path" presetSubtype="0" accel="50000" decel="5000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2.70833E-6 -7.40741E-7 C 0.0125 -0.02824 0.0819 -0.14653 0.12005 -0.18727 C 0.16692 -0.21944 0.23411 -0.2412 0.30143 -0.20417 " pathEditMode="relative" rAng="0" ptsTypes="AAA">
                                      <p:cBhvr>
                                        <p:cTn id="287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65" y="-11181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23" presetClass="entr" presetSubtype="16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7200"/>
                            </p:stCondLst>
                            <p:childTnLst>
                              <p:par>
                                <p:cTn id="296" presetID="22" presetClass="entr" presetSubtype="1" fill="hold" grpId="0" nodeType="after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39" presetClass="entr" presetSubtype="0" accel="100000" fill="hold" grpId="0" nodeType="withEffect">
                                  <p:stCondLst>
                                    <p:cond delay="4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16" presetClass="exit" presetSubtype="21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0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26" presetClass="emph" presetSubtype="0" fill="hold" grpId="1" nodeType="withEffect">
                                  <p:stCondLst>
                                    <p:cond delay="4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9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0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13100"/>
                            </p:stCondLst>
                            <p:childTnLst>
                              <p:par>
                                <p:cTn id="3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28100"/>
                            </p:stCondLst>
                            <p:childTnLst>
                              <p:par>
                                <p:cTn id="3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4" grpId="0" animBg="1"/>
      <p:bldP spid="14" grpId="1" animBg="1"/>
      <p:bldP spid="14" grpId="2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3" grpId="0"/>
      <p:bldP spid="83" grpId="1"/>
      <p:bldP spid="86" grpId="0" animBg="1"/>
      <p:bldP spid="87" grpId="1"/>
      <p:bldP spid="89" grpId="0"/>
      <p:bldP spid="8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853091" y="1557772"/>
            <a:ext cx="5199441" cy="14400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" name="Rectangular Callout 6"/>
          <p:cNvSpPr/>
          <p:nvPr/>
        </p:nvSpPr>
        <p:spPr>
          <a:xfrm>
            <a:off x="4317332" y="1569492"/>
            <a:ext cx="1735200" cy="1440000"/>
          </a:xfrm>
          <a:prstGeom prst="wedgeRectCallout">
            <a:avLst>
              <a:gd name="adj1" fmla="val -65165"/>
              <a:gd name="adj2" fmla="val -32963"/>
            </a:avLst>
          </a:prstGeom>
          <a:solidFill>
            <a:srgbClr val="202F3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6085496" y="1569493"/>
            <a:ext cx="5199441" cy="14400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Rectangular Callout 8"/>
          <p:cNvSpPr/>
          <p:nvPr/>
        </p:nvSpPr>
        <p:spPr>
          <a:xfrm>
            <a:off x="6070982" y="1569492"/>
            <a:ext cx="1735200" cy="1440000"/>
          </a:xfrm>
          <a:prstGeom prst="wedgeRectCallout">
            <a:avLst>
              <a:gd name="adj1" fmla="val 62814"/>
              <a:gd name="adj2" fmla="val -32963"/>
            </a:avLst>
          </a:prstGeom>
          <a:solidFill>
            <a:srgbClr val="FAC14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871083" y="3032739"/>
            <a:ext cx="5199441" cy="14400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" name="Rectangular Callout 10"/>
          <p:cNvSpPr/>
          <p:nvPr/>
        </p:nvSpPr>
        <p:spPr>
          <a:xfrm>
            <a:off x="871083" y="3032738"/>
            <a:ext cx="1735200" cy="1440000"/>
          </a:xfrm>
          <a:prstGeom prst="wedgeRectCallout">
            <a:avLst>
              <a:gd name="adj1" fmla="val 62814"/>
              <a:gd name="adj2" fmla="val -32963"/>
            </a:avLst>
          </a:prstGeom>
          <a:solidFill>
            <a:srgbClr val="1C949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6085496" y="3032739"/>
            <a:ext cx="5199441" cy="14400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Rectangular Callout 12"/>
          <p:cNvSpPr/>
          <p:nvPr/>
        </p:nvSpPr>
        <p:spPr>
          <a:xfrm>
            <a:off x="9549737" y="3032738"/>
            <a:ext cx="1735200" cy="1440000"/>
          </a:xfrm>
          <a:prstGeom prst="wedgeRectCallout">
            <a:avLst>
              <a:gd name="adj1" fmla="val -65165"/>
              <a:gd name="adj2" fmla="val -32963"/>
            </a:avLst>
          </a:prstGeom>
          <a:solidFill>
            <a:srgbClr val="F9564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0" name="Rectangle 13"/>
          <p:cNvSpPr/>
          <p:nvPr/>
        </p:nvSpPr>
        <p:spPr>
          <a:xfrm>
            <a:off x="871083" y="4495985"/>
            <a:ext cx="5199441" cy="14400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Rectangular Callout 14"/>
          <p:cNvSpPr/>
          <p:nvPr/>
        </p:nvSpPr>
        <p:spPr>
          <a:xfrm>
            <a:off x="4335324" y="4495984"/>
            <a:ext cx="1735200" cy="1440000"/>
          </a:xfrm>
          <a:prstGeom prst="wedgeRectCallout">
            <a:avLst>
              <a:gd name="adj1" fmla="val -65165"/>
              <a:gd name="adj2" fmla="val -32963"/>
            </a:avLst>
          </a:prstGeom>
          <a:solidFill>
            <a:srgbClr val="7CB5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2" name="Rectangle 15"/>
          <p:cNvSpPr/>
          <p:nvPr/>
        </p:nvSpPr>
        <p:spPr>
          <a:xfrm>
            <a:off x="6103488" y="4495985"/>
            <a:ext cx="5199441" cy="144000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Rectangular Callout 16"/>
          <p:cNvSpPr/>
          <p:nvPr/>
        </p:nvSpPr>
        <p:spPr>
          <a:xfrm>
            <a:off x="6074460" y="4495984"/>
            <a:ext cx="1735200" cy="1440000"/>
          </a:xfrm>
          <a:prstGeom prst="wedgeRectCallout">
            <a:avLst>
              <a:gd name="adj1" fmla="val 62814"/>
              <a:gd name="adj2" fmla="val -32963"/>
            </a:avLst>
          </a:prstGeom>
          <a:solidFill>
            <a:srgbClr val="00267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853091" y="1818613"/>
            <a:ext cx="319905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TEDIANYI</a:t>
            </a:r>
            <a:endParaRPr lang="id-ID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id-ID" sz="11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2830417" y="3285437"/>
            <a:ext cx="322211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id-ID" sz="1600" kern="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TEDIANYI</a:t>
            </a:r>
          </a:p>
          <a:p>
            <a:pPr lvl="0">
              <a:lnSpc>
                <a:spcPct val="150000"/>
              </a:lnSpc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kumimoji="0" lang="id-ID" sz="11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6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5"/>
          <p:cNvSpPr txBox="1"/>
          <p:nvPr/>
        </p:nvSpPr>
        <p:spPr>
          <a:xfrm>
            <a:off x="853091" y="4765709"/>
            <a:ext cx="319905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TEDIANYI</a:t>
            </a:r>
          </a:p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id-ID" sz="11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6"/>
          <p:cNvSpPr txBox="1"/>
          <p:nvPr/>
        </p:nvSpPr>
        <p:spPr>
          <a:xfrm>
            <a:off x="8053378" y="1818613"/>
            <a:ext cx="324955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TEDIANYI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id-ID" sz="11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7"/>
          <p:cNvSpPr txBox="1"/>
          <p:nvPr/>
        </p:nvSpPr>
        <p:spPr>
          <a:xfrm>
            <a:off x="6044443" y="3285443"/>
            <a:ext cx="3228137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TEDIANYI</a:t>
            </a:r>
          </a:p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id-ID" sz="11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8"/>
          <p:cNvSpPr txBox="1"/>
          <p:nvPr/>
        </p:nvSpPr>
        <p:spPr>
          <a:xfrm>
            <a:off x="8053378" y="4765711"/>
            <a:ext cx="324955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TEDIANYI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id-ID" sz="11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Shape 2541"/>
          <p:cNvSpPr/>
          <p:nvPr/>
        </p:nvSpPr>
        <p:spPr>
          <a:xfrm>
            <a:off x="6628549" y="2009703"/>
            <a:ext cx="620066" cy="682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40" y="10800"/>
                </a:moveTo>
                <a:lnTo>
                  <a:pt x="15660" y="10800"/>
                </a:lnTo>
                <a:lnTo>
                  <a:pt x="15660" y="8836"/>
                </a:lnTo>
                <a:lnTo>
                  <a:pt x="5940" y="8836"/>
                </a:lnTo>
                <a:cubicBezTo>
                  <a:pt x="5940" y="8836"/>
                  <a:pt x="5940" y="10800"/>
                  <a:pt x="5940" y="10800"/>
                </a:cubicBezTo>
                <a:close/>
                <a:moveTo>
                  <a:pt x="5400" y="2945"/>
                </a:moveTo>
                <a:lnTo>
                  <a:pt x="3240" y="2945"/>
                </a:lnTo>
                <a:lnTo>
                  <a:pt x="3240" y="4909"/>
                </a:lnTo>
                <a:lnTo>
                  <a:pt x="5400" y="4909"/>
                </a:lnTo>
                <a:cubicBezTo>
                  <a:pt x="5400" y="4909"/>
                  <a:pt x="5400" y="2945"/>
                  <a:pt x="5400" y="2945"/>
                </a:cubicBezTo>
                <a:close/>
                <a:moveTo>
                  <a:pt x="7020" y="5891"/>
                </a:moveTo>
                <a:lnTo>
                  <a:pt x="4860" y="5891"/>
                </a:lnTo>
                <a:lnTo>
                  <a:pt x="4860" y="7855"/>
                </a:lnTo>
                <a:lnTo>
                  <a:pt x="7020" y="7855"/>
                </a:lnTo>
                <a:cubicBezTo>
                  <a:pt x="7020" y="7855"/>
                  <a:pt x="7020" y="5891"/>
                  <a:pt x="7020" y="5891"/>
                </a:cubicBezTo>
                <a:close/>
                <a:moveTo>
                  <a:pt x="14580" y="7855"/>
                </a:moveTo>
                <a:lnTo>
                  <a:pt x="16740" y="7855"/>
                </a:lnTo>
                <a:lnTo>
                  <a:pt x="16740" y="5891"/>
                </a:lnTo>
                <a:lnTo>
                  <a:pt x="14580" y="5891"/>
                </a:lnTo>
                <a:cubicBezTo>
                  <a:pt x="14580" y="5891"/>
                  <a:pt x="14580" y="7855"/>
                  <a:pt x="14580" y="7855"/>
                </a:cubicBezTo>
                <a:close/>
                <a:moveTo>
                  <a:pt x="20520" y="11782"/>
                </a:moveTo>
                <a:cubicBezTo>
                  <a:pt x="20520" y="12324"/>
                  <a:pt x="20036" y="12764"/>
                  <a:pt x="19440" y="12764"/>
                </a:cubicBezTo>
                <a:lnTo>
                  <a:pt x="2160" y="12764"/>
                </a:lnTo>
                <a:cubicBezTo>
                  <a:pt x="1564" y="12764"/>
                  <a:pt x="1080" y="12324"/>
                  <a:pt x="1080" y="11782"/>
                </a:cubicBezTo>
                <a:lnTo>
                  <a:pt x="1080" y="1964"/>
                </a:lnTo>
                <a:cubicBezTo>
                  <a:pt x="1080" y="1422"/>
                  <a:pt x="1564" y="982"/>
                  <a:pt x="2160" y="982"/>
                </a:cubicBezTo>
                <a:lnTo>
                  <a:pt x="19440" y="982"/>
                </a:lnTo>
                <a:cubicBezTo>
                  <a:pt x="20036" y="982"/>
                  <a:pt x="20520" y="1422"/>
                  <a:pt x="20520" y="1964"/>
                </a:cubicBezTo>
                <a:cubicBezTo>
                  <a:pt x="20520" y="1964"/>
                  <a:pt x="20520" y="11782"/>
                  <a:pt x="20520" y="11782"/>
                </a:cubicBezTo>
                <a:close/>
                <a:moveTo>
                  <a:pt x="19440" y="0"/>
                </a:moveTo>
                <a:lnTo>
                  <a:pt x="2160" y="0"/>
                </a:lnTo>
                <a:cubicBezTo>
                  <a:pt x="967" y="0"/>
                  <a:pt x="0" y="879"/>
                  <a:pt x="0" y="1964"/>
                </a:cubicBezTo>
                <a:lnTo>
                  <a:pt x="0" y="11782"/>
                </a:lnTo>
                <a:cubicBezTo>
                  <a:pt x="0" y="12866"/>
                  <a:pt x="967" y="13745"/>
                  <a:pt x="2160" y="13745"/>
                </a:cubicBezTo>
                <a:lnTo>
                  <a:pt x="19440" y="13745"/>
                </a:lnTo>
                <a:cubicBezTo>
                  <a:pt x="20633" y="13745"/>
                  <a:pt x="21600" y="12866"/>
                  <a:pt x="21600" y="11782"/>
                </a:cubicBezTo>
                <a:lnTo>
                  <a:pt x="21600" y="1964"/>
                </a:lnTo>
                <a:cubicBezTo>
                  <a:pt x="21600" y="879"/>
                  <a:pt x="20633" y="0"/>
                  <a:pt x="19440" y="0"/>
                </a:cubicBezTo>
                <a:moveTo>
                  <a:pt x="16200" y="4909"/>
                </a:moveTo>
                <a:lnTo>
                  <a:pt x="18360" y="4909"/>
                </a:lnTo>
                <a:lnTo>
                  <a:pt x="18360" y="2945"/>
                </a:lnTo>
                <a:lnTo>
                  <a:pt x="16200" y="2945"/>
                </a:lnTo>
                <a:cubicBezTo>
                  <a:pt x="16200" y="2945"/>
                  <a:pt x="16200" y="4909"/>
                  <a:pt x="16200" y="4909"/>
                </a:cubicBezTo>
                <a:close/>
                <a:moveTo>
                  <a:pt x="8640" y="2945"/>
                </a:moveTo>
                <a:lnTo>
                  <a:pt x="6480" y="2945"/>
                </a:lnTo>
                <a:lnTo>
                  <a:pt x="6480" y="4909"/>
                </a:lnTo>
                <a:lnTo>
                  <a:pt x="8640" y="4909"/>
                </a:lnTo>
                <a:cubicBezTo>
                  <a:pt x="8640" y="4909"/>
                  <a:pt x="8640" y="2945"/>
                  <a:pt x="8640" y="2945"/>
                </a:cubicBezTo>
                <a:close/>
                <a:moveTo>
                  <a:pt x="11340" y="7855"/>
                </a:moveTo>
                <a:lnTo>
                  <a:pt x="13500" y="7855"/>
                </a:lnTo>
                <a:lnTo>
                  <a:pt x="13500" y="5891"/>
                </a:lnTo>
                <a:lnTo>
                  <a:pt x="11340" y="5891"/>
                </a:lnTo>
                <a:cubicBezTo>
                  <a:pt x="11340" y="5891"/>
                  <a:pt x="11340" y="7855"/>
                  <a:pt x="11340" y="7855"/>
                </a:cubicBezTo>
                <a:close/>
                <a:moveTo>
                  <a:pt x="10800" y="21600"/>
                </a:moveTo>
                <a:lnTo>
                  <a:pt x="15120" y="17673"/>
                </a:lnTo>
                <a:lnTo>
                  <a:pt x="6480" y="17673"/>
                </a:lnTo>
                <a:cubicBezTo>
                  <a:pt x="6480" y="17673"/>
                  <a:pt x="10800" y="21600"/>
                  <a:pt x="10800" y="21600"/>
                </a:cubicBezTo>
                <a:close/>
                <a:moveTo>
                  <a:pt x="15120" y="2945"/>
                </a:moveTo>
                <a:lnTo>
                  <a:pt x="12960" y="2945"/>
                </a:lnTo>
                <a:lnTo>
                  <a:pt x="12960" y="4909"/>
                </a:lnTo>
                <a:lnTo>
                  <a:pt x="15120" y="4909"/>
                </a:lnTo>
                <a:cubicBezTo>
                  <a:pt x="15120" y="4909"/>
                  <a:pt x="15120" y="2945"/>
                  <a:pt x="15120" y="2945"/>
                </a:cubicBezTo>
                <a:close/>
                <a:moveTo>
                  <a:pt x="8100" y="7855"/>
                </a:moveTo>
                <a:lnTo>
                  <a:pt x="10260" y="7855"/>
                </a:lnTo>
                <a:lnTo>
                  <a:pt x="10260" y="5891"/>
                </a:lnTo>
                <a:lnTo>
                  <a:pt x="8100" y="5891"/>
                </a:lnTo>
                <a:cubicBezTo>
                  <a:pt x="8100" y="5891"/>
                  <a:pt x="8100" y="7855"/>
                  <a:pt x="8100" y="7855"/>
                </a:cubicBezTo>
                <a:close/>
                <a:moveTo>
                  <a:pt x="11880" y="2945"/>
                </a:moveTo>
                <a:lnTo>
                  <a:pt x="9720" y="2945"/>
                </a:lnTo>
                <a:lnTo>
                  <a:pt x="9720" y="4909"/>
                </a:lnTo>
                <a:lnTo>
                  <a:pt x="11880" y="4909"/>
                </a:lnTo>
                <a:cubicBezTo>
                  <a:pt x="11880" y="4909"/>
                  <a:pt x="11880" y="2945"/>
                  <a:pt x="11880" y="294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6576" tIns="36576" rIns="36576" bIns="36576" anchor="ctr"/>
          <a:lstStyle/>
          <a:p>
            <a:pPr algn="ctr" defTabSz="438901" hangingPunct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27" name="Shape 2480"/>
          <p:cNvSpPr/>
          <p:nvPr/>
        </p:nvSpPr>
        <p:spPr>
          <a:xfrm>
            <a:off x="6706972" y="4825458"/>
            <a:ext cx="463219" cy="8491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3" y="14727"/>
                  <a:pt x="10800" y="14727"/>
                </a:cubicBezTo>
                <a:cubicBezTo>
                  <a:pt x="7817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7" y="982"/>
                  <a:pt x="10800" y="982"/>
                </a:cubicBezTo>
                <a:cubicBezTo>
                  <a:pt x="13783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8"/>
                  <a:pt x="21197" y="9818"/>
                  <a:pt x="20700" y="9818"/>
                </a:cubicBezTo>
                <a:cubicBezTo>
                  <a:pt x="20203" y="9818"/>
                  <a:pt x="19800" y="10038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1" y="16691"/>
                  <a:pt x="10800" y="16691"/>
                </a:cubicBezTo>
                <a:cubicBezTo>
                  <a:pt x="5829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8"/>
                  <a:pt x="1397" y="9818"/>
                  <a:pt x="900" y="9818"/>
                </a:cubicBezTo>
                <a:cubicBezTo>
                  <a:pt x="403" y="9818"/>
                  <a:pt x="0" y="10038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8"/>
                  <a:pt x="9900" y="17648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8"/>
                  <a:pt x="2700" y="21110"/>
                </a:cubicBezTo>
                <a:cubicBezTo>
                  <a:pt x="2700" y="21381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1"/>
                  <a:pt x="18900" y="21110"/>
                </a:cubicBezTo>
                <a:cubicBezTo>
                  <a:pt x="18900" y="20838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8"/>
                </a:lnTo>
                <a:cubicBezTo>
                  <a:pt x="17243" y="17398"/>
                  <a:pt x="21600" y="14870"/>
                  <a:pt x="21600" y="117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6576" tIns="36576" rIns="36576" bIns="36576" anchor="ctr"/>
          <a:lstStyle/>
          <a:p>
            <a:pPr algn="ctr" defTabSz="438901" hangingPunct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28" name="Shape 2512"/>
          <p:cNvSpPr/>
          <p:nvPr/>
        </p:nvSpPr>
        <p:spPr>
          <a:xfrm>
            <a:off x="1394040" y="3429000"/>
            <a:ext cx="531279" cy="584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60" y="2161"/>
                </a:moveTo>
                <a:lnTo>
                  <a:pt x="12960" y="2178"/>
                </a:lnTo>
                <a:cubicBezTo>
                  <a:pt x="12662" y="2178"/>
                  <a:pt x="12420" y="2398"/>
                  <a:pt x="12420" y="2669"/>
                </a:cubicBezTo>
                <a:cubicBezTo>
                  <a:pt x="12420" y="2940"/>
                  <a:pt x="12662" y="3160"/>
                  <a:pt x="12960" y="3160"/>
                </a:cubicBezTo>
                <a:lnTo>
                  <a:pt x="12960" y="3172"/>
                </a:lnTo>
                <a:cubicBezTo>
                  <a:pt x="17287" y="4066"/>
                  <a:pt x="20520" y="7577"/>
                  <a:pt x="20520" y="11782"/>
                </a:cubicBezTo>
                <a:cubicBezTo>
                  <a:pt x="20520" y="16662"/>
                  <a:pt x="16168" y="20618"/>
                  <a:pt x="10800" y="20618"/>
                </a:cubicBezTo>
                <a:cubicBezTo>
                  <a:pt x="5432" y="20618"/>
                  <a:pt x="1080" y="16662"/>
                  <a:pt x="1080" y="11782"/>
                </a:cubicBezTo>
                <a:cubicBezTo>
                  <a:pt x="1080" y="7577"/>
                  <a:pt x="4313" y="4066"/>
                  <a:pt x="8640" y="3172"/>
                </a:cubicBezTo>
                <a:lnTo>
                  <a:pt x="8640" y="3160"/>
                </a:lnTo>
                <a:cubicBezTo>
                  <a:pt x="8938" y="3160"/>
                  <a:pt x="9180" y="2940"/>
                  <a:pt x="9180" y="2669"/>
                </a:cubicBezTo>
                <a:cubicBezTo>
                  <a:pt x="9180" y="2398"/>
                  <a:pt x="8938" y="2178"/>
                  <a:pt x="8640" y="2178"/>
                </a:cubicBezTo>
                <a:lnTo>
                  <a:pt x="8640" y="2161"/>
                </a:lnTo>
                <a:cubicBezTo>
                  <a:pt x="3710" y="3071"/>
                  <a:pt x="0" y="7031"/>
                  <a:pt x="0" y="11782"/>
                </a:cubicBezTo>
                <a:cubicBezTo>
                  <a:pt x="0" y="17204"/>
                  <a:pt x="4835" y="21600"/>
                  <a:pt x="10800" y="21600"/>
                </a:cubicBezTo>
                <a:cubicBezTo>
                  <a:pt x="16765" y="21600"/>
                  <a:pt x="21600" y="17204"/>
                  <a:pt x="21600" y="11782"/>
                </a:cubicBezTo>
                <a:cubicBezTo>
                  <a:pt x="21600" y="7031"/>
                  <a:pt x="17890" y="3071"/>
                  <a:pt x="12960" y="2161"/>
                </a:cubicBezTo>
                <a:moveTo>
                  <a:pt x="10800" y="12763"/>
                </a:moveTo>
                <a:cubicBezTo>
                  <a:pt x="11098" y="12763"/>
                  <a:pt x="11340" y="12544"/>
                  <a:pt x="11340" y="12272"/>
                </a:cubicBezTo>
                <a:lnTo>
                  <a:pt x="11340" y="491"/>
                </a:lnTo>
                <a:cubicBezTo>
                  <a:pt x="11340" y="220"/>
                  <a:pt x="11098" y="0"/>
                  <a:pt x="10800" y="0"/>
                </a:cubicBezTo>
                <a:cubicBezTo>
                  <a:pt x="10502" y="0"/>
                  <a:pt x="10260" y="220"/>
                  <a:pt x="10260" y="491"/>
                </a:cubicBezTo>
                <a:lnTo>
                  <a:pt x="10260" y="12272"/>
                </a:lnTo>
                <a:cubicBezTo>
                  <a:pt x="10260" y="12544"/>
                  <a:pt x="10502" y="12763"/>
                  <a:pt x="10800" y="1276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6576" tIns="36576" rIns="36576" bIns="36576" anchor="ctr"/>
          <a:lstStyle/>
          <a:p>
            <a:pPr algn="ctr" defTabSz="438901" hangingPunct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29" name="Shape 2521"/>
          <p:cNvSpPr/>
          <p:nvPr/>
        </p:nvSpPr>
        <p:spPr>
          <a:xfrm>
            <a:off x="4931569" y="2001974"/>
            <a:ext cx="596360" cy="5963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121"/>
                </a:moveTo>
                <a:cubicBezTo>
                  <a:pt x="10800" y="20393"/>
                  <a:pt x="10579" y="20612"/>
                  <a:pt x="10306" y="20612"/>
                </a:cubicBezTo>
                <a:cubicBezTo>
                  <a:pt x="10165" y="20612"/>
                  <a:pt x="10039" y="20552"/>
                  <a:pt x="9949" y="20457"/>
                </a:cubicBezTo>
                <a:lnTo>
                  <a:pt x="9947" y="20459"/>
                </a:lnTo>
                <a:lnTo>
                  <a:pt x="9818" y="20342"/>
                </a:lnTo>
                <a:lnTo>
                  <a:pt x="9818" y="1256"/>
                </a:lnTo>
                <a:lnTo>
                  <a:pt x="9962" y="1126"/>
                </a:lnTo>
                <a:lnTo>
                  <a:pt x="9963" y="1127"/>
                </a:lnTo>
                <a:cubicBezTo>
                  <a:pt x="10052" y="1042"/>
                  <a:pt x="10173" y="987"/>
                  <a:pt x="10306" y="987"/>
                </a:cubicBezTo>
                <a:cubicBezTo>
                  <a:pt x="10579" y="987"/>
                  <a:pt x="10800" y="1208"/>
                  <a:pt x="10800" y="1479"/>
                </a:cubicBezTo>
                <a:cubicBezTo>
                  <a:pt x="10800" y="1479"/>
                  <a:pt x="10800" y="20121"/>
                  <a:pt x="10800" y="20121"/>
                </a:cubicBezTo>
                <a:close/>
                <a:moveTo>
                  <a:pt x="8836" y="19448"/>
                </a:moveTo>
                <a:lnTo>
                  <a:pt x="3927" y="14979"/>
                </a:lnTo>
                <a:lnTo>
                  <a:pt x="3927" y="6607"/>
                </a:lnTo>
                <a:lnTo>
                  <a:pt x="4147" y="6407"/>
                </a:lnTo>
                <a:lnTo>
                  <a:pt x="4145" y="6406"/>
                </a:lnTo>
                <a:lnTo>
                  <a:pt x="8836" y="2147"/>
                </a:lnTo>
                <a:cubicBezTo>
                  <a:pt x="8836" y="2147"/>
                  <a:pt x="8836" y="19448"/>
                  <a:pt x="8836" y="19448"/>
                </a:cubicBezTo>
                <a:close/>
                <a:moveTo>
                  <a:pt x="2945" y="14649"/>
                </a:moveTo>
                <a:cubicBezTo>
                  <a:pt x="1825" y="14285"/>
                  <a:pt x="982" y="12700"/>
                  <a:pt x="982" y="10800"/>
                </a:cubicBezTo>
                <a:cubicBezTo>
                  <a:pt x="982" y="8900"/>
                  <a:pt x="1825" y="7315"/>
                  <a:pt x="2945" y="6952"/>
                </a:cubicBezTo>
                <a:cubicBezTo>
                  <a:pt x="2945" y="6952"/>
                  <a:pt x="2945" y="14649"/>
                  <a:pt x="2945" y="14649"/>
                </a:cubicBezTo>
                <a:close/>
                <a:moveTo>
                  <a:pt x="11787" y="1472"/>
                </a:moveTo>
                <a:cubicBezTo>
                  <a:pt x="11787" y="658"/>
                  <a:pt x="11126" y="0"/>
                  <a:pt x="10308" y="0"/>
                </a:cubicBezTo>
                <a:cubicBezTo>
                  <a:pt x="9890" y="0"/>
                  <a:pt x="9515" y="174"/>
                  <a:pt x="9246" y="451"/>
                </a:cubicBezTo>
                <a:lnTo>
                  <a:pt x="3241" y="5905"/>
                </a:lnTo>
                <a:cubicBezTo>
                  <a:pt x="1434" y="6051"/>
                  <a:pt x="0" y="8183"/>
                  <a:pt x="0" y="10800"/>
                </a:cubicBezTo>
                <a:cubicBezTo>
                  <a:pt x="0" y="13425"/>
                  <a:pt x="1444" y="15563"/>
                  <a:pt x="3259" y="15696"/>
                </a:cubicBezTo>
                <a:lnTo>
                  <a:pt x="9245" y="21148"/>
                </a:lnTo>
                <a:cubicBezTo>
                  <a:pt x="9514" y="21426"/>
                  <a:pt x="9890" y="21600"/>
                  <a:pt x="10308" y="21600"/>
                </a:cubicBezTo>
                <a:cubicBezTo>
                  <a:pt x="11126" y="21600"/>
                  <a:pt x="11787" y="20941"/>
                  <a:pt x="11787" y="20129"/>
                </a:cubicBezTo>
                <a:cubicBezTo>
                  <a:pt x="11787" y="20110"/>
                  <a:pt x="11782" y="20092"/>
                  <a:pt x="11782" y="20073"/>
                </a:cubicBezTo>
                <a:lnTo>
                  <a:pt x="11782" y="1527"/>
                </a:lnTo>
                <a:cubicBezTo>
                  <a:pt x="11782" y="1508"/>
                  <a:pt x="11787" y="1490"/>
                  <a:pt x="11787" y="1472"/>
                </a:cubicBezTo>
                <a:moveTo>
                  <a:pt x="13255" y="7855"/>
                </a:moveTo>
                <a:cubicBezTo>
                  <a:pt x="12984" y="7855"/>
                  <a:pt x="12764" y="8074"/>
                  <a:pt x="12764" y="8345"/>
                </a:cubicBezTo>
                <a:cubicBezTo>
                  <a:pt x="12764" y="8617"/>
                  <a:pt x="12984" y="8836"/>
                  <a:pt x="13255" y="8836"/>
                </a:cubicBezTo>
                <a:cubicBezTo>
                  <a:pt x="14068" y="8836"/>
                  <a:pt x="14727" y="9716"/>
                  <a:pt x="14727" y="10800"/>
                </a:cubicBezTo>
                <a:cubicBezTo>
                  <a:pt x="14727" y="11884"/>
                  <a:pt x="14068" y="12764"/>
                  <a:pt x="13255" y="12764"/>
                </a:cubicBezTo>
                <a:cubicBezTo>
                  <a:pt x="12984" y="12764"/>
                  <a:pt x="12764" y="12983"/>
                  <a:pt x="12764" y="13255"/>
                </a:cubicBezTo>
                <a:cubicBezTo>
                  <a:pt x="12764" y="13526"/>
                  <a:pt x="12984" y="13745"/>
                  <a:pt x="13255" y="13745"/>
                </a:cubicBezTo>
                <a:cubicBezTo>
                  <a:pt x="14610" y="13745"/>
                  <a:pt x="15709" y="12427"/>
                  <a:pt x="15709" y="10800"/>
                </a:cubicBezTo>
                <a:cubicBezTo>
                  <a:pt x="15709" y="9173"/>
                  <a:pt x="14610" y="7855"/>
                  <a:pt x="13255" y="7855"/>
                </a:cubicBezTo>
                <a:moveTo>
                  <a:pt x="17948" y="3495"/>
                </a:moveTo>
                <a:lnTo>
                  <a:pt x="17938" y="3509"/>
                </a:lnTo>
                <a:cubicBezTo>
                  <a:pt x="17860" y="3458"/>
                  <a:pt x="17773" y="3421"/>
                  <a:pt x="17674" y="3421"/>
                </a:cubicBezTo>
                <a:cubicBezTo>
                  <a:pt x="17403" y="3421"/>
                  <a:pt x="17184" y="3641"/>
                  <a:pt x="17184" y="3912"/>
                </a:cubicBezTo>
                <a:cubicBezTo>
                  <a:pt x="17184" y="4073"/>
                  <a:pt x="17266" y="4209"/>
                  <a:pt x="17386" y="4298"/>
                </a:cubicBezTo>
                <a:cubicBezTo>
                  <a:pt x="19336" y="5711"/>
                  <a:pt x="20618" y="8095"/>
                  <a:pt x="20618" y="10800"/>
                </a:cubicBezTo>
                <a:cubicBezTo>
                  <a:pt x="20618" y="13505"/>
                  <a:pt x="19336" y="15889"/>
                  <a:pt x="17385" y="17302"/>
                </a:cubicBezTo>
                <a:lnTo>
                  <a:pt x="17389" y="17309"/>
                </a:lnTo>
                <a:cubicBezTo>
                  <a:pt x="17275" y="17398"/>
                  <a:pt x="17197" y="17531"/>
                  <a:pt x="17197" y="17688"/>
                </a:cubicBezTo>
                <a:cubicBezTo>
                  <a:pt x="17197" y="17959"/>
                  <a:pt x="17417" y="18179"/>
                  <a:pt x="17688" y="18179"/>
                </a:cubicBezTo>
                <a:cubicBezTo>
                  <a:pt x="17788" y="18179"/>
                  <a:pt x="17875" y="18142"/>
                  <a:pt x="17952" y="18091"/>
                </a:cubicBezTo>
                <a:lnTo>
                  <a:pt x="17957" y="18098"/>
                </a:lnTo>
                <a:cubicBezTo>
                  <a:pt x="17982" y="18080"/>
                  <a:pt x="18004" y="18057"/>
                  <a:pt x="18029" y="18039"/>
                </a:cubicBezTo>
                <a:cubicBezTo>
                  <a:pt x="18031" y="18037"/>
                  <a:pt x="18034" y="18035"/>
                  <a:pt x="18037" y="18033"/>
                </a:cubicBezTo>
                <a:cubicBezTo>
                  <a:pt x="20189" y="16435"/>
                  <a:pt x="21600" y="13794"/>
                  <a:pt x="21600" y="10800"/>
                </a:cubicBezTo>
                <a:cubicBezTo>
                  <a:pt x="21600" y="7763"/>
                  <a:pt x="20152" y="5085"/>
                  <a:pt x="17948" y="3495"/>
                </a:cubicBezTo>
                <a:moveTo>
                  <a:pt x="15811" y="5611"/>
                </a:moveTo>
                <a:lnTo>
                  <a:pt x="15802" y="5625"/>
                </a:lnTo>
                <a:cubicBezTo>
                  <a:pt x="15730" y="5584"/>
                  <a:pt x="15651" y="5553"/>
                  <a:pt x="15562" y="5553"/>
                </a:cubicBezTo>
                <a:cubicBezTo>
                  <a:pt x="15291" y="5553"/>
                  <a:pt x="15072" y="5773"/>
                  <a:pt x="15072" y="6044"/>
                </a:cubicBezTo>
                <a:cubicBezTo>
                  <a:pt x="15072" y="6216"/>
                  <a:pt x="15166" y="6361"/>
                  <a:pt x="15300" y="6448"/>
                </a:cubicBezTo>
                <a:lnTo>
                  <a:pt x="15299" y="6450"/>
                </a:lnTo>
                <a:cubicBezTo>
                  <a:pt x="16709" y="7270"/>
                  <a:pt x="17673" y="8909"/>
                  <a:pt x="17673" y="10800"/>
                </a:cubicBezTo>
                <a:cubicBezTo>
                  <a:pt x="17673" y="12688"/>
                  <a:pt x="16712" y="14325"/>
                  <a:pt x="15305" y="15146"/>
                </a:cubicBezTo>
                <a:lnTo>
                  <a:pt x="15309" y="15151"/>
                </a:lnTo>
                <a:cubicBezTo>
                  <a:pt x="15174" y="15239"/>
                  <a:pt x="15080" y="15384"/>
                  <a:pt x="15080" y="15555"/>
                </a:cubicBezTo>
                <a:cubicBezTo>
                  <a:pt x="15080" y="15827"/>
                  <a:pt x="15300" y="16046"/>
                  <a:pt x="15571" y="16046"/>
                </a:cubicBezTo>
                <a:cubicBezTo>
                  <a:pt x="15660" y="16046"/>
                  <a:pt x="15740" y="16016"/>
                  <a:pt x="15812" y="15975"/>
                </a:cubicBezTo>
                <a:lnTo>
                  <a:pt x="15819" y="15985"/>
                </a:lnTo>
                <a:cubicBezTo>
                  <a:pt x="17507" y="14989"/>
                  <a:pt x="18655" y="13041"/>
                  <a:pt x="18655" y="10800"/>
                </a:cubicBezTo>
                <a:cubicBezTo>
                  <a:pt x="18655" y="8556"/>
                  <a:pt x="17504" y="6606"/>
                  <a:pt x="15811" y="561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6576" tIns="36576" rIns="36576" bIns="36576" anchor="ctr"/>
          <a:lstStyle/>
          <a:p>
            <a:pPr algn="ctr" defTabSz="438901" hangingPunct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30" name="Shape 2543"/>
          <p:cNvSpPr/>
          <p:nvPr/>
        </p:nvSpPr>
        <p:spPr>
          <a:xfrm>
            <a:off x="4859926" y="4907075"/>
            <a:ext cx="685996" cy="6859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4" y="20618"/>
                </a:moveTo>
                <a:lnTo>
                  <a:pt x="15069" y="13232"/>
                </a:lnTo>
                <a:lnTo>
                  <a:pt x="15063" y="13228"/>
                </a:lnTo>
                <a:cubicBezTo>
                  <a:pt x="15472" y="12512"/>
                  <a:pt x="15709" y="11684"/>
                  <a:pt x="15709" y="10800"/>
                </a:cubicBezTo>
                <a:cubicBezTo>
                  <a:pt x="15709" y="9192"/>
                  <a:pt x="14932" y="7768"/>
                  <a:pt x="13737" y="6873"/>
                </a:cubicBezTo>
                <a:lnTo>
                  <a:pt x="19796" y="6873"/>
                </a:lnTo>
                <a:cubicBezTo>
                  <a:pt x="20322" y="8076"/>
                  <a:pt x="20618" y="9403"/>
                  <a:pt x="20618" y="10800"/>
                </a:cubicBezTo>
                <a:cubicBezTo>
                  <a:pt x="20618" y="16221"/>
                  <a:pt x="16225" y="20615"/>
                  <a:pt x="10804" y="20618"/>
                </a:cubicBezTo>
                <a:moveTo>
                  <a:pt x="9708" y="20554"/>
                </a:moveTo>
                <a:cubicBezTo>
                  <a:pt x="4800" y="20010"/>
                  <a:pt x="982" y="15853"/>
                  <a:pt x="982" y="10800"/>
                </a:cubicBezTo>
                <a:cubicBezTo>
                  <a:pt x="982" y="9010"/>
                  <a:pt x="1468" y="7337"/>
                  <a:pt x="2305" y="5892"/>
                </a:cubicBezTo>
                <a:lnTo>
                  <a:pt x="6452" y="13076"/>
                </a:lnTo>
                <a:cubicBezTo>
                  <a:pt x="7273" y="14640"/>
                  <a:pt x="8911" y="15709"/>
                  <a:pt x="10800" y="15709"/>
                </a:cubicBezTo>
                <a:cubicBezTo>
                  <a:pt x="11487" y="15709"/>
                  <a:pt x="12141" y="15567"/>
                  <a:pt x="12734" y="15312"/>
                </a:cubicBezTo>
                <a:cubicBezTo>
                  <a:pt x="12734" y="15312"/>
                  <a:pt x="9708" y="20554"/>
                  <a:pt x="9708" y="20554"/>
                </a:cubicBezTo>
                <a:close/>
                <a:moveTo>
                  <a:pt x="7315" y="12607"/>
                </a:moveTo>
                <a:cubicBezTo>
                  <a:pt x="7034" y="12065"/>
                  <a:pt x="6873" y="11452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cubicBezTo>
                  <a:pt x="9318" y="14727"/>
                  <a:pt x="8029" y="13906"/>
                  <a:pt x="7360" y="12694"/>
                </a:cubicBezTo>
                <a:lnTo>
                  <a:pt x="7364" y="12691"/>
                </a:lnTo>
                <a:cubicBezTo>
                  <a:pt x="7364" y="12691"/>
                  <a:pt x="7315" y="12607"/>
                  <a:pt x="7315" y="12607"/>
                </a:cubicBezTo>
                <a:close/>
                <a:moveTo>
                  <a:pt x="10800" y="982"/>
                </a:moveTo>
                <a:cubicBezTo>
                  <a:pt x="14432" y="982"/>
                  <a:pt x="17596" y="2959"/>
                  <a:pt x="19294" y="5891"/>
                </a:cubicBezTo>
                <a:lnTo>
                  <a:pt x="10800" y="5891"/>
                </a:lnTo>
                <a:cubicBezTo>
                  <a:pt x="8290" y="5891"/>
                  <a:pt x="6223" y="7776"/>
                  <a:pt x="5930" y="10207"/>
                </a:cubicBezTo>
                <a:lnTo>
                  <a:pt x="2909" y="4975"/>
                </a:lnTo>
                <a:cubicBezTo>
                  <a:pt x="4697" y="2557"/>
                  <a:pt x="7561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6576" tIns="36576" rIns="36576" bIns="36576" anchor="ctr"/>
          <a:lstStyle/>
          <a:p>
            <a:pPr algn="ctr" defTabSz="438901" hangingPunct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31" name="Shape 2548"/>
          <p:cNvSpPr/>
          <p:nvPr/>
        </p:nvSpPr>
        <p:spPr>
          <a:xfrm>
            <a:off x="10206216" y="3505123"/>
            <a:ext cx="563383" cy="5638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2" y="3820"/>
                </a:moveTo>
                <a:lnTo>
                  <a:pt x="7853" y="2877"/>
                </a:lnTo>
                <a:lnTo>
                  <a:pt x="7853" y="8838"/>
                </a:lnTo>
                <a:lnTo>
                  <a:pt x="982" y="8838"/>
                </a:lnTo>
                <a:cubicBezTo>
                  <a:pt x="982" y="8838"/>
                  <a:pt x="982" y="3820"/>
                  <a:pt x="982" y="3820"/>
                </a:cubicBezTo>
                <a:close/>
                <a:moveTo>
                  <a:pt x="0" y="9819"/>
                </a:moveTo>
                <a:lnTo>
                  <a:pt x="8835" y="9819"/>
                </a:lnTo>
                <a:lnTo>
                  <a:pt x="8835" y="1752"/>
                </a:lnTo>
                <a:lnTo>
                  <a:pt x="0" y="2964"/>
                </a:lnTo>
                <a:cubicBezTo>
                  <a:pt x="0" y="2964"/>
                  <a:pt x="0" y="9819"/>
                  <a:pt x="0" y="9819"/>
                </a:cubicBezTo>
                <a:close/>
                <a:moveTo>
                  <a:pt x="20618" y="8838"/>
                </a:moveTo>
                <a:lnTo>
                  <a:pt x="11771" y="8838"/>
                </a:lnTo>
                <a:lnTo>
                  <a:pt x="11771" y="2339"/>
                </a:lnTo>
                <a:lnTo>
                  <a:pt x="20618" y="1125"/>
                </a:lnTo>
                <a:cubicBezTo>
                  <a:pt x="20618" y="1125"/>
                  <a:pt x="20618" y="8838"/>
                  <a:pt x="20618" y="8838"/>
                </a:cubicBezTo>
                <a:close/>
                <a:moveTo>
                  <a:pt x="10789" y="1484"/>
                </a:moveTo>
                <a:lnTo>
                  <a:pt x="10789" y="9819"/>
                </a:lnTo>
                <a:lnTo>
                  <a:pt x="21600" y="9819"/>
                </a:lnTo>
                <a:lnTo>
                  <a:pt x="21600" y="0"/>
                </a:lnTo>
                <a:cubicBezTo>
                  <a:pt x="21600" y="0"/>
                  <a:pt x="10789" y="1484"/>
                  <a:pt x="10789" y="1484"/>
                </a:cubicBezTo>
                <a:close/>
                <a:moveTo>
                  <a:pt x="982" y="12763"/>
                </a:moveTo>
                <a:lnTo>
                  <a:pt x="7853" y="12763"/>
                </a:lnTo>
                <a:lnTo>
                  <a:pt x="7853" y="18722"/>
                </a:lnTo>
                <a:lnTo>
                  <a:pt x="982" y="17780"/>
                </a:lnTo>
                <a:cubicBezTo>
                  <a:pt x="982" y="17780"/>
                  <a:pt x="982" y="12763"/>
                  <a:pt x="982" y="12763"/>
                </a:cubicBezTo>
                <a:close/>
                <a:moveTo>
                  <a:pt x="0" y="18635"/>
                </a:moveTo>
                <a:lnTo>
                  <a:pt x="8835" y="19848"/>
                </a:lnTo>
                <a:lnTo>
                  <a:pt x="8835" y="11782"/>
                </a:lnTo>
                <a:lnTo>
                  <a:pt x="0" y="11782"/>
                </a:lnTo>
                <a:cubicBezTo>
                  <a:pt x="0" y="11782"/>
                  <a:pt x="0" y="18635"/>
                  <a:pt x="0" y="18635"/>
                </a:cubicBezTo>
                <a:close/>
                <a:moveTo>
                  <a:pt x="11771" y="12763"/>
                </a:moveTo>
                <a:lnTo>
                  <a:pt x="20618" y="12763"/>
                </a:lnTo>
                <a:lnTo>
                  <a:pt x="20618" y="20475"/>
                </a:lnTo>
                <a:lnTo>
                  <a:pt x="11771" y="19261"/>
                </a:lnTo>
                <a:cubicBezTo>
                  <a:pt x="11771" y="19261"/>
                  <a:pt x="11771" y="12763"/>
                  <a:pt x="11771" y="12763"/>
                </a:cubicBezTo>
                <a:close/>
                <a:moveTo>
                  <a:pt x="10789" y="20116"/>
                </a:moveTo>
                <a:lnTo>
                  <a:pt x="21600" y="21600"/>
                </a:lnTo>
                <a:lnTo>
                  <a:pt x="21600" y="11782"/>
                </a:lnTo>
                <a:lnTo>
                  <a:pt x="10789" y="11782"/>
                </a:lnTo>
                <a:cubicBezTo>
                  <a:pt x="10789" y="11782"/>
                  <a:pt x="10789" y="20116"/>
                  <a:pt x="10789" y="2011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6576" tIns="36576" rIns="36576" bIns="36576" anchor="ctr"/>
          <a:lstStyle/>
          <a:p>
            <a:pPr algn="ctr" defTabSz="438901" hangingPunct="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126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0" grpId="0"/>
      <p:bldP spid="21" grpId="0"/>
      <p:bldP spid="22" grpId="0"/>
      <p:bldP spid="23" grpId="0"/>
      <p:bldP spid="24" grpId="0"/>
      <p:bldP spid="25" grpId="0"/>
      <p:bldP spid="32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5466923" y="1708571"/>
            <a:ext cx="2120395" cy="3618173"/>
          </a:xfrm>
          <a:prstGeom prst="rect">
            <a:avLst/>
          </a:prstGeom>
          <a:blipFill dpi="0" rotWithShape="1">
            <a:blip r:embed="rId3"/>
            <a:srcRect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11269004" y="6545939"/>
            <a:ext cx="9229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</a:rPr>
              <a:t>PAGE</a:t>
            </a:r>
            <a:r>
              <a:rPr kumimoji="0" lang="id-ID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 </a:t>
            </a:r>
            <a:fld id="{5612E34C-5701-4E39-8A7A-CD63D84145F2}" type="slidenum">
              <a:rPr kumimoji="0" lang="id-ID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id-ID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4" name="Rectangle 5"/>
          <p:cNvSpPr/>
          <p:nvPr/>
        </p:nvSpPr>
        <p:spPr>
          <a:xfrm>
            <a:off x="886221" y="1708572"/>
            <a:ext cx="4480794" cy="3618172"/>
          </a:xfrm>
          <a:prstGeom prst="rect">
            <a:avLst/>
          </a:prstGeom>
          <a:blipFill dpi="0" rotWithShape="1">
            <a:blip r:embed="rId4"/>
            <a:srcRect/>
            <a:stretch>
              <a:fillRect t="-1000" r="-31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7657984" y="3483430"/>
            <a:ext cx="3531584" cy="1843314"/>
          </a:xfrm>
          <a:prstGeom prst="rect">
            <a:avLst/>
          </a:prstGeom>
          <a:blipFill dpi="0" rotWithShape="1">
            <a:blip r:embed="rId5"/>
            <a:srcRect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7663541" y="1708571"/>
            <a:ext cx="1712688" cy="1669144"/>
          </a:xfrm>
          <a:prstGeom prst="rect">
            <a:avLst/>
          </a:prstGeom>
          <a:blipFill dpi="0" rotWithShape="1">
            <a:blip r:embed="rId6"/>
            <a:srcRect/>
            <a:stretch>
              <a:fillRect t="-1000" r="-68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9476879" y="1708571"/>
            <a:ext cx="1712688" cy="1669144"/>
          </a:xfrm>
          <a:prstGeom prst="rect">
            <a:avLst/>
          </a:prstGeom>
          <a:blipFill>
            <a:blip r:embed="rId7"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Round Diagonal Corner Rectangle 12"/>
          <p:cNvSpPr/>
          <p:nvPr/>
        </p:nvSpPr>
        <p:spPr>
          <a:xfrm rot="5400000">
            <a:off x="3805456" y="3799660"/>
            <a:ext cx="1440000" cy="1440000"/>
          </a:xfrm>
          <a:prstGeom prst="round2DiagRect">
            <a:avLst/>
          </a:prstGeom>
          <a:solidFill>
            <a:srgbClr val="202F3D">
              <a:alpha val="80000"/>
            </a:srgbClr>
          </a:solidFill>
          <a:ln w="635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sysClr val="window" lastClr="FFFFFF"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Round Diagonal Corner Rectangle 13"/>
          <p:cNvSpPr/>
          <p:nvPr/>
        </p:nvSpPr>
        <p:spPr>
          <a:xfrm rot="5400000">
            <a:off x="6409373" y="4174174"/>
            <a:ext cx="1080000" cy="1080000"/>
          </a:xfrm>
          <a:prstGeom prst="round2DiagRect">
            <a:avLst/>
          </a:prstGeom>
          <a:solidFill>
            <a:srgbClr val="1C9494">
              <a:alpha val="80000"/>
            </a:srgbClr>
          </a:solidFill>
          <a:ln w="635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sysClr val="window" lastClr="FFFFFF"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0" name="Round Diagonal Corner Rectangle 14"/>
          <p:cNvSpPr/>
          <p:nvPr/>
        </p:nvSpPr>
        <p:spPr>
          <a:xfrm>
            <a:off x="7765139" y="4174174"/>
            <a:ext cx="1080000" cy="1080000"/>
          </a:xfrm>
          <a:prstGeom prst="round2DiagRect">
            <a:avLst/>
          </a:prstGeom>
          <a:solidFill>
            <a:srgbClr val="002672">
              <a:alpha val="80000"/>
            </a:srgbClr>
          </a:solidFill>
          <a:ln w="635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sysClr val="window" lastClr="FFFFFF"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Round Diagonal Corner Rectangle 15"/>
          <p:cNvSpPr/>
          <p:nvPr/>
        </p:nvSpPr>
        <p:spPr>
          <a:xfrm rot="5400000">
            <a:off x="8468687" y="2462058"/>
            <a:ext cx="864000" cy="864000"/>
          </a:xfrm>
          <a:prstGeom prst="round2DiagRect">
            <a:avLst/>
          </a:prstGeom>
          <a:solidFill>
            <a:srgbClr val="FAC14D">
              <a:alpha val="80000"/>
            </a:srgbClr>
          </a:solidFill>
          <a:ln w="635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sysClr val="window" lastClr="FFFFFF"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2" name="Round Diagonal Corner Rectangle 16"/>
          <p:cNvSpPr/>
          <p:nvPr/>
        </p:nvSpPr>
        <p:spPr>
          <a:xfrm rot="10800000">
            <a:off x="9520421" y="2462058"/>
            <a:ext cx="864000" cy="864000"/>
          </a:xfrm>
          <a:prstGeom prst="round2DiagRect">
            <a:avLst/>
          </a:prstGeom>
          <a:solidFill>
            <a:srgbClr val="F95647">
              <a:alpha val="80000"/>
            </a:srgbClr>
          </a:solidFill>
          <a:ln w="63500" cap="flat" cmpd="sng" algn="ctr">
            <a:noFill/>
            <a:prstDash val="solid"/>
            <a:miter lim="800000"/>
          </a:ln>
          <a:effectLst>
            <a:outerShdw blurRad="50800" dist="38100" dir="8100000" algn="tr" rotWithShape="0">
              <a:sysClr val="window" lastClr="FFFFFF"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TextBox 17"/>
          <p:cNvSpPr txBox="1"/>
          <p:nvPr/>
        </p:nvSpPr>
        <p:spPr>
          <a:xfrm>
            <a:off x="754969" y="5421363"/>
            <a:ext cx="10514035" cy="1467513"/>
          </a:xfrm>
          <a:prstGeom prst="rect">
            <a:avLst/>
          </a:prstGeom>
          <a:noFill/>
        </p:spPr>
        <p:txBody>
          <a:bodyPr wrap="square" rIns="144000" bIns="36000" numCol="1" spcCol="360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顶部“开始”面板中可以对字体、字号、颜色、行距等进行修改。顶部“开始”面板中可以对字体、字号、颜色、行距等进行修改。顶部“开始”面板中可以对字体、字号、颜色、行距等进行修改。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</a:endParaRPr>
          </a:p>
        </p:txBody>
      </p:sp>
      <p:grpSp>
        <p:nvGrpSpPr>
          <p:cNvPr id="14" name="Group 18"/>
          <p:cNvGrpSpPr>
            <a:grpSpLocks noChangeAspect="1"/>
          </p:cNvGrpSpPr>
          <p:nvPr/>
        </p:nvGrpSpPr>
        <p:grpSpPr>
          <a:xfrm>
            <a:off x="4188726" y="4116118"/>
            <a:ext cx="654261" cy="576000"/>
            <a:chOff x="6040049" y="4182118"/>
            <a:chExt cx="521619" cy="459224"/>
          </a:xfrm>
          <a:solidFill>
            <a:sysClr val="window" lastClr="FFFFFF"/>
          </a:solidFill>
        </p:grpSpPr>
        <p:sp>
          <p:nvSpPr>
            <p:cNvPr id="15" name="Freeform 84"/>
            <p:cNvSpPr>
              <a:spLocks/>
            </p:cNvSpPr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85"/>
            <p:cNvSpPr>
              <a:spLocks/>
            </p:cNvSpPr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86"/>
            <p:cNvSpPr>
              <a:spLocks/>
            </p:cNvSpPr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87"/>
            <p:cNvSpPr>
              <a:spLocks/>
            </p:cNvSpPr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88"/>
            <p:cNvSpPr>
              <a:spLocks/>
            </p:cNvSpPr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0" name="Group 24"/>
          <p:cNvGrpSpPr>
            <a:grpSpLocks noChangeAspect="1"/>
          </p:cNvGrpSpPr>
          <p:nvPr/>
        </p:nvGrpSpPr>
        <p:grpSpPr>
          <a:xfrm>
            <a:off x="6737838" y="4339943"/>
            <a:ext cx="409888" cy="496036"/>
            <a:chOff x="427038" y="3595610"/>
            <a:chExt cx="391838" cy="474198"/>
          </a:xfrm>
          <a:solidFill>
            <a:sysClr val="window" lastClr="FFFFFF"/>
          </a:solidFill>
        </p:grpSpPr>
        <p:sp>
          <p:nvSpPr>
            <p:cNvPr id="21" name="Freeform 89"/>
            <p:cNvSpPr>
              <a:spLocks/>
            </p:cNvSpPr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90"/>
            <p:cNvSpPr>
              <a:spLocks/>
            </p:cNvSpPr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91"/>
            <p:cNvSpPr>
              <a:spLocks/>
            </p:cNvSpPr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" name="Group 28"/>
          <p:cNvGrpSpPr>
            <a:grpSpLocks noChangeAspect="1"/>
          </p:cNvGrpSpPr>
          <p:nvPr/>
        </p:nvGrpSpPr>
        <p:grpSpPr>
          <a:xfrm>
            <a:off x="8059822" y="4383487"/>
            <a:ext cx="491932" cy="446432"/>
            <a:chOff x="5159039" y="3837700"/>
            <a:chExt cx="431771" cy="391838"/>
          </a:xfrm>
          <a:solidFill>
            <a:sysClr val="window" lastClr="FFFFFF"/>
          </a:solidFill>
        </p:grpSpPr>
        <p:sp>
          <p:nvSpPr>
            <p:cNvPr id="25" name="Rectangle 72"/>
            <p:cNvSpPr>
              <a:spLocks noChangeArrowheads="1"/>
            </p:cNvSpPr>
            <p:nvPr/>
          </p:nvSpPr>
          <p:spPr bwMode="auto">
            <a:xfrm>
              <a:off x="5256374" y="3837700"/>
              <a:ext cx="242092" cy="698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73"/>
            <p:cNvSpPr>
              <a:spLocks noEditPoints="1"/>
            </p:cNvSpPr>
            <p:nvPr/>
          </p:nvSpPr>
          <p:spPr bwMode="auto">
            <a:xfrm>
              <a:off x="5159039" y="3930044"/>
              <a:ext cx="431771" cy="177201"/>
            </a:xfrm>
            <a:custGeom>
              <a:avLst/>
              <a:gdLst>
                <a:gd name="T0" fmla="*/ 124 w 130"/>
                <a:gd name="T1" fmla="*/ 0 h 53"/>
                <a:gd name="T2" fmla="*/ 6 w 130"/>
                <a:gd name="T3" fmla="*/ 0 h 53"/>
                <a:gd name="T4" fmla="*/ 0 w 130"/>
                <a:gd name="T5" fmla="*/ 7 h 53"/>
                <a:gd name="T6" fmla="*/ 0 w 130"/>
                <a:gd name="T7" fmla="*/ 53 h 53"/>
                <a:gd name="T8" fmla="*/ 19 w 130"/>
                <a:gd name="T9" fmla="*/ 53 h 53"/>
                <a:gd name="T10" fmla="*/ 19 w 130"/>
                <a:gd name="T11" fmla="*/ 25 h 53"/>
                <a:gd name="T12" fmla="*/ 111 w 130"/>
                <a:gd name="T13" fmla="*/ 25 h 53"/>
                <a:gd name="T14" fmla="*/ 111 w 130"/>
                <a:gd name="T15" fmla="*/ 53 h 53"/>
                <a:gd name="T16" fmla="*/ 130 w 130"/>
                <a:gd name="T17" fmla="*/ 53 h 53"/>
                <a:gd name="T18" fmla="*/ 130 w 130"/>
                <a:gd name="T19" fmla="*/ 7 h 53"/>
                <a:gd name="T20" fmla="*/ 124 w 130"/>
                <a:gd name="T21" fmla="*/ 0 h 53"/>
                <a:gd name="T22" fmla="*/ 18 w 130"/>
                <a:gd name="T23" fmla="*/ 16 h 53"/>
                <a:gd name="T24" fmla="*/ 13 w 130"/>
                <a:gd name="T25" fmla="*/ 11 h 53"/>
                <a:gd name="T26" fmla="*/ 18 w 130"/>
                <a:gd name="T27" fmla="*/ 6 h 53"/>
                <a:gd name="T28" fmla="*/ 23 w 130"/>
                <a:gd name="T29" fmla="*/ 11 h 53"/>
                <a:gd name="T30" fmla="*/ 18 w 130"/>
                <a:gd name="T31" fmla="*/ 16 h 53"/>
                <a:gd name="T32" fmla="*/ 117 w 130"/>
                <a:gd name="T33" fmla="*/ 13 h 53"/>
                <a:gd name="T34" fmla="*/ 29 w 130"/>
                <a:gd name="T35" fmla="*/ 13 h 53"/>
                <a:gd name="T36" fmla="*/ 29 w 130"/>
                <a:gd name="T37" fmla="*/ 7 h 53"/>
                <a:gd name="T38" fmla="*/ 117 w 130"/>
                <a:gd name="T39" fmla="*/ 7 h 53"/>
                <a:gd name="T40" fmla="*/ 117 w 130"/>
                <a:gd name="T41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53">
                  <a:moveTo>
                    <a:pt x="1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3"/>
                    <a:pt x="127" y="0"/>
                    <a:pt x="124" y="0"/>
                  </a:cubicBezTo>
                  <a:close/>
                  <a:moveTo>
                    <a:pt x="18" y="16"/>
                  </a:moveTo>
                  <a:cubicBezTo>
                    <a:pt x="15" y="16"/>
                    <a:pt x="13" y="14"/>
                    <a:pt x="13" y="11"/>
                  </a:cubicBezTo>
                  <a:cubicBezTo>
                    <a:pt x="13" y="8"/>
                    <a:pt x="15" y="6"/>
                    <a:pt x="18" y="6"/>
                  </a:cubicBezTo>
                  <a:cubicBezTo>
                    <a:pt x="21" y="6"/>
                    <a:pt x="23" y="8"/>
                    <a:pt x="23" y="11"/>
                  </a:cubicBezTo>
                  <a:cubicBezTo>
                    <a:pt x="23" y="14"/>
                    <a:pt x="21" y="16"/>
                    <a:pt x="18" y="16"/>
                  </a:cubicBezTo>
                  <a:close/>
                  <a:moveTo>
                    <a:pt x="117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117" y="7"/>
                    <a:pt x="117" y="7"/>
                    <a:pt x="117" y="7"/>
                  </a:cubicBezTo>
                  <a:lnTo>
                    <a:pt x="1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74"/>
            <p:cNvSpPr>
              <a:spLocks/>
            </p:cNvSpPr>
            <p:nvPr/>
          </p:nvSpPr>
          <p:spPr bwMode="auto">
            <a:xfrm>
              <a:off x="5248887" y="4039859"/>
              <a:ext cx="252075" cy="189679"/>
            </a:xfrm>
            <a:custGeom>
              <a:avLst/>
              <a:gdLst>
                <a:gd name="T0" fmla="*/ 66 w 76"/>
                <a:gd name="T1" fmla="*/ 49 h 57"/>
                <a:gd name="T2" fmla="*/ 25 w 76"/>
                <a:gd name="T3" fmla="*/ 49 h 57"/>
                <a:gd name="T4" fmla="*/ 10 w 76"/>
                <a:gd name="T5" fmla="*/ 49 h 57"/>
                <a:gd name="T6" fmla="*/ 10 w 76"/>
                <a:gd name="T7" fmla="*/ 0 h 57"/>
                <a:gd name="T8" fmla="*/ 1 w 76"/>
                <a:gd name="T9" fmla="*/ 0 h 57"/>
                <a:gd name="T10" fmla="*/ 1 w 76"/>
                <a:gd name="T11" fmla="*/ 50 h 57"/>
                <a:gd name="T12" fmla="*/ 8 w 76"/>
                <a:gd name="T13" fmla="*/ 57 h 57"/>
                <a:gd name="T14" fmla="*/ 69 w 76"/>
                <a:gd name="T15" fmla="*/ 57 h 57"/>
                <a:gd name="T16" fmla="*/ 76 w 76"/>
                <a:gd name="T17" fmla="*/ 48 h 57"/>
                <a:gd name="T18" fmla="*/ 76 w 76"/>
                <a:gd name="T19" fmla="*/ 0 h 57"/>
                <a:gd name="T20" fmla="*/ 66 w 76"/>
                <a:gd name="T21" fmla="*/ 0 h 57"/>
                <a:gd name="T22" fmla="*/ 66 w 76"/>
                <a:gd name="T2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57">
                  <a:moveTo>
                    <a:pt x="66" y="49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0"/>
                    <a:pt x="0" y="57"/>
                    <a:pt x="8" y="57"/>
                  </a:cubicBezTo>
                  <a:cubicBezTo>
                    <a:pt x="16" y="57"/>
                    <a:pt x="69" y="57"/>
                    <a:pt x="69" y="57"/>
                  </a:cubicBezTo>
                  <a:cubicBezTo>
                    <a:pt x="75" y="57"/>
                    <a:pt x="76" y="53"/>
                    <a:pt x="76" y="48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66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Rectangle 75"/>
            <p:cNvSpPr>
              <a:spLocks noChangeArrowheads="1"/>
            </p:cNvSpPr>
            <p:nvPr/>
          </p:nvSpPr>
          <p:spPr bwMode="auto">
            <a:xfrm>
              <a:off x="5293811" y="4082286"/>
              <a:ext cx="157235" cy="274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Rectangle 76"/>
            <p:cNvSpPr>
              <a:spLocks noChangeArrowheads="1"/>
            </p:cNvSpPr>
            <p:nvPr/>
          </p:nvSpPr>
          <p:spPr bwMode="auto">
            <a:xfrm>
              <a:off x="5298803" y="4142185"/>
              <a:ext cx="152243" cy="274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" name="Group 34"/>
          <p:cNvGrpSpPr>
            <a:grpSpLocks noChangeAspect="1"/>
          </p:cNvGrpSpPr>
          <p:nvPr/>
        </p:nvGrpSpPr>
        <p:grpSpPr>
          <a:xfrm>
            <a:off x="8720832" y="2617463"/>
            <a:ext cx="345043" cy="357146"/>
            <a:chOff x="1163293" y="4009909"/>
            <a:chExt cx="426779" cy="441753"/>
          </a:xfrm>
          <a:solidFill>
            <a:sysClr val="window" lastClr="FFFFFF"/>
          </a:solidFill>
        </p:grpSpPr>
        <p:sp>
          <p:nvSpPr>
            <p:cNvPr id="31" name="Freeform 129"/>
            <p:cNvSpPr>
              <a:spLocks/>
            </p:cNvSpPr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130"/>
            <p:cNvSpPr>
              <a:spLocks/>
            </p:cNvSpPr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131"/>
            <p:cNvSpPr>
              <a:spLocks/>
            </p:cNvSpPr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4" name="Group 38"/>
          <p:cNvGrpSpPr>
            <a:grpSpLocks noChangeAspect="1"/>
          </p:cNvGrpSpPr>
          <p:nvPr/>
        </p:nvGrpSpPr>
        <p:grpSpPr>
          <a:xfrm>
            <a:off x="9804265" y="2591996"/>
            <a:ext cx="267222" cy="398442"/>
            <a:chOff x="4669866" y="3800264"/>
            <a:chExt cx="279527" cy="416797"/>
          </a:xfrm>
          <a:solidFill>
            <a:sysClr val="window" lastClr="FFFFFF"/>
          </a:solidFill>
        </p:grpSpPr>
        <p:sp>
          <p:nvSpPr>
            <p:cNvPr id="3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9" name="Content Placeholder 7"/>
          <p:cNvSpPr txBox="1">
            <a:spLocks/>
          </p:cNvSpPr>
          <p:nvPr/>
        </p:nvSpPr>
        <p:spPr>
          <a:xfrm>
            <a:off x="3790942" y="4602475"/>
            <a:ext cx="1440000" cy="553998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场景</a:t>
            </a:r>
            <a:r>
              <a:rPr lang="en-US" altLang="zh-CN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Content Placeholder 7"/>
          <p:cNvSpPr txBox="1">
            <a:spLocks/>
          </p:cNvSpPr>
          <p:nvPr/>
        </p:nvSpPr>
        <p:spPr>
          <a:xfrm>
            <a:off x="6221724" y="4755351"/>
            <a:ext cx="1440000" cy="50783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场景</a:t>
            </a:r>
            <a:r>
              <a:rPr lang="en-US" altLang="zh-CN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sz="1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Content Placeholder 7"/>
          <p:cNvSpPr txBox="1">
            <a:spLocks/>
          </p:cNvSpPr>
          <p:nvPr/>
        </p:nvSpPr>
        <p:spPr>
          <a:xfrm>
            <a:off x="7586561" y="4755351"/>
            <a:ext cx="1440000" cy="50783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场景</a:t>
            </a:r>
            <a:r>
              <a:rPr lang="en-US" altLang="zh-CN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sz="1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Content Placeholder 7"/>
          <p:cNvSpPr txBox="1">
            <a:spLocks/>
          </p:cNvSpPr>
          <p:nvPr/>
        </p:nvSpPr>
        <p:spPr>
          <a:xfrm>
            <a:off x="8421544" y="2947810"/>
            <a:ext cx="940171" cy="34624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场景</a:t>
            </a:r>
            <a:r>
              <a:rPr lang="en-US" altLang="zh-CN" sz="1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sz="1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Content Placeholder 7"/>
          <p:cNvSpPr txBox="1">
            <a:spLocks/>
          </p:cNvSpPr>
          <p:nvPr/>
        </p:nvSpPr>
        <p:spPr>
          <a:xfrm>
            <a:off x="9476879" y="2954647"/>
            <a:ext cx="940171" cy="31636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场景</a:t>
            </a:r>
            <a:r>
              <a:rPr lang="en-US" altLang="zh-CN" sz="1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en-US" sz="1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187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 noChangeAspect="1"/>
          </p:cNvGrpSpPr>
          <p:nvPr/>
        </p:nvGrpSpPr>
        <p:grpSpPr>
          <a:xfrm>
            <a:off x="698649" y="1990611"/>
            <a:ext cx="4851729" cy="3962601"/>
            <a:chOff x="3982285" y="1498295"/>
            <a:chExt cx="4198398" cy="3429000"/>
          </a:xfrm>
        </p:grpSpPr>
        <p:pic>
          <p:nvPicPr>
            <p:cNvPr id="3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2285" y="1498295"/>
              <a:ext cx="4198398" cy="3429000"/>
            </a:xfrm>
            <a:prstGeom prst="rect">
              <a:avLst/>
            </a:prstGeom>
          </p:spPr>
        </p:pic>
        <p:sp>
          <p:nvSpPr>
            <p:cNvPr id="4" name="Rectangle 7"/>
            <p:cNvSpPr/>
            <p:nvPr/>
          </p:nvSpPr>
          <p:spPr>
            <a:xfrm>
              <a:off x="4289612" y="1667435"/>
              <a:ext cx="3564000" cy="2232212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5" name="Group 8"/>
          <p:cNvGrpSpPr>
            <a:grpSpLocks noChangeAspect="1"/>
          </p:cNvGrpSpPr>
          <p:nvPr/>
        </p:nvGrpSpPr>
        <p:grpSpPr>
          <a:xfrm>
            <a:off x="5877389" y="1955357"/>
            <a:ext cx="734682" cy="677255"/>
            <a:chOff x="1189130" y="5325011"/>
            <a:chExt cx="976314" cy="900000"/>
          </a:xfrm>
        </p:grpSpPr>
        <p:sp>
          <p:nvSpPr>
            <p:cNvPr id="6" name="Oval 9"/>
            <p:cNvSpPr/>
            <p:nvPr/>
          </p:nvSpPr>
          <p:spPr>
            <a:xfrm>
              <a:off x="1216476" y="5325011"/>
              <a:ext cx="900000" cy="900000"/>
            </a:xfrm>
            <a:prstGeom prst="ellipse">
              <a:avLst/>
            </a:prstGeom>
            <a:noFill/>
            <a:ln w="19050" cap="flat" cmpd="sng" algn="ctr">
              <a:solidFill>
                <a:srgbClr val="202F3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" name="TextBox 10"/>
            <p:cNvSpPr txBox="1"/>
            <p:nvPr/>
          </p:nvSpPr>
          <p:spPr>
            <a:xfrm>
              <a:off x="1189130" y="5337977"/>
              <a:ext cx="976314" cy="858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202F3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id-ID" sz="3600" b="1" i="0" u="none" strike="noStrike" kern="0" cap="none" spc="0" normalizeH="0" baseline="0" noProof="0" dirty="0">
                <a:ln>
                  <a:noFill/>
                </a:ln>
                <a:solidFill>
                  <a:srgbClr val="202F3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Rectangle 11"/>
          <p:cNvSpPr>
            <a:spLocks/>
          </p:cNvSpPr>
          <p:nvPr/>
        </p:nvSpPr>
        <p:spPr bwMode="auto">
          <a:xfrm>
            <a:off x="6825544" y="2193264"/>
            <a:ext cx="4060170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顶部“开始”面板中可以对字体、字号、颜色、行距等进行修改。顶部“开始”面板中可以对字体、字号、颜色、行距等进行修改。顶部“开始”面板中可以对字体、字号、颜色、行距等进行修改。</a:t>
            </a:r>
            <a:endParaRPr lang="en-US" sz="12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  <a:cs typeface="Lato Light" charset="0"/>
              <a:sym typeface="Lato Light" charset="0"/>
            </a:endParaRPr>
          </a:p>
        </p:txBody>
      </p:sp>
      <p:sp>
        <p:nvSpPr>
          <p:cNvPr id="9" name="Rectangle 12"/>
          <p:cNvSpPr>
            <a:spLocks/>
          </p:cNvSpPr>
          <p:nvPr/>
        </p:nvSpPr>
        <p:spPr bwMode="auto">
          <a:xfrm>
            <a:off x="6825544" y="1872648"/>
            <a:ext cx="1754984" cy="23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8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ea typeface="Roboto" panose="02000000000000000000" pitchFamily="2" charset="0"/>
                <a:cs typeface="Bebas Neue" charset="0"/>
                <a:sym typeface="Bebas Neue" charset="0"/>
              </a:rPr>
              <a:t>添加主题</a:t>
            </a:r>
            <a:endParaRPr lang="en-US" sz="1400" b="1" dirty="0">
              <a:solidFill>
                <a:prstClr val="white">
                  <a:lumMod val="50000"/>
                </a:prstClr>
              </a:solidFill>
              <a:ea typeface="Roboto" panose="02000000000000000000" pitchFamily="2" charset="0"/>
              <a:cs typeface="Bebas Neue" charset="0"/>
              <a:sym typeface="Bebas Neue" charset="0"/>
            </a:endParaRPr>
          </a:p>
        </p:txBody>
      </p:sp>
      <p:sp>
        <p:nvSpPr>
          <p:cNvPr id="10" name="Rectangle 13"/>
          <p:cNvSpPr>
            <a:spLocks/>
          </p:cNvSpPr>
          <p:nvPr/>
        </p:nvSpPr>
        <p:spPr bwMode="auto">
          <a:xfrm>
            <a:off x="6792556" y="3162793"/>
            <a:ext cx="4060170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顶部“开始”面板中可以对字体、字号、颜色、行距等进行修改。顶部“开始”面板中可以对字体、字号、颜色、行距等进行修改。顶部“开始”面板中可以对字体、字号、颜色、行距等进行修改。</a:t>
            </a:r>
            <a:endParaRPr lang="en-US" sz="12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  <a:cs typeface="Lato Light" charset="0"/>
              <a:sym typeface="Lato Light" charset="0"/>
            </a:endParaRPr>
          </a:p>
        </p:txBody>
      </p:sp>
      <p:sp>
        <p:nvSpPr>
          <p:cNvPr id="11" name="Rectangle 14"/>
          <p:cNvSpPr>
            <a:spLocks/>
          </p:cNvSpPr>
          <p:nvPr/>
        </p:nvSpPr>
        <p:spPr bwMode="auto">
          <a:xfrm>
            <a:off x="6792556" y="2881933"/>
            <a:ext cx="1754984" cy="23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8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ea typeface="Roboto" panose="02000000000000000000" pitchFamily="2" charset="0"/>
                <a:cs typeface="Bebas Neue" charset="0"/>
                <a:sym typeface="Bebas Neue" charset="0"/>
              </a:rPr>
              <a:t>添加主题</a:t>
            </a:r>
            <a:endParaRPr lang="en-US" altLang="zh-CN" sz="1400" b="1" dirty="0">
              <a:solidFill>
                <a:prstClr val="white">
                  <a:lumMod val="50000"/>
                </a:prstClr>
              </a:solidFill>
              <a:ea typeface="Roboto" panose="02000000000000000000" pitchFamily="2" charset="0"/>
              <a:cs typeface="Bebas Neue" charset="0"/>
              <a:sym typeface="Bebas Neue" charset="0"/>
            </a:endParaRPr>
          </a:p>
        </p:txBody>
      </p:sp>
      <p:sp>
        <p:nvSpPr>
          <p:cNvPr id="12" name="Rectangle 15"/>
          <p:cNvSpPr>
            <a:spLocks/>
          </p:cNvSpPr>
          <p:nvPr/>
        </p:nvSpPr>
        <p:spPr bwMode="auto">
          <a:xfrm>
            <a:off x="6816580" y="4151464"/>
            <a:ext cx="4060170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顶部“开始”面板中可以对字体、字号、颜色、行距等进行修改。顶部“开始”面板中可以对字体、字号、颜色、行距等进行修改。顶部“开始”面板中可以对字体、字号、颜色、行距等进行修改。</a:t>
            </a:r>
            <a:endParaRPr lang="en-US" sz="12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  <a:cs typeface="Lato Light" charset="0"/>
              <a:sym typeface="Lato Light" charset="0"/>
            </a:endParaRPr>
          </a:p>
        </p:txBody>
      </p:sp>
      <p:sp>
        <p:nvSpPr>
          <p:cNvPr id="13" name="Rectangle 16"/>
          <p:cNvSpPr>
            <a:spLocks/>
          </p:cNvSpPr>
          <p:nvPr/>
        </p:nvSpPr>
        <p:spPr bwMode="auto">
          <a:xfrm>
            <a:off x="6816580" y="3880543"/>
            <a:ext cx="1754984" cy="23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8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ea typeface="Roboto" panose="02000000000000000000" pitchFamily="2" charset="0"/>
                <a:cs typeface="Bebas Neue" charset="0"/>
                <a:sym typeface="Bebas Neue" charset="0"/>
              </a:rPr>
              <a:t>添加主题</a:t>
            </a:r>
            <a:endParaRPr lang="en-US" altLang="zh-CN" sz="1400" b="1" dirty="0">
              <a:solidFill>
                <a:prstClr val="white">
                  <a:lumMod val="50000"/>
                </a:prstClr>
              </a:solidFill>
              <a:ea typeface="Roboto" panose="02000000000000000000" pitchFamily="2" charset="0"/>
              <a:cs typeface="Bebas Neue" charset="0"/>
              <a:sym typeface="Bebas Neue" charset="0"/>
            </a:endParaRPr>
          </a:p>
        </p:txBody>
      </p:sp>
      <p:grpSp>
        <p:nvGrpSpPr>
          <p:cNvPr id="14" name="Group 17"/>
          <p:cNvGrpSpPr>
            <a:grpSpLocks noChangeAspect="1"/>
          </p:cNvGrpSpPr>
          <p:nvPr/>
        </p:nvGrpSpPr>
        <p:grpSpPr>
          <a:xfrm>
            <a:off x="5877389" y="2938023"/>
            <a:ext cx="734682" cy="677254"/>
            <a:chOff x="4596117" y="5321843"/>
            <a:chExt cx="976314" cy="900000"/>
          </a:xfrm>
        </p:grpSpPr>
        <p:sp>
          <p:nvSpPr>
            <p:cNvPr id="15" name="TextBox 18"/>
            <p:cNvSpPr txBox="1"/>
            <p:nvPr/>
          </p:nvSpPr>
          <p:spPr>
            <a:xfrm>
              <a:off x="4596117" y="5338913"/>
              <a:ext cx="976314" cy="8589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kern="0" dirty="0">
                  <a:solidFill>
                    <a:srgbClr val="1C949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id-ID" sz="3600" b="1" i="0" u="none" strike="noStrike" kern="0" cap="none" spc="0" normalizeH="0" baseline="0" noProof="0" dirty="0">
                <a:ln>
                  <a:noFill/>
                </a:ln>
                <a:solidFill>
                  <a:srgbClr val="1C949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Oval 19"/>
            <p:cNvSpPr/>
            <p:nvPr/>
          </p:nvSpPr>
          <p:spPr>
            <a:xfrm>
              <a:off x="4620205" y="5321843"/>
              <a:ext cx="900000" cy="900000"/>
            </a:xfrm>
            <a:prstGeom prst="ellipse">
              <a:avLst/>
            </a:prstGeom>
            <a:noFill/>
            <a:ln w="19050" cap="flat" cmpd="sng" algn="ctr">
              <a:solidFill>
                <a:srgbClr val="1C949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17" name="Group 20"/>
          <p:cNvGrpSpPr>
            <a:grpSpLocks noChangeAspect="1"/>
          </p:cNvGrpSpPr>
          <p:nvPr/>
        </p:nvGrpSpPr>
        <p:grpSpPr>
          <a:xfrm>
            <a:off x="5877389" y="3896133"/>
            <a:ext cx="734682" cy="677255"/>
            <a:chOff x="8006284" y="5361714"/>
            <a:chExt cx="976314" cy="900000"/>
          </a:xfrm>
        </p:grpSpPr>
        <p:sp>
          <p:nvSpPr>
            <p:cNvPr id="18" name="TextBox 21"/>
            <p:cNvSpPr txBox="1"/>
            <p:nvPr/>
          </p:nvSpPr>
          <p:spPr>
            <a:xfrm>
              <a:off x="8006284" y="5376774"/>
              <a:ext cx="976314" cy="858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7CB55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id-ID" sz="3600" b="1" i="0" u="none" strike="noStrike" kern="0" cap="none" spc="0" normalizeH="0" baseline="0" noProof="0" dirty="0">
                <a:ln>
                  <a:noFill/>
                </a:ln>
                <a:solidFill>
                  <a:srgbClr val="7CB55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Oval 22"/>
            <p:cNvSpPr/>
            <p:nvPr/>
          </p:nvSpPr>
          <p:spPr>
            <a:xfrm>
              <a:off x="8041284" y="5361714"/>
              <a:ext cx="900000" cy="900000"/>
            </a:xfrm>
            <a:prstGeom prst="ellipse">
              <a:avLst/>
            </a:prstGeom>
            <a:noFill/>
            <a:ln w="19050" cap="flat" cmpd="sng" algn="ctr">
              <a:solidFill>
                <a:srgbClr val="7CB55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20" name="TextBox 23"/>
          <p:cNvSpPr txBox="1"/>
          <p:nvPr/>
        </p:nvSpPr>
        <p:spPr>
          <a:xfrm>
            <a:off x="5733141" y="4898850"/>
            <a:ext cx="5608433" cy="913515"/>
          </a:xfrm>
          <a:prstGeom prst="rect">
            <a:avLst/>
          </a:prstGeom>
          <a:noFill/>
        </p:spPr>
        <p:txBody>
          <a:bodyPr wrap="square" rIns="144000" bIns="36000" numCol="1" spcCol="360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顶部“开始”面板中可以对字体、字号、颜色、行距等进行修改。顶部“开始”面板中可以对字体、字号、颜色、行距等进行修改。顶部“开始”面板中可以对字体、字号、颜色、行距等进行修改。</a:t>
            </a: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021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874978" y="2075538"/>
            <a:ext cx="2414034" cy="1629718"/>
          </a:xfrm>
          <a:prstGeom prst="rect">
            <a:avLst/>
          </a:prstGeom>
          <a:blipFill>
            <a:blip r:embed="rId3"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" name="Rectangle 12"/>
          <p:cNvSpPr/>
          <p:nvPr/>
        </p:nvSpPr>
        <p:spPr>
          <a:xfrm>
            <a:off x="866066" y="4391631"/>
            <a:ext cx="2414034" cy="1629717"/>
          </a:xfrm>
          <a:prstGeom prst="rect">
            <a:avLst/>
          </a:prstGeom>
          <a:blipFill>
            <a:blip r:embed="rId4"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" name="Rectangle 19"/>
          <p:cNvSpPr/>
          <p:nvPr/>
        </p:nvSpPr>
        <p:spPr>
          <a:xfrm>
            <a:off x="6319818" y="2074793"/>
            <a:ext cx="2414034" cy="1629718"/>
          </a:xfrm>
          <a:prstGeom prst="rect">
            <a:avLst/>
          </a:prstGeom>
          <a:blipFill>
            <a:blip r:embed="rId5"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Rectangle 26"/>
          <p:cNvSpPr/>
          <p:nvPr/>
        </p:nvSpPr>
        <p:spPr>
          <a:xfrm>
            <a:off x="6310906" y="4390886"/>
            <a:ext cx="2414034" cy="1629717"/>
          </a:xfrm>
          <a:prstGeom prst="rect">
            <a:avLst/>
          </a:prstGeom>
          <a:blipFill>
            <a:blip r:embed="rId6"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Oval 44"/>
          <p:cNvSpPr>
            <a:spLocks noChangeAspect="1"/>
          </p:cNvSpPr>
          <p:nvPr/>
        </p:nvSpPr>
        <p:spPr>
          <a:xfrm>
            <a:off x="7113941" y="4848321"/>
            <a:ext cx="825788" cy="828000"/>
          </a:xfrm>
          <a:prstGeom prst="ellipse">
            <a:avLst/>
          </a:prstGeom>
          <a:solidFill>
            <a:srgbClr val="F95647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" name="Oval 43"/>
          <p:cNvSpPr>
            <a:spLocks noChangeAspect="1"/>
          </p:cNvSpPr>
          <p:nvPr/>
        </p:nvSpPr>
        <p:spPr>
          <a:xfrm>
            <a:off x="7073363" y="2514034"/>
            <a:ext cx="825788" cy="828000"/>
          </a:xfrm>
          <a:prstGeom prst="ellipse">
            <a:avLst/>
          </a:prstGeom>
          <a:solidFill>
            <a:srgbClr val="7CB554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Oval 42"/>
          <p:cNvSpPr>
            <a:spLocks noChangeAspect="1"/>
          </p:cNvSpPr>
          <p:nvPr/>
        </p:nvSpPr>
        <p:spPr>
          <a:xfrm>
            <a:off x="1714845" y="4786595"/>
            <a:ext cx="825788" cy="828000"/>
          </a:xfrm>
          <a:prstGeom prst="ellipse">
            <a:avLst/>
          </a:prstGeom>
          <a:solidFill>
            <a:srgbClr val="FAC14D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" name="Oval 41"/>
          <p:cNvSpPr>
            <a:spLocks noChangeAspect="1"/>
          </p:cNvSpPr>
          <p:nvPr/>
        </p:nvSpPr>
        <p:spPr>
          <a:xfrm>
            <a:off x="1693071" y="2442535"/>
            <a:ext cx="825788" cy="828000"/>
          </a:xfrm>
          <a:prstGeom prst="ellipse">
            <a:avLst/>
          </a:prstGeom>
          <a:solidFill>
            <a:srgbClr val="1C9494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cxnSp>
        <p:nvCxnSpPr>
          <p:cNvPr id="10" name="Straight Connector 6"/>
          <p:cNvCxnSpPr/>
          <p:nvPr/>
        </p:nvCxnSpPr>
        <p:spPr>
          <a:xfrm>
            <a:off x="849887" y="1611074"/>
            <a:ext cx="5040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11" name="Straight Connector 7"/>
          <p:cNvCxnSpPr/>
          <p:nvPr/>
        </p:nvCxnSpPr>
        <p:spPr>
          <a:xfrm>
            <a:off x="874978" y="1973932"/>
            <a:ext cx="5040000" cy="0"/>
          </a:xfrm>
          <a:prstGeom prst="line">
            <a:avLst/>
          </a:prstGeom>
          <a:noFill/>
          <a:ln w="222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12" name="Rectangle 8"/>
          <p:cNvSpPr/>
          <p:nvPr/>
        </p:nvSpPr>
        <p:spPr>
          <a:xfrm>
            <a:off x="3356803" y="2075538"/>
            <a:ext cx="2558175" cy="1629718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Rectangle 9"/>
          <p:cNvSpPr>
            <a:spLocks/>
          </p:cNvSpPr>
          <p:nvPr/>
        </p:nvSpPr>
        <p:spPr bwMode="auto">
          <a:xfrm>
            <a:off x="873313" y="1621802"/>
            <a:ext cx="2388573" cy="26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特色服务一</a:t>
            </a:r>
            <a:endParaRPr lang="en-US" sz="1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3407109" y="2140844"/>
            <a:ext cx="25104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Roboto" panose="02000000000000000000" pitchFamily="2" charset="0"/>
              </a:rPr>
              <a:t>Description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1100" kern="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此处可以添加欢迎的信息，通过此处的过渡页陈述，让受众人能直观的开始了解我们的本次演示主要讲述的是什么，明确我们的演示重点。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3407109" y="1635571"/>
            <a:ext cx="251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d-ID" sz="2000" b="1" dirty="0">
                <a:solidFill>
                  <a:srgbClr val="1C9494"/>
                </a:solidFill>
                <a:latin typeface="Lato" panose="020F0502020204030203" pitchFamily="34" charset="0"/>
                <a:ea typeface="Roboto" panose="02000000000000000000" pitchFamily="2" charset="0"/>
                <a:cs typeface="Arial" panose="020B0604020202020204" pitchFamily="34" charset="0"/>
              </a:rPr>
              <a:t>$1000</a:t>
            </a:r>
            <a:endParaRPr lang="id-ID" sz="2800" b="1" dirty="0">
              <a:solidFill>
                <a:srgbClr val="1C9494"/>
              </a:solidFill>
              <a:latin typeface="Lato" panose="020F0502020204030203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16" name="Straight Connector 13"/>
          <p:cNvCxnSpPr/>
          <p:nvPr/>
        </p:nvCxnSpPr>
        <p:spPr>
          <a:xfrm>
            <a:off x="840975" y="3927167"/>
            <a:ext cx="5040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17" name="Straight Connector 14"/>
          <p:cNvCxnSpPr/>
          <p:nvPr/>
        </p:nvCxnSpPr>
        <p:spPr>
          <a:xfrm>
            <a:off x="866066" y="4290025"/>
            <a:ext cx="5040000" cy="0"/>
          </a:xfrm>
          <a:prstGeom prst="line">
            <a:avLst/>
          </a:prstGeom>
          <a:noFill/>
          <a:ln w="222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18" name="Rectangle 15"/>
          <p:cNvSpPr/>
          <p:nvPr/>
        </p:nvSpPr>
        <p:spPr>
          <a:xfrm>
            <a:off x="3347891" y="4391631"/>
            <a:ext cx="2567087" cy="1628972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9" name="Rectangle 16"/>
          <p:cNvSpPr>
            <a:spLocks/>
          </p:cNvSpPr>
          <p:nvPr/>
        </p:nvSpPr>
        <p:spPr bwMode="auto">
          <a:xfrm>
            <a:off x="864401" y="3937895"/>
            <a:ext cx="2388573" cy="26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特色服务三</a:t>
            </a:r>
            <a:endParaRPr lang="en-US" altLang="zh-CN" sz="1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20" name="TextBox 17"/>
          <p:cNvSpPr txBox="1"/>
          <p:nvPr/>
        </p:nvSpPr>
        <p:spPr>
          <a:xfrm>
            <a:off x="3398197" y="4456937"/>
            <a:ext cx="25104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Roboto" panose="02000000000000000000" pitchFamily="2" charset="0"/>
              </a:rPr>
              <a:t>Description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1100" kern="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此处可以添加欢迎的信息，通过此处的过渡页陈述，让受众人能直观的开始了解我们的本次演示主要讲述的是什么，明确我们的演示重点。</a:t>
            </a:r>
          </a:p>
        </p:txBody>
      </p:sp>
      <p:sp>
        <p:nvSpPr>
          <p:cNvPr id="21" name="TextBox 18"/>
          <p:cNvSpPr txBox="1"/>
          <p:nvPr/>
        </p:nvSpPr>
        <p:spPr>
          <a:xfrm>
            <a:off x="3398197" y="3951664"/>
            <a:ext cx="251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d-ID" sz="2000" b="1" dirty="0">
                <a:solidFill>
                  <a:srgbClr val="FAC14D"/>
                </a:solidFill>
                <a:latin typeface="Lato" panose="020F0502020204030203" pitchFamily="34" charset="0"/>
                <a:ea typeface="Roboto" panose="02000000000000000000" pitchFamily="2" charset="0"/>
                <a:cs typeface="Arial" panose="020B0604020202020204" pitchFamily="34" charset="0"/>
              </a:rPr>
              <a:t>$600</a:t>
            </a:r>
            <a:endParaRPr lang="id-ID" sz="2800" b="1" dirty="0">
              <a:solidFill>
                <a:srgbClr val="FAC14D"/>
              </a:solidFill>
              <a:latin typeface="Lato" panose="020F0502020204030203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0"/>
          <p:cNvCxnSpPr/>
          <p:nvPr/>
        </p:nvCxnSpPr>
        <p:spPr>
          <a:xfrm>
            <a:off x="6294727" y="1610329"/>
            <a:ext cx="5040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23" name="Straight Connector 21"/>
          <p:cNvCxnSpPr/>
          <p:nvPr/>
        </p:nvCxnSpPr>
        <p:spPr>
          <a:xfrm>
            <a:off x="6319818" y="1973187"/>
            <a:ext cx="5040000" cy="0"/>
          </a:xfrm>
          <a:prstGeom prst="line">
            <a:avLst/>
          </a:prstGeom>
          <a:noFill/>
          <a:ln w="222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24" name="Rectangle 22"/>
          <p:cNvSpPr/>
          <p:nvPr/>
        </p:nvSpPr>
        <p:spPr>
          <a:xfrm>
            <a:off x="8801643" y="2074793"/>
            <a:ext cx="2558175" cy="1629718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5" name="Rectangle 23"/>
          <p:cNvSpPr>
            <a:spLocks/>
          </p:cNvSpPr>
          <p:nvPr/>
        </p:nvSpPr>
        <p:spPr bwMode="auto">
          <a:xfrm>
            <a:off x="6318153" y="1621057"/>
            <a:ext cx="2388573" cy="26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特色服务二</a:t>
            </a:r>
            <a:endParaRPr lang="en-US" altLang="zh-CN" sz="1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8851949" y="2140099"/>
            <a:ext cx="25104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Roboto" panose="02000000000000000000" pitchFamily="2" charset="0"/>
              </a:rPr>
              <a:t>Description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1100" kern="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此处可以添加欢迎的信息，通过此处的过渡页陈述，让受众人能直观的开始了解我们的本次演示主要讲述的是什么，明确我们的演示重点。</a:t>
            </a:r>
          </a:p>
        </p:txBody>
      </p:sp>
      <p:sp>
        <p:nvSpPr>
          <p:cNvPr id="27" name="TextBox 25"/>
          <p:cNvSpPr txBox="1"/>
          <p:nvPr/>
        </p:nvSpPr>
        <p:spPr>
          <a:xfrm>
            <a:off x="8851949" y="1634826"/>
            <a:ext cx="251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d-ID" sz="2000" b="1" dirty="0">
                <a:solidFill>
                  <a:srgbClr val="7CB554"/>
                </a:solidFill>
                <a:latin typeface="Lato" panose="020F0502020204030203" pitchFamily="34" charset="0"/>
                <a:ea typeface="Roboto" panose="02000000000000000000" pitchFamily="2" charset="0"/>
                <a:cs typeface="Arial" panose="020B0604020202020204" pitchFamily="34" charset="0"/>
              </a:rPr>
              <a:t>$800</a:t>
            </a:r>
            <a:endParaRPr lang="id-ID" sz="2800" b="1" dirty="0">
              <a:solidFill>
                <a:srgbClr val="7CB554"/>
              </a:solidFill>
              <a:latin typeface="Lato" panose="020F0502020204030203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6285815" y="3926422"/>
            <a:ext cx="5040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29" name="Straight Connector 28"/>
          <p:cNvCxnSpPr/>
          <p:nvPr/>
        </p:nvCxnSpPr>
        <p:spPr>
          <a:xfrm>
            <a:off x="6310906" y="4289280"/>
            <a:ext cx="5040000" cy="0"/>
          </a:xfrm>
          <a:prstGeom prst="line">
            <a:avLst/>
          </a:prstGeom>
          <a:noFill/>
          <a:ln w="222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30" name="Rectangle 29"/>
          <p:cNvSpPr/>
          <p:nvPr/>
        </p:nvSpPr>
        <p:spPr>
          <a:xfrm>
            <a:off x="8792731" y="4390886"/>
            <a:ext cx="2567087" cy="1629717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1" name="Rectangle 30"/>
          <p:cNvSpPr>
            <a:spLocks/>
          </p:cNvSpPr>
          <p:nvPr/>
        </p:nvSpPr>
        <p:spPr bwMode="auto">
          <a:xfrm>
            <a:off x="6309241" y="3937150"/>
            <a:ext cx="2388573" cy="26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特色服务四</a:t>
            </a:r>
            <a:endParaRPr lang="en-US" altLang="zh-CN" sz="16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843037" y="4456192"/>
            <a:ext cx="25104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Roboto" panose="02000000000000000000" pitchFamily="2" charset="0"/>
              </a:rPr>
              <a:t>Description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1100" kern="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此处可以添加欢迎的信息，通过此处的过渡页陈述，让受众人能直观的开始了解我们的本次演示主要讲述的是什么，明确我们的演示重点。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843037" y="3950919"/>
            <a:ext cx="251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d-ID" sz="2000" b="1" dirty="0">
                <a:solidFill>
                  <a:srgbClr val="F95647"/>
                </a:solidFill>
                <a:latin typeface="Lato" panose="020F0502020204030203" pitchFamily="34" charset="0"/>
                <a:ea typeface="Roboto" panose="02000000000000000000" pitchFamily="2" charset="0"/>
                <a:cs typeface="Arial" panose="020B0604020202020204" pitchFamily="34" charset="0"/>
              </a:rPr>
              <a:t>$400</a:t>
            </a:r>
            <a:endParaRPr lang="id-ID" sz="2800" b="1" dirty="0">
              <a:solidFill>
                <a:srgbClr val="F95647"/>
              </a:solidFill>
              <a:latin typeface="Lato" panose="020F0502020204030203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4" name="TextBox 37"/>
          <p:cNvSpPr txBox="1"/>
          <p:nvPr/>
        </p:nvSpPr>
        <p:spPr>
          <a:xfrm>
            <a:off x="1860973" y="2532823"/>
            <a:ext cx="493547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d-ID" sz="4000" dirty="0">
                <a:solidFill>
                  <a:prstClr val="white">
                    <a:alpha val="70000"/>
                  </a:prstClr>
                </a:solidFill>
                <a:latin typeface="FontAwesome" pitchFamily="2" charset="0"/>
              </a:rPr>
              <a:t></a:t>
            </a:r>
          </a:p>
        </p:txBody>
      </p:sp>
      <p:sp>
        <p:nvSpPr>
          <p:cNvPr id="35" name="TextBox 38"/>
          <p:cNvSpPr txBox="1"/>
          <p:nvPr/>
        </p:nvSpPr>
        <p:spPr>
          <a:xfrm>
            <a:off x="7271124" y="2503505"/>
            <a:ext cx="430266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d-ID" sz="4400" dirty="0">
                <a:solidFill>
                  <a:prstClr val="white">
                    <a:alpha val="70000"/>
                  </a:prstClr>
                </a:solidFill>
                <a:latin typeface="FontAwesome" pitchFamily="2" charset="0"/>
              </a:rPr>
              <a:t></a:t>
            </a:r>
          </a:p>
        </p:txBody>
      </p:sp>
      <p:sp>
        <p:nvSpPr>
          <p:cNvPr id="36" name="TextBox 39"/>
          <p:cNvSpPr txBox="1"/>
          <p:nvPr/>
        </p:nvSpPr>
        <p:spPr>
          <a:xfrm>
            <a:off x="1873706" y="4836066"/>
            <a:ext cx="493547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d-ID" sz="4400" dirty="0">
                <a:solidFill>
                  <a:prstClr val="white">
                    <a:alpha val="70000"/>
                  </a:prstClr>
                </a:solidFill>
                <a:latin typeface="FontAwesome" pitchFamily="2" charset="0"/>
              </a:rPr>
              <a:t></a:t>
            </a:r>
          </a:p>
        </p:txBody>
      </p:sp>
      <p:sp>
        <p:nvSpPr>
          <p:cNvPr id="37" name="TextBox 40"/>
          <p:cNvSpPr txBox="1"/>
          <p:nvPr/>
        </p:nvSpPr>
        <p:spPr>
          <a:xfrm>
            <a:off x="7266901" y="4855239"/>
            <a:ext cx="493547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d-ID" sz="4400" dirty="0">
                <a:solidFill>
                  <a:prstClr val="white">
                    <a:alpha val="70000"/>
                  </a:prstClr>
                </a:solidFill>
                <a:latin typeface="FontAwesome" pitchFamily="2" charset="0"/>
              </a:rPr>
              <a:t></a:t>
            </a: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076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75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75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25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50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500"/>
                            </p:stCondLst>
                            <p:childTnLst>
                              <p:par>
                                <p:cTn id="8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5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425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475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8750"/>
                            </p:stCondLst>
                            <p:childTnLst>
                              <p:par>
                                <p:cTn id="1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9250"/>
                            </p:stCondLst>
                            <p:childTnLst>
                              <p:par>
                                <p:cTn id="1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1000"/>
                            </p:stCondLst>
                            <p:childTnLst>
                              <p:par>
                                <p:cTn id="16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/>
      <p:bldP spid="14" grpId="0"/>
      <p:bldP spid="15" grpId="0"/>
      <p:bldP spid="18" grpId="0" animBg="1"/>
      <p:bldP spid="19" grpId="0"/>
      <p:bldP spid="20" grpId="0"/>
      <p:bldP spid="21" grpId="0"/>
      <p:bldP spid="24" grpId="0" animBg="1"/>
      <p:bldP spid="25" grpId="0"/>
      <p:bldP spid="26" grpId="0"/>
      <p:bldP spid="27" grpId="0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61D30">
              <a:alpha val="5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世界地图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037" y="2330188"/>
            <a:ext cx="6486706" cy="3194581"/>
          </a:xfrm>
          <a:prstGeom prst="rect">
            <a:avLst/>
          </a:prstGeom>
          <a:ln>
            <a:noFill/>
          </a:ln>
          <a:effectLst/>
        </p:spPr>
      </p:pic>
      <p:sp>
        <p:nvSpPr>
          <p:cNvPr id="11" name="文本框 10"/>
          <p:cNvSpPr txBox="1"/>
          <p:nvPr/>
        </p:nvSpPr>
        <p:spPr>
          <a:xfrm>
            <a:off x="8547921" y="907531"/>
            <a:ext cx="2794355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Distribution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26504" y="156118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业务分布</a:t>
            </a:r>
          </a:p>
        </p:txBody>
      </p:sp>
      <p:sp>
        <p:nvSpPr>
          <p:cNvPr id="13" name="椭圆 3"/>
          <p:cNvSpPr/>
          <p:nvPr/>
        </p:nvSpPr>
        <p:spPr>
          <a:xfrm>
            <a:off x="10009766" y="3562050"/>
            <a:ext cx="188122" cy="284733"/>
          </a:xfrm>
          <a:custGeom>
            <a:avLst/>
            <a:gdLst/>
            <a:ahLst/>
            <a:cxnLst/>
            <a:rect l="l" t="t" r="r" b="b"/>
            <a:pathLst>
              <a:path w="333028" h="504056">
                <a:moveTo>
                  <a:pt x="166514" y="83913"/>
                </a:moveTo>
                <a:cubicBezTo>
                  <a:pt x="121779" y="83913"/>
                  <a:pt x="85514" y="120178"/>
                  <a:pt x="85514" y="164913"/>
                </a:cubicBezTo>
                <a:cubicBezTo>
                  <a:pt x="85514" y="209648"/>
                  <a:pt x="121779" y="245913"/>
                  <a:pt x="166514" y="245913"/>
                </a:cubicBezTo>
                <a:cubicBezTo>
                  <a:pt x="211249" y="245913"/>
                  <a:pt x="247514" y="209648"/>
                  <a:pt x="247514" y="164913"/>
                </a:cubicBezTo>
                <a:cubicBezTo>
                  <a:pt x="247514" y="120178"/>
                  <a:pt x="211249" y="83913"/>
                  <a:pt x="166514" y="83913"/>
                </a:cubicBezTo>
                <a:close/>
                <a:moveTo>
                  <a:pt x="166515" y="0"/>
                </a:moveTo>
                <a:cubicBezTo>
                  <a:pt x="258478" y="0"/>
                  <a:pt x="333028" y="69718"/>
                  <a:pt x="333028" y="155720"/>
                </a:cubicBezTo>
                <a:cubicBezTo>
                  <a:pt x="333028" y="241721"/>
                  <a:pt x="221768" y="433092"/>
                  <a:pt x="162844" y="504056"/>
                </a:cubicBezTo>
                <a:cubicBezTo>
                  <a:pt x="92908" y="428023"/>
                  <a:pt x="-610" y="239729"/>
                  <a:pt x="3" y="155720"/>
                </a:cubicBezTo>
                <a:cubicBezTo>
                  <a:pt x="614" y="71711"/>
                  <a:pt x="74553" y="0"/>
                  <a:pt x="166515" y="0"/>
                </a:cubicBezTo>
                <a:close/>
              </a:path>
            </a:pathLst>
          </a:custGeom>
          <a:solidFill>
            <a:srgbClr val="AF9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 flipV="1">
            <a:off x="5657850" y="3029730"/>
            <a:ext cx="4445977" cy="817053"/>
          </a:xfrm>
          <a:prstGeom prst="line">
            <a:avLst/>
          </a:prstGeom>
          <a:ln>
            <a:solidFill>
              <a:srgbClr val="AF935C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6534150" y="3704416"/>
            <a:ext cx="3569678" cy="142368"/>
          </a:xfrm>
          <a:prstGeom prst="line">
            <a:avLst/>
          </a:prstGeom>
          <a:ln>
            <a:solidFill>
              <a:srgbClr val="AF935C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804660" y="3846783"/>
            <a:ext cx="3299167" cy="784098"/>
          </a:xfrm>
          <a:prstGeom prst="line">
            <a:avLst/>
          </a:prstGeom>
          <a:ln>
            <a:solidFill>
              <a:srgbClr val="AF935C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9494520" y="3846783"/>
            <a:ext cx="609307" cy="217997"/>
          </a:xfrm>
          <a:prstGeom prst="line">
            <a:avLst/>
          </a:prstGeom>
          <a:ln>
            <a:solidFill>
              <a:srgbClr val="AF935C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6026853" y="3438256"/>
            <a:ext cx="4076974" cy="415605"/>
          </a:xfrm>
          <a:prstGeom prst="line">
            <a:avLst/>
          </a:prstGeom>
          <a:ln>
            <a:solidFill>
              <a:srgbClr val="AF935C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476409" y="3846783"/>
            <a:ext cx="1627418" cy="151195"/>
          </a:xfrm>
          <a:prstGeom prst="line">
            <a:avLst/>
          </a:prstGeom>
          <a:ln>
            <a:solidFill>
              <a:srgbClr val="AF935C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8476407" y="3846783"/>
            <a:ext cx="1627420" cy="837394"/>
          </a:xfrm>
          <a:prstGeom prst="line">
            <a:avLst/>
          </a:prstGeom>
          <a:ln>
            <a:solidFill>
              <a:srgbClr val="AF935C"/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圆角矩形 20"/>
          <p:cNvSpPr/>
          <p:nvPr/>
        </p:nvSpPr>
        <p:spPr>
          <a:xfrm>
            <a:off x="951557" y="1540391"/>
            <a:ext cx="3304777" cy="3969138"/>
          </a:xfrm>
          <a:prstGeom prst="roundRect">
            <a:avLst>
              <a:gd name="adj" fmla="val 4267"/>
            </a:avLst>
          </a:prstGeom>
          <a:solidFill>
            <a:schemeClr val="accent1">
              <a:lumMod val="75000"/>
              <a:alpha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TextBox 29"/>
          <p:cNvSpPr txBox="1"/>
          <p:nvPr/>
        </p:nvSpPr>
        <p:spPr>
          <a:xfrm>
            <a:off x="1323861" y="3320124"/>
            <a:ext cx="2560168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3" name="椭圆 22"/>
          <p:cNvSpPr/>
          <p:nvPr/>
        </p:nvSpPr>
        <p:spPr>
          <a:xfrm>
            <a:off x="2804517" y="1887069"/>
            <a:ext cx="1031364" cy="1031364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空心弧 23"/>
          <p:cNvSpPr/>
          <p:nvPr/>
        </p:nvSpPr>
        <p:spPr>
          <a:xfrm>
            <a:off x="2670024" y="1752576"/>
            <a:ext cx="1300350" cy="1300350"/>
          </a:xfrm>
          <a:prstGeom prst="blockArc">
            <a:avLst>
              <a:gd name="adj1" fmla="val 8710292"/>
              <a:gd name="adj2" fmla="val 16129157"/>
              <a:gd name="adj3" fmla="val 10742"/>
            </a:avLst>
          </a:prstGeom>
          <a:solidFill>
            <a:schemeClr val="accent1">
              <a:lumMod val="75000"/>
            </a:schemeClr>
          </a:solidFill>
          <a:ln w="12700">
            <a:noFill/>
          </a:ln>
          <a:effectLst>
            <a:softEdge rad="0"/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915506" y="2141141"/>
            <a:ext cx="80938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35%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23861" y="200586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国外市场</a:t>
            </a:r>
            <a:endParaRPr lang="en-US" altLang="zh-CN" sz="200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占总销量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1428750" y="3144110"/>
            <a:ext cx="235863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31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50"/>
                            </p:stCondLst>
                            <p:childTnLst>
                              <p:par>
                                <p:cTn id="6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1" grpId="0"/>
      <p:bldP spid="12" grpId="0"/>
      <p:bldP spid="12" grpId="1"/>
      <p:bldP spid="13" grpId="0" animBg="1"/>
      <p:bldP spid="21" grpId="0" animBg="1"/>
      <p:bldP spid="22" grpId="0"/>
      <p:bldP spid="23" grpId="0" animBg="1"/>
      <p:bldP spid="24" grpId="0" animBg="1"/>
      <p:bldP spid="25" grpId="0"/>
      <p:bldP spid="26" grpId="0"/>
      <p:bldP spid="2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12192000" cy="4572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6951" y="1595174"/>
            <a:ext cx="192219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000" dirty="0">
                <a:solidFill>
                  <a:srgbClr val="AF93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03</a:t>
            </a:r>
            <a:endParaRPr lang="zh-CN" altLang="en-US" sz="4000" dirty="0">
              <a:solidFill>
                <a:srgbClr val="AF93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5218" y="2146582"/>
            <a:ext cx="2390398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产品介绍</a:t>
            </a:r>
          </a:p>
        </p:txBody>
      </p:sp>
    </p:spTree>
    <p:extLst>
      <p:ext uri="{BB962C8B-B14F-4D97-AF65-F5344CB8AC3E}">
        <p14:creationId xmlns:p14="http://schemas.microsoft.com/office/powerpoint/2010/main" val="154332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850492" y="1638799"/>
            <a:ext cx="5886041" cy="4599106"/>
          </a:xfrm>
          <a:prstGeom prst="rect">
            <a:avLst/>
          </a:prstGeom>
          <a:blipFill>
            <a:blip r:embed="rId3"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3" name="Rectangle 6"/>
          <p:cNvSpPr/>
          <p:nvPr/>
        </p:nvSpPr>
        <p:spPr>
          <a:xfrm>
            <a:off x="6797034" y="1638799"/>
            <a:ext cx="2235202" cy="2273123"/>
          </a:xfrm>
          <a:prstGeom prst="rect">
            <a:avLst/>
          </a:prstGeom>
          <a:solidFill>
            <a:srgbClr val="1C949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6797034" y="3964782"/>
            <a:ext cx="2235202" cy="2273123"/>
          </a:xfrm>
          <a:prstGeom prst="rect">
            <a:avLst/>
          </a:prstGeom>
          <a:solidFill>
            <a:srgbClr val="FAC14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5" name="Rectangle 8"/>
          <p:cNvSpPr/>
          <p:nvPr/>
        </p:nvSpPr>
        <p:spPr>
          <a:xfrm>
            <a:off x="9078223" y="1638799"/>
            <a:ext cx="2235202" cy="2273123"/>
          </a:xfrm>
          <a:prstGeom prst="rect">
            <a:avLst/>
          </a:prstGeom>
          <a:solidFill>
            <a:srgbClr val="F9564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9078223" y="3964782"/>
            <a:ext cx="2235202" cy="2273123"/>
          </a:xfrm>
          <a:prstGeom prst="rect">
            <a:avLst/>
          </a:prstGeom>
          <a:solidFill>
            <a:srgbClr val="7CB55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869604" y="2028533"/>
            <a:ext cx="2034800" cy="1557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lnSpc>
                <a:spcPct val="150000"/>
              </a:lnSpc>
              <a:buNone/>
              <a:defRPr/>
            </a:pPr>
            <a:r>
              <a:rPr lang="zh-CN" altLang="en-US" sz="1100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此处可以添加欢迎的信息，通过此处的过渡页陈述，让受众人能直观的开始了解我们的本次演示主要讲述的是什么，明确我们的演示重点。</a:t>
            </a:r>
          </a:p>
          <a:p>
            <a:pPr marL="0" indent="0" algn="r">
              <a:buFont typeface="Arial" pitchFamily="34" charset="0"/>
              <a:buNone/>
            </a:pPr>
            <a:endParaRPr lang="id-ID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Font typeface="Arial" pitchFamily="34" charset="0"/>
              <a:buNone/>
            </a:pPr>
            <a:r>
              <a:rPr lang="id-ID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Object Photography</a:t>
            </a:r>
            <a:endParaRPr 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9158714" y="2023975"/>
            <a:ext cx="2034800" cy="1557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buNone/>
              <a:defRPr/>
            </a:pPr>
            <a:r>
              <a:rPr lang="zh-CN" altLang="en-US" sz="1100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此处可以添加欢迎的信息，通过此处的过渡页陈述，让受众人能直观的开始了解我们的本次演示主要讲述的是什么，明确我们的演示重点。</a:t>
            </a:r>
          </a:p>
          <a:p>
            <a:pPr marL="0" indent="0">
              <a:buFont typeface="Arial" pitchFamily="34" charset="0"/>
              <a:buNone/>
            </a:pPr>
            <a:endParaRPr lang="id-ID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Font typeface="Arial" pitchFamily="34" charset="0"/>
              <a:buNone/>
            </a:pPr>
            <a:r>
              <a:rPr lang="id-ID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Object Photography</a:t>
            </a:r>
            <a:endParaRPr 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878761" y="4313572"/>
            <a:ext cx="2034800" cy="1557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lnSpc>
                <a:spcPct val="150000"/>
              </a:lnSpc>
              <a:buNone/>
              <a:defRPr/>
            </a:pPr>
            <a:r>
              <a:rPr lang="zh-CN" altLang="en-US" sz="1100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此处可以添加欢迎的信息，通过此处的过渡页陈述，让受众人能直观的开始了解我们的本次演示主要讲述的是什么，明确我们的演示重点。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9167871" y="4309014"/>
            <a:ext cx="2034800" cy="1557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50000"/>
              </a:lnSpc>
              <a:buNone/>
              <a:defRPr/>
            </a:pPr>
            <a:r>
              <a:rPr lang="zh-CN" altLang="en-US" sz="1100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此处可以添加欢迎的信息，通过此处的过渡页陈述，让受众人能直观的开始了解我们的本次演示主要讲述的是什么，明确我们的演示重点。</a:t>
            </a:r>
          </a:p>
          <a:p>
            <a:pPr marL="0" indent="0">
              <a:buFont typeface="Arial" pitchFamily="34" charset="0"/>
              <a:buNone/>
            </a:pPr>
            <a:endParaRPr lang="id-ID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Font typeface="Arial" pitchFamily="34" charset="0"/>
              <a:buNone/>
            </a:pPr>
            <a:r>
              <a:rPr lang="id-ID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Object Photography</a:t>
            </a:r>
            <a:endParaRPr 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01489" y="5785293"/>
            <a:ext cx="16725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id-ID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Object Photography</a:t>
            </a:r>
            <a:endParaRPr lang="en-US" altLang="zh-CN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904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 flipH="1">
            <a:off x="780734" y="1687692"/>
            <a:ext cx="7817356" cy="4441885"/>
          </a:xfrm>
          <a:prstGeom prst="rect">
            <a:avLst/>
          </a:prstGeom>
          <a:blipFill>
            <a:blip r:embed="rId3"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3" name="Rectangle 7"/>
          <p:cNvSpPr/>
          <p:nvPr/>
        </p:nvSpPr>
        <p:spPr>
          <a:xfrm>
            <a:off x="8148090" y="2166377"/>
            <a:ext cx="900000" cy="900000"/>
          </a:xfrm>
          <a:prstGeom prst="rect">
            <a:avLst/>
          </a:prstGeom>
          <a:solidFill>
            <a:srgbClr val="1C9494">
              <a:alpha val="90000"/>
            </a:srgbClr>
          </a:solidFill>
          <a:ln w="63500" cap="flat" cmpd="sng" algn="ctr">
            <a:solidFill>
              <a:sysClr val="window" lastClr="FFFFFF">
                <a:alpha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314790" y="2296596"/>
            <a:ext cx="566599" cy="5542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id-ID" sz="3600" b="1" dirty="0">
                <a:solidFill>
                  <a:prstClr val="white">
                    <a:alpha val="8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1200" b="1" dirty="0">
              <a:solidFill>
                <a:prstClr val="white">
                  <a:alpha val="8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8148090" y="3470201"/>
            <a:ext cx="900000" cy="900000"/>
          </a:xfrm>
          <a:prstGeom prst="rect">
            <a:avLst/>
          </a:prstGeom>
          <a:solidFill>
            <a:srgbClr val="FAC14D">
              <a:alpha val="90000"/>
            </a:srgbClr>
          </a:solidFill>
          <a:ln w="63500" cap="flat" cmpd="sng" algn="ctr">
            <a:solidFill>
              <a:sysClr val="window" lastClr="FFFFFF">
                <a:alpha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14790" y="3600420"/>
            <a:ext cx="566599" cy="5542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id-ID" sz="3600" b="1" dirty="0">
                <a:solidFill>
                  <a:prstClr val="white">
                    <a:alpha val="8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1200" b="1" dirty="0">
              <a:solidFill>
                <a:prstClr val="white">
                  <a:alpha val="8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11"/>
          <p:cNvSpPr/>
          <p:nvPr/>
        </p:nvSpPr>
        <p:spPr>
          <a:xfrm>
            <a:off x="8148090" y="4774025"/>
            <a:ext cx="900000" cy="900000"/>
          </a:xfrm>
          <a:prstGeom prst="rect">
            <a:avLst/>
          </a:prstGeom>
          <a:solidFill>
            <a:srgbClr val="F95647">
              <a:alpha val="90000"/>
            </a:srgbClr>
          </a:solidFill>
          <a:ln w="63500" cap="flat" cmpd="sng" algn="ctr">
            <a:solidFill>
              <a:sysClr val="window" lastClr="FFFFFF">
                <a:alpha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8314790" y="4904244"/>
            <a:ext cx="566599" cy="5542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id-ID" sz="3600" b="1" dirty="0">
                <a:solidFill>
                  <a:prstClr val="white">
                    <a:alpha val="8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sz="1200" b="1" dirty="0">
              <a:solidFill>
                <a:prstClr val="white">
                  <a:alpha val="8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170922" y="2147912"/>
            <a:ext cx="2429678" cy="10970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 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id-ID" sz="1100" dirty="0">
                <a:solidFill>
                  <a:srgbClr val="1C9494"/>
                </a:solidFill>
                <a:ea typeface="Roboto" panose="02000000000000000000" pitchFamily="2" charset="0"/>
              </a:rPr>
              <a:t>Object Photography</a:t>
            </a:r>
            <a:endParaRPr lang="en-US" sz="1100" dirty="0">
              <a:solidFill>
                <a:srgbClr val="1C9494"/>
              </a:solidFill>
              <a:ea typeface="Roboto" panose="02000000000000000000" pitchFamily="2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9187494" y="3449471"/>
            <a:ext cx="2429678" cy="10970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sz="110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. </a:t>
            </a:r>
            <a:endParaRPr lang="id-ID" sz="11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</a:endParaRP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id-ID" sz="1100" dirty="0">
                <a:solidFill>
                  <a:srgbClr val="FAC14D"/>
                </a:solidFill>
                <a:ea typeface="Roboto" panose="02000000000000000000" pitchFamily="2" charset="0"/>
              </a:rPr>
              <a:t>Object Photography</a:t>
            </a:r>
            <a:endParaRPr lang="en-US" sz="1100" dirty="0">
              <a:solidFill>
                <a:srgbClr val="FAC14D"/>
              </a:solidFill>
              <a:ea typeface="Roboto" panose="02000000000000000000" pitchFamily="2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9187497" y="4751030"/>
            <a:ext cx="2429678" cy="10970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id-ID" sz="1100" dirty="0">
              <a:solidFill>
                <a:schemeClr val="tx1">
                  <a:lumMod val="75000"/>
                  <a:lumOff val="25000"/>
                </a:schemeClr>
              </a:solidFill>
              <a:ea typeface="Roboto" panose="02000000000000000000" pitchFamily="2" charset="0"/>
            </a:endParaRP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r>
              <a:rPr lang="id-ID" sz="1100" dirty="0">
                <a:solidFill>
                  <a:srgbClr val="F95647"/>
                </a:solidFill>
                <a:ea typeface="Roboto" panose="02000000000000000000" pitchFamily="2" charset="0"/>
              </a:rPr>
              <a:t>Object Photography</a:t>
            </a:r>
            <a:endParaRPr lang="en-US" sz="1100" dirty="0">
              <a:solidFill>
                <a:srgbClr val="F95647"/>
              </a:solidFill>
              <a:ea typeface="Roboto" panose="02000000000000000000" pitchFamily="2" charset="0"/>
            </a:endParaRPr>
          </a:p>
        </p:txBody>
      </p:sp>
      <p:sp>
        <p:nvSpPr>
          <p:cNvPr id="12" name="Rectangle 16"/>
          <p:cNvSpPr/>
          <p:nvPr/>
        </p:nvSpPr>
        <p:spPr>
          <a:xfrm>
            <a:off x="780734" y="1700839"/>
            <a:ext cx="3218060" cy="4428737"/>
          </a:xfrm>
          <a:prstGeom prst="rect">
            <a:avLst/>
          </a:prstGeom>
          <a:solidFill>
            <a:sysClr val="windowText" lastClr="000000">
              <a:alpha val="80000"/>
            </a:sys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149209" y="2196708"/>
            <a:ext cx="2481095" cy="3507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顶部“开始”面板中可以对字体、字号、颜色、行距等进行修改。顶部“开始”面板中可以对字体、字号、颜色、行距等进行修改。顶部“开始”面板中可以对字体、字号、颜色、行距等进行修改。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r>
              <a:rPr lang="en-US" altLang="zh-CN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endParaRPr lang="id-ID" sz="1100" dirty="0">
              <a:solidFill>
                <a:prstClr val="white">
                  <a:lumMod val="85000"/>
                </a:prstClr>
              </a:solidFill>
              <a:ea typeface="Roboto" panose="02000000000000000000" pitchFamily="2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754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/>
      <p:bldP spid="7" grpId="0" animBg="1"/>
      <p:bldP spid="8" grpId="0"/>
      <p:bldP spid="9" grpId="0"/>
      <p:bldP spid="10" grpId="0"/>
      <p:bldP spid="11" grpId="0"/>
      <p:bldP spid="12" grpId="0" animBg="1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780734" y="1604073"/>
            <a:ext cx="4023279" cy="2201157"/>
          </a:xfrm>
          <a:prstGeom prst="rect">
            <a:avLst/>
          </a:prstGeom>
          <a:blipFill>
            <a:blip r:embed="rId3"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3" name="Rectangle 6"/>
          <p:cNvSpPr/>
          <p:nvPr/>
        </p:nvSpPr>
        <p:spPr>
          <a:xfrm>
            <a:off x="780734" y="3872096"/>
            <a:ext cx="4023279" cy="220115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7347582" y="1604072"/>
            <a:ext cx="4023279" cy="2201157"/>
          </a:xfrm>
          <a:prstGeom prst="rect">
            <a:avLst/>
          </a:prstGeom>
          <a:blipFill>
            <a:blip r:embed="rId5"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5" name="Rectangle 8"/>
          <p:cNvSpPr/>
          <p:nvPr/>
        </p:nvSpPr>
        <p:spPr>
          <a:xfrm>
            <a:off x="7347582" y="3872096"/>
            <a:ext cx="4023279" cy="2201157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4904632" y="1604072"/>
            <a:ext cx="2342329" cy="2201157"/>
          </a:xfrm>
          <a:prstGeom prst="rect">
            <a:avLst/>
          </a:prstGeom>
          <a:solidFill>
            <a:srgbClr val="202F3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4904631" y="3872096"/>
            <a:ext cx="2342329" cy="2201157"/>
          </a:xfrm>
          <a:prstGeom prst="rect">
            <a:avLst/>
          </a:prstGeom>
          <a:solidFill>
            <a:srgbClr val="00267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4985232" y="1969270"/>
            <a:ext cx="2189157" cy="13835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buNone/>
              <a:defRPr/>
            </a:pPr>
            <a:r>
              <a:rPr lang="zh-CN" altLang="en-US" sz="1100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此处可以添加欢迎的信息，通过此处的过渡页陈述，让受众人能直观的开始了解我们的本次演示主要讲述的是什么，明确我们的演示重点。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985232" y="4245748"/>
            <a:ext cx="2189157" cy="16977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50000"/>
              </a:lnSpc>
              <a:buNone/>
              <a:defRPr/>
            </a:pPr>
            <a:r>
              <a:rPr lang="zh-CN" altLang="en-US" sz="1100" kern="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此处可以添加欢迎的信息，通过此处的过渡页陈述，让受众人能直观的开始了解我们的本次演示主要讲述的是什么，明确我们的演示重点。</a:t>
            </a:r>
          </a:p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endParaRPr lang="id-ID" sz="1100" dirty="0">
              <a:solidFill>
                <a:prstClr val="white">
                  <a:lumMod val="95000"/>
                </a:prstClr>
              </a:solidFill>
              <a:ea typeface="Roboto" panose="02000000000000000000" pitchFamily="2" charset="0"/>
            </a:endParaRPr>
          </a:p>
        </p:txBody>
      </p:sp>
      <p:sp>
        <p:nvSpPr>
          <p:cNvPr id="10" name="Rectangle 13"/>
          <p:cNvSpPr/>
          <p:nvPr/>
        </p:nvSpPr>
        <p:spPr>
          <a:xfrm>
            <a:off x="3991102" y="1477060"/>
            <a:ext cx="900000" cy="900000"/>
          </a:xfrm>
          <a:prstGeom prst="rect">
            <a:avLst/>
          </a:prstGeom>
          <a:solidFill>
            <a:srgbClr val="1C9494">
              <a:alpha val="90000"/>
            </a:srgbClr>
          </a:solidFill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11" name="Rectangle 14"/>
          <p:cNvSpPr/>
          <p:nvPr/>
        </p:nvSpPr>
        <p:spPr>
          <a:xfrm>
            <a:off x="3991102" y="5296559"/>
            <a:ext cx="900000" cy="900000"/>
          </a:xfrm>
          <a:prstGeom prst="rect">
            <a:avLst/>
          </a:prstGeom>
          <a:solidFill>
            <a:srgbClr val="FAC14D">
              <a:alpha val="90000"/>
            </a:srgbClr>
          </a:solidFill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12" name="Rectangle 15"/>
          <p:cNvSpPr/>
          <p:nvPr/>
        </p:nvSpPr>
        <p:spPr>
          <a:xfrm>
            <a:off x="7260490" y="1477060"/>
            <a:ext cx="900000" cy="900000"/>
          </a:xfrm>
          <a:prstGeom prst="rect">
            <a:avLst/>
          </a:prstGeom>
          <a:solidFill>
            <a:srgbClr val="7CB554">
              <a:alpha val="90000"/>
            </a:srgbClr>
          </a:solidFill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13" name="Rectangle 16"/>
          <p:cNvSpPr/>
          <p:nvPr/>
        </p:nvSpPr>
        <p:spPr>
          <a:xfrm>
            <a:off x="7260490" y="5296559"/>
            <a:ext cx="900000" cy="900000"/>
          </a:xfrm>
          <a:prstGeom prst="rect">
            <a:avLst/>
          </a:prstGeom>
          <a:solidFill>
            <a:srgbClr val="F95647">
              <a:alpha val="90000"/>
            </a:srgbClr>
          </a:solidFill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Lato" panose="020F0502020204030203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157802" y="1635441"/>
            <a:ext cx="566599" cy="5542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id-ID" sz="3600" dirty="0">
                <a:solidFill>
                  <a:prstClr val="white">
                    <a:alpha val="80000"/>
                  </a:prstClr>
                </a:solidFill>
                <a:ea typeface="Roboto" panose="02000000000000000000" pitchFamily="2" charset="0"/>
              </a:rPr>
              <a:t>1</a:t>
            </a:r>
            <a:endParaRPr lang="en-US" sz="1200" dirty="0">
              <a:solidFill>
                <a:prstClr val="white">
                  <a:alpha val="80000"/>
                </a:prstClr>
              </a:solidFill>
              <a:ea typeface="Roboto" panose="02000000000000000000" pitchFamily="2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7427190" y="1592884"/>
            <a:ext cx="566599" cy="5542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id-ID" sz="3600" dirty="0">
                <a:solidFill>
                  <a:prstClr val="white">
                    <a:alpha val="80000"/>
                  </a:prstClr>
                </a:solidFill>
                <a:ea typeface="Roboto" panose="02000000000000000000" pitchFamily="2" charset="0"/>
              </a:rPr>
              <a:t>2</a:t>
            </a:r>
            <a:endParaRPr lang="en-US" sz="1200" dirty="0">
              <a:solidFill>
                <a:prstClr val="white">
                  <a:alpha val="80000"/>
                </a:prstClr>
              </a:solidFill>
              <a:ea typeface="Roboto" panose="02000000000000000000" pitchFamily="2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4163334" y="5403369"/>
            <a:ext cx="566599" cy="5542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id-ID" sz="3600" dirty="0">
                <a:solidFill>
                  <a:prstClr val="white">
                    <a:alpha val="80000"/>
                  </a:prstClr>
                </a:solidFill>
                <a:ea typeface="Roboto" panose="02000000000000000000" pitchFamily="2" charset="0"/>
              </a:rPr>
              <a:t>3</a:t>
            </a:r>
            <a:endParaRPr lang="en-US" sz="1200" dirty="0">
              <a:solidFill>
                <a:prstClr val="white">
                  <a:alpha val="80000"/>
                </a:prstClr>
              </a:solidFill>
              <a:ea typeface="Roboto" panose="02000000000000000000" pitchFamily="2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7393728" y="5454940"/>
            <a:ext cx="566599" cy="5542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id-ID" sz="3600" dirty="0">
                <a:solidFill>
                  <a:prstClr val="white">
                    <a:alpha val="80000"/>
                  </a:prstClr>
                </a:solidFill>
                <a:ea typeface="Roboto" panose="02000000000000000000" pitchFamily="2" charset="0"/>
              </a:rPr>
              <a:t>4</a:t>
            </a:r>
            <a:endParaRPr lang="en-US" sz="1200" dirty="0">
              <a:solidFill>
                <a:prstClr val="white">
                  <a:alpha val="80000"/>
                </a:prstClr>
              </a:solidFill>
              <a:ea typeface="Roboto" panose="02000000000000000000" pitchFamily="2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455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26"/>
          <p:cNvSpPr/>
          <p:nvPr/>
        </p:nvSpPr>
        <p:spPr>
          <a:xfrm>
            <a:off x="857446" y="3000671"/>
            <a:ext cx="3093248" cy="1871999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1C9494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" name="Isosceles Triangle 26"/>
          <p:cNvSpPr/>
          <p:nvPr/>
        </p:nvSpPr>
        <p:spPr>
          <a:xfrm>
            <a:off x="1741909" y="3440972"/>
            <a:ext cx="3093248" cy="1431699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7CB554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" name="Isosceles Triangle 26"/>
          <p:cNvSpPr/>
          <p:nvPr/>
        </p:nvSpPr>
        <p:spPr>
          <a:xfrm>
            <a:off x="2626373" y="4143276"/>
            <a:ext cx="3093248" cy="729394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FAC14D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Isosceles Triangle 26"/>
          <p:cNvSpPr/>
          <p:nvPr/>
        </p:nvSpPr>
        <p:spPr>
          <a:xfrm>
            <a:off x="3510836" y="3936670"/>
            <a:ext cx="3093248" cy="936001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F95647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Isosceles Triangle 26"/>
          <p:cNvSpPr/>
          <p:nvPr/>
        </p:nvSpPr>
        <p:spPr>
          <a:xfrm>
            <a:off x="4395300" y="3792126"/>
            <a:ext cx="3093248" cy="1080545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002672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2194680" y="2146244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1C949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ea typeface="Roboto" panose="02000000000000000000" pitchFamily="2" charset="0"/>
            </a:endParaRPr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3093658" y="2586353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7CB5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ea typeface="Roboto" panose="02000000000000000000" pitchFamily="2" charset="0"/>
            </a:endParaRPr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4015702" y="3232140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FAC1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ea typeface="Roboto" panose="02000000000000000000" pitchFamily="2" charset="0"/>
            </a:endParaRPr>
          </a:p>
        </p:txBody>
      </p:sp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4857506" y="3033420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F9564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ea typeface="Roboto" panose="02000000000000000000" pitchFamily="2" charset="0"/>
            </a:endParaRPr>
          </a:p>
        </p:txBody>
      </p:sp>
      <p:sp>
        <p:nvSpPr>
          <p:cNvPr id="11" name="Freeform 7"/>
          <p:cNvSpPr>
            <a:spLocks noEditPoints="1"/>
          </p:cNvSpPr>
          <p:nvPr/>
        </p:nvSpPr>
        <p:spPr bwMode="auto">
          <a:xfrm>
            <a:off x="5730160" y="2881826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0026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ea typeface="Roboto" panose="02000000000000000000" pitchFamily="2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231446" y="2243511"/>
            <a:ext cx="3691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id-ID" sz="105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  <a:cs typeface="Myanmar Text" panose="020B0502040204020203" pitchFamily="34" charset="0"/>
              </a:rPr>
              <a:t>8</a:t>
            </a:r>
            <a:r>
              <a:rPr lang="en-US" sz="105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  <a:cs typeface="Myanmar Text" panose="020B0502040204020203" pitchFamily="34" charset="0"/>
              </a:rPr>
              <a:t>0%</a:t>
            </a:r>
            <a:endParaRPr lang="en-US" sz="8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  <a:cs typeface="Myanmar Text" panose="020B0502040204020203" pitchFamily="34" charset="0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5761422" y="2977630"/>
            <a:ext cx="3691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id-ID" sz="105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  <a:cs typeface="Myanmar Text" panose="020B0502040204020203" pitchFamily="34" charset="0"/>
              </a:rPr>
              <a:t>65</a:t>
            </a:r>
            <a:r>
              <a:rPr lang="en-US" sz="105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  <a:cs typeface="Myanmar Text" panose="020B0502040204020203" pitchFamily="34" charset="0"/>
              </a:rPr>
              <a:t>%</a:t>
            </a:r>
            <a:endParaRPr lang="en-US" sz="8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  <a:cs typeface="Myanmar Text" panose="020B0502040204020203" pitchFamily="34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3131885" y="2676756"/>
            <a:ext cx="3691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id-ID" sz="105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  <a:cs typeface="Myanmar Text" panose="020B0502040204020203" pitchFamily="34" charset="0"/>
              </a:rPr>
              <a:t>30</a:t>
            </a:r>
            <a:r>
              <a:rPr lang="en-US" sz="105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  <a:cs typeface="Myanmar Text" panose="020B0502040204020203" pitchFamily="34" charset="0"/>
              </a:rPr>
              <a:t>%</a:t>
            </a:r>
            <a:endParaRPr lang="en-US" sz="8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  <a:cs typeface="Myanmar Text" panose="020B0502040204020203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4046684" y="3329585"/>
            <a:ext cx="3691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id-ID" sz="105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  <a:cs typeface="Myanmar Text" panose="020B0502040204020203" pitchFamily="34" charset="0"/>
              </a:rPr>
              <a:t>50</a:t>
            </a:r>
            <a:r>
              <a:rPr lang="en-US" sz="105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  <a:cs typeface="Myanmar Text" panose="020B0502040204020203" pitchFamily="34" charset="0"/>
              </a:rPr>
              <a:t>%</a:t>
            </a:r>
            <a:endParaRPr lang="en-US" sz="8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  <a:cs typeface="Myanmar Text" panose="020B0502040204020203" pitchFamily="34" charset="0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4890136" y="3126696"/>
            <a:ext cx="36916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id-ID" sz="105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  <a:cs typeface="Myanmar Text" panose="020B0502040204020203" pitchFamily="34" charset="0"/>
              </a:rPr>
              <a:t>35%</a:t>
            </a:r>
            <a:endParaRPr lang="en-US" sz="8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  <a:cs typeface="Myanmar Text" panose="020B0502040204020203" pitchFamily="34" charset="0"/>
            </a:endParaRPr>
          </a:p>
        </p:txBody>
      </p:sp>
      <p:sp>
        <p:nvSpPr>
          <p:cNvPr id="17" name="Title 13"/>
          <p:cNvSpPr txBox="1">
            <a:spLocks/>
          </p:cNvSpPr>
          <p:nvPr/>
        </p:nvSpPr>
        <p:spPr>
          <a:xfrm>
            <a:off x="1601866" y="4892403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00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  <a:ea typeface="Roboto" panose="02000000000000000000" pitchFamily="2" charset="0"/>
              </a:rPr>
              <a:t>YouTube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Calibri" panose="020F0502020204030204"/>
              <a:ea typeface="Roboto" panose="02000000000000000000" pitchFamily="2" charset="0"/>
            </a:endParaRPr>
          </a:p>
        </p:txBody>
      </p:sp>
      <p:sp>
        <p:nvSpPr>
          <p:cNvPr id="18" name="Title 13"/>
          <p:cNvSpPr txBox="1">
            <a:spLocks/>
          </p:cNvSpPr>
          <p:nvPr/>
        </p:nvSpPr>
        <p:spPr>
          <a:xfrm>
            <a:off x="2616222" y="4890816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00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  <a:ea typeface="Roboto" panose="02000000000000000000" pitchFamily="2" charset="0"/>
              </a:rPr>
              <a:t>MySpace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Calibri" panose="020F0502020204030204"/>
              <a:ea typeface="Roboto" panose="02000000000000000000" pitchFamily="2" charset="0"/>
            </a:endParaRPr>
          </a:p>
        </p:txBody>
      </p:sp>
      <p:sp>
        <p:nvSpPr>
          <p:cNvPr id="19" name="Title 13"/>
          <p:cNvSpPr txBox="1">
            <a:spLocks/>
          </p:cNvSpPr>
          <p:nvPr/>
        </p:nvSpPr>
        <p:spPr>
          <a:xfrm>
            <a:off x="3522575" y="4887335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00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  <a:ea typeface="Roboto" panose="02000000000000000000" pitchFamily="2" charset="0"/>
              </a:rPr>
              <a:t>Tumblr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Calibri" panose="020F0502020204030204"/>
              <a:ea typeface="Roboto" panose="02000000000000000000" pitchFamily="2" charset="0"/>
            </a:endParaRPr>
          </a:p>
        </p:txBody>
      </p:sp>
      <p:sp>
        <p:nvSpPr>
          <p:cNvPr id="20" name="Title 13"/>
          <p:cNvSpPr txBox="1">
            <a:spLocks/>
          </p:cNvSpPr>
          <p:nvPr/>
        </p:nvSpPr>
        <p:spPr>
          <a:xfrm>
            <a:off x="4411190" y="4890816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00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  <a:ea typeface="Roboto" panose="02000000000000000000" pitchFamily="2" charset="0"/>
              </a:rPr>
              <a:t>Pinterest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Calibri" panose="020F0502020204030204"/>
              <a:ea typeface="Roboto" panose="02000000000000000000" pitchFamily="2" charset="0"/>
            </a:endParaRPr>
          </a:p>
        </p:txBody>
      </p:sp>
      <p:sp>
        <p:nvSpPr>
          <p:cNvPr id="21" name="Title 13"/>
          <p:cNvSpPr txBox="1">
            <a:spLocks/>
          </p:cNvSpPr>
          <p:nvPr/>
        </p:nvSpPr>
        <p:spPr>
          <a:xfrm>
            <a:off x="5311009" y="4890816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00" dirty="0">
                <a:solidFill>
                  <a:prstClr val="white">
                    <a:lumMod val="50000"/>
                  </a:prstClr>
                </a:solidFill>
                <a:latin typeface="Calibri" panose="020F0502020204030204"/>
                <a:ea typeface="Roboto" panose="02000000000000000000" pitchFamily="2" charset="0"/>
              </a:rPr>
              <a:t>Facebook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Calibri" panose="020F0502020204030204"/>
              <a:ea typeface="Roboto" panose="02000000000000000000" pitchFamily="2" charset="0"/>
            </a:endParaRPr>
          </a:p>
        </p:txBody>
      </p:sp>
      <p:cxnSp>
        <p:nvCxnSpPr>
          <p:cNvPr id="22" name="Straight Connector 46"/>
          <p:cNvCxnSpPr/>
          <p:nvPr/>
        </p:nvCxnSpPr>
        <p:spPr>
          <a:xfrm>
            <a:off x="792438" y="4963248"/>
            <a:ext cx="6768000" cy="0"/>
          </a:xfrm>
          <a:prstGeom prst="line">
            <a:avLst/>
          </a:prstGeom>
          <a:noFill/>
          <a:ln w="508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  <a:miter lim="800000"/>
            <a:headEnd type="diamond" w="sm" len="sm"/>
            <a:tailEnd type="diamond" w="sm" len="sm"/>
          </a:ln>
          <a:effectLst/>
        </p:spPr>
      </p:cxnSp>
      <p:sp>
        <p:nvSpPr>
          <p:cNvPr id="23" name="TextBox 47"/>
          <p:cNvSpPr txBox="1"/>
          <p:nvPr/>
        </p:nvSpPr>
        <p:spPr>
          <a:xfrm>
            <a:off x="7807960" y="2144179"/>
            <a:ext cx="116570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优     势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7807960" y="2521707"/>
            <a:ext cx="2339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把您要添加的内容写到此处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9"/>
          <p:cNvSpPr txBox="1"/>
          <p:nvPr/>
        </p:nvSpPr>
        <p:spPr>
          <a:xfrm>
            <a:off x="7848048" y="3636475"/>
            <a:ext cx="340010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此处可以添加欢迎的信息，通过此处的过渡页陈述，让受众人能直观的开始了解我们的本次演示主要讲述的是什么，明确我们的演示重点。此处可以添加欢迎的信息，通过此处的过渡页陈述，让受众人能直观的开始了解我们的本次演示主要讲述的是什么，明确我们的演示重点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</a:endParaRPr>
          </a:p>
        </p:txBody>
      </p:sp>
      <p:sp>
        <p:nvSpPr>
          <p:cNvPr id="26" name="TextBox 50"/>
          <p:cNvSpPr txBox="1"/>
          <p:nvPr/>
        </p:nvSpPr>
        <p:spPr>
          <a:xfrm>
            <a:off x="9477789" y="2805959"/>
            <a:ext cx="1791216" cy="825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100" kern="0" dirty="0">
                <a:solidFill>
                  <a:prstClr val="white">
                    <a:lumMod val="65000"/>
                  </a:prstClr>
                </a:solidFill>
              </a:rPr>
              <a:t>顶部“开始”面板中可以对字体、字号、颜色、行距等进行修改。</a:t>
            </a:r>
            <a:endParaRPr kumimoji="0" lang="id-ID" sz="11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27" name="TextBox 51"/>
          <p:cNvSpPr txBox="1"/>
          <p:nvPr/>
        </p:nvSpPr>
        <p:spPr>
          <a:xfrm>
            <a:off x="7807960" y="2640618"/>
            <a:ext cx="17940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7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rPr>
              <a:t>80%</a:t>
            </a: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551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500"/>
                            </p:stCondLst>
                            <p:childTnLst>
                              <p:par>
                                <p:cTn id="8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250"/>
                            </p:stCondLst>
                            <p:childTnLst>
                              <p:par>
                                <p:cTn id="10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75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25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ular Callout 7"/>
          <p:cNvSpPr/>
          <p:nvPr/>
        </p:nvSpPr>
        <p:spPr>
          <a:xfrm>
            <a:off x="2320466" y="2406535"/>
            <a:ext cx="732971" cy="74022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202F3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" name="Rectangular Callout 8"/>
          <p:cNvSpPr/>
          <p:nvPr/>
        </p:nvSpPr>
        <p:spPr>
          <a:xfrm>
            <a:off x="2320465" y="4540878"/>
            <a:ext cx="732971" cy="74022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1C949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" name="Rectangular Callout 9"/>
          <p:cNvSpPr/>
          <p:nvPr/>
        </p:nvSpPr>
        <p:spPr>
          <a:xfrm>
            <a:off x="6155864" y="2407369"/>
            <a:ext cx="732971" cy="74022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7CB55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Rectangle 10"/>
          <p:cNvSpPr>
            <a:spLocks/>
          </p:cNvSpPr>
          <p:nvPr/>
        </p:nvSpPr>
        <p:spPr bwMode="auto">
          <a:xfrm>
            <a:off x="3476077" y="2618564"/>
            <a:ext cx="2321584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6" name="Rectangle 11"/>
          <p:cNvSpPr>
            <a:spLocks/>
          </p:cNvSpPr>
          <p:nvPr/>
        </p:nvSpPr>
        <p:spPr bwMode="auto">
          <a:xfrm>
            <a:off x="3476077" y="2321771"/>
            <a:ext cx="1754984" cy="23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关于我们</a:t>
            </a:r>
            <a:endParaRPr lang="en-US" sz="14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7" name="Rectangle 16"/>
          <p:cNvSpPr>
            <a:spLocks/>
          </p:cNvSpPr>
          <p:nvPr/>
        </p:nvSpPr>
        <p:spPr bwMode="auto">
          <a:xfrm>
            <a:off x="3490364" y="4752490"/>
            <a:ext cx="2306271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8" name="Rectangle 17"/>
          <p:cNvSpPr>
            <a:spLocks/>
          </p:cNvSpPr>
          <p:nvPr/>
        </p:nvSpPr>
        <p:spPr bwMode="auto">
          <a:xfrm>
            <a:off x="3490365" y="4455697"/>
            <a:ext cx="1740698" cy="26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业务介绍</a:t>
            </a:r>
            <a:endParaRPr lang="en-US" altLang="zh-CN" sz="14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9" name="Rectangle 16"/>
          <p:cNvSpPr>
            <a:spLocks/>
          </p:cNvSpPr>
          <p:nvPr/>
        </p:nvSpPr>
        <p:spPr bwMode="auto">
          <a:xfrm>
            <a:off x="7325764" y="2618564"/>
            <a:ext cx="2306271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10" name="Rectangle 17"/>
          <p:cNvSpPr>
            <a:spLocks/>
          </p:cNvSpPr>
          <p:nvPr/>
        </p:nvSpPr>
        <p:spPr bwMode="auto">
          <a:xfrm>
            <a:off x="7325765" y="2321771"/>
            <a:ext cx="1740698" cy="26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产品介绍</a:t>
            </a:r>
            <a:endParaRPr lang="en-US" altLang="zh-CN" sz="14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1" name="Rectangular Callout 16"/>
          <p:cNvSpPr/>
          <p:nvPr/>
        </p:nvSpPr>
        <p:spPr>
          <a:xfrm>
            <a:off x="6208329" y="4540878"/>
            <a:ext cx="732971" cy="74022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FAC14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4" name="Rectangle 19"/>
          <p:cNvSpPr>
            <a:spLocks/>
          </p:cNvSpPr>
          <p:nvPr/>
        </p:nvSpPr>
        <p:spPr bwMode="auto">
          <a:xfrm>
            <a:off x="7363940" y="4752907"/>
            <a:ext cx="2321584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15" name="Rectangle 20"/>
          <p:cNvSpPr>
            <a:spLocks/>
          </p:cNvSpPr>
          <p:nvPr/>
        </p:nvSpPr>
        <p:spPr bwMode="auto">
          <a:xfrm>
            <a:off x="7363940" y="4456114"/>
            <a:ext cx="1754984" cy="23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未来展望</a:t>
            </a:r>
            <a:endParaRPr lang="en-US" altLang="zh-CN" sz="14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20" name="Rectangle 34"/>
          <p:cNvSpPr>
            <a:spLocks/>
          </p:cNvSpPr>
          <p:nvPr/>
        </p:nvSpPr>
        <p:spPr bwMode="auto">
          <a:xfrm>
            <a:off x="2273452" y="2670749"/>
            <a:ext cx="805218" cy="3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202F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01</a:t>
            </a:r>
            <a:endParaRPr lang="en-US" altLang="id-ID" sz="2400" b="1" dirty="0">
              <a:solidFill>
                <a:srgbClr val="202F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1" name="Rectangle 35"/>
          <p:cNvSpPr>
            <a:spLocks/>
          </p:cNvSpPr>
          <p:nvPr/>
        </p:nvSpPr>
        <p:spPr bwMode="auto">
          <a:xfrm>
            <a:off x="2273452" y="4786778"/>
            <a:ext cx="805218" cy="3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1C949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02</a:t>
            </a:r>
            <a:endParaRPr lang="en-US" altLang="id-ID" sz="2400" b="1" dirty="0">
              <a:solidFill>
                <a:srgbClr val="1C949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2" name="Rectangle 36"/>
          <p:cNvSpPr>
            <a:spLocks/>
          </p:cNvSpPr>
          <p:nvPr/>
        </p:nvSpPr>
        <p:spPr bwMode="auto">
          <a:xfrm>
            <a:off x="6103256" y="2649508"/>
            <a:ext cx="805218" cy="3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7CB5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03</a:t>
            </a:r>
            <a:endParaRPr lang="en-US" altLang="id-ID" sz="2400" b="1" dirty="0">
              <a:solidFill>
                <a:srgbClr val="7CB5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3" name="Rectangle 37"/>
          <p:cNvSpPr>
            <a:spLocks/>
          </p:cNvSpPr>
          <p:nvPr/>
        </p:nvSpPr>
        <p:spPr bwMode="auto">
          <a:xfrm>
            <a:off x="6170230" y="4805092"/>
            <a:ext cx="805218" cy="3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FAC1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04</a:t>
            </a:r>
            <a:endParaRPr lang="en-US" altLang="id-ID" sz="2400" b="1" dirty="0">
              <a:solidFill>
                <a:srgbClr val="FAC1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706835" y="516804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60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 录</a:t>
            </a:r>
            <a:endParaRPr lang="en-US" sz="60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706835" y="15359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49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75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25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75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4" grpId="0"/>
      <p:bldP spid="15" grpId="0"/>
      <p:bldP spid="20" grpId="0"/>
      <p:bldP spid="21" grpId="0"/>
      <p:bldP spid="22" grpId="0"/>
      <p:bldP spid="23" grpId="0"/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12192000" cy="4572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56951" y="3843074"/>
            <a:ext cx="192219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000" dirty="0">
                <a:solidFill>
                  <a:srgbClr val="AF93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04</a:t>
            </a:r>
            <a:endParaRPr lang="zh-CN" altLang="en-US" sz="4000" dirty="0">
              <a:solidFill>
                <a:srgbClr val="AF93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15218" y="4394482"/>
            <a:ext cx="2390398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展望未来</a:t>
            </a:r>
          </a:p>
        </p:txBody>
      </p:sp>
    </p:spTree>
    <p:extLst>
      <p:ext uri="{BB962C8B-B14F-4D97-AF65-F5344CB8AC3E}">
        <p14:creationId xmlns:p14="http://schemas.microsoft.com/office/powerpoint/2010/main" val="286217007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745589" y="1049403"/>
            <a:ext cx="635859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54971" y="1621134"/>
            <a:ext cx="5322272" cy="436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id-ID" sz="1200" dirty="0">
                <a:solidFill>
                  <a:prstClr val="white">
                    <a:lumMod val="75000"/>
                  </a:prstClr>
                </a:solidFill>
                <a:ea typeface="Roboto" panose="02000000000000000000" pitchFamily="2" charset="0"/>
              </a:rPr>
              <a:t>Du</a:t>
            </a:r>
            <a:r>
              <a:rPr lang="en-US" sz="1200" dirty="0" err="1">
                <a:solidFill>
                  <a:prstClr val="white">
                    <a:lumMod val="75000"/>
                  </a:prstClr>
                </a:solidFill>
                <a:ea typeface="Roboto" panose="02000000000000000000" pitchFamily="2" charset="0"/>
              </a:rPr>
              <a:t>mmy</a:t>
            </a:r>
            <a:r>
              <a:rPr lang="en-US" sz="1200" dirty="0">
                <a:solidFill>
                  <a:prstClr val="white">
                    <a:lumMod val="75000"/>
                  </a:prstClr>
                </a:solidFill>
                <a:ea typeface="Roboto" panose="02000000000000000000" pitchFamily="2" charset="0"/>
              </a:rPr>
              <a:t> text ever since when an </a:t>
            </a:r>
            <a:r>
              <a:rPr lang="en-US" sz="1200" dirty="0">
                <a:solidFill>
                  <a:srgbClr val="F95647"/>
                </a:solidFill>
                <a:ea typeface="Roboto" panose="02000000000000000000" pitchFamily="2" charset="0"/>
              </a:rPr>
              <a:t>unknown printer took a galley</a:t>
            </a:r>
            <a:r>
              <a:rPr lang="id-ID" sz="1200" dirty="0">
                <a:solidFill>
                  <a:srgbClr val="F95647"/>
                </a:solidFill>
                <a:ea typeface="Roboto" panose="02000000000000000000" pitchFamily="2" charset="0"/>
              </a:rPr>
              <a:t>.</a:t>
            </a:r>
            <a:endParaRPr lang="en-US" sz="1200" dirty="0">
              <a:solidFill>
                <a:srgbClr val="F95647"/>
              </a:solidFill>
              <a:ea typeface="Roboto" panose="02000000000000000000" pitchFamily="2" charset="0"/>
            </a:endParaRPr>
          </a:p>
        </p:txBody>
      </p:sp>
      <p:sp>
        <p:nvSpPr>
          <p:cNvPr id="21" name="Rectangle 21"/>
          <p:cNvSpPr/>
          <p:nvPr/>
        </p:nvSpPr>
        <p:spPr>
          <a:xfrm>
            <a:off x="6632995" y="232231"/>
            <a:ext cx="4970322" cy="6676570"/>
          </a:xfrm>
          <a:prstGeom prst="rect">
            <a:avLst/>
          </a:prstGeom>
          <a:blipFill>
            <a:blip r:embed="rId3"/>
            <a:stretch>
              <a:fillRect t="-1000" r="-6000" b="-11000"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342900" dist="38100" dir="13500000" algn="br" rotWithShape="0">
              <a:sysClr val="windowText" lastClr="000000">
                <a:lumMod val="50000"/>
                <a:lumOff val="50000"/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828679" y="2610750"/>
            <a:ext cx="5615664" cy="16694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buClr>
                <a:srgbClr val="202F3D">
                  <a:lumMod val="75000"/>
                </a:srgbClr>
              </a:buClr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顶部“开始”面板中可以对字体、字号、颜色、行距等进行修改。顶部“开始”面板中可以对字体、字号、颜色、行距等进行修改。顶部“开始”面板中可以对字体、字号、颜色、行距等进行修改。顶部“开始”面板中可以对字体、字号、颜色、行距等进行修改。顶部“开始”面板中可以对字体、字号、颜色、行距等进行修改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3507549" y="5147980"/>
            <a:ext cx="236756" cy="344023"/>
            <a:chOff x="-1587" y="-1587"/>
            <a:chExt cx="4211637" cy="6119812"/>
          </a:xfrm>
          <a:solidFill>
            <a:sysClr val="window" lastClr="FFFFFF"/>
          </a:solidFill>
        </p:grpSpPr>
        <p:sp>
          <p:nvSpPr>
            <p:cNvPr id="24" name="Freeform 39"/>
            <p:cNvSpPr>
              <a:spLocks noEditPoints="1"/>
            </p:cNvSpPr>
            <p:nvPr/>
          </p:nvSpPr>
          <p:spPr bwMode="auto">
            <a:xfrm>
              <a:off x="-1587" y="-1587"/>
              <a:ext cx="4211637" cy="6119812"/>
            </a:xfrm>
            <a:custGeom>
              <a:avLst/>
              <a:gdLst>
                <a:gd name="T0" fmla="*/ 560 w 1120"/>
                <a:gd name="T1" fmla="*/ 0 h 1629"/>
                <a:gd name="T2" fmla="*/ 0 w 1120"/>
                <a:gd name="T3" fmla="*/ 560 h 1629"/>
                <a:gd name="T4" fmla="*/ 256 w 1120"/>
                <a:gd name="T5" fmla="*/ 1174 h 1629"/>
                <a:gd name="T6" fmla="*/ 560 w 1120"/>
                <a:gd name="T7" fmla="*/ 1629 h 1629"/>
                <a:gd name="T8" fmla="*/ 864 w 1120"/>
                <a:gd name="T9" fmla="*/ 1175 h 1629"/>
                <a:gd name="T10" fmla="*/ 1120 w 1120"/>
                <a:gd name="T11" fmla="*/ 560 h 1629"/>
                <a:gd name="T12" fmla="*/ 560 w 1120"/>
                <a:gd name="T13" fmla="*/ 0 h 1629"/>
                <a:gd name="T14" fmla="*/ 692 w 1120"/>
                <a:gd name="T15" fmla="*/ 1383 h 1629"/>
                <a:gd name="T16" fmla="*/ 440 w 1120"/>
                <a:gd name="T17" fmla="*/ 1415 h 1629"/>
                <a:gd name="T18" fmla="*/ 409 w 1120"/>
                <a:gd name="T19" fmla="*/ 1319 h 1629"/>
                <a:gd name="T20" fmla="*/ 409 w 1120"/>
                <a:gd name="T21" fmla="*/ 1317 h 1629"/>
                <a:gd name="T22" fmla="*/ 724 w 1120"/>
                <a:gd name="T23" fmla="*/ 1278 h 1629"/>
                <a:gd name="T24" fmla="*/ 710 w 1120"/>
                <a:gd name="T25" fmla="*/ 1323 h 1629"/>
                <a:gd name="T26" fmla="*/ 692 w 1120"/>
                <a:gd name="T27" fmla="*/ 1383 h 1629"/>
                <a:gd name="T28" fmla="*/ 394 w 1120"/>
                <a:gd name="T29" fmla="*/ 1268 h 1629"/>
                <a:gd name="T30" fmla="*/ 363 w 1120"/>
                <a:gd name="T31" fmla="*/ 1171 h 1629"/>
                <a:gd name="T32" fmla="*/ 758 w 1120"/>
                <a:gd name="T33" fmla="*/ 1171 h 1629"/>
                <a:gd name="T34" fmla="*/ 740 w 1120"/>
                <a:gd name="T35" fmla="*/ 1225 h 1629"/>
                <a:gd name="T36" fmla="*/ 394 w 1120"/>
                <a:gd name="T37" fmla="*/ 1268 h 1629"/>
                <a:gd name="T38" fmla="*/ 560 w 1120"/>
                <a:gd name="T39" fmla="*/ 1527 h 1629"/>
                <a:gd name="T40" fmla="*/ 458 w 1120"/>
                <a:gd name="T41" fmla="*/ 1464 h 1629"/>
                <a:gd name="T42" fmla="*/ 674 w 1120"/>
                <a:gd name="T43" fmla="*/ 1437 h 1629"/>
                <a:gd name="T44" fmla="*/ 560 w 1120"/>
                <a:gd name="T45" fmla="*/ 1527 h 1629"/>
                <a:gd name="T46" fmla="*/ 798 w 1120"/>
                <a:gd name="T47" fmla="*/ 1069 h 1629"/>
                <a:gd name="T48" fmla="*/ 323 w 1120"/>
                <a:gd name="T49" fmla="*/ 1069 h 1629"/>
                <a:gd name="T50" fmla="*/ 237 w 1120"/>
                <a:gd name="T51" fmla="*/ 905 h 1629"/>
                <a:gd name="T52" fmla="*/ 102 w 1120"/>
                <a:gd name="T53" fmla="*/ 560 h 1629"/>
                <a:gd name="T54" fmla="*/ 560 w 1120"/>
                <a:gd name="T55" fmla="*/ 102 h 1629"/>
                <a:gd name="T56" fmla="*/ 1018 w 1120"/>
                <a:gd name="T57" fmla="*/ 560 h 1629"/>
                <a:gd name="T58" fmla="*/ 883 w 1120"/>
                <a:gd name="T59" fmla="*/ 906 h 1629"/>
                <a:gd name="T60" fmla="*/ 798 w 1120"/>
                <a:gd name="T61" fmla="*/ 1069 h 1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0" h="1629">
                  <a:moveTo>
                    <a:pt x="560" y="0"/>
                  </a:moveTo>
                  <a:cubicBezTo>
                    <a:pt x="251" y="0"/>
                    <a:pt x="0" y="251"/>
                    <a:pt x="0" y="560"/>
                  </a:cubicBezTo>
                  <a:cubicBezTo>
                    <a:pt x="0" y="765"/>
                    <a:pt x="188" y="983"/>
                    <a:pt x="256" y="1174"/>
                  </a:cubicBezTo>
                  <a:cubicBezTo>
                    <a:pt x="358" y="1459"/>
                    <a:pt x="347" y="1629"/>
                    <a:pt x="560" y="1629"/>
                  </a:cubicBezTo>
                  <a:cubicBezTo>
                    <a:pt x="776" y="1629"/>
                    <a:pt x="762" y="1459"/>
                    <a:pt x="864" y="1175"/>
                  </a:cubicBezTo>
                  <a:cubicBezTo>
                    <a:pt x="932" y="983"/>
                    <a:pt x="1120" y="764"/>
                    <a:pt x="1120" y="560"/>
                  </a:cubicBezTo>
                  <a:cubicBezTo>
                    <a:pt x="1120" y="251"/>
                    <a:pt x="869" y="0"/>
                    <a:pt x="560" y="0"/>
                  </a:cubicBezTo>
                  <a:close/>
                  <a:moveTo>
                    <a:pt x="692" y="1383"/>
                  </a:moveTo>
                  <a:cubicBezTo>
                    <a:pt x="440" y="1415"/>
                    <a:pt x="440" y="1415"/>
                    <a:pt x="440" y="1415"/>
                  </a:cubicBezTo>
                  <a:cubicBezTo>
                    <a:pt x="431" y="1389"/>
                    <a:pt x="421" y="1358"/>
                    <a:pt x="409" y="1319"/>
                  </a:cubicBezTo>
                  <a:cubicBezTo>
                    <a:pt x="409" y="1318"/>
                    <a:pt x="409" y="1318"/>
                    <a:pt x="409" y="1317"/>
                  </a:cubicBezTo>
                  <a:cubicBezTo>
                    <a:pt x="724" y="1278"/>
                    <a:pt x="724" y="1278"/>
                    <a:pt x="724" y="1278"/>
                  </a:cubicBezTo>
                  <a:cubicBezTo>
                    <a:pt x="719" y="1293"/>
                    <a:pt x="714" y="1309"/>
                    <a:pt x="710" y="1323"/>
                  </a:cubicBezTo>
                  <a:cubicBezTo>
                    <a:pt x="704" y="1346"/>
                    <a:pt x="698" y="1365"/>
                    <a:pt x="692" y="1383"/>
                  </a:cubicBezTo>
                  <a:close/>
                  <a:moveTo>
                    <a:pt x="394" y="1268"/>
                  </a:moveTo>
                  <a:cubicBezTo>
                    <a:pt x="385" y="1237"/>
                    <a:pt x="374" y="1205"/>
                    <a:pt x="363" y="1171"/>
                  </a:cubicBezTo>
                  <a:cubicBezTo>
                    <a:pt x="758" y="1171"/>
                    <a:pt x="758" y="1171"/>
                    <a:pt x="758" y="1171"/>
                  </a:cubicBezTo>
                  <a:cubicBezTo>
                    <a:pt x="752" y="1189"/>
                    <a:pt x="745" y="1208"/>
                    <a:pt x="740" y="1225"/>
                  </a:cubicBezTo>
                  <a:lnTo>
                    <a:pt x="394" y="1268"/>
                  </a:lnTo>
                  <a:close/>
                  <a:moveTo>
                    <a:pt x="560" y="1527"/>
                  </a:moveTo>
                  <a:cubicBezTo>
                    <a:pt x="508" y="1527"/>
                    <a:pt x="485" y="1521"/>
                    <a:pt x="458" y="1464"/>
                  </a:cubicBezTo>
                  <a:cubicBezTo>
                    <a:pt x="674" y="1437"/>
                    <a:pt x="674" y="1437"/>
                    <a:pt x="674" y="1437"/>
                  </a:cubicBezTo>
                  <a:cubicBezTo>
                    <a:pt x="643" y="1521"/>
                    <a:pt x="620" y="1527"/>
                    <a:pt x="560" y="1527"/>
                  </a:cubicBezTo>
                  <a:close/>
                  <a:moveTo>
                    <a:pt x="798" y="1069"/>
                  </a:moveTo>
                  <a:cubicBezTo>
                    <a:pt x="323" y="1069"/>
                    <a:pt x="323" y="1069"/>
                    <a:pt x="323" y="1069"/>
                  </a:cubicBezTo>
                  <a:cubicBezTo>
                    <a:pt x="297" y="1014"/>
                    <a:pt x="267" y="959"/>
                    <a:pt x="237" y="905"/>
                  </a:cubicBezTo>
                  <a:cubicBezTo>
                    <a:pt x="170" y="786"/>
                    <a:pt x="102" y="664"/>
                    <a:pt x="102" y="560"/>
                  </a:cubicBezTo>
                  <a:cubicBezTo>
                    <a:pt x="102" y="307"/>
                    <a:pt x="307" y="102"/>
                    <a:pt x="560" y="102"/>
                  </a:cubicBezTo>
                  <a:cubicBezTo>
                    <a:pt x="813" y="102"/>
                    <a:pt x="1018" y="307"/>
                    <a:pt x="1018" y="560"/>
                  </a:cubicBezTo>
                  <a:cubicBezTo>
                    <a:pt x="1018" y="663"/>
                    <a:pt x="949" y="786"/>
                    <a:pt x="883" y="906"/>
                  </a:cubicBezTo>
                  <a:cubicBezTo>
                    <a:pt x="853" y="960"/>
                    <a:pt x="823" y="1014"/>
                    <a:pt x="798" y="1069"/>
                  </a:cubicBezTo>
                  <a:close/>
                </a:path>
              </a:pathLst>
            </a:custGeom>
            <a:solidFill>
              <a:srgbClr val="FAC1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40"/>
            <p:cNvSpPr>
              <a:spLocks/>
            </p:cNvSpPr>
            <p:nvPr/>
          </p:nvSpPr>
          <p:spPr bwMode="auto">
            <a:xfrm>
              <a:off x="957263" y="955675"/>
              <a:ext cx="1239837" cy="1239837"/>
            </a:xfrm>
            <a:custGeom>
              <a:avLst/>
              <a:gdLst>
                <a:gd name="T0" fmla="*/ 305 w 330"/>
                <a:gd name="T1" fmla="*/ 0 h 330"/>
                <a:gd name="T2" fmla="*/ 0 w 330"/>
                <a:gd name="T3" fmla="*/ 305 h 330"/>
                <a:gd name="T4" fmla="*/ 25 w 330"/>
                <a:gd name="T5" fmla="*/ 330 h 330"/>
                <a:gd name="T6" fmla="*/ 50 w 330"/>
                <a:gd name="T7" fmla="*/ 305 h 330"/>
                <a:gd name="T8" fmla="*/ 305 w 330"/>
                <a:gd name="T9" fmla="*/ 50 h 330"/>
                <a:gd name="T10" fmla="*/ 330 w 330"/>
                <a:gd name="T11" fmla="*/ 25 h 330"/>
                <a:gd name="T12" fmla="*/ 305 w 330"/>
                <a:gd name="T13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330">
                  <a:moveTo>
                    <a:pt x="305" y="0"/>
                  </a:moveTo>
                  <a:cubicBezTo>
                    <a:pt x="137" y="0"/>
                    <a:pt x="0" y="137"/>
                    <a:pt x="0" y="305"/>
                  </a:cubicBezTo>
                  <a:cubicBezTo>
                    <a:pt x="0" y="319"/>
                    <a:pt x="11" y="330"/>
                    <a:pt x="25" y="330"/>
                  </a:cubicBezTo>
                  <a:cubicBezTo>
                    <a:pt x="39" y="330"/>
                    <a:pt x="50" y="319"/>
                    <a:pt x="50" y="305"/>
                  </a:cubicBezTo>
                  <a:cubicBezTo>
                    <a:pt x="50" y="165"/>
                    <a:pt x="165" y="50"/>
                    <a:pt x="305" y="50"/>
                  </a:cubicBezTo>
                  <a:cubicBezTo>
                    <a:pt x="319" y="50"/>
                    <a:pt x="330" y="39"/>
                    <a:pt x="330" y="25"/>
                  </a:cubicBezTo>
                  <a:cubicBezTo>
                    <a:pt x="330" y="11"/>
                    <a:pt x="319" y="0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4641250" y="5158868"/>
            <a:ext cx="306205" cy="306083"/>
            <a:chOff x="0" y="1588"/>
            <a:chExt cx="4016375" cy="4014787"/>
          </a:xfrm>
          <a:solidFill>
            <a:sysClr val="window" lastClr="FFFFFF"/>
          </a:solidFill>
        </p:grpSpPr>
        <p:sp>
          <p:nvSpPr>
            <p:cNvPr id="27" name="Freeform 48"/>
            <p:cNvSpPr>
              <a:spLocks noEditPoints="1"/>
            </p:cNvSpPr>
            <p:nvPr/>
          </p:nvSpPr>
          <p:spPr bwMode="auto">
            <a:xfrm>
              <a:off x="0" y="1588"/>
              <a:ext cx="4016375" cy="4014787"/>
            </a:xfrm>
            <a:custGeom>
              <a:avLst/>
              <a:gdLst>
                <a:gd name="T0" fmla="*/ 690 w 1068"/>
                <a:gd name="T1" fmla="*/ 335 h 1068"/>
                <a:gd name="T2" fmla="*/ 534 w 1068"/>
                <a:gd name="T3" fmla="*/ 0 h 1068"/>
                <a:gd name="T4" fmla="*/ 301 w 1068"/>
                <a:gd name="T5" fmla="*/ 342 h 1068"/>
                <a:gd name="T6" fmla="*/ 267 w 1068"/>
                <a:gd name="T7" fmla="*/ 360 h 1068"/>
                <a:gd name="T8" fmla="*/ 100 w 1068"/>
                <a:gd name="T9" fmla="*/ 334 h 1068"/>
                <a:gd name="T10" fmla="*/ 0 w 1068"/>
                <a:gd name="T11" fmla="*/ 968 h 1068"/>
                <a:gd name="T12" fmla="*/ 201 w 1068"/>
                <a:gd name="T13" fmla="*/ 1068 h 1068"/>
                <a:gd name="T14" fmla="*/ 291 w 1068"/>
                <a:gd name="T15" fmla="*/ 1011 h 1068"/>
                <a:gd name="T16" fmla="*/ 301 w 1068"/>
                <a:gd name="T17" fmla="*/ 1013 h 1068"/>
                <a:gd name="T18" fmla="*/ 635 w 1068"/>
                <a:gd name="T19" fmla="*/ 1068 h 1068"/>
                <a:gd name="T20" fmla="*/ 937 w 1068"/>
                <a:gd name="T21" fmla="*/ 1004 h 1068"/>
                <a:gd name="T22" fmla="*/ 952 w 1068"/>
                <a:gd name="T23" fmla="*/ 909 h 1068"/>
                <a:gd name="T24" fmla="*/ 1007 w 1068"/>
                <a:gd name="T25" fmla="*/ 732 h 1068"/>
                <a:gd name="T26" fmla="*/ 1039 w 1068"/>
                <a:gd name="T27" fmla="*/ 560 h 1068"/>
                <a:gd name="T28" fmla="*/ 1068 w 1068"/>
                <a:gd name="T29" fmla="*/ 481 h 1068"/>
                <a:gd name="T30" fmla="*/ 974 w 1068"/>
                <a:gd name="T31" fmla="*/ 349 h 1068"/>
                <a:gd name="T32" fmla="*/ 201 w 1068"/>
                <a:gd name="T33" fmla="*/ 1001 h 1068"/>
                <a:gd name="T34" fmla="*/ 67 w 1068"/>
                <a:gd name="T35" fmla="*/ 968 h 1068"/>
                <a:gd name="T36" fmla="*/ 100 w 1068"/>
                <a:gd name="T37" fmla="*/ 401 h 1068"/>
                <a:gd name="T38" fmla="*/ 234 w 1068"/>
                <a:gd name="T39" fmla="*/ 434 h 1068"/>
                <a:gd name="T40" fmla="*/ 1001 w 1068"/>
                <a:gd name="T41" fmla="*/ 485 h 1068"/>
                <a:gd name="T42" fmla="*/ 868 w 1068"/>
                <a:gd name="T43" fmla="*/ 534 h 1068"/>
                <a:gd name="T44" fmla="*/ 868 w 1068"/>
                <a:gd name="T45" fmla="*/ 567 h 1068"/>
                <a:gd name="T46" fmla="*/ 986 w 1068"/>
                <a:gd name="T47" fmla="*/ 629 h 1068"/>
                <a:gd name="T48" fmla="*/ 835 w 1068"/>
                <a:gd name="T49" fmla="*/ 701 h 1068"/>
                <a:gd name="T50" fmla="*/ 835 w 1068"/>
                <a:gd name="T51" fmla="*/ 734 h 1068"/>
                <a:gd name="T52" fmla="*/ 944 w 1068"/>
                <a:gd name="T53" fmla="*/ 803 h 1068"/>
                <a:gd name="T54" fmla="*/ 801 w 1068"/>
                <a:gd name="T55" fmla="*/ 868 h 1068"/>
                <a:gd name="T56" fmla="*/ 801 w 1068"/>
                <a:gd name="T57" fmla="*/ 901 h 1068"/>
                <a:gd name="T58" fmla="*/ 888 w 1068"/>
                <a:gd name="T59" fmla="*/ 948 h 1068"/>
                <a:gd name="T60" fmla="*/ 818 w 1068"/>
                <a:gd name="T61" fmla="*/ 1001 h 1068"/>
                <a:gd name="T62" fmla="*/ 450 w 1068"/>
                <a:gd name="T63" fmla="*/ 980 h 1068"/>
                <a:gd name="T64" fmla="*/ 268 w 1068"/>
                <a:gd name="T65" fmla="*/ 914 h 1068"/>
                <a:gd name="T66" fmla="*/ 294 w 1068"/>
                <a:gd name="T67" fmla="*/ 418 h 1068"/>
                <a:gd name="T68" fmla="*/ 501 w 1068"/>
                <a:gd name="T69" fmla="*/ 100 h 1068"/>
                <a:gd name="T70" fmla="*/ 632 w 1068"/>
                <a:gd name="T71" fmla="*/ 225 h 1068"/>
                <a:gd name="T72" fmla="*/ 962 w 1068"/>
                <a:gd name="T73" fmla="*/ 413 h 1068"/>
                <a:gd name="T74" fmla="*/ 1001 w 1068"/>
                <a:gd name="T75" fmla="*/ 485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68" h="1068">
                  <a:moveTo>
                    <a:pt x="974" y="349"/>
                  </a:moveTo>
                  <a:cubicBezTo>
                    <a:pt x="932" y="339"/>
                    <a:pt x="834" y="339"/>
                    <a:pt x="690" y="335"/>
                  </a:cubicBezTo>
                  <a:cubicBezTo>
                    <a:pt x="697" y="304"/>
                    <a:pt x="699" y="275"/>
                    <a:pt x="699" y="225"/>
                  </a:cubicBezTo>
                  <a:cubicBezTo>
                    <a:pt x="699" y="105"/>
                    <a:pt x="611" y="0"/>
                    <a:pt x="534" y="0"/>
                  </a:cubicBezTo>
                  <a:cubicBezTo>
                    <a:pt x="480" y="0"/>
                    <a:pt x="435" y="45"/>
                    <a:pt x="434" y="99"/>
                  </a:cubicBezTo>
                  <a:cubicBezTo>
                    <a:pt x="433" y="167"/>
                    <a:pt x="413" y="283"/>
                    <a:pt x="301" y="342"/>
                  </a:cubicBezTo>
                  <a:cubicBezTo>
                    <a:pt x="292" y="346"/>
                    <a:pt x="269" y="357"/>
                    <a:pt x="265" y="35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50" y="345"/>
                    <a:pt x="225" y="334"/>
                    <a:pt x="201" y="334"/>
                  </a:cubicBezTo>
                  <a:cubicBezTo>
                    <a:pt x="100" y="334"/>
                    <a:pt x="100" y="334"/>
                    <a:pt x="100" y="334"/>
                  </a:cubicBezTo>
                  <a:cubicBezTo>
                    <a:pt x="45" y="334"/>
                    <a:pt x="0" y="379"/>
                    <a:pt x="0" y="434"/>
                  </a:cubicBezTo>
                  <a:cubicBezTo>
                    <a:pt x="0" y="968"/>
                    <a:pt x="0" y="968"/>
                    <a:pt x="0" y="968"/>
                  </a:cubicBezTo>
                  <a:cubicBezTo>
                    <a:pt x="0" y="1023"/>
                    <a:pt x="45" y="1068"/>
                    <a:pt x="100" y="1068"/>
                  </a:cubicBezTo>
                  <a:cubicBezTo>
                    <a:pt x="201" y="1068"/>
                    <a:pt x="201" y="1068"/>
                    <a:pt x="201" y="1068"/>
                  </a:cubicBezTo>
                  <a:cubicBezTo>
                    <a:pt x="240" y="1068"/>
                    <a:pt x="273" y="1044"/>
                    <a:pt x="290" y="1010"/>
                  </a:cubicBezTo>
                  <a:cubicBezTo>
                    <a:pt x="290" y="1011"/>
                    <a:pt x="291" y="1011"/>
                    <a:pt x="291" y="1011"/>
                  </a:cubicBezTo>
                  <a:cubicBezTo>
                    <a:pt x="293" y="1011"/>
                    <a:pt x="296" y="1012"/>
                    <a:pt x="299" y="1013"/>
                  </a:cubicBezTo>
                  <a:cubicBezTo>
                    <a:pt x="300" y="1013"/>
                    <a:pt x="300" y="1013"/>
                    <a:pt x="301" y="1013"/>
                  </a:cubicBezTo>
                  <a:cubicBezTo>
                    <a:pt x="320" y="1018"/>
                    <a:pt x="357" y="1027"/>
                    <a:pt x="436" y="1045"/>
                  </a:cubicBezTo>
                  <a:cubicBezTo>
                    <a:pt x="453" y="1049"/>
                    <a:pt x="542" y="1068"/>
                    <a:pt x="635" y="1068"/>
                  </a:cubicBezTo>
                  <a:cubicBezTo>
                    <a:pt x="818" y="1068"/>
                    <a:pt x="818" y="1068"/>
                    <a:pt x="818" y="1068"/>
                  </a:cubicBezTo>
                  <a:cubicBezTo>
                    <a:pt x="873" y="1068"/>
                    <a:pt x="913" y="1047"/>
                    <a:pt x="937" y="1004"/>
                  </a:cubicBezTo>
                  <a:cubicBezTo>
                    <a:pt x="938" y="1003"/>
                    <a:pt x="945" y="988"/>
                    <a:pt x="952" y="968"/>
                  </a:cubicBezTo>
                  <a:cubicBezTo>
                    <a:pt x="956" y="952"/>
                    <a:pt x="958" y="931"/>
                    <a:pt x="952" y="909"/>
                  </a:cubicBezTo>
                  <a:cubicBezTo>
                    <a:pt x="988" y="884"/>
                    <a:pt x="1000" y="847"/>
                    <a:pt x="1007" y="823"/>
                  </a:cubicBezTo>
                  <a:cubicBezTo>
                    <a:pt x="1020" y="783"/>
                    <a:pt x="1016" y="753"/>
                    <a:pt x="1007" y="732"/>
                  </a:cubicBezTo>
                  <a:cubicBezTo>
                    <a:pt x="1027" y="713"/>
                    <a:pt x="1045" y="684"/>
                    <a:pt x="1052" y="640"/>
                  </a:cubicBezTo>
                  <a:cubicBezTo>
                    <a:pt x="1056" y="612"/>
                    <a:pt x="1052" y="584"/>
                    <a:pt x="1039" y="560"/>
                  </a:cubicBezTo>
                  <a:cubicBezTo>
                    <a:pt x="1058" y="539"/>
                    <a:pt x="1066" y="513"/>
                    <a:pt x="1067" y="488"/>
                  </a:cubicBezTo>
                  <a:cubicBezTo>
                    <a:pt x="1068" y="481"/>
                    <a:pt x="1068" y="481"/>
                    <a:pt x="1068" y="481"/>
                  </a:cubicBezTo>
                  <a:cubicBezTo>
                    <a:pt x="1068" y="476"/>
                    <a:pt x="1068" y="474"/>
                    <a:pt x="1068" y="464"/>
                  </a:cubicBezTo>
                  <a:cubicBezTo>
                    <a:pt x="1068" y="422"/>
                    <a:pt x="1039" y="368"/>
                    <a:pt x="974" y="349"/>
                  </a:cubicBezTo>
                  <a:close/>
                  <a:moveTo>
                    <a:pt x="234" y="968"/>
                  </a:moveTo>
                  <a:cubicBezTo>
                    <a:pt x="234" y="986"/>
                    <a:pt x="219" y="1001"/>
                    <a:pt x="201" y="1001"/>
                  </a:cubicBezTo>
                  <a:cubicBezTo>
                    <a:pt x="100" y="1001"/>
                    <a:pt x="100" y="1001"/>
                    <a:pt x="100" y="1001"/>
                  </a:cubicBezTo>
                  <a:cubicBezTo>
                    <a:pt x="82" y="1001"/>
                    <a:pt x="67" y="986"/>
                    <a:pt x="67" y="968"/>
                  </a:cubicBezTo>
                  <a:cubicBezTo>
                    <a:pt x="67" y="434"/>
                    <a:pt x="67" y="434"/>
                    <a:pt x="67" y="434"/>
                  </a:cubicBezTo>
                  <a:cubicBezTo>
                    <a:pt x="67" y="415"/>
                    <a:pt x="82" y="401"/>
                    <a:pt x="100" y="401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19" y="401"/>
                    <a:pt x="234" y="415"/>
                    <a:pt x="234" y="434"/>
                  </a:cubicBezTo>
                  <a:lnTo>
                    <a:pt x="234" y="968"/>
                  </a:lnTo>
                  <a:close/>
                  <a:moveTo>
                    <a:pt x="1001" y="485"/>
                  </a:moveTo>
                  <a:cubicBezTo>
                    <a:pt x="1000" y="502"/>
                    <a:pt x="993" y="534"/>
                    <a:pt x="935" y="534"/>
                  </a:cubicBezTo>
                  <a:cubicBezTo>
                    <a:pt x="885" y="534"/>
                    <a:pt x="868" y="534"/>
                    <a:pt x="868" y="534"/>
                  </a:cubicBezTo>
                  <a:cubicBezTo>
                    <a:pt x="859" y="534"/>
                    <a:pt x="851" y="541"/>
                    <a:pt x="851" y="551"/>
                  </a:cubicBezTo>
                  <a:cubicBezTo>
                    <a:pt x="851" y="560"/>
                    <a:pt x="859" y="567"/>
                    <a:pt x="868" y="567"/>
                  </a:cubicBezTo>
                  <a:cubicBezTo>
                    <a:pt x="868" y="567"/>
                    <a:pt x="883" y="567"/>
                    <a:pt x="933" y="567"/>
                  </a:cubicBezTo>
                  <a:cubicBezTo>
                    <a:pt x="983" y="567"/>
                    <a:pt x="989" y="609"/>
                    <a:pt x="986" y="629"/>
                  </a:cubicBezTo>
                  <a:cubicBezTo>
                    <a:pt x="982" y="654"/>
                    <a:pt x="970" y="701"/>
                    <a:pt x="914" y="701"/>
                  </a:cubicBezTo>
                  <a:cubicBezTo>
                    <a:pt x="858" y="701"/>
                    <a:pt x="835" y="701"/>
                    <a:pt x="835" y="701"/>
                  </a:cubicBezTo>
                  <a:cubicBezTo>
                    <a:pt x="825" y="701"/>
                    <a:pt x="818" y="708"/>
                    <a:pt x="818" y="718"/>
                  </a:cubicBezTo>
                  <a:cubicBezTo>
                    <a:pt x="818" y="727"/>
                    <a:pt x="825" y="734"/>
                    <a:pt x="835" y="734"/>
                  </a:cubicBezTo>
                  <a:cubicBezTo>
                    <a:pt x="835" y="734"/>
                    <a:pt x="874" y="734"/>
                    <a:pt x="900" y="734"/>
                  </a:cubicBezTo>
                  <a:cubicBezTo>
                    <a:pt x="957" y="734"/>
                    <a:pt x="952" y="777"/>
                    <a:pt x="944" y="803"/>
                  </a:cubicBezTo>
                  <a:cubicBezTo>
                    <a:pt x="933" y="837"/>
                    <a:pt x="926" y="868"/>
                    <a:pt x="856" y="868"/>
                  </a:cubicBezTo>
                  <a:cubicBezTo>
                    <a:pt x="831" y="868"/>
                    <a:pt x="801" y="868"/>
                    <a:pt x="801" y="868"/>
                  </a:cubicBezTo>
                  <a:cubicBezTo>
                    <a:pt x="792" y="868"/>
                    <a:pt x="784" y="875"/>
                    <a:pt x="784" y="884"/>
                  </a:cubicBezTo>
                  <a:cubicBezTo>
                    <a:pt x="784" y="894"/>
                    <a:pt x="792" y="901"/>
                    <a:pt x="801" y="901"/>
                  </a:cubicBezTo>
                  <a:cubicBezTo>
                    <a:pt x="801" y="901"/>
                    <a:pt x="824" y="901"/>
                    <a:pt x="853" y="901"/>
                  </a:cubicBezTo>
                  <a:cubicBezTo>
                    <a:pt x="890" y="901"/>
                    <a:pt x="892" y="936"/>
                    <a:pt x="888" y="948"/>
                  </a:cubicBezTo>
                  <a:cubicBezTo>
                    <a:pt x="884" y="962"/>
                    <a:pt x="879" y="972"/>
                    <a:pt x="878" y="972"/>
                  </a:cubicBezTo>
                  <a:cubicBezTo>
                    <a:pt x="868" y="990"/>
                    <a:pt x="852" y="1001"/>
                    <a:pt x="818" y="1001"/>
                  </a:cubicBezTo>
                  <a:cubicBezTo>
                    <a:pt x="635" y="1001"/>
                    <a:pt x="635" y="1001"/>
                    <a:pt x="635" y="1001"/>
                  </a:cubicBezTo>
                  <a:cubicBezTo>
                    <a:pt x="544" y="1001"/>
                    <a:pt x="453" y="980"/>
                    <a:pt x="450" y="980"/>
                  </a:cubicBezTo>
                  <a:cubicBezTo>
                    <a:pt x="312" y="948"/>
                    <a:pt x="304" y="946"/>
                    <a:pt x="296" y="943"/>
                  </a:cubicBezTo>
                  <a:cubicBezTo>
                    <a:pt x="296" y="943"/>
                    <a:pt x="268" y="938"/>
                    <a:pt x="268" y="914"/>
                  </a:cubicBezTo>
                  <a:cubicBezTo>
                    <a:pt x="267" y="453"/>
                    <a:pt x="267" y="453"/>
                    <a:pt x="267" y="453"/>
                  </a:cubicBezTo>
                  <a:cubicBezTo>
                    <a:pt x="267" y="437"/>
                    <a:pt x="277" y="423"/>
                    <a:pt x="294" y="418"/>
                  </a:cubicBezTo>
                  <a:cubicBezTo>
                    <a:pt x="296" y="417"/>
                    <a:pt x="299" y="416"/>
                    <a:pt x="301" y="415"/>
                  </a:cubicBezTo>
                  <a:cubicBezTo>
                    <a:pt x="453" y="352"/>
                    <a:pt x="500" y="214"/>
                    <a:pt x="501" y="100"/>
                  </a:cubicBezTo>
                  <a:cubicBezTo>
                    <a:pt x="501" y="84"/>
                    <a:pt x="513" y="67"/>
                    <a:pt x="534" y="67"/>
                  </a:cubicBezTo>
                  <a:cubicBezTo>
                    <a:pt x="570" y="67"/>
                    <a:pt x="632" y="138"/>
                    <a:pt x="632" y="225"/>
                  </a:cubicBezTo>
                  <a:cubicBezTo>
                    <a:pt x="632" y="304"/>
                    <a:pt x="629" y="318"/>
                    <a:pt x="601" y="401"/>
                  </a:cubicBezTo>
                  <a:cubicBezTo>
                    <a:pt x="935" y="401"/>
                    <a:pt x="932" y="405"/>
                    <a:pt x="962" y="413"/>
                  </a:cubicBezTo>
                  <a:cubicBezTo>
                    <a:pt x="998" y="423"/>
                    <a:pt x="1002" y="454"/>
                    <a:pt x="1002" y="464"/>
                  </a:cubicBezTo>
                  <a:cubicBezTo>
                    <a:pt x="1002" y="476"/>
                    <a:pt x="1001" y="474"/>
                    <a:pt x="1001" y="485"/>
                  </a:cubicBezTo>
                  <a:close/>
                </a:path>
              </a:pathLst>
            </a:custGeom>
            <a:solidFill>
              <a:srgbClr val="F95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49"/>
            <p:cNvSpPr>
              <a:spLocks noEditPoints="1"/>
            </p:cNvSpPr>
            <p:nvPr/>
          </p:nvSpPr>
          <p:spPr bwMode="auto">
            <a:xfrm>
              <a:off x="376238" y="3263900"/>
              <a:ext cx="379413" cy="376237"/>
            </a:xfrm>
            <a:custGeom>
              <a:avLst/>
              <a:gdLst>
                <a:gd name="T0" fmla="*/ 50 w 101"/>
                <a:gd name="T1" fmla="*/ 0 h 100"/>
                <a:gd name="T2" fmla="*/ 0 w 101"/>
                <a:gd name="T3" fmla="*/ 50 h 100"/>
                <a:gd name="T4" fmla="*/ 50 w 101"/>
                <a:gd name="T5" fmla="*/ 100 h 100"/>
                <a:gd name="T6" fmla="*/ 101 w 101"/>
                <a:gd name="T7" fmla="*/ 50 h 100"/>
                <a:gd name="T8" fmla="*/ 50 w 101"/>
                <a:gd name="T9" fmla="*/ 0 h 100"/>
                <a:gd name="T10" fmla="*/ 50 w 101"/>
                <a:gd name="T11" fmla="*/ 67 h 100"/>
                <a:gd name="T12" fmla="*/ 34 w 101"/>
                <a:gd name="T13" fmla="*/ 50 h 100"/>
                <a:gd name="T14" fmla="*/ 50 w 101"/>
                <a:gd name="T15" fmla="*/ 33 h 100"/>
                <a:gd name="T16" fmla="*/ 67 w 101"/>
                <a:gd name="T17" fmla="*/ 50 h 100"/>
                <a:gd name="T18" fmla="*/ 50 w 101"/>
                <a:gd name="T19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0">
                  <a:moveTo>
                    <a:pt x="50" y="0"/>
                  </a:moveTo>
                  <a:cubicBezTo>
                    <a:pt x="23" y="0"/>
                    <a:pt x="0" y="22"/>
                    <a:pt x="0" y="50"/>
                  </a:cubicBezTo>
                  <a:cubicBezTo>
                    <a:pt x="0" y="77"/>
                    <a:pt x="23" y="100"/>
                    <a:pt x="50" y="100"/>
                  </a:cubicBezTo>
                  <a:cubicBezTo>
                    <a:pt x="78" y="100"/>
                    <a:pt x="101" y="77"/>
                    <a:pt x="101" y="50"/>
                  </a:cubicBezTo>
                  <a:cubicBezTo>
                    <a:pt x="101" y="22"/>
                    <a:pt x="78" y="0"/>
                    <a:pt x="50" y="0"/>
                  </a:cubicBezTo>
                  <a:close/>
                  <a:moveTo>
                    <a:pt x="50" y="67"/>
                  </a:moveTo>
                  <a:cubicBezTo>
                    <a:pt x="41" y="67"/>
                    <a:pt x="34" y="59"/>
                    <a:pt x="34" y="50"/>
                  </a:cubicBezTo>
                  <a:cubicBezTo>
                    <a:pt x="34" y="41"/>
                    <a:pt x="41" y="33"/>
                    <a:pt x="50" y="33"/>
                  </a:cubicBezTo>
                  <a:cubicBezTo>
                    <a:pt x="60" y="33"/>
                    <a:pt x="67" y="41"/>
                    <a:pt x="67" y="50"/>
                  </a:cubicBezTo>
                  <a:cubicBezTo>
                    <a:pt x="67" y="59"/>
                    <a:pt x="60" y="67"/>
                    <a:pt x="5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092668" y="5133466"/>
            <a:ext cx="375481" cy="323881"/>
            <a:chOff x="-838477" y="-486708"/>
            <a:chExt cx="4632324" cy="3995738"/>
          </a:xfrm>
          <a:solidFill>
            <a:sysClr val="window" lastClr="FFFFFF"/>
          </a:solidFill>
        </p:grpSpPr>
        <p:sp>
          <p:nvSpPr>
            <p:cNvPr id="30" name="Freeform 34"/>
            <p:cNvSpPr>
              <a:spLocks noEditPoints="1"/>
            </p:cNvSpPr>
            <p:nvPr/>
          </p:nvSpPr>
          <p:spPr bwMode="auto">
            <a:xfrm>
              <a:off x="-838477" y="-486708"/>
              <a:ext cx="4632324" cy="3995738"/>
            </a:xfrm>
            <a:custGeom>
              <a:avLst/>
              <a:gdLst>
                <a:gd name="T0" fmla="*/ 1096 w 1232"/>
                <a:gd name="T1" fmla="*/ 134 h 1062"/>
                <a:gd name="T2" fmla="*/ 616 w 1232"/>
                <a:gd name="T3" fmla="*/ 123 h 1062"/>
                <a:gd name="T4" fmla="*/ 136 w 1232"/>
                <a:gd name="T5" fmla="*/ 134 h 1062"/>
                <a:gd name="T6" fmla="*/ 136 w 1232"/>
                <a:gd name="T7" fmla="*/ 622 h 1062"/>
                <a:gd name="T8" fmla="*/ 538 w 1232"/>
                <a:gd name="T9" fmla="*/ 1020 h 1062"/>
                <a:gd name="T10" fmla="*/ 694 w 1232"/>
                <a:gd name="T11" fmla="*/ 1020 h 1062"/>
                <a:gd name="T12" fmla="*/ 1096 w 1232"/>
                <a:gd name="T13" fmla="*/ 622 h 1062"/>
                <a:gd name="T14" fmla="*/ 1096 w 1232"/>
                <a:gd name="T15" fmla="*/ 134 h 1062"/>
                <a:gd name="T16" fmla="*/ 1044 w 1232"/>
                <a:gd name="T17" fmla="*/ 570 h 1062"/>
                <a:gd name="T18" fmla="*/ 642 w 1232"/>
                <a:gd name="T19" fmla="*/ 968 h 1062"/>
                <a:gd name="T20" fmla="*/ 590 w 1232"/>
                <a:gd name="T21" fmla="*/ 968 h 1062"/>
                <a:gd name="T22" fmla="*/ 188 w 1232"/>
                <a:gd name="T23" fmla="*/ 570 h 1062"/>
                <a:gd name="T24" fmla="*/ 188 w 1232"/>
                <a:gd name="T25" fmla="*/ 185 h 1062"/>
                <a:gd name="T26" fmla="*/ 567 w 1232"/>
                <a:gd name="T27" fmla="*/ 177 h 1062"/>
                <a:gd name="T28" fmla="*/ 616 w 1232"/>
                <a:gd name="T29" fmla="*/ 221 h 1062"/>
                <a:gd name="T30" fmla="*/ 665 w 1232"/>
                <a:gd name="T31" fmla="*/ 177 h 1062"/>
                <a:gd name="T32" fmla="*/ 1044 w 1232"/>
                <a:gd name="T33" fmla="*/ 185 h 1062"/>
                <a:gd name="T34" fmla="*/ 1044 w 1232"/>
                <a:gd name="T35" fmla="*/ 57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32" h="1062">
                  <a:moveTo>
                    <a:pt x="1096" y="134"/>
                  </a:moveTo>
                  <a:cubicBezTo>
                    <a:pt x="964" y="3"/>
                    <a:pt x="753" y="0"/>
                    <a:pt x="616" y="123"/>
                  </a:cubicBezTo>
                  <a:cubicBezTo>
                    <a:pt x="479" y="0"/>
                    <a:pt x="268" y="3"/>
                    <a:pt x="136" y="134"/>
                  </a:cubicBezTo>
                  <a:cubicBezTo>
                    <a:pt x="0" y="268"/>
                    <a:pt x="0" y="487"/>
                    <a:pt x="136" y="622"/>
                  </a:cubicBezTo>
                  <a:cubicBezTo>
                    <a:pt x="175" y="660"/>
                    <a:pt x="538" y="1020"/>
                    <a:pt x="538" y="1020"/>
                  </a:cubicBezTo>
                  <a:cubicBezTo>
                    <a:pt x="581" y="1062"/>
                    <a:pt x="651" y="1062"/>
                    <a:pt x="694" y="1020"/>
                  </a:cubicBezTo>
                  <a:cubicBezTo>
                    <a:pt x="694" y="1020"/>
                    <a:pt x="1092" y="626"/>
                    <a:pt x="1096" y="622"/>
                  </a:cubicBezTo>
                  <a:cubicBezTo>
                    <a:pt x="1232" y="487"/>
                    <a:pt x="1232" y="268"/>
                    <a:pt x="1096" y="134"/>
                  </a:cubicBezTo>
                  <a:close/>
                  <a:moveTo>
                    <a:pt x="1044" y="570"/>
                  </a:moveTo>
                  <a:cubicBezTo>
                    <a:pt x="642" y="968"/>
                    <a:pt x="642" y="968"/>
                    <a:pt x="642" y="968"/>
                  </a:cubicBezTo>
                  <a:cubicBezTo>
                    <a:pt x="628" y="982"/>
                    <a:pt x="604" y="982"/>
                    <a:pt x="590" y="968"/>
                  </a:cubicBezTo>
                  <a:cubicBezTo>
                    <a:pt x="188" y="570"/>
                    <a:pt x="188" y="570"/>
                    <a:pt x="188" y="570"/>
                  </a:cubicBezTo>
                  <a:cubicBezTo>
                    <a:pt x="81" y="464"/>
                    <a:pt x="81" y="291"/>
                    <a:pt x="188" y="185"/>
                  </a:cubicBezTo>
                  <a:cubicBezTo>
                    <a:pt x="291" y="82"/>
                    <a:pt x="458" y="79"/>
                    <a:pt x="567" y="177"/>
                  </a:cubicBezTo>
                  <a:cubicBezTo>
                    <a:pt x="616" y="221"/>
                    <a:pt x="616" y="221"/>
                    <a:pt x="616" y="221"/>
                  </a:cubicBezTo>
                  <a:cubicBezTo>
                    <a:pt x="665" y="177"/>
                    <a:pt x="665" y="177"/>
                    <a:pt x="665" y="177"/>
                  </a:cubicBezTo>
                  <a:cubicBezTo>
                    <a:pt x="774" y="79"/>
                    <a:pt x="941" y="82"/>
                    <a:pt x="1044" y="185"/>
                  </a:cubicBezTo>
                  <a:cubicBezTo>
                    <a:pt x="1151" y="291"/>
                    <a:pt x="1151" y="464"/>
                    <a:pt x="1044" y="570"/>
                  </a:cubicBezTo>
                  <a:close/>
                </a:path>
              </a:pathLst>
            </a:custGeom>
            <a:solidFill>
              <a:srgbClr val="1C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688975" y="681038"/>
              <a:ext cx="650875" cy="650875"/>
            </a:xfrm>
            <a:custGeom>
              <a:avLst/>
              <a:gdLst>
                <a:gd name="T0" fmla="*/ 154 w 173"/>
                <a:gd name="T1" fmla="*/ 0 h 173"/>
                <a:gd name="T2" fmla="*/ 154 w 173"/>
                <a:gd name="T3" fmla="*/ 0 h 173"/>
                <a:gd name="T4" fmla="*/ 0 w 173"/>
                <a:gd name="T5" fmla="*/ 154 h 173"/>
                <a:gd name="T6" fmla="*/ 0 w 173"/>
                <a:gd name="T7" fmla="*/ 154 h 173"/>
                <a:gd name="T8" fmla="*/ 18 w 173"/>
                <a:gd name="T9" fmla="*/ 173 h 173"/>
                <a:gd name="T10" fmla="*/ 36 w 173"/>
                <a:gd name="T11" fmla="*/ 154 h 173"/>
                <a:gd name="T12" fmla="*/ 36 w 173"/>
                <a:gd name="T13" fmla="*/ 154 h 173"/>
                <a:gd name="T14" fmla="*/ 154 w 173"/>
                <a:gd name="T15" fmla="*/ 36 h 173"/>
                <a:gd name="T16" fmla="*/ 154 w 173"/>
                <a:gd name="T17" fmla="*/ 36 h 173"/>
                <a:gd name="T18" fmla="*/ 173 w 173"/>
                <a:gd name="T19" fmla="*/ 18 h 173"/>
                <a:gd name="T20" fmla="*/ 154 w 173"/>
                <a:gd name="T2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173"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69" y="0"/>
                    <a:pt x="0" y="69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5"/>
                    <a:pt x="8" y="173"/>
                    <a:pt x="18" y="173"/>
                  </a:cubicBezTo>
                  <a:cubicBezTo>
                    <a:pt x="28" y="173"/>
                    <a:pt x="36" y="165"/>
                    <a:pt x="36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6" y="89"/>
                    <a:pt x="89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65" y="36"/>
                    <a:pt x="173" y="28"/>
                    <a:pt x="173" y="18"/>
                  </a:cubicBezTo>
                  <a:cubicBezTo>
                    <a:pt x="173" y="8"/>
                    <a:pt x="165" y="0"/>
                    <a:pt x="154" y="0"/>
                  </a:cubicBezTo>
                  <a:close/>
                </a:path>
              </a:pathLst>
            </a:custGeom>
            <a:solidFill>
              <a:srgbClr val="1C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2" name="Freeform 44"/>
          <p:cNvSpPr>
            <a:spLocks noChangeAspect="1" noEditPoints="1"/>
          </p:cNvSpPr>
          <p:nvPr/>
        </p:nvSpPr>
        <p:spPr bwMode="auto">
          <a:xfrm>
            <a:off x="2307829" y="5202878"/>
            <a:ext cx="355267" cy="266650"/>
          </a:xfrm>
          <a:custGeom>
            <a:avLst/>
            <a:gdLst>
              <a:gd name="T0" fmla="*/ 925 w 1124"/>
              <a:gd name="T1" fmla="*/ 21 h 843"/>
              <a:gd name="T2" fmla="*/ 249 w 1124"/>
              <a:gd name="T3" fmla="*/ 0 h 843"/>
              <a:gd name="T4" fmla="*/ 21 w 1124"/>
              <a:gd name="T5" fmla="*/ 199 h 843"/>
              <a:gd name="T6" fmla="*/ 18 w 1124"/>
              <a:gd name="T7" fmla="*/ 295 h 843"/>
              <a:gd name="T8" fmla="*/ 562 w 1124"/>
              <a:gd name="T9" fmla="*/ 843 h 843"/>
              <a:gd name="T10" fmla="*/ 1106 w 1124"/>
              <a:gd name="T11" fmla="*/ 295 h 843"/>
              <a:gd name="T12" fmla="*/ 1103 w 1124"/>
              <a:gd name="T13" fmla="*/ 199 h 843"/>
              <a:gd name="T14" fmla="*/ 484 w 1124"/>
              <a:gd name="T15" fmla="*/ 246 h 843"/>
              <a:gd name="T16" fmla="*/ 640 w 1124"/>
              <a:gd name="T17" fmla="*/ 246 h 843"/>
              <a:gd name="T18" fmla="*/ 685 w 1124"/>
              <a:gd name="T19" fmla="*/ 78 h 843"/>
              <a:gd name="T20" fmla="*/ 667 w 1124"/>
              <a:gd name="T21" fmla="*/ 223 h 843"/>
              <a:gd name="T22" fmla="*/ 457 w 1124"/>
              <a:gd name="T23" fmla="*/ 223 h 843"/>
              <a:gd name="T24" fmla="*/ 439 w 1124"/>
              <a:gd name="T25" fmla="*/ 78 h 843"/>
              <a:gd name="T26" fmla="*/ 457 w 1124"/>
              <a:gd name="T27" fmla="*/ 223 h 843"/>
              <a:gd name="T28" fmla="*/ 562 w 1124"/>
              <a:gd name="T29" fmla="*/ 718 h 843"/>
              <a:gd name="T30" fmla="*/ 649 w 1124"/>
              <a:gd name="T31" fmla="*/ 281 h 843"/>
              <a:gd name="T32" fmla="*/ 858 w 1124"/>
              <a:gd name="T33" fmla="*/ 281 h 843"/>
              <a:gd name="T34" fmla="*/ 685 w 1124"/>
              <a:gd name="T35" fmla="*/ 281 h 843"/>
              <a:gd name="T36" fmla="*/ 781 w 1124"/>
              <a:gd name="T37" fmla="*/ 174 h 843"/>
              <a:gd name="T38" fmla="*/ 695 w 1124"/>
              <a:gd name="T39" fmla="*/ 246 h 843"/>
              <a:gd name="T40" fmla="*/ 851 w 1124"/>
              <a:gd name="T41" fmla="*/ 70 h 843"/>
              <a:gd name="T42" fmla="*/ 727 w 1124"/>
              <a:gd name="T43" fmla="*/ 70 h 843"/>
              <a:gd name="T44" fmla="*/ 484 w 1124"/>
              <a:gd name="T45" fmla="*/ 70 h 843"/>
              <a:gd name="T46" fmla="*/ 562 w 1124"/>
              <a:gd name="T47" fmla="*/ 135 h 843"/>
              <a:gd name="T48" fmla="*/ 273 w 1124"/>
              <a:gd name="T49" fmla="*/ 70 h 843"/>
              <a:gd name="T50" fmla="*/ 341 w 1124"/>
              <a:gd name="T51" fmla="*/ 126 h 843"/>
              <a:gd name="T52" fmla="*/ 429 w 1124"/>
              <a:gd name="T53" fmla="*/ 246 h 843"/>
              <a:gd name="T54" fmla="*/ 343 w 1124"/>
              <a:gd name="T55" fmla="*/ 174 h 843"/>
              <a:gd name="T56" fmla="*/ 525 w 1124"/>
              <a:gd name="T57" fmla="*/ 712 h 843"/>
              <a:gd name="T58" fmla="*/ 439 w 1124"/>
              <a:gd name="T59" fmla="*/ 281 h 843"/>
              <a:gd name="T60" fmla="*/ 101 w 1124"/>
              <a:gd name="T61" fmla="*/ 281 h 843"/>
              <a:gd name="T62" fmla="*/ 446 w 1124"/>
              <a:gd name="T63" fmla="*/ 649 h 843"/>
              <a:gd name="T64" fmla="*/ 1023 w 1124"/>
              <a:gd name="T65" fmla="*/ 281 h 843"/>
              <a:gd name="T66" fmla="*/ 899 w 1124"/>
              <a:gd name="T67" fmla="*/ 281 h 843"/>
              <a:gd name="T68" fmla="*/ 808 w 1124"/>
              <a:gd name="T69" fmla="*/ 151 h 843"/>
              <a:gd name="T70" fmla="*/ 1051 w 1124"/>
              <a:gd name="T71" fmla="*/ 246 h 843"/>
              <a:gd name="T72" fmla="*/ 235 w 1124"/>
              <a:gd name="T73" fmla="*/ 84 h 843"/>
              <a:gd name="T74" fmla="*/ 221 w 1124"/>
              <a:gd name="T75" fmla="*/ 246 h 843"/>
              <a:gd name="T76" fmla="*/ 235 w 1124"/>
              <a:gd name="T77" fmla="*/ 84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4" h="843">
                <a:moveTo>
                  <a:pt x="1103" y="199"/>
                </a:moveTo>
                <a:cubicBezTo>
                  <a:pt x="925" y="21"/>
                  <a:pt x="925" y="21"/>
                  <a:pt x="925" y="21"/>
                </a:cubicBezTo>
                <a:cubicBezTo>
                  <a:pt x="912" y="7"/>
                  <a:pt x="894" y="0"/>
                  <a:pt x="875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30" y="0"/>
                  <a:pt x="212" y="7"/>
                  <a:pt x="199" y="21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7" y="213"/>
                  <a:pt x="0" y="231"/>
                  <a:pt x="0" y="249"/>
                </a:cubicBezTo>
                <a:cubicBezTo>
                  <a:pt x="0" y="266"/>
                  <a:pt x="6" y="282"/>
                  <a:pt x="18" y="295"/>
                </a:cubicBezTo>
                <a:cubicBezTo>
                  <a:pt x="509" y="819"/>
                  <a:pt x="509" y="819"/>
                  <a:pt x="509" y="819"/>
                </a:cubicBezTo>
                <a:cubicBezTo>
                  <a:pt x="523" y="834"/>
                  <a:pt x="542" y="843"/>
                  <a:pt x="562" y="843"/>
                </a:cubicBezTo>
                <a:cubicBezTo>
                  <a:pt x="582" y="843"/>
                  <a:pt x="601" y="834"/>
                  <a:pt x="615" y="819"/>
                </a:cubicBezTo>
                <a:cubicBezTo>
                  <a:pt x="1106" y="295"/>
                  <a:pt x="1106" y="295"/>
                  <a:pt x="1106" y="295"/>
                </a:cubicBezTo>
                <a:cubicBezTo>
                  <a:pt x="1118" y="282"/>
                  <a:pt x="1124" y="265"/>
                  <a:pt x="1124" y="248"/>
                </a:cubicBezTo>
                <a:cubicBezTo>
                  <a:pt x="1124" y="230"/>
                  <a:pt x="1117" y="213"/>
                  <a:pt x="1103" y="199"/>
                </a:cubicBezTo>
                <a:close/>
                <a:moveTo>
                  <a:pt x="640" y="246"/>
                </a:moveTo>
                <a:cubicBezTo>
                  <a:pt x="484" y="246"/>
                  <a:pt x="484" y="246"/>
                  <a:pt x="484" y="246"/>
                </a:cubicBezTo>
                <a:cubicBezTo>
                  <a:pt x="562" y="181"/>
                  <a:pt x="562" y="181"/>
                  <a:pt x="562" y="181"/>
                </a:cubicBezTo>
                <a:lnTo>
                  <a:pt x="640" y="246"/>
                </a:lnTo>
                <a:close/>
                <a:moveTo>
                  <a:pt x="589" y="158"/>
                </a:moveTo>
                <a:cubicBezTo>
                  <a:pt x="685" y="78"/>
                  <a:pt x="685" y="78"/>
                  <a:pt x="685" y="78"/>
                </a:cubicBezTo>
                <a:cubicBezTo>
                  <a:pt x="756" y="149"/>
                  <a:pt x="756" y="149"/>
                  <a:pt x="756" y="149"/>
                </a:cubicBezTo>
                <a:cubicBezTo>
                  <a:pt x="667" y="223"/>
                  <a:pt x="667" y="223"/>
                  <a:pt x="667" y="223"/>
                </a:cubicBezTo>
                <a:lnTo>
                  <a:pt x="589" y="158"/>
                </a:lnTo>
                <a:close/>
                <a:moveTo>
                  <a:pt x="457" y="223"/>
                </a:moveTo>
                <a:cubicBezTo>
                  <a:pt x="368" y="149"/>
                  <a:pt x="368" y="149"/>
                  <a:pt x="368" y="149"/>
                </a:cubicBezTo>
                <a:cubicBezTo>
                  <a:pt x="439" y="78"/>
                  <a:pt x="439" y="78"/>
                  <a:pt x="439" y="78"/>
                </a:cubicBezTo>
                <a:cubicBezTo>
                  <a:pt x="535" y="158"/>
                  <a:pt x="535" y="158"/>
                  <a:pt x="535" y="158"/>
                </a:cubicBezTo>
                <a:lnTo>
                  <a:pt x="457" y="223"/>
                </a:lnTo>
                <a:close/>
                <a:moveTo>
                  <a:pt x="649" y="281"/>
                </a:moveTo>
                <a:cubicBezTo>
                  <a:pt x="562" y="718"/>
                  <a:pt x="562" y="718"/>
                  <a:pt x="562" y="718"/>
                </a:cubicBezTo>
                <a:cubicBezTo>
                  <a:pt x="475" y="281"/>
                  <a:pt x="475" y="281"/>
                  <a:pt x="475" y="281"/>
                </a:cubicBezTo>
                <a:lnTo>
                  <a:pt x="649" y="281"/>
                </a:lnTo>
                <a:close/>
                <a:moveTo>
                  <a:pt x="685" y="281"/>
                </a:moveTo>
                <a:cubicBezTo>
                  <a:pt x="858" y="281"/>
                  <a:pt x="858" y="281"/>
                  <a:pt x="858" y="281"/>
                </a:cubicBezTo>
                <a:cubicBezTo>
                  <a:pt x="599" y="712"/>
                  <a:pt x="599" y="712"/>
                  <a:pt x="599" y="712"/>
                </a:cubicBezTo>
                <a:lnTo>
                  <a:pt x="685" y="281"/>
                </a:lnTo>
                <a:close/>
                <a:moveTo>
                  <a:pt x="695" y="246"/>
                </a:moveTo>
                <a:cubicBezTo>
                  <a:pt x="781" y="174"/>
                  <a:pt x="781" y="174"/>
                  <a:pt x="781" y="174"/>
                </a:cubicBezTo>
                <a:cubicBezTo>
                  <a:pt x="853" y="246"/>
                  <a:pt x="853" y="246"/>
                  <a:pt x="853" y="246"/>
                </a:cubicBezTo>
                <a:lnTo>
                  <a:pt x="695" y="246"/>
                </a:lnTo>
                <a:close/>
                <a:moveTo>
                  <a:pt x="727" y="70"/>
                </a:moveTo>
                <a:cubicBezTo>
                  <a:pt x="851" y="70"/>
                  <a:pt x="851" y="70"/>
                  <a:pt x="851" y="70"/>
                </a:cubicBezTo>
                <a:cubicBezTo>
                  <a:pt x="783" y="126"/>
                  <a:pt x="783" y="126"/>
                  <a:pt x="783" y="126"/>
                </a:cubicBezTo>
                <a:lnTo>
                  <a:pt x="727" y="70"/>
                </a:lnTo>
                <a:close/>
                <a:moveTo>
                  <a:pt x="562" y="135"/>
                </a:moveTo>
                <a:cubicBezTo>
                  <a:pt x="484" y="70"/>
                  <a:pt x="484" y="70"/>
                  <a:pt x="484" y="70"/>
                </a:cubicBezTo>
                <a:cubicBezTo>
                  <a:pt x="640" y="70"/>
                  <a:pt x="640" y="70"/>
                  <a:pt x="640" y="70"/>
                </a:cubicBezTo>
                <a:lnTo>
                  <a:pt x="562" y="135"/>
                </a:lnTo>
                <a:close/>
                <a:moveTo>
                  <a:pt x="341" y="126"/>
                </a:moveTo>
                <a:cubicBezTo>
                  <a:pt x="273" y="70"/>
                  <a:pt x="273" y="70"/>
                  <a:pt x="273" y="70"/>
                </a:cubicBezTo>
                <a:cubicBezTo>
                  <a:pt x="397" y="70"/>
                  <a:pt x="397" y="70"/>
                  <a:pt x="397" y="70"/>
                </a:cubicBezTo>
                <a:lnTo>
                  <a:pt x="341" y="126"/>
                </a:lnTo>
                <a:close/>
                <a:moveTo>
                  <a:pt x="343" y="174"/>
                </a:moveTo>
                <a:cubicBezTo>
                  <a:pt x="429" y="246"/>
                  <a:pt x="429" y="246"/>
                  <a:pt x="429" y="246"/>
                </a:cubicBezTo>
                <a:cubicBezTo>
                  <a:pt x="271" y="246"/>
                  <a:pt x="271" y="246"/>
                  <a:pt x="271" y="246"/>
                </a:cubicBezTo>
                <a:lnTo>
                  <a:pt x="343" y="174"/>
                </a:lnTo>
                <a:close/>
                <a:moveTo>
                  <a:pt x="439" y="281"/>
                </a:moveTo>
                <a:cubicBezTo>
                  <a:pt x="525" y="712"/>
                  <a:pt x="525" y="712"/>
                  <a:pt x="525" y="712"/>
                </a:cubicBezTo>
                <a:cubicBezTo>
                  <a:pt x="266" y="281"/>
                  <a:pt x="266" y="281"/>
                  <a:pt x="266" y="281"/>
                </a:cubicBezTo>
                <a:lnTo>
                  <a:pt x="439" y="281"/>
                </a:lnTo>
                <a:close/>
                <a:moveTo>
                  <a:pt x="446" y="649"/>
                </a:moveTo>
                <a:cubicBezTo>
                  <a:pt x="101" y="281"/>
                  <a:pt x="101" y="281"/>
                  <a:pt x="101" y="281"/>
                </a:cubicBezTo>
                <a:cubicBezTo>
                  <a:pt x="225" y="281"/>
                  <a:pt x="225" y="281"/>
                  <a:pt x="225" y="281"/>
                </a:cubicBezTo>
                <a:lnTo>
                  <a:pt x="446" y="649"/>
                </a:lnTo>
                <a:close/>
                <a:moveTo>
                  <a:pt x="899" y="281"/>
                </a:moveTo>
                <a:cubicBezTo>
                  <a:pt x="1023" y="281"/>
                  <a:pt x="1023" y="281"/>
                  <a:pt x="1023" y="281"/>
                </a:cubicBezTo>
                <a:cubicBezTo>
                  <a:pt x="678" y="649"/>
                  <a:pt x="678" y="649"/>
                  <a:pt x="678" y="649"/>
                </a:cubicBezTo>
                <a:lnTo>
                  <a:pt x="899" y="281"/>
                </a:lnTo>
                <a:close/>
                <a:moveTo>
                  <a:pt x="903" y="246"/>
                </a:moveTo>
                <a:cubicBezTo>
                  <a:pt x="808" y="151"/>
                  <a:pt x="808" y="151"/>
                  <a:pt x="808" y="151"/>
                </a:cubicBezTo>
                <a:cubicBezTo>
                  <a:pt x="889" y="84"/>
                  <a:pt x="889" y="84"/>
                  <a:pt x="889" y="84"/>
                </a:cubicBezTo>
                <a:cubicBezTo>
                  <a:pt x="1051" y="246"/>
                  <a:pt x="1051" y="246"/>
                  <a:pt x="1051" y="246"/>
                </a:cubicBezTo>
                <a:lnTo>
                  <a:pt x="903" y="246"/>
                </a:lnTo>
                <a:close/>
                <a:moveTo>
                  <a:pt x="235" y="84"/>
                </a:moveTo>
                <a:cubicBezTo>
                  <a:pt x="316" y="151"/>
                  <a:pt x="316" y="151"/>
                  <a:pt x="316" y="151"/>
                </a:cubicBezTo>
                <a:cubicBezTo>
                  <a:pt x="221" y="246"/>
                  <a:pt x="221" y="246"/>
                  <a:pt x="221" y="246"/>
                </a:cubicBezTo>
                <a:cubicBezTo>
                  <a:pt x="70" y="246"/>
                  <a:pt x="70" y="246"/>
                  <a:pt x="70" y="246"/>
                </a:cubicBezTo>
                <a:lnTo>
                  <a:pt x="235" y="84"/>
                </a:lnTo>
                <a:close/>
              </a:path>
            </a:pathLst>
          </a:custGeom>
          <a:solidFill>
            <a:srgbClr val="7CB5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33" name="Oval 33"/>
          <p:cNvSpPr>
            <a:spLocks noChangeAspect="1"/>
          </p:cNvSpPr>
          <p:nvPr/>
        </p:nvSpPr>
        <p:spPr>
          <a:xfrm>
            <a:off x="986557" y="5009331"/>
            <a:ext cx="583796" cy="583796"/>
          </a:xfrm>
          <a:prstGeom prst="ellipse">
            <a:avLst/>
          </a:prstGeom>
          <a:noFill/>
          <a:ln w="25400" cap="flat" cmpd="sng" algn="ctr">
            <a:solidFill>
              <a:srgbClr val="1C949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4" name="Oval 34"/>
          <p:cNvSpPr>
            <a:spLocks noChangeAspect="1"/>
          </p:cNvSpPr>
          <p:nvPr/>
        </p:nvSpPr>
        <p:spPr>
          <a:xfrm>
            <a:off x="2183937" y="5022032"/>
            <a:ext cx="583796" cy="583796"/>
          </a:xfrm>
          <a:prstGeom prst="ellipse">
            <a:avLst/>
          </a:prstGeom>
          <a:noFill/>
          <a:ln w="25400" cap="flat" cmpd="sng" algn="ctr">
            <a:solidFill>
              <a:srgbClr val="7CB55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5" name="Oval 35"/>
          <p:cNvSpPr>
            <a:spLocks noChangeAspect="1"/>
          </p:cNvSpPr>
          <p:nvPr/>
        </p:nvSpPr>
        <p:spPr>
          <a:xfrm>
            <a:off x="3334680" y="5016277"/>
            <a:ext cx="583796" cy="583796"/>
          </a:xfrm>
          <a:prstGeom prst="ellipse">
            <a:avLst/>
          </a:prstGeom>
          <a:noFill/>
          <a:ln w="25400" cap="flat" cmpd="sng" algn="ctr">
            <a:solidFill>
              <a:srgbClr val="FAC14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6" name="Oval 36"/>
          <p:cNvSpPr>
            <a:spLocks noChangeAspect="1"/>
          </p:cNvSpPr>
          <p:nvPr/>
        </p:nvSpPr>
        <p:spPr>
          <a:xfrm>
            <a:off x="4517546" y="5028978"/>
            <a:ext cx="583796" cy="583796"/>
          </a:xfrm>
          <a:prstGeom prst="ellipse">
            <a:avLst/>
          </a:prstGeom>
          <a:noFill/>
          <a:ln w="25400" cap="flat" cmpd="sng" algn="ctr">
            <a:solidFill>
              <a:srgbClr val="F956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649995" y="4687224"/>
            <a:ext cx="1278106" cy="3264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1772942" y="4680873"/>
            <a:ext cx="1416597" cy="33281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2992702" y="4680872"/>
            <a:ext cx="1278106" cy="3264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buClr>
                <a:srgbClr val="202F3D">
                  <a:lumMod val="75000"/>
                </a:srgbClr>
              </a:buClr>
            </a:pPr>
            <a:r>
              <a:rPr lang="id-ID" sz="1200" dirty="0">
                <a:solidFill>
                  <a:prstClr val="white">
                    <a:lumMod val="50000"/>
                  </a:prstClr>
                </a:solidFill>
                <a:ea typeface="Roboto" panose="02000000000000000000" pitchFamily="2" charset="0"/>
                <a:cs typeface="Arial" panose="020B0604020202020204" pitchFamily="34" charset="0"/>
              </a:rPr>
              <a:t>c</a:t>
            </a:r>
            <a:endParaRPr lang="en-US" sz="1200" dirty="0">
              <a:solidFill>
                <a:prstClr val="white">
                  <a:lumMod val="50000"/>
                </a:prst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4167399" y="4680871"/>
            <a:ext cx="1278106" cy="3264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59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5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0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1" grpId="0" animBg="1"/>
      <p:bldP spid="22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299605" y="3620413"/>
            <a:ext cx="2762513" cy="2220989"/>
          </a:xfrm>
          <a:prstGeom prst="rect">
            <a:avLst/>
          </a:prstGeom>
          <a:solidFill>
            <a:srgbClr val="AF935C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885" y="2139768"/>
            <a:ext cx="2780809" cy="1818953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885" y="4021065"/>
            <a:ext cx="2780809" cy="1818953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945" y="2160318"/>
            <a:ext cx="1378440" cy="1378440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280" y="3629118"/>
            <a:ext cx="4265407" cy="2208871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926" y="2161357"/>
            <a:ext cx="1376362" cy="1376362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325" y="2161357"/>
            <a:ext cx="1376362" cy="1376362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605" y="2138530"/>
            <a:ext cx="2762513" cy="1422016"/>
          </a:xfrm>
          <a:prstGeom prst="rect">
            <a:avLst/>
          </a:prstGeom>
        </p:spPr>
      </p:pic>
      <p:sp>
        <p:nvSpPr>
          <p:cNvPr id="68" name="文本框 67"/>
          <p:cNvSpPr txBox="1"/>
          <p:nvPr/>
        </p:nvSpPr>
        <p:spPr>
          <a:xfrm>
            <a:off x="8489181" y="3890421"/>
            <a:ext cx="238336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000">
                <a:solidFill>
                  <a:prstClr val="white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97158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 animBg="1"/>
      <p:bldP spid="6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val="2470832258"/>
              </p:ext>
            </p:extLst>
          </p:nvPr>
        </p:nvGraphicFramePr>
        <p:xfrm>
          <a:off x="994419" y="2204223"/>
          <a:ext cx="6546908" cy="3518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7882653" y="2197377"/>
            <a:ext cx="30758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35" name="TextBox 692"/>
          <p:cNvSpPr txBox="1"/>
          <p:nvPr/>
        </p:nvSpPr>
        <p:spPr>
          <a:xfrm>
            <a:off x="7882653" y="4043887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全年销售额突破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882653" y="4570576"/>
            <a:ext cx="2909771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400" dirty="0">
                <a:solidFill>
                  <a:srgbClr val="0070C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127,586,300</a:t>
            </a:r>
            <a:endParaRPr lang="zh-CN" altLang="en-US" sz="4400" dirty="0">
              <a:solidFill>
                <a:srgbClr val="0070C0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9312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Graphic spid="33" grpId="0">
        <p:bldAsOne/>
      </p:bldGraphic>
      <p:bldP spid="34" grpId="0"/>
      <p:bldP spid="35" grpId="0"/>
      <p:bldP spid="36" grpId="0"/>
      <p:bldP spid="3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4162618" y="2068705"/>
            <a:ext cx="386676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Thanks</a:t>
            </a:r>
            <a:endParaRPr lang="zh-CN" altLang="en-US" sz="80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292988" y="3708854"/>
            <a:ext cx="3877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pc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谢谢您的观看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413251" y="3206030"/>
            <a:ext cx="3365500" cy="186114"/>
            <a:chOff x="3674825" y="4038512"/>
            <a:chExt cx="4842351" cy="267784"/>
          </a:xfrm>
        </p:grpSpPr>
        <p:sp>
          <p:nvSpPr>
            <p:cNvPr id="36" name="任意多边形 35"/>
            <p:cNvSpPr/>
            <p:nvPr/>
          </p:nvSpPr>
          <p:spPr>
            <a:xfrm>
              <a:off x="6026598" y="4038512"/>
              <a:ext cx="138804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 flipV="1">
              <a:off x="3674825" y="4074839"/>
              <a:ext cx="4842351" cy="45719"/>
              <a:chOff x="3394710" y="4250530"/>
              <a:chExt cx="5392103" cy="0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6267450" y="4250530"/>
                <a:ext cx="2519363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3394710" y="4250530"/>
                <a:ext cx="2519363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矩形 9"/>
          <p:cNvSpPr/>
          <p:nvPr/>
        </p:nvSpPr>
        <p:spPr>
          <a:xfrm>
            <a:off x="4970056" y="4550558"/>
            <a:ext cx="2031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感谢一路有你</a:t>
            </a:r>
            <a:endParaRPr lang="zh-CN" altLang="en-US" sz="240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836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47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9500"/>
            <a:ext cx="12192000" cy="4635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5351" y="3917300"/>
            <a:ext cx="192219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000" dirty="0">
                <a:solidFill>
                  <a:srgbClr val="AF93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01</a:t>
            </a:r>
            <a:endParaRPr lang="zh-CN" altLang="en-US" sz="4000" dirty="0">
              <a:solidFill>
                <a:srgbClr val="AF93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3618" y="4468708"/>
            <a:ext cx="2390398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关于我们</a:t>
            </a:r>
          </a:p>
        </p:txBody>
      </p:sp>
    </p:spTree>
    <p:extLst>
      <p:ext uri="{BB962C8B-B14F-4D97-AF65-F5344CB8AC3E}">
        <p14:creationId xmlns:p14="http://schemas.microsoft.com/office/powerpoint/2010/main" val="3252792647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01295"/>
          </a:xfrm>
          <a:prstGeom prst="rect">
            <a:avLst/>
          </a:prstGeom>
        </p:spPr>
      </p:pic>
      <p:grpSp>
        <p:nvGrpSpPr>
          <p:cNvPr id="4" name="Group 12"/>
          <p:cNvGrpSpPr/>
          <p:nvPr/>
        </p:nvGrpSpPr>
        <p:grpSpPr>
          <a:xfrm>
            <a:off x="5555999" y="3140422"/>
            <a:ext cx="1080000" cy="1080000"/>
            <a:chOff x="5292331" y="4623513"/>
            <a:chExt cx="1080000" cy="1080000"/>
          </a:xfrm>
        </p:grpSpPr>
        <p:sp>
          <p:nvSpPr>
            <p:cNvPr id="5" name="Teardrop 11"/>
            <p:cNvSpPr>
              <a:spLocks noChangeAspect="1"/>
            </p:cNvSpPr>
            <p:nvPr/>
          </p:nvSpPr>
          <p:spPr>
            <a:xfrm rot="18960000">
              <a:off x="5292331" y="4623513"/>
              <a:ext cx="1080000" cy="1080000"/>
            </a:xfrm>
            <a:prstGeom prst="teardrop">
              <a:avLst>
                <a:gd name="adj" fmla="val 157569"/>
              </a:avLst>
            </a:prstGeom>
            <a:solidFill>
              <a:sysClr val="windowText" lastClr="000000">
                <a:alpha val="70000"/>
              </a:sys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6" name="Oval 10"/>
            <p:cNvSpPr>
              <a:spLocks noChangeAspect="1"/>
            </p:cNvSpPr>
            <p:nvPr/>
          </p:nvSpPr>
          <p:spPr>
            <a:xfrm>
              <a:off x="5400331" y="4731513"/>
              <a:ext cx="864000" cy="864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solidFill>
                <a:sysClr val="window" lastClr="FFFFFF">
                  <a:alpha val="7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7" name="Content Placeholder 2"/>
          <p:cNvSpPr txBox="1">
            <a:spLocks/>
          </p:cNvSpPr>
          <p:nvPr/>
        </p:nvSpPr>
        <p:spPr>
          <a:xfrm>
            <a:off x="763953" y="5402243"/>
            <a:ext cx="10664092" cy="10362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1F608B">
                  <a:lumMod val="75000"/>
                </a:srgbClr>
              </a:buClr>
            </a:pPr>
            <a:r>
              <a:rPr lang="zh-CN" altLang="en-US" sz="1400" dirty="0">
                <a:solidFill>
                  <a:srgbClr val="BFBF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可以添加欢迎的信息，通过此处的过渡页陈述，让受众人能直观的开始了解我们的本次演示主要讲述的是什么，明确我们的演示重点。顶部“开始”面板中可以对字体、字号、颜色、行距等进行修改。顶部“开始”面板中可以对字体、字号、颜色、行距等进行修改。</a:t>
            </a:r>
          </a:p>
          <a:p>
            <a:pPr algn="ctr">
              <a:lnSpc>
                <a:spcPct val="150000"/>
              </a:lnSpc>
              <a:buClr>
                <a:srgbClr val="1F608B">
                  <a:lumMod val="75000"/>
                </a:srgbClr>
              </a:buClr>
            </a:pPr>
            <a:endParaRPr lang="en-US" sz="1400" dirty="0">
              <a:solidFill>
                <a:srgbClr val="BFBFB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763953" y="4795090"/>
            <a:ext cx="10664092" cy="6923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1F608B">
                  <a:lumMod val="75000"/>
                </a:srgbClr>
              </a:buClr>
            </a:pPr>
            <a:r>
              <a:rPr lang="zh-CN" altLang="en-US" sz="2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欢迎信息</a:t>
            </a:r>
            <a:endParaRPr lang="en-US" sz="2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621040" y="4309465"/>
            <a:ext cx="2949918" cy="37887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30000"/>
              </a:lnSpc>
              <a:buClr>
                <a:srgbClr val="1F608B">
                  <a:lumMod val="75000"/>
                </a:srgbClr>
              </a:buClr>
            </a:pPr>
            <a:r>
              <a:rPr lang="id-ID" sz="1400" b="1" dirty="0">
                <a:solidFill>
                  <a:prstClr val="white">
                    <a:lumMod val="50000"/>
                  </a:prstClr>
                </a:solidFill>
                <a:ea typeface="Roboto" panose="02000000000000000000" pitchFamily="2" charset="0"/>
              </a:rPr>
              <a:t>Coco </a:t>
            </a:r>
            <a:endParaRPr lang="en-US" sz="1400" b="1" dirty="0">
              <a:solidFill>
                <a:prstClr val="white">
                  <a:lumMod val="50000"/>
                </a:prstClr>
              </a:solidFill>
              <a:ea typeface="Roboto" panose="02000000000000000000" pitchFamily="2" charset="0"/>
            </a:endParaRPr>
          </a:p>
          <a:p>
            <a:pPr algn="ctr">
              <a:lnSpc>
                <a:spcPct val="30000"/>
              </a:lnSpc>
              <a:buClr>
                <a:srgbClr val="1F608B">
                  <a:lumMod val="75000"/>
                </a:srgbClr>
              </a:buClr>
            </a:pPr>
            <a:r>
              <a:rPr lang="id-ID" sz="1400" b="1" dirty="0">
                <a:solidFill>
                  <a:prstClr val="white">
                    <a:lumMod val="50000"/>
                  </a:prstClr>
                </a:solidFill>
                <a:ea typeface="Roboto" panose="02000000000000000000" pitchFamily="2" charset="0"/>
              </a:rPr>
              <a:t>professional design</a:t>
            </a:r>
            <a:endParaRPr lang="en-US" sz="1100" i="1" dirty="0">
              <a:solidFill>
                <a:prstClr val="white">
                  <a:lumMod val="75000"/>
                </a:prstClr>
              </a:solidFill>
              <a:ea typeface="Roboto" panose="02000000000000000000" pitchFamily="2" charset="0"/>
            </a:endParaRPr>
          </a:p>
        </p:txBody>
      </p:sp>
      <p:grpSp>
        <p:nvGrpSpPr>
          <p:cNvPr id="10" name="Group 19"/>
          <p:cNvGrpSpPr/>
          <p:nvPr/>
        </p:nvGrpSpPr>
        <p:grpSpPr>
          <a:xfrm>
            <a:off x="5828795" y="4752377"/>
            <a:ext cx="534408" cy="165606"/>
            <a:chOff x="10185009" y="4052544"/>
            <a:chExt cx="534408" cy="165606"/>
          </a:xfrm>
        </p:grpSpPr>
        <p:sp>
          <p:nvSpPr>
            <p:cNvPr id="11" name="Oval 16"/>
            <p:cNvSpPr/>
            <p:nvPr/>
          </p:nvSpPr>
          <p:spPr>
            <a:xfrm>
              <a:off x="10185009" y="4056150"/>
              <a:ext cx="162000" cy="162000"/>
            </a:xfrm>
            <a:prstGeom prst="ellipse">
              <a:avLst/>
            </a:prstGeom>
            <a:solidFill>
              <a:srgbClr val="2980B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" name="Oval 17"/>
            <p:cNvSpPr/>
            <p:nvPr/>
          </p:nvSpPr>
          <p:spPr>
            <a:xfrm>
              <a:off x="10371213" y="4052544"/>
              <a:ext cx="162000" cy="162000"/>
            </a:xfrm>
            <a:prstGeom prst="ellipse">
              <a:avLst/>
            </a:prstGeom>
            <a:solidFill>
              <a:srgbClr val="7BB8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3" name="Oval 18"/>
            <p:cNvSpPr/>
            <p:nvPr/>
          </p:nvSpPr>
          <p:spPr>
            <a:xfrm>
              <a:off x="10557417" y="4052544"/>
              <a:ext cx="162000" cy="162000"/>
            </a:xfrm>
            <a:prstGeom prst="ellipse">
              <a:avLst/>
            </a:prstGeom>
            <a:solidFill>
              <a:srgbClr val="9FCBE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947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62"/>
          <p:cNvCxnSpPr/>
          <p:nvPr/>
        </p:nvCxnSpPr>
        <p:spPr>
          <a:xfrm rot="5400000">
            <a:off x="5658974" y="6444940"/>
            <a:ext cx="828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3" name="Straight Connector 56"/>
          <p:cNvCxnSpPr/>
          <p:nvPr/>
        </p:nvCxnSpPr>
        <p:spPr>
          <a:xfrm rot="5400000">
            <a:off x="5658974" y="4884886"/>
            <a:ext cx="828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51"/>
          <p:cNvCxnSpPr/>
          <p:nvPr/>
        </p:nvCxnSpPr>
        <p:spPr>
          <a:xfrm rot="5400000">
            <a:off x="5658974" y="3365715"/>
            <a:ext cx="828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/>
          <p:cNvCxnSpPr/>
          <p:nvPr/>
        </p:nvCxnSpPr>
        <p:spPr>
          <a:xfrm>
            <a:off x="5152630" y="2612572"/>
            <a:ext cx="540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cxnSp>
        <p:nvCxnSpPr>
          <p:cNvPr id="6" name="Straight Connector 40"/>
          <p:cNvCxnSpPr/>
          <p:nvPr/>
        </p:nvCxnSpPr>
        <p:spPr>
          <a:xfrm rot="5400000">
            <a:off x="5886344" y="165476"/>
            <a:ext cx="360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headEnd type="none" w="sm" len="sm"/>
            <a:tailEnd type="oval"/>
          </a:ln>
          <a:effectLst/>
        </p:spPr>
      </p:cxnSp>
      <p:sp>
        <p:nvSpPr>
          <p:cNvPr id="7" name="Content Placeholder 2"/>
          <p:cNvSpPr txBox="1">
            <a:spLocks/>
          </p:cNvSpPr>
          <p:nvPr/>
        </p:nvSpPr>
        <p:spPr>
          <a:xfrm>
            <a:off x="2545362" y="352723"/>
            <a:ext cx="7063097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zh-CN" altLang="en-US" sz="3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公司发展历程</a:t>
            </a:r>
            <a:endParaRPr lang="en-US" sz="3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545363" y="840367"/>
            <a:ext cx="7063096" cy="436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zh-CN" altLang="en-US" sz="1200" dirty="0">
                <a:solidFill>
                  <a:prstClr val="white">
                    <a:lumMod val="7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cxnSp>
        <p:nvCxnSpPr>
          <p:cNvPr id="9" name="Straight Connector 43"/>
          <p:cNvCxnSpPr/>
          <p:nvPr/>
        </p:nvCxnSpPr>
        <p:spPr>
          <a:xfrm rot="5400000">
            <a:off x="5568974" y="1765292"/>
            <a:ext cx="1008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headEnd type="oval" w="med" len="med"/>
            <a:tailEnd type="none"/>
          </a:ln>
          <a:effectLst/>
        </p:spPr>
      </p:cxnSp>
      <p:sp>
        <p:nvSpPr>
          <p:cNvPr id="10" name="Oval 2"/>
          <p:cNvSpPr/>
          <p:nvPr/>
        </p:nvSpPr>
        <p:spPr>
          <a:xfrm>
            <a:off x="5698460" y="2251234"/>
            <a:ext cx="720000" cy="720000"/>
          </a:xfrm>
          <a:prstGeom prst="ellipse">
            <a:avLst/>
          </a:prstGeom>
          <a:solidFill>
            <a:srgbClr val="202F3D"/>
          </a:solidFill>
          <a:ln w="381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667173" y="2425406"/>
            <a:ext cx="811601" cy="34682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en-US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endParaRPr lang="id-ID" sz="1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48"/>
          <p:cNvSpPr txBox="1"/>
          <p:nvPr/>
        </p:nvSpPr>
        <p:spPr>
          <a:xfrm>
            <a:off x="6568020" y="1960640"/>
            <a:ext cx="2980181" cy="1098181"/>
          </a:xfrm>
          <a:prstGeom prst="rect">
            <a:avLst/>
          </a:prstGeom>
          <a:noFill/>
        </p:spPr>
        <p:txBody>
          <a:bodyPr wrap="square" rIns="144000" bIns="36000" numCol="1" spcCol="360000" rtlCol="0">
            <a:spAutoFit/>
          </a:bodyPr>
          <a:lstStyle/>
          <a:p>
            <a:r>
              <a:rPr lang="zh-CN" altLang="en-US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  源</a:t>
            </a:r>
            <a:endParaRPr lang="id-ID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endParaRPr lang="en-US" sz="12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lowchart: Terminator 12"/>
          <p:cNvSpPr/>
          <p:nvPr/>
        </p:nvSpPr>
        <p:spPr>
          <a:xfrm>
            <a:off x="2552315" y="1902689"/>
            <a:ext cx="2598057" cy="1417089"/>
          </a:xfrm>
          <a:prstGeom prst="flowChartTerminator">
            <a:avLst/>
          </a:prstGeom>
          <a:blipFill dpi="0" rotWithShape="1">
            <a:blip r:embed="rId3"/>
            <a:srcRect/>
            <a:stretch>
              <a:fillRect t="-54000" r="-11000" b="-5000"/>
            </a:stretch>
          </a:blipFill>
          <a:ln w="317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cxnSp>
        <p:nvCxnSpPr>
          <p:cNvPr id="14" name="Straight Connector 50"/>
          <p:cNvCxnSpPr/>
          <p:nvPr/>
        </p:nvCxnSpPr>
        <p:spPr>
          <a:xfrm>
            <a:off x="6415372" y="4128827"/>
            <a:ext cx="540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15" name="Oval 52"/>
          <p:cNvSpPr/>
          <p:nvPr/>
        </p:nvSpPr>
        <p:spPr>
          <a:xfrm>
            <a:off x="5698460" y="3767489"/>
            <a:ext cx="720000" cy="720000"/>
          </a:xfrm>
          <a:prstGeom prst="ellipse">
            <a:avLst/>
          </a:prstGeom>
          <a:solidFill>
            <a:srgbClr val="1C9494"/>
          </a:solidFill>
          <a:ln w="381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5667173" y="3941661"/>
            <a:ext cx="811601" cy="34682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en-US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id-ID" sz="1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lowchart: Terminator 54"/>
          <p:cNvSpPr/>
          <p:nvPr/>
        </p:nvSpPr>
        <p:spPr>
          <a:xfrm>
            <a:off x="6950144" y="3418944"/>
            <a:ext cx="2598057" cy="1417089"/>
          </a:xfrm>
          <a:prstGeom prst="flowChartTerminator">
            <a:avLst/>
          </a:prstGeom>
          <a:blipFill>
            <a:blip r:embed="rId4"/>
            <a:stretch>
              <a:fillRect t="-54000" r="-11000" b="-5000"/>
            </a:stretch>
          </a:blipFill>
          <a:ln w="317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8" name="TextBox 55"/>
          <p:cNvSpPr txBox="1"/>
          <p:nvPr/>
        </p:nvSpPr>
        <p:spPr>
          <a:xfrm>
            <a:off x="2558264" y="3479823"/>
            <a:ext cx="3019665" cy="1098181"/>
          </a:xfrm>
          <a:prstGeom prst="rect">
            <a:avLst/>
          </a:prstGeom>
          <a:noFill/>
        </p:spPr>
        <p:txBody>
          <a:bodyPr wrap="square" rIns="144000" bIns="36000" numCol="1" spcCol="360000" rtlCol="0">
            <a:spAutoFit/>
          </a:bodyPr>
          <a:lstStyle/>
          <a:p>
            <a:pPr algn="r"/>
            <a:r>
              <a:rPr lang="zh-CN" altLang="en-US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  展</a:t>
            </a:r>
            <a:endParaRPr lang="id-ID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endParaRPr lang="en-US" sz="12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Straight Connector 57"/>
          <p:cNvCxnSpPr/>
          <p:nvPr/>
        </p:nvCxnSpPr>
        <p:spPr>
          <a:xfrm>
            <a:off x="5152630" y="5652738"/>
            <a:ext cx="540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20" name="Oval 58"/>
          <p:cNvSpPr/>
          <p:nvPr/>
        </p:nvSpPr>
        <p:spPr>
          <a:xfrm>
            <a:off x="5698460" y="5291400"/>
            <a:ext cx="720000" cy="720000"/>
          </a:xfrm>
          <a:prstGeom prst="ellipse">
            <a:avLst/>
          </a:prstGeom>
          <a:solidFill>
            <a:srgbClr val="7CB554"/>
          </a:solidFill>
          <a:ln w="381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5667173" y="5465572"/>
            <a:ext cx="811601" cy="34682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en-US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id-ID" sz="1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60"/>
          <p:cNvSpPr txBox="1"/>
          <p:nvPr/>
        </p:nvSpPr>
        <p:spPr>
          <a:xfrm>
            <a:off x="6568020" y="5000806"/>
            <a:ext cx="2980181" cy="1098181"/>
          </a:xfrm>
          <a:prstGeom prst="rect">
            <a:avLst/>
          </a:prstGeom>
          <a:noFill/>
        </p:spPr>
        <p:txBody>
          <a:bodyPr wrap="square" rIns="144000" bIns="36000" numCol="1" spcCol="360000" rtlCol="0">
            <a:spAutoFit/>
          </a:bodyPr>
          <a:lstStyle/>
          <a:p>
            <a:r>
              <a:rPr lang="zh-CN" altLang="en-US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我们茁壮成长</a:t>
            </a:r>
            <a:endParaRPr lang="en-US" altLang="zh-CN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endParaRPr lang="en-US" sz="12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lowchart: Terminator 61"/>
          <p:cNvSpPr/>
          <p:nvPr/>
        </p:nvSpPr>
        <p:spPr>
          <a:xfrm>
            <a:off x="2552315" y="4942855"/>
            <a:ext cx="2598057" cy="1417089"/>
          </a:xfrm>
          <a:prstGeom prst="flowChartTerminator">
            <a:avLst/>
          </a:prstGeom>
          <a:blipFill dpi="0" rotWithShape="1">
            <a:blip r:embed="rId5"/>
            <a:srcRect/>
            <a:stretch>
              <a:fillRect t="-10000" r="-11000" b="-5000"/>
            </a:stretch>
          </a:blipFill>
          <a:ln w="317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313947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25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25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250"/>
                            </p:stCondLst>
                            <p:childTnLst>
                              <p:par>
                                <p:cTn id="6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25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275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  <p:bldP spid="11" grpId="0"/>
      <p:bldP spid="12" grpId="0"/>
      <p:bldP spid="13" grpId="0" animBg="1"/>
      <p:bldP spid="15" grpId="0" animBg="1"/>
      <p:bldP spid="16" grpId="0"/>
      <p:bldP spid="17" grpId="0" animBg="1"/>
      <p:bldP spid="18" grpId="0"/>
      <p:bldP spid="20" grpId="0" animBg="1"/>
      <p:bldP spid="21" grpId="0"/>
      <p:bldP spid="22" grpId="0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62"/>
          <p:cNvCxnSpPr/>
          <p:nvPr/>
        </p:nvCxnSpPr>
        <p:spPr>
          <a:xfrm rot="5400000">
            <a:off x="5658974" y="3484024"/>
            <a:ext cx="828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3" name="Straight Connector 56"/>
          <p:cNvCxnSpPr/>
          <p:nvPr/>
        </p:nvCxnSpPr>
        <p:spPr>
          <a:xfrm rot="5400000">
            <a:off x="5658974" y="1923970"/>
            <a:ext cx="828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51"/>
          <p:cNvCxnSpPr/>
          <p:nvPr/>
        </p:nvCxnSpPr>
        <p:spPr>
          <a:xfrm rot="5400000">
            <a:off x="5658974" y="404799"/>
            <a:ext cx="828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0"/>
          <p:cNvCxnSpPr/>
          <p:nvPr/>
        </p:nvCxnSpPr>
        <p:spPr>
          <a:xfrm>
            <a:off x="6415372" y="1167911"/>
            <a:ext cx="540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7" name="Oval 52"/>
          <p:cNvSpPr/>
          <p:nvPr/>
        </p:nvSpPr>
        <p:spPr>
          <a:xfrm>
            <a:off x="5698460" y="806573"/>
            <a:ext cx="720000" cy="720000"/>
          </a:xfrm>
          <a:prstGeom prst="ellipse">
            <a:avLst/>
          </a:prstGeom>
          <a:solidFill>
            <a:srgbClr val="FAC14D"/>
          </a:solidFill>
          <a:ln w="381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667173" y="980745"/>
            <a:ext cx="811601" cy="34682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en-US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id-ID" sz="1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lowchart: Terminator 54"/>
          <p:cNvSpPr/>
          <p:nvPr/>
        </p:nvSpPr>
        <p:spPr>
          <a:xfrm>
            <a:off x="6950144" y="458028"/>
            <a:ext cx="2598057" cy="1417089"/>
          </a:xfrm>
          <a:prstGeom prst="flowChartTerminator">
            <a:avLst/>
          </a:prstGeom>
          <a:blipFill dpi="0" rotWithShape="1">
            <a:blip r:embed="rId3"/>
            <a:srcRect/>
            <a:stretch>
              <a:fillRect t="-10000" r="-1000" b="-5000"/>
            </a:stretch>
          </a:blipFill>
          <a:ln w="317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0" name="TextBox 55"/>
          <p:cNvSpPr txBox="1"/>
          <p:nvPr/>
        </p:nvSpPr>
        <p:spPr>
          <a:xfrm>
            <a:off x="2558264" y="518907"/>
            <a:ext cx="3019665" cy="1098181"/>
          </a:xfrm>
          <a:prstGeom prst="rect">
            <a:avLst/>
          </a:prstGeom>
          <a:noFill/>
        </p:spPr>
        <p:txBody>
          <a:bodyPr wrap="square" rIns="144000" bIns="36000" numCol="1" spcCol="360000" rtlCol="0">
            <a:spAutoFit/>
          </a:bodyPr>
          <a:lstStyle/>
          <a:p>
            <a:pPr algn="r"/>
            <a:r>
              <a:rPr lang="zh-CN" altLang="en-US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  户  端</a:t>
            </a:r>
            <a:endParaRPr lang="en-US" altLang="zh-CN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endParaRPr lang="en-US" sz="12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Straight Connector 57"/>
          <p:cNvCxnSpPr/>
          <p:nvPr/>
        </p:nvCxnSpPr>
        <p:spPr>
          <a:xfrm>
            <a:off x="5152630" y="2691822"/>
            <a:ext cx="540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12" name="Oval 58"/>
          <p:cNvSpPr/>
          <p:nvPr/>
        </p:nvSpPr>
        <p:spPr>
          <a:xfrm>
            <a:off x="5698460" y="2330484"/>
            <a:ext cx="720000" cy="720000"/>
          </a:xfrm>
          <a:prstGeom prst="ellipse">
            <a:avLst/>
          </a:prstGeom>
          <a:solidFill>
            <a:srgbClr val="F95647"/>
          </a:solidFill>
          <a:ln w="381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5667173" y="2504656"/>
            <a:ext cx="811601" cy="34682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en-US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id-ID" sz="1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60"/>
          <p:cNvSpPr txBox="1"/>
          <p:nvPr/>
        </p:nvSpPr>
        <p:spPr>
          <a:xfrm>
            <a:off x="6568020" y="2039890"/>
            <a:ext cx="2980181" cy="1098181"/>
          </a:xfrm>
          <a:prstGeom prst="rect">
            <a:avLst/>
          </a:prstGeom>
          <a:noFill/>
        </p:spPr>
        <p:txBody>
          <a:bodyPr wrap="square" rIns="144000" bIns="36000" numCol="1" spcCol="360000" rtlCol="0">
            <a:spAutoFit/>
          </a:bodyPr>
          <a:lstStyle/>
          <a:p>
            <a:r>
              <a:rPr lang="zh-CN" altLang="en-US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  路</a:t>
            </a:r>
            <a:endParaRPr lang="id-ID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endParaRPr lang="en-US" sz="12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lowchart: Terminator 61"/>
          <p:cNvSpPr/>
          <p:nvPr/>
        </p:nvSpPr>
        <p:spPr>
          <a:xfrm>
            <a:off x="2552315" y="1981939"/>
            <a:ext cx="2598057" cy="1417089"/>
          </a:xfrm>
          <a:prstGeom prst="flowChartTerminator">
            <a:avLst/>
          </a:prstGeom>
          <a:blipFill>
            <a:blip r:embed="rId4"/>
            <a:stretch>
              <a:fillRect t="-10000" r="-1000" b="-5000"/>
            </a:stretch>
          </a:blipFill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cxnSp>
        <p:nvCxnSpPr>
          <p:cNvPr id="16" name="Straight Connector 24"/>
          <p:cNvCxnSpPr/>
          <p:nvPr/>
        </p:nvCxnSpPr>
        <p:spPr>
          <a:xfrm rot="5400000">
            <a:off x="5622974" y="5046741"/>
            <a:ext cx="900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headEnd type="none" w="med" len="med"/>
            <a:tailEnd type="stealth" w="lg" len="lg"/>
          </a:ln>
          <a:effectLst/>
        </p:spPr>
      </p:cxnSp>
      <p:cxnSp>
        <p:nvCxnSpPr>
          <p:cNvPr id="17" name="Straight Connector 26"/>
          <p:cNvCxnSpPr/>
          <p:nvPr/>
        </p:nvCxnSpPr>
        <p:spPr>
          <a:xfrm>
            <a:off x="6415372" y="4254682"/>
            <a:ext cx="540000" cy="0"/>
          </a:xfrm>
          <a:prstGeom prst="line">
            <a:avLst/>
          </a:prstGeom>
          <a:noFill/>
          <a:ln w="317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18" name="Oval 27"/>
          <p:cNvSpPr/>
          <p:nvPr/>
        </p:nvSpPr>
        <p:spPr>
          <a:xfrm>
            <a:off x="5698460" y="3893344"/>
            <a:ext cx="720000" cy="720000"/>
          </a:xfrm>
          <a:prstGeom prst="ellipse">
            <a:avLst/>
          </a:prstGeom>
          <a:solidFill>
            <a:srgbClr val="002672"/>
          </a:solidFill>
          <a:ln w="381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5667173" y="4067516"/>
            <a:ext cx="811601" cy="34682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202F3D">
                  <a:lumMod val="75000"/>
                </a:srgbClr>
              </a:buClr>
            </a:pPr>
            <a:r>
              <a:rPr lang="en-US" sz="1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id-ID" sz="1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lowchart: Terminator 29"/>
          <p:cNvSpPr/>
          <p:nvPr/>
        </p:nvSpPr>
        <p:spPr>
          <a:xfrm>
            <a:off x="6950144" y="3544799"/>
            <a:ext cx="2598057" cy="1417089"/>
          </a:xfrm>
          <a:prstGeom prst="flowChartTerminator">
            <a:avLst/>
          </a:prstGeom>
          <a:blipFill dpi="0" rotWithShape="1">
            <a:blip r:embed="rId5"/>
            <a:srcRect/>
            <a:stretch>
              <a:fillRect t="-1000" r="-1000" b="-11000"/>
            </a:stretch>
          </a:blipFill>
          <a:ln w="317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1" name="TextBox 30"/>
          <p:cNvSpPr txBox="1"/>
          <p:nvPr/>
        </p:nvSpPr>
        <p:spPr>
          <a:xfrm>
            <a:off x="2558264" y="3605678"/>
            <a:ext cx="3019665" cy="1098181"/>
          </a:xfrm>
          <a:prstGeom prst="rect">
            <a:avLst/>
          </a:prstGeom>
          <a:noFill/>
        </p:spPr>
        <p:txBody>
          <a:bodyPr wrap="square" rIns="144000" bIns="36000" numCol="1" spcCol="360000" rtlCol="0">
            <a:spAutoFit/>
          </a:bodyPr>
          <a:lstStyle/>
          <a:p>
            <a:pPr algn="r"/>
            <a:r>
              <a:rPr lang="zh-CN" altLang="en-US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标</a:t>
            </a:r>
            <a:endParaRPr lang="id-ID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  <a:endParaRPr lang="en-US" sz="1200" dirty="0">
              <a:solidFill>
                <a:prstClr val="white">
                  <a:lumMod val="6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31"/>
          <p:cNvSpPr txBox="1"/>
          <p:nvPr/>
        </p:nvSpPr>
        <p:spPr>
          <a:xfrm>
            <a:off x="718265" y="5507364"/>
            <a:ext cx="10755469" cy="1079714"/>
          </a:xfrm>
          <a:prstGeom prst="rect">
            <a:avLst/>
          </a:prstGeom>
          <a:noFill/>
        </p:spPr>
        <p:txBody>
          <a:bodyPr wrap="square" rIns="144000" bIns="36000" numCol="1" spcCol="3600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未来的目标</a:t>
            </a:r>
            <a:endParaRPr lang="en-US" altLang="zh-CN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ea typeface="Roboto" panose="02000000000000000000" pitchFamily="2" charset="0"/>
              </a:rPr>
              <a:t>顶部“开始”面板中可以对字体、字号、颜色、行距等进行修改。顶部“开始”面板中可以对字体、字号、颜色、行距等进行修改顶部“开始”面板中可以对字体、字号、颜色、行距等进行修改。顶部“开始”面板中可以对字体、字号、颜色、行距等进行修改</a:t>
            </a:r>
          </a:p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prstClr val="white">
                  <a:lumMod val="65000"/>
                </a:prstClr>
              </a:solidFill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0402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7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500"/>
                            </p:stCondLst>
                            <p:childTnLst>
                              <p:par>
                                <p:cTn id="7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25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75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  <p:bldP spid="12" grpId="0" animBg="1"/>
      <p:bldP spid="13" grpId="0"/>
      <p:bldP spid="14" grpId="0"/>
      <p:bldP spid="15" grpId="0" animBg="1"/>
      <p:bldP spid="18" grpId="0" animBg="1"/>
      <p:bldP spid="19" grpId="0"/>
      <p:bldP spid="20" grpId="0" animBg="1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69004" y="6545939"/>
            <a:ext cx="9229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</a:rPr>
              <a:t>PAGE</a:t>
            </a:r>
            <a:r>
              <a:rPr kumimoji="0" lang="id-ID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</a:rPr>
              <a:t> </a:t>
            </a:r>
            <a:fld id="{5612E34C-5701-4E39-8A7A-CD63D84145F2}" type="slidenum">
              <a:rPr kumimoji="0" lang="id-ID" sz="1200" b="0" i="0" u="none" strike="noStrike" kern="0" cap="none" spc="0" normalizeH="0" baseline="0" noProof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id-ID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860463" y="1781143"/>
            <a:ext cx="2414034" cy="1800000"/>
          </a:xfrm>
          <a:prstGeom prst="rect">
            <a:avLst/>
          </a:prstGeom>
          <a:blipFill dpi="0" rotWithShape="1">
            <a:blip r:embed="rId3"/>
            <a:srcRect/>
            <a:stretch>
              <a:fillRect t="-1000" r="-1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" name="Rectangle 6"/>
          <p:cNvSpPr/>
          <p:nvPr/>
        </p:nvSpPr>
        <p:spPr>
          <a:xfrm>
            <a:off x="3503976" y="1781143"/>
            <a:ext cx="2414034" cy="1800000"/>
          </a:xfrm>
          <a:prstGeom prst="rect">
            <a:avLst/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 t="-1000" r="-1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6147489" y="1781143"/>
            <a:ext cx="2414034" cy="1800000"/>
          </a:xfrm>
          <a:prstGeom prst="rect">
            <a:avLst/>
          </a:prstGeom>
          <a:blipFill>
            <a:blip r:embed="rId5"/>
            <a:stretch>
              <a:fillRect t="-1000" r="-1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8791002" y="1781143"/>
            <a:ext cx="2414034" cy="1800000"/>
          </a:xfrm>
          <a:prstGeom prst="rect">
            <a:avLst/>
          </a:prstGeom>
          <a:blipFill>
            <a:blip r:embed="rId6"/>
            <a:stretch>
              <a:fillRect t="-1000" r="-16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cxnSp>
        <p:nvCxnSpPr>
          <p:cNvPr id="7" name="Straight Connector 10"/>
          <p:cNvCxnSpPr/>
          <p:nvPr/>
        </p:nvCxnSpPr>
        <p:spPr>
          <a:xfrm>
            <a:off x="835372" y="1273137"/>
            <a:ext cx="2412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8" name="Straight Connector 11"/>
          <p:cNvCxnSpPr/>
          <p:nvPr/>
        </p:nvCxnSpPr>
        <p:spPr>
          <a:xfrm>
            <a:off x="860463" y="1679537"/>
            <a:ext cx="2412000" cy="0"/>
          </a:xfrm>
          <a:prstGeom prst="line">
            <a:avLst/>
          </a:prstGeom>
          <a:noFill/>
          <a:ln w="222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9" name="Rectangle 12"/>
          <p:cNvSpPr/>
          <p:nvPr/>
        </p:nvSpPr>
        <p:spPr>
          <a:xfrm>
            <a:off x="858799" y="3595663"/>
            <a:ext cx="2414034" cy="2210059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0" name="Rectangle 13"/>
          <p:cNvSpPr/>
          <p:nvPr/>
        </p:nvSpPr>
        <p:spPr>
          <a:xfrm>
            <a:off x="3502312" y="3595663"/>
            <a:ext cx="2414034" cy="2210059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" name="Rectangle 14"/>
          <p:cNvSpPr/>
          <p:nvPr/>
        </p:nvSpPr>
        <p:spPr>
          <a:xfrm>
            <a:off x="6145825" y="3595663"/>
            <a:ext cx="2414034" cy="2210059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2" name="Rectangle 15"/>
          <p:cNvSpPr/>
          <p:nvPr/>
        </p:nvSpPr>
        <p:spPr>
          <a:xfrm>
            <a:off x="8789338" y="3595663"/>
            <a:ext cx="2414034" cy="2210059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Rectangle 16"/>
          <p:cNvSpPr>
            <a:spLocks/>
          </p:cNvSpPr>
          <p:nvPr/>
        </p:nvSpPr>
        <p:spPr bwMode="auto">
          <a:xfrm>
            <a:off x="858798" y="1312893"/>
            <a:ext cx="2388573" cy="26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1C949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项目描述</a:t>
            </a:r>
            <a:r>
              <a:rPr lang="id-ID" sz="2000" b="1" dirty="0">
                <a:solidFill>
                  <a:srgbClr val="1C949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1</a:t>
            </a:r>
            <a:endParaRPr lang="en-US" sz="2000" b="1" dirty="0">
              <a:solidFill>
                <a:srgbClr val="1C949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cxnSp>
        <p:nvCxnSpPr>
          <p:cNvPr id="14" name="Straight Connector 17"/>
          <p:cNvCxnSpPr/>
          <p:nvPr/>
        </p:nvCxnSpPr>
        <p:spPr>
          <a:xfrm>
            <a:off x="3469713" y="1280063"/>
            <a:ext cx="2412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15" name="Straight Connector 18"/>
          <p:cNvCxnSpPr/>
          <p:nvPr/>
        </p:nvCxnSpPr>
        <p:spPr>
          <a:xfrm>
            <a:off x="3494804" y="1686463"/>
            <a:ext cx="2412000" cy="0"/>
          </a:xfrm>
          <a:prstGeom prst="line">
            <a:avLst/>
          </a:prstGeom>
          <a:noFill/>
          <a:ln w="222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16" name="Rectangle 19"/>
          <p:cNvSpPr>
            <a:spLocks/>
          </p:cNvSpPr>
          <p:nvPr/>
        </p:nvSpPr>
        <p:spPr bwMode="auto">
          <a:xfrm>
            <a:off x="3493139" y="1290791"/>
            <a:ext cx="2388573" cy="26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7CB5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项目描述</a:t>
            </a:r>
            <a:r>
              <a:rPr lang="en-US" altLang="zh-CN" sz="2000" b="1" dirty="0">
                <a:solidFill>
                  <a:srgbClr val="7CB5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2</a:t>
            </a:r>
          </a:p>
        </p:txBody>
      </p:sp>
      <p:cxnSp>
        <p:nvCxnSpPr>
          <p:cNvPr id="17" name="Straight Connector 20"/>
          <p:cNvCxnSpPr/>
          <p:nvPr/>
        </p:nvCxnSpPr>
        <p:spPr>
          <a:xfrm>
            <a:off x="6125829" y="1280063"/>
            <a:ext cx="2412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18" name="Straight Connector 21"/>
          <p:cNvCxnSpPr/>
          <p:nvPr/>
        </p:nvCxnSpPr>
        <p:spPr>
          <a:xfrm>
            <a:off x="6150920" y="1686463"/>
            <a:ext cx="2412000" cy="0"/>
          </a:xfrm>
          <a:prstGeom prst="line">
            <a:avLst/>
          </a:prstGeom>
          <a:noFill/>
          <a:ln w="222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19" name="Rectangle 22"/>
          <p:cNvSpPr>
            <a:spLocks/>
          </p:cNvSpPr>
          <p:nvPr/>
        </p:nvSpPr>
        <p:spPr bwMode="auto">
          <a:xfrm>
            <a:off x="6149255" y="1319819"/>
            <a:ext cx="2388573" cy="26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FAC1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项目描述</a:t>
            </a:r>
            <a:r>
              <a:rPr lang="en-US" altLang="zh-CN" sz="2000" b="1" dirty="0">
                <a:solidFill>
                  <a:srgbClr val="FAC1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3</a:t>
            </a:r>
          </a:p>
        </p:txBody>
      </p:sp>
      <p:cxnSp>
        <p:nvCxnSpPr>
          <p:cNvPr id="20" name="Straight Connector 23"/>
          <p:cNvCxnSpPr/>
          <p:nvPr/>
        </p:nvCxnSpPr>
        <p:spPr>
          <a:xfrm>
            <a:off x="8752913" y="1280063"/>
            <a:ext cx="2412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21" name="Straight Connector 24"/>
          <p:cNvCxnSpPr/>
          <p:nvPr/>
        </p:nvCxnSpPr>
        <p:spPr>
          <a:xfrm>
            <a:off x="8778004" y="1686463"/>
            <a:ext cx="2412000" cy="0"/>
          </a:xfrm>
          <a:prstGeom prst="line">
            <a:avLst/>
          </a:prstGeom>
          <a:noFill/>
          <a:ln w="222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sp>
        <p:nvSpPr>
          <p:cNvPr id="22" name="Rectangle 25"/>
          <p:cNvSpPr>
            <a:spLocks/>
          </p:cNvSpPr>
          <p:nvPr/>
        </p:nvSpPr>
        <p:spPr bwMode="auto">
          <a:xfrm>
            <a:off x="8776339" y="1319819"/>
            <a:ext cx="2388573" cy="26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F956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项目描述</a:t>
            </a:r>
            <a:r>
              <a:rPr lang="en-US" altLang="zh-CN" sz="2000" b="1" dirty="0">
                <a:solidFill>
                  <a:srgbClr val="F956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4</a:t>
            </a:r>
          </a:p>
        </p:txBody>
      </p:sp>
      <p:sp>
        <p:nvSpPr>
          <p:cNvPr id="23" name="TextBox 26"/>
          <p:cNvSpPr txBox="1"/>
          <p:nvPr/>
        </p:nvSpPr>
        <p:spPr>
          <a:xfrm>
            <a:off x="1068759" y="3820636"/>
            <a:ext cx="1993756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</a:p>
          <a:p>
            <a:pPr lvl="0">
              <a:lnSpc>
                <a:spcPct val="150000"/>
              </a:lnSpc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24" name="TextBox 27"/>
          <p:cNvSpPr txBox="1"/>
          <p:nvPr/>
        </p:nvSpPr>
        <p:spPr>
          <a:xfrm>
            <a:off x="3678835" y="3835070"/>
            <a:ext cx="1993756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</a:p>
          <a:p>
            <a:pPr lvl="0">
              <a:lnSpc>
                <a:spcPct val="150000"/>
              </a:lnSpc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25" name="TextBox 28"/>
          <p:cNvSpPr txBox="1"/>
          <p:nvPr/>
        </p:nvSpPr>
        <p:spPr>
          <a:xfrm>
            <a:off x="6355964" y="3820635"/>
            <a:ext cx="1993756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</a:p>
          <a:p>
            <a:pPr lvl="0">
              <a:lnSpc>
                <a:spcPct val="150000"/>
              </a:lnSpc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26" name="TextBox 29"/>
          <p:cNvSpPr txBox="1"/>
          <p:nvPr/>
        </p:nvSpPr>
        <p:spPr>
          <a:xfrm>
            <a:off x="8999477" y="3835070"/>
            <a:ext cx="1993756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</a:p>
          <a:p>
            <a:pPr lvl="0">
              <a:lnSpc>
                <a:spcPct val="150000"/>
              </a:lnSpc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804666" y="5975424"/>
            <a:ext cx="5322272" cy="436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1200" dirty="0">
                <a:solidFill>
                  <a:prstClr val="white">
                    <a:lumMod val="75000"/>
                  </a:prstClr>
                </a:solidFill>
                <a:ea typeface="Roboto" panose="02000000000000000000" pitchFamily="2" charset="0"/>
              </a:rPr>
              <a:t>顶部“开始”面板中可以对字体、字号、颜色、行距等进行修改。</a:t>
            </a:r>
            <a:r>
              <a:rPr lang="id-ID" sz="1200" dirty="0">
                <a:solidFill>
                  <a:srgbClr val="F95647"/>
                </a:solidFill>
                <a:ea typeface="Roboto" panose="02000000000000000000" pitchFamily="2" charset="0"/>
              </a:rPr>
              <a:t>.</a:t>
            </a:r>
            <a:endParaRPr lang="en-US" sz="1200" dirty="0">
              <a:solidFill>
                <a:srgbClr val="F95647"/>
              </a:solidFill>
              <a:ea typeface="Roboto" panose="02000000000000000000" pitchFamily="2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444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7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42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/>
      <p:bldP spid="16" grpId="0"/>
      <p:bldP spid="19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ular Callout 7"/>
          <p:cNvSpPr/>
          <p:nvPr/>
        </p:nvSpPr>
        <p:spPr>
          <a:xfrm>
            <a:off x="4187366" y="2224144"/>
            <a:ext cx="732971" cy="74022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202F3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" name="Rectangular Callout 8"/>
          <p:cNvSpPr/>
          <p:nvPr/>
        </p:nvSpPr>
        <p:spPr>
          <a:xfrm>
            <a:off x="4187365" y="3479631"/>
            <a:ext cx="732971" cy="74022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1C949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" name="Rectangular Callout 9"/>
          <p:cNvSpPr/>
          <p:nvPr/>
        </p:nvSpPr>
        <p:spPr>
          <a:xfrm>
            <a:off x="4187364" y="4735118"/>
            <a:ext cx="732971" cy="74022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7CB55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" name="Rectangle 10"/>
          <p:cNvSpPr>
            <a:spLocks/>
          </p:cNvSpPr>
          <p:nvPr/>
        </p:nvSpPr>
        <p:spPr bwMode="auto">
          <a:xfrm>
            <a:off x="5342977" y="2436173"/>
            <a:ext cx="2321584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6" name="Rectangle 11"/>
          <p:cNvSpPr>
            <a:spLocks/>
          </p:cNvSpPr>
          <p:nvPr/>
        </p:nvSpPr>
        <p:spPr bwMode="auto">
          <a:xfrm>
            <a:off x="5342977" y="2139380"/>
            <a:ext cx="1754984" cy="23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描述归纳</a:t>
            </a:r>
            <a:endParaRPr lang="en-US" sz="14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7" name="Rectangle 16"/>
          <p:cNvSpPr>
            <a:spLocks/>
          </p:cNvSpPr>
          <p:nvPr/>
        </p:nvSpPr>
        <p:spPr bwMode="auto">
          <a:xfrm>
            <a:off x="5357264" y="3691243"/>
            <a:ext cx="2306271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8" name="Rectangle 17"/>
          <p:cNvSpPr>
            <a:spLocks/>
          </p:cNvSpPr>
          <p:nvPr/>
        </p:nvSpPr>
        <p:spPr bwMode="auto">
          <a:xfrm>
            <a:off x="5357265" y="3394450"/>
            <a:ext cx="1740698" cy="26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描述归纳</a:t>
            </a:r>
            <a:endParaRPr lang="en-US" altLang="zh-CN" sz="14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9" name="Rectangle 16"/>
          <p:cNvSpPr>
            <a:spLocks/>
          </p:cNvSpPr>
          <p:nvPr/>
        </p:nvSpPr>
        <p:spPr bwMode="auto">
          <a:xfrm>
            <a:off x="5357264" y="4946313"/>
            <a:ext cx="2306271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10" name="Rectangle 17"/>
          <p:cNvSpPr>
            <a:spLocks/>
          </p:cNvSpPr>
          <p:nvPr/>
        </p:nvSpPr>
        <p:spPr bwMode="auto">
          <a:xfrm>
            <a:off x="5357265" y="4649520"/>
            <a:ext cx="1740698" cy="26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描述归纳</a:t>
            </a:r>
            <a:endParaRPr lang="en-US" altLang="zh-CN" sz="14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1" name="Rectangular Callout 16"/>
          <p:cNvSpPr/>
          <p:nvPr/>
        </p:nvSpPr>
        <p:spPr>
          <a:xfrm>
            <a:off x="7852230" y="2224144"/>
            <a:ext cx="732971" cy="74022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FAC14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2" name="Rectangular Callout 17"/>
          <p:cNvSpPr/>
          <p:nvPr/>
        </p:nvSpPr>
        <p:spPr>
          <a:xfrm>
            <a:off x="7852229" y="3479631"/>
            <a:ext cx="732971" cy="74022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F956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3" name="Rectangular Callout 18"/>
          <p:cNvSpPr/>
          <p:nvPr/>
        </p:nvSpPr>
        <p:spPr>
          <a:xfrm>
            <a:off x="7852228" y="4735118"/>
            <a:ext cx="732971" cy="74022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00267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4" name="Rectangle 19"/>
          <p:cNvSpPr>
            <a:spLocks/>
          </p:cNvSpPr>
          <p:nvPr/>
        </p:nvSpPr>
        <p:spPr bwMode="auto">
          <a:xfrm>
            <a:off x="9007841" y="2436173"/>
            <a:ext cx="2321584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15" name="Rectangle 20"/>
          <p:cNvSpPr>
            <a:spLocks/>
          </p:cNvSpPr>
          <p:nvPr/>
        </p:nvSpPr>
        <p:spPr bwMode="auto">
          <a:xfrm>
            <a:off x="9007841" y="2139380"/>
            <a:ext cx="1754984" cy="23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描述归纳</a:t>
            </a:r>
            <a:endParaRPr lang="en-US" altLang="zh-CN" sz="14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6" name="Rectangle 16"/>
          <p:cNvSpPr>
            <a:spLocks/>
          </p:cNvSpPr>
          <p:nvPr/>
        </p:nvSpPr>
        <p:spPr bwMode="auto">
          <a:xfrm>
            <a:off x="9022128" y="3691243"/>
            <a:ext cx="2306271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17" name="Rectangle 17"/>
          <p:cNvSpPr>
            <a:spLocks/>
          </p:cNvSpPr>
          <p:nvPr/>
        </p:nvSpPr>
        <p:spPr bwMode="auto">
          <a:xfrm>
            <a:off x="9022129" y="3394450"/>
            <a:ext cx="1740698" cy="26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描述归纳</a:t>
            </a:r>
            <a:endParaRPr lang="en-US" altLang="zh-CN" sz="14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8" name="Rectangle 16"/>
          <p:cNvSpPr>
            <a:spLocks/>
          </p:cNvSpPr>
          <p:nvPr/>
        </p:nvSpPr>
        <p:spPr bwMode="auto">
          <a:xfrm>
            <a:off x="9022128" y="4946313"/>
            <a:ext cx="2306271" cy="609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顶部“开始”面板中可以对字体、字号、颜色、行距等进行修改。顶部“开始”面板中可以对字体、字号、颜色、行距等进行修改</a:t>
            </a:r>
          </a:p>
        </p:txBody>
      </p:sp>
      <p:sp>
        <p:nvSpPr>
          <p:cNvPr id="19" name="Rectangle 17"/>
          <p:cNvSpPr>
            <a:spLocks/>
          </p:cNvSpPr>
          <p:nvPr/>
        </p:nvSpPr>
        <p:spPr bwMode="auto">
          <a:xfrm>
            <a:off x="9022129" y="4649520"/>
            <a:ext cx="1740698" cy="26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描述归纳</a:t>
            </a:r>
            <a:endParaRPr lang="en-US" altLang="zh-CN" sz="14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20" name="Rectangle 34"/>
          <p:cNvSpPr>
            <a:spLocks/>
          </p:cNvSpPr>
          <p:nvPr/>
        </p:nvSpPr>
        <p:spPr bwMode="auto">
          <a:xfrm>
            <a:off x="4140352" y="2488358"/>
            <a:ext cx="805218" cy="3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202F3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01</a:t>
            </a:r>
            <a:endParaRPr lang="en-US" altLang="id-ID" sz="2400" b="1" dirty="0">
              <a:solidFill>
                <a:srgbClr val="202F3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1" name="Rectangle 35"/>
          <p:cNvSpPr>
            <a:spLocks/>
          </p:cNvSpPr>
          <p:nvPr/>
        </p:nvSpPr>
        <p:spPr bwMode="auto">
          <a:xfrm>
            <a:off x="4140352" y="3725531"/>
            <a:ext cx="805218" cy="3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1C949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02</a:t>
            </a:r>
            <a:endParaRPr lang="en-US" altLang="id-ID" sz="2400" b="1" dirty="0">
              <a:solidFill>
                <a:srgbClr val="1C949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2" name="Rectangle 36"/>
          <p:cNvSpPr>
            <a:spLocks/>
          </p:cNvSpPr>
          <p:nvPr/>
        </p:nvSpPr>
        <p:spPr bwMode="auto">
          <a:xfrm>
            <a:off x="4134756" y="4977257"/>
            <a:ext cx="805218" cy="3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7CB5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03</a:t>
            </a:r>
            <a:endParaRPr lang="en-US" altLang="id-ID" sz="2400" b="1" dirty="0">
              <a:solidFill>
                <a:srgbClr val="7CB5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3" name="Rectangle 37"/>
          <p:cNvSpPr>
            <a:spLocks/>
          </p:cNvSpPr>
          <p:nvPr/>
        </p:nvSpPr>
        <p:spPr bwMode="auto">
          <a:xfrm>
            <a:off x="7814131" y="2488358"/>
            <a:ext cx="805218" cy="3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FAC1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04</a:t>
            </a:r>
            <a:endParaRPr lang="en-US" altLang="id-ID" sz="2400" b="1" dirty="0">
              <a:solidFill>
                <a:srgbClr val="FAC1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4" name="Rectangle 38"/>
          <p:cNvSpPr>
            <a:spLocks/>
          </p:cNvSpPr>
          <p:nvPr/>
        </p:nvSpPr>
        <p:spPr bwMode="auto">
          <a:xfrm>
            <a:off x="7814131" y="3725531"/>
            <a:ext cx="805218" cy="3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F956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05</a:t>
            </a:r>
            <a:endParaRPr lang="en-US" altLang="id-ID" sz="2400" b="1" dirty="0">
              <a:solidFill>
                <a:srgbClr val="F9564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5" name="Rectangle 39"/>
          <p:cNvSpPr>
            <a:spLocks/>
          </p:cNvSpPr>
          <p:nvPr/>
        </p:nvSpPr>
        <p:spPr bwMode="auto">
          <a:xfrm>
            <a:off x="7808535" y="4977257"/>
            <a:ext cx="805218" cy="31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00267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06</a:t>
            </a:r>
            <a:endParaRPr lang="en-US" altLang="id-ID" sz="2400" b="1" dirty="0">
              <a:solidFill>
                <a:srgbClr val="00267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6" name="Rectangle 43"/>
          <p:cNvSpPr/>
          <p:nvPr/>
        </p:nvSpPr>
        <p:spPr>
          <a:xfrm>
            <a:off x="860461" y="2139380"/>
            <a:ext cx="3092221" cy="3416578"/>
          </a:xfrm>
          <a:prstGeom prst="rect">
            <a:avLst/>
          </a:prstGeom>
          <a:blipFill dpi="0" rotWithShape="1">
            <a:blip r:embed="rId3"/>
            <a:srcRect/>
            <a:stretch>
              <a:fillRect t="-1000" r="-49000" b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706835" y="208557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CN" altLang="en-US" sz="3200" b="1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en-US" sz="32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706835" y="710428"/>
            <a:ext cx="3349599" cy="3674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en-US" altLang="zh-CN" sz="1800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add a title</a:t>
            </a:r>
            <a:endParaRPr lang="en-US" sz="1800" b="1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304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75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325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75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animBg="1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12192000" cy="4572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6951" y="1595174"/>
            <a:ext cx="1922193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4000" dirty="0">
                <a:solidFill>
                  <a:srgbClr val="AF935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Part 02</a:t>
            </a:r>
            <a:endParaRPr lang="zh-CN" altLang="en-US" sz="4000" dirty="0">
              <a:solidFill>
                <a:srgbClr val="AF935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5218" y="2146582"/>
            <a:ext cx="2390398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业务介绍</a:t>
            </a:r>
          </a:p>
        </p:txBody>
      </p:sp>
    </p:spTree>
    <p:extLst>
      <p:ext uri="{BB962C8B-B14F-4D97-AF65-F5344CB8AC3E}">
        <p14:creationId xmlns:p14="http://schemas.microsoft.com/office/powerpoint/2010/main" val="4896939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wind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2872</Words>
  <Application>Microsoft Office PowerPoint</Application>
  <PresentationFormat>宽屏</PresentationFormat>
  <Paragraphs>254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Bebas Neue</vt:lpstr>
      <vt:lpstr>Gill Sans</vt:lpstr>
      <vt:lpstr>Meiryo</vt:lpstr>
      <vt:lpstr>等线</vt:lpstr>
      <vt:lpstr>方正大标宋简体</vt:lpstr>
      <vt:lpstr>宋体</vt:lpstr>
      <vt:lpstr>微软雅黑</vt:lpstr>
      <vt:lpstr>Arial</vt:lpstr>
      <vt:lpstr>Calibri</vt:lpstr>
      <vt:lpstr>Calibri Light</vt:lpstr>
      <vt:lpstr>FontAwesome</vt:lpstr>
      <vt:lpstr>Impact</vt:lpstr>
      <vt:lpstr>Lato</vt:lpstr>
      <vt:lpstr>Lato Light</vt:lpstr>
      <vt:lpstr>Myanmar Text</vt:lpstr>
      <vt:lpstr>Roboto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kan</cp:lastModifiedBy>
  <cp:revision>61</cp:revision>
  <dcterms:created xsi:type="dcterms:W3CDTF">2015-12-11T12:32:21Z</dcterms:created>
  <dcterms:modified xsi:type="dcterms:W3CDTF">2022-06-10T01:08:56Z</dcterms:modified>
</cp:coreProperties>
</file>