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notesSlides/notesSlide6.xml" ContentType="application/vnd.openxmlformats-officedocument.presentationml.notesSlide+xml"/>
  <Override PartName="/ppt/tags/tag10.xml" ContentType="application/vnd.openxmlformats-officedocument.presentationml.tags+xml"/>
  <Override PartName="/ppt/notesSlides/notesSlide7.xml" ContentType="application/vnd.openxmlformats-officedocument.presentationml.notesSlide+xml"/>
  <Override PartName="/ppt/tags/tag11.xml" ContentType="application/vnd.openxmlformats-officedocument.presentationml.tags+xml"/>
  <Override PartName="/ppt/notesSlides/notesSlide8.xml" ContentType="application/vnd.openxmlformats-officedocument.presentationml.notesSlide+xml"/>
  <Override PartName="/ppt/tags/tag12.xml" ContentType="application/vnd.openxmlformats-officedocument.presentationml.tags+xml"/>
  <Override PartName="/ppt/notesSlides/notesSlide9.xml" ContentType="application/vnd.openxmlformats-officedocument.presentationml.notesSlide+xml"/>
  <Override PartName="/ppt/tags/tag13.xml" ContentType="application/vnd.openxmlformats-officedocument.presentationml.tags+xml"/>
  <Override PartName="/ppt/notesSlides/notesSlide10.xml" ContentType="application/vnd.openxmlformats-officedocument.presentationml.notesSlide+xml"/>
  <Override PartName="/ppt/tags/tag14.xml" ContentType="application/vnd.openxmlformats-officedocument.presentationml.tags+xml"/>
  <Override PartName="/ppt/notesSlides/notesSlide11.xml" ContentType="application/vnd.openxmlformats-officedocument.presentationml.notesSlide+xml"/>
  <Override PartName="/ppt/tags/tag15.xml" ContentType="application/vnd.openxmlformats-officedocument.presentationml.tags+xml"/>
  <Override PartName="/ppt/notesSlides/notesSlide12.xml" ContentType="application/vnd.openxmlformats-officedocument.presentationml.notesSlide+xml"/>
  <Override PartName="/ppt/tags/tag16.xml" ContentType="application/vnd.openxmlformats-officedocument.presentationml.tags+xml"/>
  <Override PartName="/ppt/notesSlides/notesSlide13.xml" ContentType="application/vnd.openxmlformats-officedocument.presentationml.notesSlide+xml"/>
  <Override PartName="/ppt/tags/tag17.xml" ContentType="application/vnd.openxmlformats-officedocument.presentationml.tags+xml"/>
  <Override PartName="/ppt/notesSlides/notesSlide14.xml" ContentType="application/vnd.openxmlformats-officedocument.presentationml.notesSlide+xml"/>
  <Override PartName="/ppt/tags/tag18.xml" ContentType="application/vnd.openxmlformats-officedocument.presentationml.tags+xml"/>
  <Override PartName="/ppt/notesSlides/notesSlide15.xml" ContentType="application/vnd.openxmlformats-officedocument.presentationml.notesSlide+xml"/>
  <Override PartName="/ppt/tags/tag19.xml" ContentType="application/vnd.openxmlformats-officedocument.presentationml.tags+xml"/>
  <Override PartName="/ppt/notesSlides/notesSlide16.xml" ContentType="application/vnd.openxmlformats-officedocument.presentationml.notesSlide+xml"/>
  <Override PartName="/ppt/tags/tag20.xml" ContentType="application/vnd.openxmlformats-officedocument.presentationml.tags+xml"/>
  <Override PartName="/ppt/notesSlides/notesSlide17.xml" ContentType="application/vnd.openxmlformats-officedocument.presentationml.notesSlide+xml"/>
  <Override PartName="/ppt/tags/tag21.xml" ContentType="application/vnd.openxmlformats-officedocument.presentationml.tags+xml"/>
  <Override PartName="/ppt/notesSlides/notesSlide18.xml" ContentType="application/vnd.openxmlformats-officedocument.presentationml.notesSlide+xml"/>
  <Override PartName="/ppt/tags/tag22.xml" ContentType="application/vnd.openxmlformats-officedocument.presentationml.tags+xml"/>
  <Override PartName="/ppt/notesSlides/notesSlide19.xml" ContentType="application/vnd.openxmlformats-officedocument.presentationml.notesSlide+xml"/>
  <Override PartName="/ppt/tags/tag23.xml" ContentType="application/vnd.openxmlformats-officedocument.presentationml.tags+xml"/>
  <Override PartName="/ppt/notesSlides/notesSlide20.xml" ContentType="application/vnd.openxmlformats-officedocument.presentationml.notesSlide+xml"/>
  <Override PartName="/ppt/tags/tag24.xml" ContentType="application/vnd.openxmlformats-officedocument.presentationml.tags+xml"/>
  <Override PartName="/ppt/notesSlides/notesSlide21.xml" ContentType="application/vnd.openxmlformats-officedocument.presentationml.notesSlide+xml"/>
  <Override PartName="/ppt/tags/tag25.xml" ContentType="application/vnd.openxmlformats-officedocument.presentationml.tags+xml"/>
  <Override PartName="/ppt/notesSlides/notesSlide22.xml" ContentType="application/vnd.openxmlformats-officedocument.presentationml.notesSlide+xml"/>
  <Override PartName="/ppt/tags/tag26.xml" ContentType="application/vnd.openxmlformats-officedocument.presentationml.tags+xml"/>
  <Override PartName="/ppt/notesSlides/notesSlide23.xml" ContentType="application/vnd.openxmlformats-officedocument.presentationml.notesSlide+xml"/>
  <Override PartName="/ppt/tags/tag27.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notesMasterIdLst>
    <p:notesMasterId r:id="rId28"/>
  </p:notesMasterIdLst>
  <p:handoutMasterIdLst>
    <p:handoutMasterId r:id="rId29"/>
  </p:handoutMasterIdLst>
  <p:sldIdLst>
    <p:sldId id="256" r:id="rId3"/>
    <p:sldId id="294" r:id="rId4"/>
    <p:sldId id="257" r:id="rId5"/>
    <p:sldId id="260" r:id="rId6"/>
    <p:sldId id="263" r:id="rId7"/>
    <p:sldId id="259" r:id="rId8"/>
    <p:sldId id="276" r:id="rId9"/>
    <p:sldId id="261" r:id="rId10"/>
    <p:sldId id="295" r:id="rId11"/>
    <p:sldId id="258" r:id="rId12"/>
    <p:sldId id="262" r:id="rId13"/>
    <p:sldId id="264" r:id="rId14"/>
    <p:sldId id="267" r:id="rId15"/>
    <p:sldId id="268" r:id="rId16"/>
    <p:sldId id="269" r:id="rId17"/>
    <p:sldId id="272" r:id="rId18"/>
    <p:sldId id="288" r:id="rId19"/>
    <p:sldId id="271" r:id="rId20"/>
    <p:sldId id="265" r:id="rId21"/>
    <p:sldId id="293" r:id="rId22"/>
    <p:sldId id="289" r:id="rId23"/>
    <p:sldId id="290" r:id="rId24"/>
    <p:sldId id="291" r:id="rId25"/>
    <p:sldId id="275" r:id="rId26"/>
    <p:sldId id="296" r:id="rId27"/>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5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1F1F1"/>
    <a:srgbClr val="B2B2B2"/>
    <a:srgbClr val="202020"/>
    <a:srgbClr val="323232"/>
    <a:srgbClr val="CC3300"/>
    <a:srgbClr val="CC0000"/>
    <a:srgbClr val="FF3300"/>
    <a:srgbClr val="990000"/>
    <a:srgbClr val="FF8D41"/>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278" autoAdjust="0"/>
    <p:restoredTop sz="96314" autoAdjust="0"/>
  </p:normalViewPr>
  <p:slideViewPr>
    <p:cSldViewPr snapToGrid="0" showGuides="1">
      <p:cViewPr varScale="1">
        <p:scale>
          <a:sx n="108" d="100"/>
          <a:sy n="108" d="100"/>
        </p:scale>
        <p:origin x="870" y="114"/>
      </p:cViewPr>
      <p:guideLst>
        <p:guide orient="horz" pos="2160"/>
        <p:guide pos="3851"/>
      </p:guideLst>
    </p:cSldViewPr>
  </p:slid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t>2020/12/10</a:t>
            </a:fld>
            <a:endParaRPr lang="zh-CN" altLang="en-US"/>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5107850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6C8D182-E4C8-4120-9249-FC9774456FFA}" type="datetimeFigureOut">
              <a:rPr lang="zh-CN" altLang="en-US" smtClean="0"/>
              <a:t>2020/12/10</a:t>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85D0DACE-38E0-42D2-9336-2B707D34BC6D}" type="slidenum">
              <a:rPr lang="zh-CN" altLang="en-US" smtClean="0"/>
              <a:t>‹#›</a:t>
            </a:fld>
            <a:endParaRPr lang="zh-CN" altLang="en-US"/>
          </a:p>
        </p:txBody>
      </p:sp>
    </p:spTree>
    <p:extLst>
      <p:ext uri="{BB962C8B-B14F-4D97-AF65-F5344CB8AC3E}">
        <p14:creationId xmlns:p14="http://schemas.microsoft.com/office/powerpoint/2010/main" val="22865907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1</a:t>
            </a:fld>
            <a:endParaRPr lang="zh-CN" altLang="en-US"/>
          </a:p>
        </p:txBody>
      </p:sp>
    </p:spTree>
    <p:extLst>
      <p:ext uri="{BB962C8B-B14F-4D97-AF65-F5344CB8AC3E}">
        <p14:creationId xmlns:p14="http://schemas.microsoft.com/office/powerpoint/2010/main" val="32951362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10</a:t>
            </a:fld>
            <a:endParaRPr lang="zh-CN" altLang="en-US"/>
          </a:p>
        </p:txBody>
      </p:sp>
    </p:spTree>
    <p:extLst>
      <p:ext uri="{BB962C8B-B14F-4D97-AF65-F5344CB8AC3E}">
        <p14:creationId xmlns:p14="http://schemas.microsoft.com/office/powerpoint/2010/main" val="32055389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11</a:t>
            </a:fld>
            <a:endParaRPr lang="zh-CN" altLang="en-US"/>
          </a:p>
        </p:txBody>
      </p:sp>
    </p:spTree>
    <p:extLst>
      <p:ext uri="{BB962C8B-B14F-4D97-AF65-F5344CB8AC3E}">
        <p14:creationId xmlns:p14="http://schemas.microsoft.com/office/powerpoint/2010/main" val="20751121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12</a:t>
            </a:fld>
            <a:endParaRPr lang="zh-CN" altLang="en-US"/>
          </a:p>
        </p:txBody>
      </p:sp>
    </p:spTree>
    <p:extLst>
      <p:ext uri="{BB962C8B-B14F-4D97-AF65-F5344CB8AC3E}">
        <p14:creationId xmlns:p14="http://schemas.microsoft.com/office/powerpoint/2010/main" val="41578495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13</a:t>
            </a:fld>
            <a:endParaRPr lang="zh-CN" altLang="en-US"/>
          </a:p>
        </p:txBody>
      </p:sp>
    </p:spTree>
    <p:extLst>
      <p:ext uri="{BB962C8B-B14F-4D97-AF65-F5344CB8AC3E}">
        <p14:creationId xmlns:p14="http://schemas.microsoft.com/office/powerpoint/2010/main" val="25947607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14</a:t>
            </a:fld>
            <a:endParaRPr lang="zh-CN" altLang="en-US"/>
          </a:p>
        </p:txBody>
      </p:sp>
    </p:spTree>
    <p:extLst>
      <p:ext uri="{BB962C8B-B14F-4D97-AF65-F5344CB8AC3E}">
        <p14:creationId xmlns:p14="http://schemas.microsoft.com/office/powerpoint/2010/main" val="23754388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15</a:t>
            </a:fld>
            <a:endParaRPr lang="zh-CN" altLang="en-US"/>
          </a:p>
        </p:txBody>
      </p:sp>
    </p:spTree>
    <p:extLst>
      <p:ext uri="{BB962C8B-B14F-4D97-AF65-F5344CB8AC3E}">
        <p14:creationId xmlns:p14="http://schemas.microsoft.com/office/powerpoint/2010/main" val="42642932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16</a:t>
            </a:fld>
            <a:endParaRPr lang="zh-CN" altLang="en-US"/>
          </a:p>
        </p:txBody>
      </p:sp>
    </p:spTree>
    <p:extLst>
      <p:ext uri="{BB962C8B-B14F-4D97-AF65-F5344CB8AC3E}">
        <p14:creationId xmlns:p14="http://schemas.microsoft.com/office/powerpoint/2010/main" val="19076883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17</a:t>
            </a:fld>
            <a:endParaRPr lang="zh-CN" altLang="en-US"/>
          </a:p>
        </p:txBody>
      </p:sp>
    </p:spTree>
    <p:extLst>
      <p:ext uri="{BB962C8B-B14F-4D97-AF65-F5344CB8AC3E}">
        <p14:creationId xmlns:p14="http://schemas.microsoft.com/office/powerpoint/2010/main" val="28601213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18</a:t>
            </a:fld>
            <a:endParaRPr lang="zh-CN" altLang="en-US"/>
          </a:p>
        </p:txBody>
      </p:sp>
    </p:spTree>
    <p:extLst>
      <p:ext uri="{BB962C8B-B14F-4D97-AF65-F5344CB8AC3E}">
        <p14:creationId xmlns:p14="http://schemas.microsoft.com/office/powerpoint/2010/main" val="28007797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19</a:t>
            </a:fld>
            <a:endParaRPr lang="zh-CN" altLang="en-US"/>
          </a:p>
        </p:txBody>
      </p:sp>
    </p:spTree>
    <p:extLst>
      <p:ext uri="{BB962C8B-B14F-4D97-AF65-F5344CB8AC3E}">
        <p14:creationId xmlns:p14="http://schemas.microsoft.com/office/powerpoint/2010/main" val="40978684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2</a:t>
            </a:fld>
            <a:endParaRPr lang="zh-CN" altLang="en-US"/>
          </a:p>
        </p:txBody>
      </p:sp>
    </p:spTree>
    <p:extLst>
      <p:ext uri="{BB962C8B-B14F-4D97-AF65-F5344CB8AC3E}">
        <p14:creationId xmlns:p14="http://schemas.microsoft.com/office/powerpoint/2010/main" val="38926305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20</a:t>
            </a:fld>
            <a:endParaRPr lang="zh-CN" altLang="en-US"/>
          </a:p>
        </p:txBody>
      </p:sp>
    </p:spTree>
    <p:extLst>
      <p:ext uri="{BB962C8B-B14F-4D97-AF65-F5344CB8AC3E}">
        <p14:creationId xmlns:p14="http://schemas.microsoft.com/office/powerpoint/2010/main" val="15406866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21</a:t>
            </a:fld>
            <a:endParaRPr lang="zh-CN" altLang="en-US"/>
          </a:p>
        </p:txBody>
      </p:sp>
    </p:spTree>
    <p:extLst>
      <p:ext uri="{BB962C8B-B14F-4D97-AF65-F5344CB8AC3E}">
        <p14:creationId xmlns:p14="http://schemas.microsoft.com/office/powerpoint/2010/main" val="6744265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22</a:t>
            </a:fld>
            <a:endParaRPr lang="zh-CN" altLang="en-US"/>
          </a:p>
        </p:txBody>
      </p:sp>
    </p:spTree>
    <p:extLst>
      <p:ext uri="{BB962C8B-B14F-4D97-AF65-F5344CB8AC3E}">
        <p14:creationId xmlns:p14="http://schemas.microsoft.com/office/powerpoint/2010/main" val="37043783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23</a:t>
            </a:fld>
            <a:endParaRPr lang="zh-CN" altLang="en-US"/>
          </a:p>
        </p:txBody>
      </p:sp>
    </p:spTree>
    <p:extLst>
      <p:ext uri="{BB962C8B-B14F-4D97-AF65-F5344CB8AC3E}">
        <p14:creationId xmlns:p14="http://schemas.microsoft.com/office/powerpoint/2010/main" val="3451769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24</a:t>
            </a:fld>
            <a:endParaRPr lang="zh-CN" altLang="en-US"/>
          </a:p>
        </p:txBody>
      </p:sp>
    </p:spTree>
    <p:extLst>
      <p:ext uri="{BB962C8B-B14F-4D97-AF65-F5344CB8AC3E}">
        <p14:creationId xmlns:p14="http://schemas.microsoft.com/office/powerpoint/2010/main" val="30209255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0469557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3</a:t>
            </a:fld>
            <a:endParaRPr lang="zh-CN" altLang="en-US"/>
          </a:p>
        </p:txBody>
      </p:sp>
    </p:spTree>
    <p:extLst>
      <p:ext uri="{BB962C8B-B14F-4D97-AF65-F5344CB8AC3E}">
        <p14:creationId xmlns:p14="http://schemas.microsoft.com/office/powerpoint/2010/main" val="10613111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4</a:t>
            </a:fld>
            <a:endParaRPr lang="zh-CN" altLang="en-US"/>
          </a:p>
        </p:txBody>
      </p:sp>
    </p:spTree>
    <p:extLst>
      <p:ext uri="{BB962C8B-B14F-4D97-AF65-F5344CB8AC3E}">
        <p14:creationId xmlns:p14="http://schemas.microsoft.com/office/powerpoint/2010/main" val="368866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5</a:t>
            </a:fld>
            <a:endParaRPr lang="zh-CN" altLang="en-US"/>
          </a:p>
        </p:txBody>
      </p:sp>
    </p:spTree>
    <p:extLst>
      <p:ext uri="{BB962C8B-B14F-4D97-AF65-F5344CB8AC3E}">
        <p14:creationId xmlns:p14="http://schemas.microsoft.com/office/powerpoint/2010/main" val="39607700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6</a:t>
            </a:fld>
            <a:endParaRPr lang="zh-CN" altLang="en-US"/>
          </a:p>
        </p:txBody>
      </p:sp>
    </p:spTree>
    <p:extLst>
      <p:ext uri="{BB962C8B-B14F-4D97-AF65-F5344CB8AC3E}">
        <p14:creationId xmlns:p14="http://schemas.microsoft.com/office/powerpoint/2010/main" val="26739784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7</a:t>
            </a:fld>
            <a:endParaRPr lang="zh-CN" altLang="en-US"/>
          </a:p>
        </p:txBody>
      </p:sp>
    </p:spTree>
    <p:extLst>
      <p:ext uri="{BB962C8B-B14F-4D97-AF65-F5344CB8AC3E}">
        <p14:creationId xmlns:p14="http://schemas.microsoft.com/office/powerpoint/2010/main" val="16177076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8</a:t>
            </a:fld>
            <a:endParaRPr lang="zh-CN" altLang="en-US"/>
          </a:p>
        </p:txBody>
      </p:sp>
    </p:spTree>
    <p:extLst>
      <p:ext uri="{BB962C8B-B14F-4D97-AF65-F5344CB8AC3E}">
        <p14:creationId xmlns:p14="http://schemas.microsoft.com/office/powerpoint/2010/main" val="14659792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9</a:t>
            </a:fld>
            <a:endParaRPr lang="zh-CN" altLang="en-US"/>
          </a:p>
        </p:txBody>
      </p:sp>
    </p:spTree>
    <p:extLst>
      <p:ext uri="{BB962C8B-B14F-4D97-AF65-F5344CB8AC3E}">
        <p14:creationId xmlns:p14="http://schemas.microsoft.com/office/powerpoint/2010/main" val="33230905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322962"/>
            <a:ext cx="9144000" cy="2187001"/>
          </a:xfrm>
        </p:spPr>
        <p:txBody>
          <a:bodyPr anchor="b">
            <a:normAutofit/>
          </a:bodyPr>
          <a:lstStyle>
            <a:lvl1pPr algn="ctr">
              <a:defRPr sz="6000">
                <a:effectLst>
                  <a:outerShdw blurRad="38100" dist="38100" dir="2700000" algn="tl">
                    <a:srgbClr val="000000">
                      <a:alpha val="43137"/>
                    </a:srgbClr>
                  </a:outerShdw>
                </a:effectLst>
              </a:defRPr>
            </a:lvl1pPr>
          </a:lstStyle>
          <a:p>
            <a:r>
              <a:rPr lang="zh-CN" altLang="en-US" dirty="0"/>
              <a:t>单击此处编辑标题</a:t>
            </a:r>
          </a:p>
        </p:txBody>
      </p:sp>
      <p:sp>
        <p:nvSpPr>
          <p:cNvPr id="3" name="副标题 2"/>
          <p:cNvSpPr>
            <a:spLocks noGrp="1"/>
          </p:cNvSpPr>
          <p:nvPr>
            <p:ph type="subTitle" idx="1"/>
          </p:nvPr>
        </p:nvSpPr>
        <p:spPr>
          <a:xfrm>
            <a:off x="1524000" y="3602038"/>
            <a:ext cx="9144000" cy="1655762"/>
          </a:xfrm>
        </p:spPr>
        <p:txBody>
          <a:bodyPr>
            <a:normAutofit/>
          </a:bodyPr>
          <a:lstStyle>
            <a:lvl1pPr marL="0" indent="0" algn="ctr">
              <a:buNone/>
              <a:defRPr sz="1800">
                <a:solidFill>
                  <a:schemeClr val="tx1">
                    <a:lumMod val="75000"/>
                    <a:lumOff val="25000"/>
                  </a:schemeClr>
                </a:solidFill>
                <a:effectLst/>
                <a:latin typeface="+mj-lt"/>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p>
        </p:txBody>
      </p:sp>
      <p:sp>
        <p:nvSpPr>
          <p:cNvPr id="4" name="日期占位符 3"/>
          <p:cNvSpPr>
            <a:spLocks noGrp="1"/>
          </p:cNvSpPr>
          <p:nvPr>
            <p:ph type="dt" sz="half" idx="10"/>
          </p:nvPr>
        </p:nvSpPr>
        <p:spPr/>
        <p:txBody>
          <a:bodyPr/>
          <a:lstStyle/>
          <a:p>
            <a:fld id="{760FBDFE-C587-4B4C-A407-44438C67B59E}" type="datetimeFigureOut">
              <a:rPr lang="zh-CN" altLang="en-US" smtClean="0"/>
              <a:t>2020/12/10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transition advClick="0" advTm="200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t>2020/12/10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transition advClick="0" advTm="2000"/>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03445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387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16819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17094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13673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369728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651576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04563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40981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单击此处编辑母版标题样式</a:t>
            </a:r>
          </a:p>
        </p:txBody>
      </p:sp>
      <p:sp>
        <p:nvSpPr>
          <p:cNvPr id="3" name="内容占位符 2"/>
          <p:cNvSpPr>
            <a:spLocks noGrp="1"/>
          </p:cNvSpPr>
          <p:nvPr>
            <p:ph idx="1"/>
          </p:nvPr>
        </p:nvSpPr>
        <p:spPr>
          <a:xfrm>
            <a:off x="647700" y="1825625"/>
            <a:ext cx="10515600" cy="4351338"/>
          </a:xfrm>
        </p:spPr>
        <p:txBody>
          <a:bodyPr>
            <a:normAutofit/>
          </a:bodyPr>
          <a:lstStyle>
            <a:lvl1pPr>
              <a:defRPr sz="2000">
                <a:solidFill>
                  <a:schemeClr val="tx1">
                    <a:lumMod val="75000"/>
                    <a:lumOff val="25000"/>
                  </a:schemeClr>
                </a:solidFill>
              </a:defRPr>
            </a:lvl1pPr>
            <a:lvl2pPr>
              <a:defRPr sz="18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760FBDFE-C587-4B4C-A407-44438C67B59E}" type="datetimeFigureOut">
              <a:rPr lang="zh-CN" altLang="en-US" smtClean="0"/>
              <a:t>2020/12/10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transition advClick="0" advTm="2000"/>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304607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76221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3751117"/>
            <a:ext cx="7321550" cy="811357"/>
          </a:xfrm>
        </p:spPr>
        <p:txBody>
          <a:bodyPr anchor="b">
            <a:normAutofit/>
          </a:bodyPr>
          <a:lstStyle>
            <a:lvl1pPr>
              <a:defRPr sz="4000">
                <a:effectLst>
                  <a:outerShdw blurRad="38100" dist="38100" dir="2700000" algn="tl">
                    <a:srgbClr val="000000">
                      <a:alpha val="43137"/>
                    </a:srgbClr>
                  </a:outerShdw>
                </a:effectLst>
              </a:defRPr>
            </a:lvl1pPr>
          </a:lstStyle>
          <a:p>
            <a:r>
              <a:rPr lang="zh-CN" altLang="en-US" dirty="0"/>
              <a:t>单击此处编辑母版标题样式</a:t>
            </a:r>
          </a:p>
        </p:txBody>
      </p:sp>
      <p:sp>
        <p:nvSpPr>
          <p:cNvPr id="3" name="文本占位符 2"/>
          <p:cNvSpPr>
            <a:spLocks noGrp="1"/>
          </p:cNvSpPr>
          <p:nvPr>
            <p:ph type="body" idx="1"/>
          </p:nvPr>
        </p:nvSpPr>
        <p:spPr>
          <a:xfrm>
            <a:off x="831850" y="4610028"/>
            <a:ext cx="7321550" cy="647555"/>
          </a:xfrm>
        </p:spPr>
        <p:txBody>
          <a:bodyPr>
            <a:normAutofit/>
          </a:bodyPr>
          <a:lstStyle>
            <a:lvl1pPr marL="0" indent="0">
              <a:buNone/>
              <a:defRPr sz="1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p>
        </p:txBody>
      </p:sp>
      <p:sp>
        <p:nvSpPr>
          <p:cNvPr id="4" name="日期占位符 3"/>
          <p:cNvSpPr>
            <a:spLocks noGrp="1"/>
          </p:cNvSpPr>
          <p:nvPr>
            <p:ph type="dt" sz="half" idx="10"/>
          </p:nvPr>
        </p:nvSpPr>
        <p:spPr/>
        <p:txBody>
          <a:bodyPr/>
          <a:lstStyle/>
          <a:p>
            <a:fld id="{760FBDFE-C587-4B4C-A407-44438C67B59E}" type="datetimeFigureOut">
              <a:rPr lang="zh-CN" altLang="en-US" smtClean="0"/>
              <a:t>2020/12/10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transition advClick="0" advTm="200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ormAutofit/>
          </a:bodyPr>
          <a:lstStyle>
            <a:lvl1pPr>
              <a:defRPr sz="2400" b="1" i="0">
                <a:effectLst>
                  <a:outerShdw blurRad="38100" dist="38100" dir="2700000" algn="tl">
                    <a:srgbClr val="000000">
                      <a:alpha val="43137"/>
                    </a:srgbClr>
                  </a:outerShdw>
                </a:effectLst>
              </a:defRPr>
            </a:lvl1pPr>
          </a:lstStyle>
          <a:p>
            <a:r>
              <a:rPr lang="zh-CN" altLang="en-US" dirty="0"/>
              <a:t>单击此处编辑母版标题样式</a:t>
            </a:r>
          </a:p>
        </p:txBody>
      </p:sp>
      <p:sp>
        <p:nvSpPr>
          <p:cNvPr id="3" name="内容占位符 2"/>
          <p:cNvSpPr>
            <a:spLocks noGrp="1"/>
          </p:cNvSpPr>
          <p:nvPr>
            <p:ph sz="half" idx="1"/>
          </p:nvPr>
        </p:nvSpPr>
        <p:spPr>
          <a:xfrm>
            <a:off x="647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内容占位符 3"/>
          <p:cNvSpPr>
            <a:spLocks noGrp="1"/>
          </p:cNvSpPr>
          <p:nvPr>
            <p:ph sz="half" idx="2"/>
          </p:nvPr>
        </p:nvSpPr>
        <p:spPr>
          <a:xfrm>
            <a:off x="5981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nvPr>
        </p:nvSpPr>
        <p:spPr/>
        <p:txBody>
          <a:bodyPr/>
          <a:lstStyle/>
          <a:p>
            <a:fld id="{760FBDFE-C587-4B4C-A407-44438C67B59E}" type="datetimeFigureOut">
              <a:rPr lang="zh-CN" altLang="en-US" smtClean="0"/>
              <a:t>2020/12/10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transition advClick="0" advTm="200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7" name="日期占位符 6"/>
          <p:cNvSpPr>
            <a:spLocks noGrp="1"/>
          </p:cNvSpPr>
          <p:nvPr>
            <p:ph type="dt" sz="half" idx="10"/>
          </p:nvPr>
        </p:nvSpPr>
        <p:spPr/>
        <p:txBody>
          <a:bodyPr/>
          <a:lstStyle/>
          <a:p>
            <a:fld id="{760FBDFE-C587-4B4C-A407-44438C67B59E}" type="datetimeFigureOut">
              <a:rPr lang="zh-CN" altLang="en-US" smtClean="0"/>
              <a:t>2020/12/10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transition advClick="0" advTm="200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p:spPr>
        <p:txBody>
          <a:bodyPr>
            <a:normAutofit/>
          </a:bodyPr>
          <a:lstStyle>
            <a:lvl1pPr algn="ctr">
              <a:defRPr sz="4800" b="0">
                <a:effectLst>
                  <a:outerShdw blurRad="38100" dist="38100" dir="2700000" algn="tl">
                    <a:srgbClr val="000000">
                      <a:alpha val="43137"/>
                    </a:srgbClr>
                  </a:outerShdw>
                </a:effectLst>
              </a:defRPr>
            </a:lvl1pPr>
          </a:lstStyle>
          <a:p>
            <a:r>
              <a:rPr lang="zh-CN" altLang="en-US" dirty="0"/>
              <a:t>单击此处编辑母版标题样式</a:t>
            </a:r>
          </a:p>
        </p:txBody>
      </p:sp>
      <p:sp>
        <p:nvSpPr>
          <p:cNvPr id="3" name="日期占位符 2"/>
          <p:cNvSpPr>
            <a:spLocks noGrp="1"/>
          </p:cNvSpPr>
          <p:nvPr>
            <p:ph type="dt" sz="half" idx="10"/>
          </p:nvPr>
        </p:nvSpPr>
        <p:spPr/>
        <p:txBody>
          <a:bodyPr/>
          <a:lstStyle/>
          <a:p>
            <a:fld id="{760FBDFE-C587-4B4C-A407-44438C67B59E}" type="datetimeFigureOut">
              <a:rPr lang="zh-CN" altLang="en-US" smtClean="0"/>
              <a:t>2020/12/10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transition advClick="0" advTm="200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t>2020/12/10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transition advClick="0" advTm="2000"/>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46747" y="127000"/>
            <a:ext cx="4165200" cy="1600200"/>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单击此处编辑标题</a:t>
            </a:r>
          </a:p>
        </p:txBody>
      </p:sp>
      <p:sp>
        <p:nvSpPr>
          <p:cNvPr id="3" name="图片占位符 2"/>
          <p:cNvSpPr>
            <a:spLocks noGrp="1" noChangeAspect="1"/>
          </p:cNvSpPr>
          <p:nvPr>
            <p:ph type="pic" idx="1"/>
          </p:nvPr>
        </p:nvSpPr>
        <p:spPr>
          <a:xfrm>
            <a:off x="5184000" y="766354"/>
            <a:ext cx="5817375" cy="5094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651827" y="2057400"/>
            <a:ext cx="4165200" cy="3811588"/>
          </a:xfrm>
        </p:spPr>
        <p:txBody>
          <a:bodyPr>
            <a:normAutofit/>
          </a:bodyPr>
          <a:lstStyle>
            <a:lvl1pPr marL="0" indent="0">
              <a:lnSpc>
                <a:spcPct val="150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p>
        </p:txBody>
      </p:sp>
      <p:sp>
        <p:nvSpPr>
          <p:cNvPr id="5" name="日期占位符 4"/>
          <p:cNvSpPr>
            <a:spLocks noGrp="1"/>
          </p:cNvSpPr>
          <p:nvPr>
            <p:ph type="dt" sz="half" idx="10"/>
          </p:nvPr>
        </p:nvSpPr>
        <p:spPr/>
        <p:txBody>
          <a:bodyPr/>
          <a:lstStyle/>
          <a:p>
            <a:fld id="{9EFD9D74-47D9-4702-A33C-335B63B48DBF}" type="datetimeFigureOut">
              <a:rPr lang="zh-CN" altLang="en-US" smtClean="0"/>
              <a:t>2020/12/10</a:t>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t>‹#›</a:t>
            </a:fld>
            <a:endParaRPr lang="zh-CN" altLang="en-US"/>
          </a:p>
        </p:txBody>
      </p:sp>
      <p:cxnSp>
        <p:nvCxnSpPr>
          <p:cNvPr id="8" name="直接连接符 7" hidden="1"/>
          <p:cNvCxnSpPr/>
          <p:nvPr userDrawn="1"/>
        </p:nvCxnSpPr>
        <p:spPr>
          <a:xfrm>
            <a:off x="742950" y="434340"/>
            <a:ext cx="0" cy="1391285"/>
          </a:xfrm>
          <a:prstGeom prst="line">
            <a:avLst/>
          </a:prstGeom>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a16="http://schemas.microsoft.com/office/drawing/2014/main" xmlns="" id="{770ED781-2B05-4D33-ADFD-715A40337ECC}"/>
              </a:ext>
            </a:extLst>
          </p:cNvPr>
          <p:cNvSpPr/>
          <p:nvPr userDrawn="1"/>
        </p:nvSpPr>
        <p:spPr>
          <a:xfrm>
            <a:off x="3048000" y="37142"/>
            <a:ext cx="6096000" cy="274242"/>
          </a:xfrm>
          <a:prstGeom prst="rect">
            <a:avLst/>
          </a:prstGeom>
        </p:spPr>
        <p:txBody>
          <a:bodyPr>
            <a:spAutoFit/>
          </a:bodyPr>
          <a:lstStyle/>
          <a:p>
            <a:pPr algn="ctr">
              <a:lnSpc>
                <a:spcPct val="150000"/>
              </a:lnSpc>
            </a:pPr>
            <a:r>
              <a:rPr lang="zh-CN" altLang="en-US" sz="300" b="1" dirty="0">
                <a:solidFill>
                  <a:srgbClr val="F1F1F1"/>
                </a:solidFill>
                <a:latin typeface="微软雅黑" panose="020B0503020204020204" charset="-122"/>
                <a:ea typeface="微软雅黑" panose="020B0503020204020204" charset="-122"/>
              </a:rPr>
              <a:t>版权声明</a:t>
            </a:r>
          </a:p>
          <a:p>
            <a:pPr algn="just">
              <a:lnSpc>
                <a:spcPct val="150000"/>
              </a:lnSpc>
            </a:pPr>
            <a:endParaRPr lang="zh-CN" altLang="en-US" sz="100" dirty="0">
              <a:solidFill>
                <a:srgbClr val="F1F1F1"/>
              </a:solidFill>
              <a:latin typeface="微软雅黑" panose="020B0503020204020204" charset="-122"/>
              <a:ea typeface="微软雅黑" panose="020B0503020204020204" charset="-122"/>
            </a:endParaRPr>
          </a:p>
          <a:p>
            <a:pPr algn="just">
              <a:lnSpc>
                <a:spcPct val="150000"/>
              </a:lnSpc>
            </a:pPr>
            <a:r>
              <a:rPr lang="zh-CN" altLang="en-US" sz="100" dirty="0">
                <a:solidFill>
                  <a:srgbClr val="F1F1F1"/>
                </a:solidFill>
                <a:latin typeface="微软雅黑" panose="020B0503020204020204" charset="-122"/>
                <a:ea typeface="微软雅黑" panose="020B0503020204020204" charset="-122"/>
              </a:rPr>
              <a:t>感谢您下载平台上提供的</a:t>
            </a:r>
            <a:r>
              <a:rPr lang="en-US" altLang="zh-CN" sz="100" dirty="0">
                <a:solidFill>
                  <a:srgbClr val="F1F1F1"/>
                </a:solidFill>
                <a:latin typeface="微软雅黑" panose="020B0503020204020204" charset="-122"/>
                <a:ea typeface="微软雅黑" panose="020B0503020204020204" charset="-122"/>
              </a:rPr>
              <a:t>PPT</a:t>
            </a:r>
            <a:r>
              <a:rPr lang="zh-CN" altLang="en-US" sz="100" dirty="0">
                <a:solidFill>
                  <a:srgbClr val="F1F1F1"/>
                </a:solidFill>
                <a:latin typeface="微软雅黑" panose="020B0503020204020204" charset="-122"/>
                <a:ea typeface="微软雅黑" panose="020B0503020204020204" charset="-122"/>
              </a:rPr>
              <a:t>作品，为了您和熊猫办公以及原创作者的利益，请勿复制、传播、销售，否则将承担法律责任！熊猫办公将对作品进行维权，按照传播下载次数进行十倍的索取赔偿！</a:t>
            </a:r>
            <a:endParaRPr lang="en-US" altLang="zh-CN" sz="100" dirty="0">
              <a:solidFill>
                <a:srgbClr val="F1F1F1"/>
              </a:solidFill>
              <a:latin typeface="微软雅黑" panose="020B0503020204020204" charset="-122"/>
              <a:ea typeface="微软雅黑" panose="020B0503020204020204" charset="-122"/>
            </a:endParaRPr>
          </a:p>
          <a:p>
            <a:pPr algn="just">
              <a:lnSpc>
                <a:spcPct val="150000"/>
              </a:lnSpc>
            </a:pPr>
            <a:endParaRPr lang="zh-CN" altLang="en-US" sz="100" dirty="0">
              <a:solidFill>
                <a:srgbClr val="F1F1F1"/>
              </a:solidFill>
              <a:latin typeface="微软雅黑" panose="020B0503020204020204" charset="-122"/>
              <a:ea typeface="微软雅黑" panose="020B0503020204020204" charset="-122"/>
            </a:endParaRPr>
          </a:p>
          <a:p>
            <a:pPr algn="just">
              <a:lnSpc>
                <a:spcPct val="150000"/>
              </a:lnSpc>
            </a:pPr>
            <a:r>
              <a:rPr lang="en-US" altLang="zh-CN" sz="100" dirty="0">
                <a:solidFill>
                  <a:srgbClr val="F1F1F1"/>
                </a:solidFill>
                <a:latin typeface="微软雅黑" panose="020B0503020204020204" charset="-122"/>
                <a:ea typeface="微软雅黑" panose="020B0503020204020204" charset="-122"/>
              </a:rPr>
              <a:t>1.</a:t>
            </a:r>
            <a:r>
              <a:rPr lang="zh-CN" altLang="en-US" sz="100" dirty="0">
                <a:solidFill>
                  <a:srgbClr val="F1F1F1"/>
                </a:solidFill>
                <a:latin typeface="微软雅黑" panose="020B0503020204020204" charset="-122"/>
                <a:ea typeface="微软雅黑" panose="020B0503020204020204" charset="-122"/>
              </a:rPr>
              <a:t>在熊猫办公出售的</a:t>
            </a:r>
            <a:r>
              <a:rPr lang="en-US" altLang="zh-CN" sz="100" dirty="0">
                <a:solidFill>
                  <a:srgbClr val="F1F1F1"/>
                </a:solidFill>
                <a:latin typeface="微软雅黑" panose="020B0503020204020204" charset="-122"/>
                <a:ea typeface="微软雅黑" panose="020B0503020204020204" charset="-122"/>
              </a:rPr>
              <a:t>PPT</a:t>
            </a:r>
            <a:r>
              <a:rPr lang="zh-CN" altLang="en-US" sz="100" dirty="0">
                <a:solidFill>
                  <a:srgbClr val="F1F1F1"/>
                </a:solidFill>
                <a:latin typeface="微软雅黑" panose="020B0503020204020204" charset="-122"/>
                <a:ea typeface="微软雅黑" panose="020B0503020204020204" charset="-122"/>
              </a:rPr>
              <a:t>模板是免版税类（</a:t>
            </a:r>
            <a:r>
              <a:rPr lang="en-US" altLang="zh-CN" sz="100" dirty="0">
                <a:solidFill>
                  <a:srgbClr val="F1F1F1"/>
                </a:solidFill>
                <a:latin typeface="微软雅黑" panose="020B0503020204020204" charset="-122"/>
                <a:ea typeface="微软雅黑" panose="020B0503020204020204" charset="-122"/>
              </a:rPr>
              <a:t>RF</a:t>
            </a:r>
            <a:r>
              <a:rPr lang="zh-CN" altLang="en-US" sz="100" dirty="0">
                <a:solidFill>
                  <a:srgbClr val="F1F1F1"/>
                </a:solidFill>
                <a:latin typeface="微软雅黑" panose="020B0503020204020204" charset="-122"/>
                <a:ea typeface="微软雅黑" panose="020B0503020204020204" charset="-122"/>
              </a:rPr>
              <a:t>：</a:t>
            </a:r>
            <a:r>
              <a:rPr lang="en-US" altLang="zh-CN" sz="100" dirty="0">
                <a:solidFill>
                  <a:srgbClr val="F1F1F1"/>
                </a:solidFill>
                <a:latin typeface="微软雅黑" panose="020B0503020204020204" charset="-122"/>
                <a:ea typeface="微软雅黑" panose="020B0503020204020204" charset="-122"/>
              </a:rPr>
              <a:t>Royalty-Free</a:t>
            </a:r>
            <a:r>
              <a:rPr lang="zh-CN" altLang="en-US" sz="100" dirty="0">
                <a:solidFill>
                  <a:srgbClr val="F1F1F1"/>
                </a:solidFill>
                <a:latin typeface="微软雅黑" panose="020B0503020204020204" charset="-122"/>
                <a:ea typeface="微软雅黑" panose="020B0503020204020204" charset="-122"/>
              </a:rPr>
              <a:t>）正版受</a:t>
            </a:r>
            <a:r>
              <a:rPr lang="en-US" altLang="zh-CN" sz="100" dirty="0">
                <a:solidFill>
                  <a:srgbClr val="F1F1F1"/>
                </a:solidFill>
                <a:latin typeface="微软雅黑" panose="020B0503020204020204" charset="-122"/>
                <a:ea typeface="微软雅黑" panose="020B0503020204020204" charset="-122"/>
              </a:rPr>
              <a:t>《</a:t>
            </a:r>
            <a:r>
              <a:rPr lang="zh-CN" altLang="en-US" sz="100" dirty="0">
                <a:solidFill>
                  <a:srgbClr val="F1F1F1"/>
                </a:solidFill>
                <a:latin typeface="微软雅黑" panose="020B0503020204020204" charset="-122"/>
                <a:ea typeface="微软雅黑" panose="020B0503020204020204" charset="-122"/>
              </a:rPr>
              <a:t>中国人民共和国著作法</a:t>
            </a:r>
            <a:r>
              <a:rPr lang="en-US" altLang="zh-CN" sz="100" dirty="0">
                <a:solidFill>
                  <a:srgbClr val="F1F1F1"/>
                </a:solidFill>
                <a:latin typeface="微软雅黑" panose="020B0503020204020204" charset="-122"/>
                <a:ea typeface="微软雅黑" panose="020B0503020204020204" charset="-122"/>
              </a:rPr>
              <a:t>》</a:t>
            </a:r>
            <a:r>
              <a:rPr lang="zh-CN" altLang="en-US" sz="100" dirty="0">
                <a:solidFill>
                  <a:srgbClr val="F1F1F1"/>
                </a:solidFill>
                <a:latin typeface="微软雅黑" panose="020B0503020204020204" charset="-122"/>
                <a:ea typeface="微软雅黑" panose="020B0503020204020204" charset="-122"/>
              </a:rPr>
              <a:t>和</a:t>
            </a:r>
            <a:r>
              <a:rPr lang="en-US" altLang="zh-CN" sz="100" dirty="0">
                <a:solidFill>
                  <a:srgbClr val="F1F1F1"/>
                </a:solidFill>
                <a:latin typeface="微软雅黑" panose="020B0503020204020204" charset="-122"/>
                <a:ea typeface="微软雅黑" panose="020B0503020204020204" charset="-122"/>
              </a:rPr>
              <a:t>《</a:t>
            </a:r>
            <a:r>
              <a:rPr lang="zh-CN" altLang="en-US" sz="100" dirty="0">
                <a:solidFill>
                  <a:srgbClr val="F1F1F1"/>
                </a:solidFill>
                <a:latin typeface="微软雅黑" panose="020B0503020204020204" charset="-122"/>
                <a:ea typeface="微软雅黑" panose="020B0503020204020204" charset="-122"/>
              </a:rPr>
              <a:t>世界版权公约</a:t>
            </a:r>
            <a:r>
              <a:rPr lang="en-US" altLang="zh-CN" sz="100" dirty="0">
                <a:solidFill>
                  <a:srgbClr val="F1F1F1"/>
                </a:solidFill>
                <a:latin typeface="微软雅黑" panose="020B0503020204020204" charset="-122"/>
                <a:ea typeface="微软雅黑" panose="020B0503020204020204" charset="-122"/>
              </a:rPr>
              <a:t>》</a:t>
            </a:r>
            <a:r>
              <a:rPr lang="zh-CN" altLang="en-US" sz="100" dirty="0">
                <a:solidFill>
                  <a:srgbClr val="F1F1F1"/>
                </a:solidFill>
                <a:latin typeface="微软雅黑" panose="020B0503020204020204" charset="-122"/>
                <a:ea typeface="微软雅黑" panose="020B0503020204020204" charset="-122"/>
              </a:rPr>
              <a:t>的保护，作品的所有权、版权和著作权归熊猫办公所有，您下载的是</a:t>
            </a:r>
            <a:r>
              <a:rPr lang="en-US" altLang="zh-CN" sz="100" dirty="0">
                <a:solidFill>
                  <a:srgbClr val="F1F1F1"/>
                </a:solidFill>
                <a:latin typeface="微软雅黑" panose="020B0503020204020204" charset="-122"/>
                <a:ea typeface="微软雅黑" panose="020B0503020204020204" charset="-122"/>
              </a:rPr>
              <a:t>PPT</a:t>
            </a:r>
            <a:r>
              <a:rPr lang="zh-CN" altLang="en-US" sz="100" dirty="0">
                <a:solidFill>
                  <a:srgbClr val="F1F1F1"/>
                </a:solidFill>
                <a:latin typeface="微软雅黑" panose="020B0503020204020204" charset="-122"/>
                <a:ea typeface="微软雅黑" panose="020B0503020204020204" charset="-122"/>
              </a:rPr>
              <a:t>模板素材的使用权。</a:t>
            </a:r>
          </a:p>
          <a:p>
            <a:pPr algn="just">
              <a:lnSpc>
                <a:spcPct val="150000"/>
              </a:lnSpc>
            </a:pPr>
            <a:r>
              <a:rPr lang="en-US" altLang="zh-CN" sz="100" dirty="0">
                <a:solidFill>
                  <a:srgbClr val="F1F1F1"/>
                </a:solidFill>
                <a:latin typeface="微软雅黑" panose="020B0503020204020204" charset="-122"/>
                <a:ea typeface="微软雅黑" panose="020B0503020204020204" charset="-122"/>
              </a:rPr>
              <a:t>2.</a:t>
            </a:r>
            <a:r>
              <a:rPr lang="zh-CN" altLang="en-US" sz="100" dirty="0">
                <a:solidFill>
                  <a:srgbClr val="F1F1F1"/>
                </a:solidFill>
                <a:latin typeface="微软雅黑" panose="020B0503020204020204" charset="-122"/>
                <a:ea typeface="微软雅黑" panose="020B0503020204020204" charset="-122"/>
              </a:rPr>
              <a:t>不得将熊猫办公的</a:t>
            </a:r>
            <a:r>
              <a:rPr lang="en-US" altLang="zh-CN" sz="100" dirty="0">
                <a:solidFill>
                  <a:srgbClr val="F1F1F1"/>
                </a:solidFill>
                <a:latin typeface="微软雅黑" panose="020B0503020204020204" charset="-122"/>
                <a:ea typeface="微软雅黑" panose="020B0503020204020204" charset="-122"/>
              </a:rPr>
              <a:t>PPT</a:t>
            </a:r>
            <a:r>
              <a:rPr lang="zh-CN" altLang="en-US" sz="100" dirty="0">
                <a:solidFill>
                  <a:srgbClr val="F1F1F1"/>
                </a:solidFill>
                <a:latin typeface="微软雅黑" panose="020B0503020204020204" charset="-122"/>
                <a:ea typeface="微软雅黑" panose="020B0503020204020204" charset="-122"/>
              </a:rPr>
              <a:t>模板、</a:t>
            </a:r>
            <a:r>
              <a:rPr lang="en-US" altLang="zh-CN" sz="100" dirty="0">
                <a:solidFill>
                  <a:srgbClr val="F1F1F1"/>
                </a:solidFill>
                <a:latin typeface="微软雅黑" panose="020B0503020204020204" charset="-122"/>
                <a:ea typeface="微软雅黑" panose="020B0503020204020204" charset="-122"/>
              </a:rPr>
              <a:t>PPT</a:t>
            </a:r>
            <a:r>
              <a:rPr lang="zh-CN" altLang="en-US" sz="100" dirty="0">
                <a:solidFill>
                  <a:srgbClr val="F1F1F1"/>
                </a:solidFill>
                <a:latin typeface="微软雅黑" panose="020B0503020204020204" charset="-122"/>
                <a:ea typeface="微软雅黑" panose="020B0503020204020204" charset="-122"/>
              </a:rPr>
              <a:t>素材，本身用于再出售，或者出租、出借、转让、分销、发布或者作为礼物供他人使用，不得转授权、出卖、转让本协议或者本协议中的权利。</a:t>
            </a:r>
          </a:p>
        </p:txBody>
      </p:sp>
    </p:spTree>
  </p:cSld>
  <p:clrMapOvr>
    <a:masterClrMapping/>
  </p:clrMapOvr>
  <p:transition advClick="0" advTm="2000"/>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4" y="365125"/>
            <a:ext cx="1529316" cy="5811838"/>
          </a:xfrm>
        </p:spPr>
        <p:txBody>
          <a:bodyPr vert="eaVert">
            <a:normAutofit/>
          </a:bodyPr>
          <a:lstStyle>
            <a:lvl1pPr>
              <a:defRPr sz="3600"/>
            </a:lvl1pPr>
          </a:lstStyle>
          <a:p>
            <a:r>
              <a:rPr lang="zh-CN" altLang="en-US"/>
              <a:t>单击此处编辑母版标题样式</a:t>
            </a:r>
          </a:p>
        </p:txBody>
      </p:sp>
      <p:sp>
        <p:nvSpPr>
          <p:cNvPr id="3" name="竖排文字占位符 2"/>
          <p:cNvSpPr>
            <a:spLocks noGrp="1"/>
          </p:cNvSpPr>
          <p:nvPr>
            <p:ph type="body" orient="vert" idx="1"/>
          </p:nvPr>
        </p:nvSpPr>
        <p:spPr>
          <a:xfrm>
            <a:off x="838200" y="365125"/>
            <a:ext cx="8879958" cy="5811838"/>
          </a:xfrm>
        </p:spPr>
        <p:txBody>
          <a:bodyPr vert="eaVert"/>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760FBDFE-C587-4B4C-A407-44438C67B59E}" type="datetimeFigureOut">
              <a:rPr lang="zh-CN" altLang="en-US" smtClean="0"/>
              <a:t>2020/12/10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transition advClick="0" advTm="200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3.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bg1">
                <a:lumMod val="95000"/>
              </a:schemeClr>
            </a:gs>
            <a:gs pos="100000">
              <a:schemeClr val="tx2"/>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custDataLst>
              <p:tags r:id="rId13"/>
            </p:custDataLst>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t>2020/12/10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t>‹#›</a:t>
            </a:fld>
            <a:endParaRPr lang="zh-CN" altLang="en-US"/>
          </a:p>
        </p:txBody>
      </p:sp>
      <p:sp>
        <p:nvSpPr>
          <p:cNvPr id="7" name="KSO_TEMPLATE" hidden="1"/>
          <p:cNvSpPr/>
          <p:nvPr userDrawn="1">
            <p:custDataLst>
              <p:tags r:id="rId1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ransition advClick="0" advTm="2000"/>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2020/12/10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7088120"/>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4.xml"/><Relationship Id="rId4" Type="http://schemas.openxmlformats.org/officeDocument/2006/relationships/image" Target="../media/image1.jp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13.xml"/><Relationship Id="rId4" Type="http://schemas.openxmlformats.org/officeDocument/2006/relationships/image" Target="../media/image10.jp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ags" Target="../tags/tag14.xml"/><Relationship Id="rId4" Type="http://schemas.openxmlformats.org/officeDocument/2006/relationships/image" Target="../media/image11.jp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ags" Target="../tags/tag15.xml"/><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ags" Target="../tags/tag16.xml"/><Relationship Id="rId4" Type="http://schemas.openxmlformats.org/officeDocument/2006/relationships/image" Target="../media/image13.jp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tags" Target="../tags/tag17.xml"/><Relationship Id="rId4" Type="http://schemas.openxmlformats.org/officeDocument/2006/relationships/image" Target="../media/image14.jp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tags" Target="../tags/tag18.xml"/><Relationship Id="rId4" Type="http://schemas.openxmlformats.org/officeDocument/2006/relationships/image" Target="../media/image8.jp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ags" Target="../tags/tag19.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tags" Target="../tags/tag20.xml"/><Relationship Id="rId4" Type="http://schemas.openxmlformats.org/officeDocument/2006/relationships/image" Target="../media/image18.jp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21.xml"/><Relationship Id="rId4" Type="http://schemas.openxmlformats.org/officeDocument/2006/relationships/image" Target="../media/image19.jp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ags" Target="../tags/tag22.xml"/><Relationship Id="rId4" Type="http://schemas.openxmlformats.org/officeDocument/2006/relationships/image" Target="../media/image20.jp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5.xml"/><Relationship Id="rId4" Type="http://schemas.openxmlformats.org/officeDocument/2006/relationships/image" Target="../media/image2.jp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tags" Target="../tags/tag23.xml"/><Relationship Id="rId4" Type="http://schemas.openxmlformats.org/officeDocument/2006/relationships/image" Target="../media/image21.jp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tags" Target="../tags/tag24.xml"/><Relationship Id="rId4" Type="http://schemas.openxmlformats.org/officeDocument/2006/relationships/image" Target="../media/image22.jp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tags" Target="../tags/tag25.xml"/><Relationship Id="rId4" Type="http://schemas.openxmlformats.org/officeDocument/2006/relationships/image" Target="../media/image23.jp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tags" Target="../tags/tag26.xml"/><Relationship Id="rId4" Type="http://schemas.openxmlformats.org/officeDocument/2006/relationships/image" Target="../media/image24.jp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tags" Target="../tags/tag27.xml"/><Relationship Id="rId4" Type="http://schemas.openxmlformats.org/officeDocument/2006/relationships/image" Target="../media/image25.jpg"/></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17.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6.xml"/><Relationship Id="rId4" Type="http://schemas.openxmlformats.org/officeDocument/2006/relationships/image" Target="../media/image3.jp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7.xml"/><Relationship Id="rId4" Type="http://schemas.openxmlformats.org/officeDocument/2006/relationships/image" Target="../media/image4.jp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8.xml"/><Relationship Id="rId4" Type="http://schemas.openxmlformats.org/officeDocument/2006/relationships/image" Target="../media/image5.jp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9.xml"/><Relationship Id="rId4" Type="http://schemas.openxmlformats.org/officeDocument/2006/relationships/image" Target="../media/image6.jp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10.xml"/><Relationship Id="rId4" Type="http://schemas.openxmlformats.org/officeDocument/2006/relationships/image" Target="../media/image7.jp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11.xml"/><Relationship Id="rId4" Type="http://schemas.openxmlformats.org/officeDocument/2006/relationships/image" Target="../media/image8.jp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12.xml"/><Relationship Id="rId4" Type="http://schemas.openxmlformats.org/officeDocument/2006/relationships/image" Target="../media/image9.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 name="图片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73885" y="743246"/>
            <a:ext cx="8228330" cy="5479458"/>
          </a:xfrm>
          <a:prstGeom prst="rect">
            <a:avLst/>
          </a:prstGeom>
        </p:spPr>
      </p:pic>
      <p:sp>
        <p:nvSpPr>
          <p:cNvPr id="22" name="直角三角形 21"/>
          <p:cNvSpPr/>
          <p:nvPr/>
        </p:nvSpPr>
        <p:spPr>
          <a:xfrm rot="5400000">
            <a:off x="579120" y="524510"/>
            <a:ext cx="2466340" cy="2459355"/>
          </a:xfrm>
          <a:prstGeom prst="rtTriangle">
            <a:avLst/>
          </a:prstGeom>
          <a:solidFill>
            <a:schemeClr val="bg1">
              <a:alpha val="15000"/>
            </a:schemeClr>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10518140" y="810260"/>
            <a:ext cx="921385" cy="3985895"/>
          </a:xfrm>
          <a:prstGeom prst="rect">
            <a:avLst/>
          </a:prstGeom>
          <a:noFill/>
        </p:spPr>
        <p:txBody>
          <a:bodyPr vert="eaVert" wrap="square" rtlCol="0" anchor="t">
            <a:spAutoFit/>
          </a:bodyPr>
          <a:lstStyle/>
          <a:p>
            <a:pPr algn="dist"/>
            <a:r>
              <a:rPr lang="zh-CN" altLang="en-US" sz="4800" dirty="0">
                <a:latin typeface="方正清刻本悦宋简体" panose="02000000000000000000" charset="-122"/>
                <a:ea typeface="方正清刻本悦宋简体" panose="02000000000000000000" charset="-122"/>
              </a:rPr>
              <a:t>冬天の旅行</a:t>
            </a:r>
          </a:p>
        </p:txBody>
      </p:sp>
      <p:sp>
        <p:nvSpPr>
          <p:cNvPr id="8" name="文本框 7"/>
          <p:cNvSpPr txBox="1"/>
          <p:nvPr/>
        </p:nvSpPr>
        <p:spPr>
          <a:xfrm>
            <a:off x="11252835" y="810260"/>
            <a:ext cx="459740" cy="1741170"/>
          </a:xfrm>
          <a:prstGeom prst="rect">
            <a:avLst/>
          </a:prstGeom>
          <a:noFill/>
        </p:spPr>
        <p:txBody>
          <a:bodyPr vert="eaVert" wrap="square" rtlCol="0">
            <a:spAutoFit/>
          </a:bodyPr>
          <a:lstStyle/>
          <a:p>
            <a:pPr algn="dist"/>
            <a:r>
              <a:rPr lang="zh-CN" altLang="en-US" dirty="0">
                <a:solidFill>
                  <a:schemeClr val="tx1">
                    <a:lumMod val="50000"/>
                    <a:lumOff val="50000"/>
                  </a:schemeClr>
                </a:solidFill>
                <a:latin typeface="仓耳新仿宋 W01" panose="02020400000000000000" charset="-122"/>
                <a:ea typeface="仓耳新仿宋 W01" panose="02020400000000000000" charset="-122"/>
              </a:rPr>
              <a:t>我的旅行日记</a:t>
            </a:r>
          </a:p>
        </p:txBody>
      </p:sp>
      <p:cxnSp>
        <p:nvCxnSpPr>
          <p:cNvPr id="9" name="直接连接符 8"/>
          <p:cNvCxnSpPr/>
          <p:nvPr/>
        </p:nvCxnSpPr>
        <p:spPr>
          <a:xfrm flipH="1">
            <a:off x="11480165" y="2629535"/>
            <a:ext cx="5080" cy="114871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1097280" y="5762625"/>
            <a:ext cx="3645535" cy="245110"/>
          </a:xfrm>
          <a:prstGeom prst="rect">
            <a:avLst/>
          </a:prstGeom>
          <a:noFill/>
        </p:spPr>
        <p:txBody>
          <a:bodyPr wrap="square" rtlCol="0" anchor="t">
            <a:spAutoFit/>
          </a:bodyPr>
          <a:lstStyle/>
          <a:p>
            <a:r>
              <a:rPr lang="zh-CN" altLang="en-US" sz="1000" dirty="0">
                <a:latin typeface="方正细圆简体" panose="02010601030101010101" charset="-122"/>
                <a:ea typeface="方正细圆简体" panose="02010601030101010101" charset="-122"/>
              </a:rPr>
              <a:t>记录下每一次精彩的瞬间</a:t>
            </a:r>
          </a:p>
        </p:txBody>
      </p:sp>
      <p:grpSp>
        <p:nvGrpSpPr>
          <p:cNvPr id="15" name="组合 14"/>
          <p:cNvGrpSpPr/>
          <p:nvPr/>
        </p:nvGrpSpPr>
        <p:grpSpPr>
          <a:xfrm>
            <a:off x="1097280" y="5212715"/>
            <a:ext cx="1617980" cy="522605"/>
            <a:chOff x="2055" y="7871"/>
            <a:chExt cx="2548" cy="823"/>
          </a:xfrm>
        </p:grpSpPr>
        <p:sp>
          <p:nvSpPr>
            <p:cNvPr id="12" name="任意多边形 11"/>
            <p:cNvSpPr/>
            <p:nvPr/>
          </p:nvSpPr>
          <p:spPr>
            <a:xfrm>
              <a:off x="2055" y="7872"/>
              <a:ext cx="1508" cy="822"/>
            </a:xfrm>
            <a:custGeom>
              <a:avLst/>
              <a:gdLst>
                <a:gd name="connisteX0" fmla="*/ 565785 w 957580"/>
                <a:gd name="connsiteY0" fmla="*/ 0 h 521970"/>
                <a:gd name="connisteX1" fmla="*/ 0 w 957580"/>
                <a:gd name="connsiteY1" fmla="*/ 0 h 521970"/>
                <a:gd name="connisteX2" fmla="*/ 0 w 957580"/>
                <a:gd name="connsiteY2" fmla="*/ 521970 h 521970"/>
                <a:gd name="connisteX3" fmla="*/ 957580 w 957580"/>
                <a:gd name="connsiteY3" fmla="*/ 521970 h 521970"/>
              </a:gdLst>
              <a:ahLst/>
              <a:cxnLst>
                <a:cxn ang="0">
                  <a:pos x="connisteX0" y="connsiteY0"/>
                </a:cxn>
                <a:cxn ang="0">
                  <a:pos x="connisteX1" y="connsiteY1"/>
                </a:cxn>
                <a:cxn ang="0">
                  <a:pos x="connisteX2" y="connsiteY2"/>
                </a:cxn>
                <a:cxn ang="0">
                  <a:pos x="connisteX3" y="connsiteY3"/>
                </a:cxn>
              </a:cxnLst>
              <a:rect l="l" t="t" r="r" b="b"/>
              <a:pathLst>
                <a:path w="957580" h="521970">
                  <a:moveTo>
                    <a:pt x="565785" y="0"/>
                  </a:moveTo>
                  <a:lnTo>
                    <a:pt x="0" y="0"/>
                  </a:lnTo>
                  <a:lnTo>
                    <a:pt x="0" y="521970"/>
                  </a:lnTo>
                  <a:lnTo>
                    <a:pt x="957580" y="521970"/>
                  </a:lnTo>
                </a:path>
              </a:pathLst>
            </a:custGeom>
            <a:noFill/>
            <a:ln w="158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flipH="1" flipV="1">
              <a:off x="3563" y="7871"/>
              <a:ext cx="1041" cy="823"/>
            </a:xfrm>
            <a:custGeom>
              <a:avLst/>
              <a:gdLst>
                <a:gd name="connisteX0" fmla="*/ 565785 w 957580"/>
                <a:gd name="connsiteY0" fmla="*/ 0 h 521970"/>
                <a:gd name="connisteX1" fmla="*/ 0 w 957580"/>
                <a:gd name="connsiteY1" fmla="*/ 0 h 521970"/>
                <a:gd name="connisteX2" fmla="*/ 0 w 957580"/>
                <a:gd name="connsiteY2" fmla="*/ 521970 h 521970"/>
                <a:gd name="connisteX3" fmla="*/ 957580 w 957580"/>
                <a:gd name="connsiteY3" fmla="*/ 521970 h 521970"/>
              </a:gdLst>
              <a:ahLst/>
              <a:cxnLst>
                <a:cxn ang="0">
                  <a:pos x="connisteX0" y="connsiteY0"/>
                </a:cxn>
                <a:cxn ang="0">
                  <a:pos x="connisteX1" y="connsiteY1"/>
                </a:cxn>
                <a:cxn ang="0">
                  <a:pos x="connisteX2" y="connsiteY2"/>
                </a:cxn>
                <a:cxn ang="0">
                  <a:pos x="connisteX3" y="connsiteY3"/>
                </a:cxn>
              </a:cxnLst>
              <a:rect l="l" t="t" r="r" b="b"/>
              <a:pathLst>
                <a:path w="957580" h="521970">
                  <a:moveTo>
                    <a:pt x="565785" y="0"/>
                  </a:moveTo>
                  <a:lnTo>
                    <a:pt x="0" y="0"/>
                  </a:lnTo>
                  <a:lnTo>
                    <a:pt x="0" y="521970"/>
                  </a:lnTo>
                  <a:lnTo>
                    <a:pt x="957580" y="521970"/>
                  </a:lnTo>
                </a:path>
              </a:pathLst>
            </a:custGeom>
            <a:noFill/>
            <a:ln w="158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文本框 13"/>
          <p:cNvSpPr txBox="1"/>
          <p:nvPr/>
        </p:nvSpPr>
        <p:spPr>
          <a:xfrm>
            <a:off x="1194435" y="5290185"/>
            <a:ext cx="1401445" cy="368300"/>
          </a:xfrm>
          <a:prstGeom prst="rect">
            <a:avLst/>
          </a:prstGeom>
          <a:noFill/>
        </p:spPr>
        <p:txBody>
          <a:bodyPr wrap="square" rtlCol="0">
            <a:spAutoFit/>
          </a:bodyPr>
          <a:lstStyle/>
          <a:p>
            <a:pPr algn="dist"/>
            <a:r>
              <a:rPr lang="zh-CN" dirty="0">
                <a:solidFill>
                  <a:schemeClr val="tx1">
                    <a:lumMod val="75000"/>
                    <a:lumOff val="25000"/>
                  </a:schemeClr>
                </a:solidFill>
                <a:latin typeface="方正清刻本悦宋简体" panose="02000000000000000000" charset="-122"/>
                <a:ea typeface="方正清刻本悦宋简体" panose="02000000000000000000" charset="-122"/>
                <a:cs typeface="方正清刻本悦宋简体" panose="02000000000000000000" charset="-122"/>
              </a:rPr>
              <a:t>旅行日记</a:t>
            </a:r>
          </a:p>
        </p:txBody>
      </p:sp>
      <p:sp>
        <p:nvSpPr>
          <p:cNvPr id="17" name="任意多边形 16"/>
          <p:cNvSpPr/>
          <p:nvPr/>
        </p:nvSpPr>
        <p:spPr>
          <a:xfrm>
            <a:off x="861695" y="648335"/>
            <a:ext cx="956945" cy="843915"/>
          </a:xfrm>
          <a:custGeom>
            <a:avLst/>
            <a:gdLst>
              <a:gd name="connisteX0" fmla="*/ 956945 w 956945"/>
              <a:gd name="connsiteY0" fmla="*/ 0 h 843915"/>
              <a:gd name="connisteX1" fmla="*/ 0 w 956945"/>
              <a:gd name="connsiteY1" fmla="*/ 0 h 843915"/>
              <a:gd name="connisteX2" fmla="*/ 0 w 956945"/>
              <a:gd name="connsiteY2" fmla="*/ 843915 h 843915"/>
            </a:gdLst>
            <a:ahLst/>
            <a:cxnLst>
              <a:cxn ang="0">
                <a:pos x="connisteX0" y="connsiteY0"/>
              </a:cxn>
              <a:cxn ang="0">
                <a:pos x="connisteX1" y="connsiteY1"/>
              </a:cxn>
              <a:cxn ang="0">
                <a:pos x="connisteX2" y="connsiteY2"/>
              </a:cxn>
            </a:cxnLst>
            <a:rect l="l" t="t" r="r" b="b"/>
            <a:pathLst>
              <a:path w="956945" h="843915">
                <a:moveTo>
                  <a:pt x="956945" y="0"/>
                </a:moveTo>
                <a:lnTo>
                  <a:pt x="0" y="0"/>
                </a:lnTo>
                <a:lnTo>
                  <a:pt x="0" y="843915"/>
                </a:lnTo>
              </a:path>
            </a:pathLst>
          </a:cu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rot="10800000">
            <a:off x="10143490" y="5462905"/>
            <a:ext cx="956945" cy="843915"/>
          </a:xfrm>
          <a:custGeom>
            <a:avLst/>
            <a:gdLst>
              <a:gd name="connisteX0" fmla="*/ 956945 w 956945"/>
              <a:gd name="connsiteY0" fmla="*/ 0 h 843915"/>
              <a:gd name="connisteX1" fmla="*/ 0 w 956945"/>
              <a:gd name="connsiteY1" fmla="*/ 0 h 843915"/>
              <a:gd name="connisteX2" fmla="*/ 0 w 956945"/>
              <a:gd name="connsiteY2" fmla="*/ 843915 h 843915"/>
            </a:gdLst>
            <a:ahLst/>
            <a:cxnLst>
              <a:cxn ang="0">
                <a:pos x="connisteX0" y="connsiteY0"/>
              </a:cxn>
              <a:cxn ang="0">
                <a:pos x="connisteX1" y="connsiteY1"/>
              </a:cxn>
              <a:cxn ang="0">
                <a:pos x="connisteX2" y="connsiteY2"/>
              </a:cxn>
            </a:cxnLst>
            <a:rect l="l" t="t" r="r" b="b"/>
            <a:pathLst>
              <a:path w="956945" h="843915">
                <a:moveTo>
                  <a:pt x="956945" y="0"/>
                </a:moveTo>
                <a:lnTo>
                  <a:pt x="0" y="0"/>
                </a:lnTo>
                <a:lnTo>
                  <a:pt x="0" y="843915"/>
                </a:lnTo>
              </a:path>
            </a:pathLst>
          </a:cu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ustDataLst>
      <p:tags r:id="rId1"/>
    </p:custDataLst>
  </p:cSld>
  <p:clrMapOvr>
    <a:masterClrMapping/>
  </p:clrMapOvr>
  <mc:AlternateContent xmlns:mc="http://schemas.openxmlformats.org/markup-compatibility/2006" xmlns:p14="http://schemas.microsoft.com/office/powerpoint/2010/main">
    <mc:Choice Requires="p14">
      <p:transition p14:dur="0" advClick="0" advTm="2000"/>
    </mc:Choice>
    <mc:Fallback xmlns="">
      <p:transition advClick="0"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down)">
                                      <p:cBhvr>
                                        <p:cTn id="12" dur="500"/>
                                        <p:tgtEl>
                                          <p:spTgt spid="14"/>
                                        </p:tgtEl>
                                      </p:cBhvr>
                                    </p:animEffect>
                                  </p:childTnLst>
                                </p:cTn>
                              </p:par>
                              <p:par>
                                <p:cTn id="13" presetID="22" presetClass="entr" presetSubtype="4"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down)">
                                      <p:cBhvr>
                                        <p:cTn id="15" dur="500"/>
                                        <p:tgtEl>
                                          <p:spTgt spid="15"/>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down)">
                                      <p:cBhvr>
                                        <p:cTn id="18" dur="500"/>
                                        <p:tgtEl>
                                          <p:spTgt spid="11"/>
                                        </p:tgtEl>
                                      </p:cBhvr>
                                    </p:animEffect>
                                  </p:childTnLst>
                                </p:cTn>
                              </p:par>
                            </p:childTnLst>
                          </p:cTn>
                        </p:par>
                        <p:par>
                          <p:cTn id="19" fill="hold">
                            <p:stCondLst>
                              <p:cond delay="1000"/>
                            </p:stCondLst>
                            <p:childTnLst>
                              <p:par>
                                <p:cTn id="20" presetID="14" presetClass="entr" presetSubtype="10"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randombar(horizontal)">
                                      <p:cBhvr>
                                        <p:cTn id="22" dur="500"/>
                                        <p:tgtEl>
                                          <p:spTgt spid="8"/>
                                        </p:tgtEl>
                                      </p:cBhvr>
                                    </p:animEffect>
                                  </p:childTnLst>
                                </p:cTn>
                              </p:par>
                            </p:childTnLst>
                          </p:cTn>
                        </p:par>
                        <p:par>
                          <p:cTn id="23" fill="hold">
                            <p:stCondLst>
                              <p:cond delay="1500"/>
                            </p:stCondLst>
                            <p:childTnLst>
                              <p:par>
                                <p:cTn id="24" presetID="14" presetClass="entr" presetSubtype="10"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randombar(horizontal)">
                                      <p:cBhvr>
                                        <p:cTn id="2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1" grpId="0"/>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75" y="-24816"/>
            <a:ext cx="12198985" cy="6903821"/>
          </a:xfrm>
          <a:prstGeom prst="rect">
            <a:avLst/>
          </a:prstGeom>
        </p:spPr>
      </p:pic>
      <p:sp>
        <p:nvSpPr>
          <p:cNvPr id="4" name="矩形 3"/>
          <p:cNvSpPr/>
          <p:nvPr/>
        </p:nvSpPr>
        <p:spPr>
          <a:xfrm>
            <a:off x="-9843" y="-26620"/>
            <a:ext cx="12212320" cy="6905625"/>
          </a:xfrm>
          <a:prstGeom prst="rect">
            <a:avLst/>
          </a:prstGeom>
          <a:solidFill>
            <a:schemeClr val="accent1">
              <a:lumMod val="20000"/>
              <a:lumOff val="80000"/>
              <a:alpha val="1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3810" y="4877435"/>
            <a:ext cx="12212320" cy="2004695"/>
          </a:xfrm>
          <a:prstGeom prst="rect">
            <a:avLst/>
          </a:prstGeom>
          <a:solidFill>
            <a:schemeClr val="bg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3187700" y="6218555"/>
            <a:ext cx="7588885" cy="275590"/>
          </a:xfrm>
          <a:prstGeom prst="rect">
            <a:avLst/>
          </a:prstGeom>
          <a:noFill/>
        </p:spPr>
        <p:txBody>
          <a:bodyPr wrap="square" rtlCol="0" anchor="t">
            <a:spAutoFit/>
          </a:bodyPr>
          <a:lstStyle/>
          <a:p>
            <a:pPr algn="l"/>
            <a:r>
              <a:rPr lang="zh-CN" altLang="en-US" sz="1200" dirty="0">
                <a:latin typeface="方正细圆简体" panose="02010601030101010101" charset="-122"/>
                <a:ea typeface="方正细圆简体" panose="02010601030101010101" charset="-122"/>
              </a:rPr>
              <a:t>Life is a journey, not the destination, but the scenery along the should be and the mood at the view.</a:t>
            </a:r>
          </a:p>
        </p:txBody>
      </p:sp>
      <p:sp>
        <p:nvSpPr>
          <p:cNvPr id="8" name="文本框 7"/>
          <p:cNvSpPr txBox="1"/>
          <p:nvPr/>
        </p:nvSpPr>
        <p:spPr>
          <a:xfrm>
            <a:off x="4973638" y="5166360"/>
            <a:ext cx="2231390" cy="583565"/>
          </a:xfrm>
          <a:prstGeom prst="rect">
            <a:avLst/>
          </a:prstGeom>
          <a:noFill/>
        </p:spPr>
        <p:txBody>
          <a:bodyPr vert="horz" wrap="square" rtlCol="0">
            <a:spAutoFit/>
          </a:bodyPr>
          <a:lstStyle/>
          <a:p>
            <a:pPr algn="dist"/>
            <a:r>
              <a:rPr lang="zh-CN" altLang="en-US" sz="3200">
                <a:latin typeface="方正清刻本悦宋简体" panose="02000000000000000000" charset="-122"/>
                <a:ea typeface="方正清刻本悦宋简体" panose="02000000000000000000" charset="-122"/>
                <a:sym typeface="+mn-ea"/>
              </a:rPr>
              <a:t>思念の旅</a:t>
            </a:r>
            <a:endParaRPr lang="zh-CN" altLang="en-US" sz="3200">
              <a:latin typeface="方正清刻本悦宋简体" panose="02000000000000000000" charset="-122"/>
              <a:ea typeface="方正清刻本悦宋简体" panose="02000000000000000000" charset="-122"/>
            </a:endParaRPr>
          </a:p>
        </p:txBody>
      </p:sp>
      <p:sp>
        <p:nvSpPr>
          <p:cNvPr id="5" name="文本框 4"/>
          <p:cNvSpPr txBox="1"/>
          <p:nvPr/>
        </p:nvSpPr>
        <p:spPr>
          <a:xfrm>
            <a:off x="3081655" y="5850255"/>
            <a:ext cx="8603615" cy="368300"/>
          </a:xfrm>
          <a:prstGeom prst="rect">
            <a:avLst/>
          </a:prstGeom>
          <a:noFill/>
        </p:spPr>
        <p:txBody>
          <a:bodyPr wrap="square" rtlCol="0" anchor="t">
            <a:spAutoFit/>
          </a:bodyPr>
          <a:lstStyle/>
          <a:p>
            <a:pPr algn="ctr"/>
            <a:r>
              <a:rPr lang="zh-CN" altLang="en-US" dirty="0">
                <a:latin typeface="仓耳新仿宋 W01" panose="02020400000000000000" charset="-122"/>
                <a:ea typeface="仓耳新仿宋 W01" panose="02020400000000000000" charset="-122"/>
                <a:sym typeface="+mn-ea"/>
              </a:rPr>
              <a:t>人生就是一场旅行，不在乎目旳地，在乎旳应当是沿途旳风景以及看风景旳心情。</a:t>
            </a:r>
          </a:p>
        </p:txBody>
      </p:sp>
      <p:sp>
        <p:nvSpPr>
          <p:cNvPr id="12" name="文本框 11"/>
          <p:cNvSpPr txBox="1"/>
          <p:nvPr/>
        </p:nvSpPr>
        <p:spPr>
          <a:xfrm>
            <a:off x="417830" y="5915660"/>
            <a:ext cx="800735" cy="645160"/>
          </a:xfrm>
          <a:prstGeom prst="rect">
            <a:avLst/>
          </a:prstGeom>
          <a:noFill/>
        </p:spPr>
        <p:txBody>
          <a:bodyPr wrap="square" rtlCol="0">
            <a:spAutoFit/>
          </a:bodyPr>
          <a:lstStyle/>
          <a:p>
            <a:r>
              <a:rPr lang="zh-CN" altLang="en-US" sz="3600">
                <a:latin typeface="方正清刻本悦宋简体" panose="02000000000000000000" charset="-122"/>
                <a:ea typeface="方正清刻本悦宋简体" panose="02000000000000000000" charset="-122"/>
              </a:rPr>
              <a:t>冬</a:t>
            </a:r>
          </a:p>
        </p:txBody>
      </p:sp>
      <p:sp>
        <p:nvSpPr>
          <p:cNvPr id="10" name="文本框 9"/>
          <p:cNvSpPr txBox="1"/>
          <p:nvPr/>
        </p:nvSpPr>
        <p:spPr>
          <a:xfrm>
            <a:off x="-321945" y="6285865"/>
            <a:ext cx="2280920" cy="368300"/>
          </a:xfrm>
          <a:prstGeom prst="rect">
            <a:avLst/>
          </a:prstGeom>
          <a:noFill/>
        </p:spPr>
        <p:txBody>
          <a:bodyPr wrap="square" rtlCol="0">
            <a:spAutoFit/>
          </a:bodyPr>
          <a:lstStyle/>
          <a:p>
            <a:pPr algn="r"/>
            <a:r>
              <a:rPr lang="en-US" altLang="zh-CN">
                <a:latin typeface="创艺简仿宋" charset="0"/>
                <a:ea typeface="创艺简仿宋" charset="0"/>
              </a:rPr>
              <a:t>WINTER </a:t>
            </a:r>
          </a:p>
        </p:txBody>
      </p:sp>
      <p:sp>
        <p:nvSpPr>
          <p:cNvPr id="26" name="文本框 25"/>
          <p:cNvSpPr txBox="1"/>
          <p:nvPr/>
        </p:nvSpPr>
        <p:spPr>
          <a:xfrm>
            <a:off x="803910" y="6040755"/>
            <a:ext cx="1821180" cy="245110"/>
          </a:xfrm>
          <a:prstGeom prst="rect">
            <a:avLst/>
          </a:prstGeom>
          <a:noFill/>
        </p:spPr>
        <p:txBody>
          <a:bodyPr wrap="square" rtlCol="0">
            <a:spAutoFit/>
          </a:bodyPr>
          <a:lstStyle/>
          <a:p>
            <a:pPr algn="dist"/>
            <a:r>
              <a:rPr lang="zh-CN" sz="1000">
                <a:solidFill>
                  <a:schemeClr val="tx1">
                    <a:lumMod val="75000"/>
                    <a:lumOff val="25000"/>
                  </a:schemeClr>
                </a:solidFill>
                <a:latin typeface="方正清刻本悦宋简体" panose="02000000000000000000" charset="-122"/>
                <a:ea typeface="方正清刻本悦宋简体" panose="02000000000000000000" charset="-122"/>
                <a:cs typeface="方正清刻本悦宋简体" panose="02000000000000000000" charset="-122"/>
              </a:rPr>
              <a:t>记录每一次精彩的瞬间</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pageCurlDoubl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arn(inVertical)">
                                      <p:cBhvr>
                                        <p:cTn id="10" dur="500"/>
                                        <p:tgtEl>
                                          <p:spTgt spid="4"/>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barn(inVertical)">
                                      <p:cBhvr>
                                        <p:cTn id="16" dur="500"/>
                                        <p:tgtEl>
                                          <p:spTgt spid="8"/>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barn(inVertical)">
                                      <p:cBhvr>
                                        <p:cTn id="19" dur="500"/>
                                        <p:tgtEl>
                                          <p:spTgt spid="12"/>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barn(inVertical)">
                                      <p:cBhvr>
                                        <p:cTn id="22" dur="500"/>
                                        <p:tgtEl>
                                          <p:spTgt spid="10"/>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barn(inVertical)">
                                      <p:cBhvr>
                                        <p:cTn id="25" dur="500"/>
                                        <p:tgtEl>
                                          <p:spTgt spid="26"/>
                                        </p:tgtEl>
                                      </p:cBhvr>
                                    </p:animEffect>
                                  </p:childTnLst>
                                </p:cTn>
                              </p:par>
                            </p:childTnLst>
                          </p:cTn>
                        </p:par>
                        <p:par>
                          <p:cTn id="26" fill="hold">
                            <p:stCondLst>
                              <p:cond delay="500"/>
                            </p:stCondLst>
                            <p:childTnLst>
                              <p:par>
                                <p:cTn id="27" presetID="14" presetClass="entr" presetSubtype="10" fill="hold" grpId="0"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randombar(horizontal)">
                                      <p:cBhvr>
                                        <p:cTn id="29" dur="500"/>
                                        <p:tgtEl>
                                          <p:spTgt spid="2"/>
                                        </p:tgtEl>
                                      </p:cBhvr>
                                    </p:animEffect>
                                  </p:childTnLst>
                                </p:cTn>
                              </p:par>
                              <p:par>
                                <p:cTn id="30" presetID="14" presetClass="entr" presetSubtype="10" fill="hold" grpId="0" nodeType="with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randombar(horizontal)">
                                      <p:cBhvr>
                                        <p:cTn id="3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2" grpId="0"/>
      <p:bldP spid="8" grpId="0"/>
      <p:bldP spid="5" grpId="0"/>
      <p:bldP spid="12" grpId="0"/>
      <p:bldP spid="10" grpId="0"/>
      <p:bldP spid="26"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文本框 7"/>
          <p:cNvSpPr txBox="1"/>
          <p:nvPr/>
        </p:nvSpPr>
        <p:spPr>
          <a:xfrm>
            <a:off x="9002713" y="622935"/>
            <a:ext cx="2231390" cy="583565"/>
          </a:xfrm>
          <a:prstGeom prst="rect">
            <a:avLst/>
          </a:prstGeom>
          <a:noFill/>
        </p:spPr>
        <p:txBody>
          <a:bodyPr vert="horz" wrap="square" rtlCol="0">
            <a:spAutoFit/>
          </a:bodyPr>
          <a:lstStyle/>
          <a:p>
            <a:pPr algn="dist"/>
            <a:r>
              <a:rPr lang="zh-CN" altLang="en-US" sz="3200">
                <a:latin typeface="方正清刻本悦宋简体" panose="02000000000000000000" charset="-122"/>
                <a:ea typeface="方正清刻本悦宋简体" panose="02000000000000000000" charset="-122"/>
                <a:sym typeface="+mn-ea"/>
              </a:rPr>
              <a:t>倾听の旅</a:t>
            </a:r>
            <a:endParaRPr lang="zh-CN" altLang="en-US" sz="3200">
              <a:latin typeface="方正清刻本悦宋简体" panose="02000000000000000000" charset="-122"/>
              <a:ea typeface="方正清刻本悦宋简体" panose="02000000000000000000" charset="-122"/>
            </a:endParaRPr>
          </a:p>
        </p:txBody>
      </p:sp>
      <p:pic>
        <p:nvPicPr>
          <p:cNvPr id="7" name="图片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23827" y="1958023"/>
            <a:ext cx="5584316" cy="3724910"/>
          </a:xfrm>
          <a:prstGeom prst="rect">
            <a:avLst/>
          </a:prstGeom>
        </p:spPr>
      </p:pic>
      <p:sp>
        <p:nvSpPr>
          <p:cNvPr id="9" name="文本框 8"/>
          <p:cNvSpPr txBox="1"/>
          <p:nvPr/>
        </p:nvSpPr>
        <p:spPr>
          <a:xfrm>
            <a:off x="1273175" y="3353435"/>
            <a:ext cx="2540000" cy="1476375"/>
          </a:xfrm>
          <a:prstGeom prst="rect">
            <a:avLst/>
          </a:prstGeom>
          <a:noFill/>
        </p:spPr>
        <p:txBody>
          <a:bodyPr wrap="square" rtlCol="0" anchor="t">
            <a:spAutoFit/>
          </a:bodyPr>
          <a:lstStyle/>
          <a:p>
            <a:r>
              <a:rPr lang="zh-CN" altLang="en-US" dirty="0">
                <a:latin typeface="仓耳静雅体 W01" panose="02020400000000000000" charset="-122"/>
                <a:ea typeface="仓耳静雅体 W01" panose="02020400000000000000" charset="-122"/>
              </a:rPr>
              <a:t>当下雪之后，我最喜欢到比较高的地方去看雪景，在阳光的照映下，雪花发着银白色的光芒照射大地。</a:t>
            </a:r>
          </a:p>
        </p:txBody>
      </p:sp>
      <p:sp>
        <p:nvSpPr>
          <p:cNvPr id="10" name="文本框 9"/>
          <p:cNvSpPr txBox="1"/>
          <p:nvPr/>
        </p:nvSpPr>
        <p:spPr>
          <a:xfrm>
            <a:off x="5574665" y="1130300"/>
            <a:ext cx="5735320" cy="460375"/>
          </a:xfrm>
          <a:prstGeom prst="rect">
            <a:avLst/>
          </a:prstGeom>
          <a:noFill/>
        </p:spPr>
        <p:txBody>
          <a:bodyPr wrap="square" rtlCol="0" anchor="t">
            <a:spAutoFit/>
          </a:bodyPr>
          <a:lstStyle/>
          <a:p>
            <a:pPr algn="r"/>
            <a:r>
              <a:rPr lang="zh-CN" altLang="en-US" sz="1200">
                <a:latin typeface="仓耳新仿宋 W01" panose="02020400000000000000" charset="-122"/>
                <a:ea typeface="仓耳新仿宋 W01" panose="02020400000000000000" charset="-122"/>
                <a:sym typeface="+mn-ea"/>
              </a:rPr>
              <a:t>我喜欢自己安安静静的呆在一个能看到下雪的地方，欣赏银色的雪花漫天飞舞，然后铺满一地，就像是天使从天上投下了一张银白色的地毯。</a:t>
            </a:r>
          </a:p>
        </p:txBody>
      </p:sp>
      <p:sp>
        <p:nvSpPr>
          <p:cNvPr id="12" name="文本框 11"/>
          <p:cNvSpPr txBox="1"/>
          <p:nvPr/>
        </p:nvSpPr>
        <p:spPr>
          <a:xfrm>
            <a:off x="11181080" y="5925185"/>
            <a:ext cx="800735" cy="645160"/>
          </a:xfrm>
          <a:prstGeom prst="rect">
            <a:avLst/>
          </a:prstGeom>
          <a:noFill/>
        </p:spPr>
        <p:txBody>
          <a:bodyPr wrap="square" rtlCol="0">
            <a:spAutoFit/>
          </a:bodyPr>
          <a:lstStyle/>
          <a:p>
            <a:r>
              <a:rPr lang="zh-CN" altLang="en-US" sz="3600">
                <a:latin typeface="方正清刻本悦宋简体" panose="02000000000000000000" charset="-122"/>
                <a:ea typeface="方正清刻本悦宋简体" panose="02000000000000000000" charset="-122"/>
              </a:rPr>
              <a:t>冬</a:t>
            </a:r>
          </a:p>
        </p:txBody>
      </p:sp>
      <p:sp>
        <p:nvSpPr>
          <p:cNvPr id="16" name="雪花"/>
          <p:cNvSpPr/>
          <p:nvPr/>
        </p:nvSpPr>
        <p:spPr bwMode="auto">
          <a:xfrm rot="1500000">
            <a:off x="1517650" y="679450"/>
            <a:ext cx="328930" cy="369570"/>
          </a:xfrm>
          <a:custGeom>
            <a:avLst/>
            <a:gdLst>
              <a:gd name="T0" fmla="*/ 1442393 w 652"/>
              <a:gd name="T1" fmla="*/ 665321 h 733"/>
              <a:gd name="T2" fmla="*/ 1652904 w 652"/>
              <a:gd name="T3" fmla="*/ 899222 h 733"/>
              <a:gd name="T4" fmla="*/ 943403 w 652"/>
              <a:gd name="T5" fmla="*/ 951201 h 733"/>
              <a:gd name="T6" fmla="*/ 1652904 w 652"/>
              <a:gd name="T7" fmla="*/ 1003179 h 733"/>
              <a:gd name="T8" fmla="*/ 1442393 w 652"/>
              <a:gd name="T9" fmla="*/ 1234482 h 733"/>
              <a:gd name="T10" fmla="*/ 1652904 w 652"/>
              <a:gd name="T11" fmla="*/ 1468383 h 733"/>
              <a:gd name="T12" fmla="*/ 1390415 w 652"/>
              <a:gd name="T13" fmla="*/ 1619120 h 733"/>
              <a:gd name="T14" fmla="*/ 1294255 w 652"/>
              <a:gd name="T15" fmla="*/ 1265668 h 733"/>
              <a:gd name="T16" fmla="*/ 899222 w 652"/>
              <a:gd name="T17" fmla="*/ 1494372 h 733"/>
              <a:gd name="T18" fmla="*/ 1164310 w 652"/>
              <a:gd name="T19" fmla="*/ 1746467 h 733"/>
              <a:gd name="T20" fmla="*/ 899222 w 652"/>
              <a:gd name="T21" fmla="*/ 1905000 h 733"/>
              <a:gd name="T22" fmla="*/ 805661 w 652"/>
              <a:gd name="T23" fmla="*/ 1603527 h 733"/>
              <a:gd name="T24" fmla="*/ 498990 w 652"/>
              <a:gd name="T25" fmla="*/ 1671098 h 733"/>
              <a:gd name="T26" fmla="*/ 805661 w 652"/>
              <a:gd name="T27" fmla="*/ 1034366 h 733"/>
              <a:gd name="T28" fmla="*/ 408028 w 652"/>
              <a:gd name="T29" fmla="*/ 1619120 h 733"/>
              <a:gd name="T30" fmla="*/ 306671 w 652"/>
              <a:gd name="T31" fmla="*/ 1320246 h 733"/>
              <a:gd name="T32" fmla="*/ 0 w 652"/>
              <a:gd name="T33" fmla="*/ 1382619 h 733"/>
              <a:gd name="T34" fmla="*/ 0 w 652"/>
              <a:gd name="T35" fmla="*/ 1083745 h 733"/>
              <a:gd name="T36" fmla="*/ 358649 w 652"/>
              <a:gd name="T37" fmla="*/ 1177306 h 733"/>
              <a:gd name="T38" fmla="*/ 358649 w 652"/>
              <a:gd name="T39" fmla="*/ 725095 h 733"/>
              <a:gd name="T40" fmla="*/ 0 w 652"/>
              <a:gd name="T41" fmla="*/ 810859 h 733"/>
              <a:gd name="T42" fmla="*/ 0 w 652"/>
              <a:gd name="T43" fmla="*/ 519782 h 733"/>
              <a:gd name="T44" fmla="*/ 306671 w 652"/>
              <a:gd name="T45" fmla="*/ 584754 h 733"/>
              <a:gd name="T46" fmla="*/ 408028 w 652"/>
              <a:gd name="T47" fmla="*/ 285880 h 733"/>
              <a:gd name="T48" fmla="*/ 805661 w 652"/>
              <a:gd name="T49" fmla="*/ 870634 h 733"/>
              <a:gd name="T50" fmla="*/ 498990 w 652"/>
              <a:gd name="T51" fmla="*/ 233902 h 733"/>
              <a:gd name="T52" fmla="*/ 805661 w 652"/>
              <a:gd name="T53" fmla="*/ 298874 h 733"/>
              <a:gd name="T54" fmla="*/ 899222 w 652"/>
              <a:gd name="T55" fmla="*/ 0 h 733"/>
              <a:gd name="T56" fmla="*/ 1156513 w 652"/>
              <a:gd name="T57" fmla="*/ 145539 h 733"/>
              <a:gd name="T58" fmla="*/ 899222 w 652"/>
              <a:gd name="T59" fmla="*/ 410628 h 733"/>
              <a:gd name="T60" fmla="*/ 1294255 w 652"/>
              <a:gd name="T61" fmla="*/ 636733 h 733"/>
              <a:gd name="T62" fmla="*/ 1390415 w 652"/>
              <a:gd name="T63" fmla="*/ 285880 h 733"/>
              <a:gd name="T64" fmla="*/ 1652904 w 652"/>
              <a:gd name="T65" fmla="*/ 431419 h 73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652" h="733">
                <a:moveTo>
                  <a:pt x="652" y="200"/>
                </a:moveTo>
                <a:lnTo>
                  <a:pt x="555" y="256"/>
                </a:lnTo>
                <a:lnTo>
                  <a:pt x="652" y="312"/>
                </a:lnTo>
                <a:lnTo>
                  <a:pt x="636" y="346"/>
                </a:lnTo>
                <a:lnTo>
                  <a:pt x="517" y="279"/>
                </a:lnTo>
                <a:lnTo>
                  <a:pt x="363" y="366"/>
                </a:lnTo>
                <a:lnTo>
                  <a:pt x="517" y="453"/>
                </a:lnTo>
                <a:lnTo>
                  <a:pt x="636" y="386"/>
                </a:lnTo>
                <a:lnTo>
                  <a:pt x="652" y="417"/>
                </a:lnTo>
                <a:lnTo>
                  <a:pt x="555" y="475"/>
                </a:lnTo>
                <a:lnTo>
                  <a:pt x="652" y="532"/>
                </a:lnTo>
                <a:lnTo>
                  <a:pt x="636" y="565"/>
                </a:lnTo>
                <a:lnTo>
                  <a:pt x="535" y="508"/>
                </a:lnTo>
                <a:lnTo>
                  <a:pt x="535" y="623"/>
                </a:lnTo>
                <a:lnTo>
                  <a:pt x="498" y="623"/>
                </a:lnTo>
                <a:lnTo>
                  <a:pt x="498" y="487"/>
                </a:lnTo>
                <a:lnTo>
                  <a:pt x="346" y="398"/>
                </a:lnTo>
                <a:lnTo>
                  <a:pt x="346" y="575"/>
                </a:lnTo>
                <a:lnTo>
                  <a:pt x="465" y="643"/>
                </a:lnTo>
                <a:lnTo>
                  <a:pt x="448" y="672"/>
                </a:lnTo>
                <a:lnTo>
                  <a:pt x="346" y="617"/>
                </a:lnTo>
                <a:lnTo>
                  <a:pt x="346" y="733"/>
                </a:lnTo>
                <a:lnTo>
                  <a:pt x="310" y="733"/>
                </a:lnTo>
                <a:lnTo>
                  <a:pt x="310" y="617"/>
                </a:lnTo>
                <a:lnTo>
                  <a:pt x="208" y="672"/>
                </a:lnTo>
                <a:lnTo>
                  <a:pt x="192" y="643"/>
                </a:lnTo>
                <a:lnTo>
                  <a:pt x="310" y="575"/>
                </a:lnTo>
                <a:lnTo>
                  <a:pt x="310" y="398"/>
                </a:lnTo>
                <a:lnTo>
                  <a:pt x="157" y="487"/>
                </a:lnTo>
                <a:lnTo>
                  <a:pt x="157" y="623"/>
                </a:lnTo>
                <a:lnTo>
                  <a:pt x="118" y="623"/>
                </a:lnTo>
                <a:lnTo>
                  <a:pt x="118" y="508"/>
                </a:lnTo>
                <a:lnTo>
                  <a:pt x="19" y="565"/>
                </a:lnTo>
                <a:lnTo>
                  <a:pt x="0" y="532"/>
                </a:lnTo>
                <a:lnTo>
                  <a:pt x="101" y="475"/>
                </a:lnTo>
                <a:lnTo>
                  <a:pt x="0" y="417"/>
                </a:lnTo>
                <a:lnTo>
                  <a:pt x="19" y="386"/>
                </a:lnTo>
                <a:lnTo>
                  <a:pt x="138" y="453"/>
                </a:lnTo>
                <a:lnTo>
                  <a:pt x="290" y="366"/>
                </a:lnTo>
                <a:lnTo>
                  <a:pt x="138" y="279"/>
                </a:lnTo>
                <a:lnTo>
                  <a:pt x="19" y="346"/>
                </a:lnTo>
                <a:lnTo>
                  <a:pt x="0" y="312"/>
                </a:lnTo>
                <a:lnTo>
                  <a:pt x="101" y="256"/>
                </a:lnTo>
                <a:lnTo>
                  <a:pt x="0" y="200"/>
                </a:lnTo>
                <a:lnTo>
                  <a:pt x="19" y="166"/>
                </a:lnTo>
                <a:lnTo>
                  <a:pt x="118" y="225"/>
                </a:lnTo>
                <a:lnTo>
                  <a:pt x="118" y="110"/>
                </a:lnTo>
                <a:lnTo>
                  <a:pt x="157" y="110"/>
                </a:lnTo>
                <a:lnTo>
                  <a:pt x="157" y="245"/>
                </a:lnTo>
                <a:lnTo>
                  <a:pt x="310" y="335"/>
                </a:lnTo>
                <a:lnTo>
                  <a:pt x="310" y="158"/>
                </a:lnTo>
                <a:lnTo>
                  <a:pt x="192" y="90"/>
                </a:lnTo>
                <a:lnTo>
                  <a:pt x="208" y="56"/>
                </a:lnTo>
                <a:lnTo>
                  <a:pt x="310" y="115"/>
                </a:lnTo>
                <a:lnTo>
                  <a:pt x="310" y="0"/>
                </a:lnTo>
                <a:lnTo>
                  <a:pt x="346" y="0"/>
                </a:lnTo>
                <a:lnTo>
                  <a:pt x="346" y="115"/>
                </a:lnTo>
                <a:lnTo>
                  <a:pt x="445" y="56"/>
                </a:lnTo>
                <a:lnTo>
                  <a:pt x="465" y="90"/>
                </a:lnTo>
                <a:lnTo>
                  <a:pt x="346" y="158"/>
                </a:lnTo>
                <a:lnTo>
                  <a:pt x="346" y="335"/>
                </a:lnTo>
                <a:lnTo>
                  <a:pt x="498" y="245"/>
                </a:lnTo>
                <a:lnTo>
                  <a:pt x="498" y="110"/>
                </a:lnTo>
                <a:lnTo>
                  <a:pt x="535" y="110"/>
                </a:lnTo>
                <a:lnTo>
                  <a:pt x="535" y="225"/>
                </a:lnTo>
                <a:lnTo>
                  <a:pt x="636" y="166"/>
                </a:lnTo>
                <a:lnTo>
                  <a:pt x="652" y="200"/>
                </a:ln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13" name="雪花"/>
          <p:cNvSpPr/>
          <p:nvPr/>
        </p:nvSpPr>
        <p:spPr bwMode="auto">
          <a:xfrm rot="1500000">
            <a:off x="5763895" y="1541145"/>
            <a:ext cx="216535" cy="243205"/>
          </a:xfrm>
          <a:custGeom>
            <a:avLst/>
            <a:gdLst>
              <a:gd name="T0" fmla="*/ 1442393 w 652"/>
              <a:gd name="T1" fmla="*/ 665321 h 733"/>
              <a:gd name="T2" fmla="*/ 1652904 w 652"/>
              <a:gd name="T3" fmla="*/ 899222 h 733"/>
              <a:gd name="T4" fmla="*/ 943403 w 652"/>
              <a:gd name="T5" fmla="*/ 951201 h 733"/>
              <a:gd name="T6" fmla="*/ 1652904 w 652"/>
              <a:gd name="T7" fmla="*/ 1003179 h 733"/>
              <a:gd name="T8" fmla="*/ 1442393 w 652"/>
              <a:gd name="T9" fmla="*/ 1234482 h 733"/>
              <a:gd name="T10" fmla="*/ 1652904 w 652"/>
              <a:gd name="T11" fmla="*/ 1468383 h 733"/>
              <a:gd name="T12" fmla="*/ 1390415 w 652"/>
              <a:gd name="T13" fmla="*/ 1619120 h 733"/>
              <a:gd name="T14" fmla="*/ 1294255 w 652"/>
              <a:gd name="T15" fmla="*/ 1265668 h 733"/>
              <a:gd name="T16" fmla="*/ 899222 w 652"/>
              <a:gd name="T17" fmla="*/ 1494372 h 733"/>
              <a:gd name="T18" fmla="*/ 1164310 w 652"/>
              <a:gd name="T19" fmla="*/ 1746467 h 733"/>
              <a:gd name="T20" fmla="*/ 899222 w 652"/>
              <a:gd name="T21" fmla="*/ 1905000 h 733"/>
              <a:gd name="T22" fmla="*/ 805661 w 652"/>
              <a:gd name="T23" fmla="*/ 1603527 h 733"/>
              <a:gd name="T24" fmla="*/ 498990 w 652"/>
              <a:gd name="T25" fmla="*/ 1671098 h 733"/>
              <a:gd name="T26" fmla="*/ 805661 w 652"/>
              <a:gd name="T27" fmla="*/ 1034366 h 733"/>
              <a:gd name="T28" fmla="*/ 408028 w 652"/>
              <a:gd name="T29" fmla="*/ 1619120 h 733"/>
              <a:gd name="T30" fmla="*/ 306671 w 652"/>
              <a:gd name="T31" fmla="*/ 1320246 h 733"/>
              <a:gd name="T32" fmla="*/ 0 w 652"/>
              <a:gd name="T33" fmla="*/ 1382619 h 733"/>
              <a:gd name="T34" fmla="*/ 0 w 652"/>
              <a:gd name="T35" fmla="*/ 1083745 h 733"/>
              <a:gd name="T36" fmla="*/ 358649 w 652"/>
              <a:gd name="T37" fmla="*/ 1177306 h 733"/>
              <a:gd name="T38" fmla="*/ 358649 w 652"/>
              <a:gd name="T39" fmla="*/ 725095 h 733"/>
              <a:gd name="T40" fmla="*/ 0 w 652"/>
              <a:gd name="T41" fmla="*/ 810859 h 733"/>
              <a:gd name="T42" fmla="*/ 0 w 652"/>
              <a:gd name="T43" fmla="*/ 519782 h 733"/>
              <a:gd name="T44" fmla="*/ 306671 w 652"/>
              <a:gd name="T45" fmla="*/ 584754 h 733"/>
              <a:gd name="T46" fmla="*/ 408028 w 652"/>
              <a:gd name="T47" fmla="*/ 285880 h 733"/>
              <a:gd name="T48" fmla="*/ 805661 w 652"/>
              <a:gd name="T49" fmla="*/ 870634 h 733"/>
              <a:gd name="T50" fmla="*/ 498990 w 652"/>
              <a:gd name="T51" fmla="*/ 233902 h 733"/>
              <a:gd name="T52" fmla="*/ 805661 w 652"/>
              <a:gd name="T53" fmla="*/ 298874 h 733"/>
              <a:gd name="T54" fmla="*/ 899222 w 652"/>
              <a:gd name="T55" fmla="*/ 0 h 733"/>
              <a:gd name="T56" fmla="*/ 1156513 w 652"/>
              <a:gd name="T57" fmla="*/ 145539 h 733"/>
              <a:gd name="T58" fmla="*/ 899222 w 652"/>
              <a:gd name="T59" fmla="*/ 410628 h 733"/>
              <a:gd name="T60" fmla="*/ 1294255 w 652"/>
              <a:gd name="T61" fmla="*/ 636733 h 733"/>
              <a:gd name="T62" fmla="*/ 1390415 w 652"/>
              <a:gd name="T63" fmla="*/ 285880 h 733"/>
              <a:gd name="T64" fmla="*/ 1652904 w 652"/>
              <a:gd name="T65" fmla="*/ 431419 h 73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652" h="733">
                <a:moveTo>
                  <a:pt x="652" y="200"/>
                </a:moveTo>
                <a:lnTo>
                  <a:pt x="555" y="256"/>
                </a:lnTo>
                <a:lnTo>
                  <a:pt x="652" y="312"/>
                </a:lnTo>
                <a:lnTo>
                  <a:pt x="636" y="346"/>
                </a:lnTo>
                <a:lnTo>
                  <a:pt x="517" y="279"/>
                </a:lnTo>
                <a:lnTo>
                  <a:pt x="363" y="366"/>
                </a:lnTo>
                <a:lnTo>
                  <a:pt x="517" y="453"/>
                </a:lnTo>
                <a:lnTo>
                  <a:pt x="636" y="386"/>
                </a:lnTo>
                <a:lnTo>
                  <a:pt x="652" y="417"/>
                </a:lnTo>
                <a:lnTo>
                  <a:pt x="555" y="475"/>
                </a:lnTo>
                <a:lnTo>
                  <a:pt x="652" y="532"/>
                </a:lnTo>
                <a:lnTo>
                  <a:pt x="636" y="565"/>
                </a:lnTo>
                <a:lnTo>
                  <a:pt x="535" y="508"/>
                </a:lnTo>
                <a:lnTo>
                  <a:pt x="535" y="623"/>
                </a:lnTo>
                <a:lnTo>
                  <a:pt x="498" y="623"/>
                </a:lnTo>
                <a:lnTo>
                  <a:pt x="498" y="487"/>
                </a:lnTo>
                <a:lnTo>
                  <a:pt x="346" y="398"/>
                </a:lnTo>
                <a:lnTo>
                  <a:pt x="346" y="575"/>
                </a:lnTo>
                <a:lnTo>
                  <a:pt x="465" y="643"/>
                </a:lnTo>
                <a:lnTo>
                  <a:pt x="448" y="672"/>
                </a:lnTo>
                <a:lnTo>
                  <a:pt x="346" y="617"/>
                </a:lnTo>
                <a:lnTo>
                  <a:pt x="346" y="733"/>
                </a:lnTo>
                <a:lnTo>
                  <a:pt x="310" y="733"/>
                </a:lnTo>
                <a:lnTo>
                  <a:pt x="310" y="617"/>
                </a:lnTo>
                <a:lnTo>
                  <a:pt x="208" y="672"/>
                </a:lnTo>
                <a:lnTo>
                  <a:pt x="192" y="643"/>
                </a:lnTo>
                <a:lnTo>
                  <a:pt x="310" y="575"/>
                </a:lnTo>
                <a:lnTo>
                  <a:pt x="310" y="398"/>
                </a:lnTo>
                <a:lnTo>
                  <a:pt x="157" y="487"/>
                </a:lnTo>
                <a:lnTo>
                  <a:pt x="157" y="623"/>
                </a:lnTo>
                <a:lnTo>
                  <a:pt x="118" y="623"/>
                </a:lnTo>
                <a:lnTo>
                  <a:pt x="118" y="508"/>
                </a:lnTo>
                <a:lnTo>
                  <a:pt x="19" y="565"/>
                </a:lnTo>
                <a:lnTo>
                  <a:pt x="0" y="532"/>
                </a:lnTo>
                <a:lnTo>
                  <a:pt x="101" y="475"/>
                </a:lnTo>
                <a:lnTo>
                  <a:pt x="0" y="417"/>
                </a:lnTo>
                <a:lnTo>
                  <a:pt x="19" y="386"/>
                </a:lnTo>
                <a:lnTo>
                  <a:pt x="138" y="453"/>
                </a:lnTo>
                <a:lnTo>
                  <a:pt x="290" y="366"/>
                </a:lnTo>
                <a:lnTo>
                  <a:pt x="138" y="279"/>
                </a:lnTo>
                <a:lnTo>
                  <a:pt x="19" y="346"/>
                </a:lnTo>
                <a:lnTo>
                  <a:pt x="0" y="312"/>
                </a:lnTo>
                <a:lnTo>
                  <a:pt x="101" y="256"/>
                </a:lnTo>
                <a:lnTo>
                  <a:pt x="0" y="200"/>
                </a:lnTo>
                <a:lnTo>
                  <a:pt x="19" y="166"/>
                </a:lnTo>
                <a:lnTo>
                  <a:pt x="118" y="225"/>
                </a:lnTo>
                <a:lnTo>
                  <a:pt x="118" y="110"/>
                </a:lnTo>
                <a:lnTo>
                  <a:pt x="157" y="110"/>
                </a:lnTo>
                <a:lnTo>
                  <a:pt x="157" y="245"/>
                </a:lnTo>
                <a:lnTo>
                  <a:pt x="310" y="335"/>
                </a:lnTo>
                <a:lnTo>
                  <a:pt x="310" y="158"/>
                </a:lnTo>
                <a:lnTo>
                  <a:pt x="192" y="90"/>
                </a:lnTo>
                <a:lnTo>
                  <a:pt x="208" y="56"/>
                </a:lnTo>
                <a:lnTo>
                  <a:pt x="310" y="115"/>
                </a:lnTo>
                <a:lnTo>
                  <a:pt x="310" y="0"/>
                </a:lnTo>
                <a:lnTo>
                  <a:pt x="346" y="0"/>
                </a:lnTo>
                <a:lnTo>
                  <a:pt x="346" y="115"/>
                </a:lnTo>
                <a:lnTo>
                  <a:pt x="445" y="56"/>
                </a:lnTo>
                <a:lnTo>
                  <a:pt x="465" y="90"/>
                </a:lnTo>
                <a:lnTo>
                  <a:pt x="346" y="158"/>
                </a:lnTo>
                <a:lnTo>
                  <a:pt x="346" y="335"/>
                </a:lnTo>
                <a:lnTo>
                  <a:pt x="498" y="245"/>
                </a:lnTo>
                <a:lnTo>
                  <a:pt x="498" y="110"/>
                </a:lnTo>
                <a:lnTo>
                  <a:pt x="535" y="110"/>
                </a:lnTo>
                <a:lnTo>
                  <a:pt x="535" y="225"/>
                </a:lnTo>
                <a:lnTo>
                  <a:pt x="636" y="166"/>
                </a:lnTo>
                <a:lnTo>
                  <a:pt x="652" y="200"/>
                </a:ln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14" name="雪花"/>
          <p:cNvSpPr/>
          <p:nvPr/>
        </p:nvSpPr>
        <p:spPr bwMode="auto">
          <a:xfrm rot="1500000">
            <a:off x="3608070" y="5612765"/>
            <a:ext cx="472440" cy="551815"/>
          </a:xfrm>
          <a:custGeom>
            <a:avLst/>
            <a:gdLst>
              <a:gd name="T0" fmla="*/ 1442393 w 652"/>
              <a:gd name="T1" fmla="*/ 665321 h 733"/>
              <a:gd name="T2" fmla="*/ 1652904 w 652"/>
              <a:gd name="T3" fmla="*/ 899222 h 733"/>
              <a:gd name="T4" fmla="*/ 943403 w 652"/>
              <a:gd name="T5" fmla="*/ 951201 h 733"/>
              <a:gd name="T6" fmla="*/ 1652904 w 652"/>
              <a:gd name="T7" fmla="*/ 1003179 h 733"/>
              <a:gd name="T8" fmla="*/ 1442393 w 652"/>
              <a:gd name="T9" fmla="*/ 1234482 h 733"/>
              <a:gd name="T10" fmla="*/ 1652904 w 652"/>
              <a:gd name="T11" fmla="*/ 1468383 h 733"/>
              <a:gd name="T12" fmla="*/ 1390415 w 652"/>
              <a:gd name="T13" fmla="*/ 1619120 h 733"/>
              <a:gd name="T14" fmla="*/ 1294255 w 652"/>
              <a:gd name="T15" fmla="*/ 1265668 h 733"/>
              <a:gd name="T16" fmla="*/ 899222 w 652"/>
              <a:gd name="T17" fmla="*/ 1494372 h 733"/>
              <a:gd name="T18" fmla="*/ 1164310 w 652"/>
              <a:gd name="T19" fmla="*/ 1746467 h 733"/>
              <a:gd name="T20" fmla="*/ 899222 w 652"/>
              <a:gd name="T21" fmla="*/ 1905000 h 733"/>
              <a:gd name="T22" fmla="*/ 805661 w 652"/>
              <a:gd name="T23" fmla="*/ 1603527 h 733"/>
              <a:gd name="T24" fmla="*/ 498990 w 652"/>
              <a:gd name="T25" fmla="*/ 1671098 h 733"/>
              <a:gd name="T26" fmla="*/ 805661 w 652"/>
              <a:gd name="T27" fmla="*/ 1034366 h 733"/>
              <a:gd name="T28" fmla="*/ 408028 w 652"/>
              <a:gd name="T29" fmla="*/ 1619120 h 733"/>
              <a:gd name="T30" fmla="*/ 306671 w 652"/>
              <a:gd name="T31" fmla="*/ 1320246 h 733"/>
              <a:gd name="T32" fmla="*/ 0 w 652"/>
              <a:gd name="T33" fmla="*/ 1382619 h 733"/>
              <a:gd name="T34" fmla="*/ 0 w 652"/>
              <a:gd name="T35" fmla="*/ 1083745 h 733"/>
              <a:gd name="T36" fmla="*/ 358649 w 652"/>
              <a:gd name="T37" fmla="*/ 1177306 h 733"/>
              <a:gd name="T38" fmla="*/ 358649 w 652"/>
              <a:gd name="T39" fmla="*/ 725095 h 733"/>
              <a:gd name="T40" fmla="*/ 0 w 652"/>
              <a:gd name="T41" fmla="*/ 810859 h 733"/>
              <a:gd name="T42" fmla="*/ 0 w 652"/>
              <a:gd name="T43" fmla="*/ 519782 h 733"/>
              <a:gd name="T44" fmla="*/ 306671 w 652"/>
              <a:gd name="T45" fmla="*/ 584754 h 733"/>
              <a:gd name="T46" fmla="*/ 408028 w 652"/>
              <a:gd name="T47" fmla="*/ 285880 h 733"/>
              <a:gd name="T48" fmla="*/ 805661 w 652"/>
              <a:gd name="T49" fmla="*/ 870634 h 733"/>
              <a:gd name="T50" fmla="*/ 498990 w 652"/>
              <a:gd name="T51" fmla="*/ 233902 h 733"/>
              <a:gd name="T52" fmla="*/ 805661 w 652"/>
              <a:gd name="T53" fmla="*/ 298874 h 733"/>
              <a:gd name="T54" fmla="*/ 899222 w 652"/>
              <a:gd name="T55" fmla="*/ 0 h 733"/>
              <a:gd name="T56" fmla="*/ 1156513 w 652"/>
              <a:gd name="T57" fmla="*/ 145539 h 733"/>
              <a:gd name="T58" fmla="*/ 899222 w 652"/>
              <a:gd name="T59" fmla="*/ 410628 h 733"/>
              <a:gd name="T60" fmla="*/ 1294255 w 652"/>
              <a:gd name="T61" fmla="*/ 636733 h 733"/>
              <a:gd name="T62" fmla="*/ 1390415 w 652"/>
              <a:gd name="T63" fmla="*/ 285880 h 733"/>
              <a:gd name="T64" fmla="*/ 1652904 w 652"/>
              <a:gd name="T65" fmla="*/ 431419 h 73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652" h="733">
                <a:moveTo>
                  <a:pt x="652" y="200"/>
                </a:moveTo>
                <a:lnTo>
                  <a:pt x="555" y="256"/>
                </a:lnTo>
                <a:lnTo>
                  <a:pt x="652" y="312"/>
                </a:lnTo>
                <a:lnTo>
                  <a:pt x="636" y="346"/>
                </a:lnTo>
                <a:lnTo>
                  <a:pt x="517" y="279"/>
                </a:lnTo>
                <a:lnTo>
                  <a:pt x="363" y="366"/>
                </a:lnTo>
                <a:lnTo>
                  <a:pt x="517" y="453"/>
                </a:lnTo>
                <a:lnTo>
                  <a:pt x="636" y="386"/>
                </a:lnTo>
                <a:lnTo>
                  <a:pt x="652" y="417"/>
                </a:lnTo>
                <a:lnTo>
                  <a:pt x="555" y="475"/>
                </a:lnTo>
                <a:lnTo>
                  <a:pt x="652" y="532"/>
                </a:lnTo>
                <a:lnTo>
                  <a:pt x="636" y="565"/>
                </a:lnTo>
                <a:lnTo>
                  <a:pt x="535" y="508"/>
                </a:lnTo>
                <a:lnTo>
                  <a:pt x="535" y="623"/>
                </a:lnTo>
                <a:lnTo>
                  <a:pt x="498" y="623"/>
                </a:lnTo>
                <a:lnTo>
                  <a:pt x="498" y="487"/>
                </a:lnTo>
                <a:lnTo>
                  <a:pt x="346" y="398"/>
                </a:lnTo>
                <a:lnTo>
                  <a:pt x="346" y="575"/>
                </a:lnTo>
                <a:lnTo>
                  <a:pt x="465" y="643"/>
                </a:lnTo>
                <a:lnTo>
                  <a:pt x="448" y="672"/>
                </a:lnTo>
                <a:lnTo>
                  <a:pt x="346" y="617"/>
                </a:lnTo>
                <a:lnTo>
                  <a:pt x="346" y="733"/>
                </a:lnTo>
                <a:lnTo>
                  <a:pt x="310" y="733"/>
                </a:lnTo>
                <a:lnTo>
                  <a:pt x="310" y="617"/>
                </a:lnTo>
                <a:lnTo>
                  <a:pt x="208" y="672"/>
                </a:lnTo>
                <a:lnTo>
                  <a:pt x="192" y="643"/>
                </a:lnTo>
                <a:lnTo>
                  <a:pt x="310" y="575"/>
                </a:lnTo>
                <a:lnTo>
                  <a:pt x="310" y="398"/>
                </a:lnTo>
                <a:lnTo>
                  <a:pt x="157" y="487"/>
                </a:lnTo>
                <a:lnTo>
                  <a:pt x="157" y="623"/>
                </a:lnTo>
                <a:lnTo>
                  <a:pt x="118" y="623"/>
                </a:lnTo>
                <a:lnTo>
                  <a:pt x="118" y="508"/>
                </a:lnTo>
                <a:lnTo>
                  <a:pt x="19" y="565"/>
                </a:lnTo>
                <a:lnTo>
                  <a:pt x="0" y="532"/>
                </a:lnTo>
                <a:lnTo>
                  <a:pt x="101" y="475"/>
                </a:lnTo>
                <a:lnTo>
                  <a:pt x="0" y="417"/>
                </a:lnTo>
                <a:lnTo>
                  <a:pt x="19" y="386"/>
                </a:lnTo>
                <a:lnTo>
                  <a:pt x="138" y="453"/>
                </a:lnTo>
                <a:lnTo>
                  <a:pt x="290" y="366"/>
                </a:lnTo>
                <a:lnTo>
                  <a:pt x="138" y="279"/>
                </a:lnTo>
                <a:lnTo>
                  <a:pt x="19" y="346"/>
                </a:lnTo>
                <a:lnTo>
                  <a:pt x="0" y="312"/>
                </a:lnTo>
                <a:lnTo>
                  <a:pt x="101" y="256"/>
                </a:lnTo>
                <a:lnTo>
                  <a:pt x="0" y="200"/>
                </a:lnTo>
                <a:lnTo>
                  <a:pt x="19" y="166"/>
                </a:lnTo>
                <a:lnTo>
                  <a:pt x="118" y="225"/>
                </a:lnTo>
                <a:lnTo>
                  <a:pt x="118" y="110"/>
                </a:lnTo>
                <a:lnTo>
                  <a:pt x="157" y="110"/>
                </a:lnTo>
                <a:lnTo>
                  <a:pt x="157" y="245"/>
                </a:lnTo>
                <a:lnTo>
                  <a:pt x="310" y="335"/>
                </a:lnTo>
                <a:lnTo>
                  <a:pt x="310" y="158"/>
                </a:lnTo>
                <a:lnTo>
                  <a:pt x="192" y="90"/>
                </a:lnTo>
                <a:lnTo>
                  <a:pt x="208" y="56"/>
                </a:lnTo>
                <a:lnTo>
                  <a:pt x="310" y="115"/>
                </a:lnTo>
                <a:lnTo>
                  <a:pt x="310" y="0"/>
                </a:lnTo>
                <a:lnTo>
                  <a:pt x="346" y="0"/>
                </a:lnTo>
                <a:lnTo>
                  <a:pt x="346" y="115"/>
                </a:lnTo>
                <a:lnTo>
                  <a:pt x="445" y="56"/>
                </a:lnTo>
                <a:lnTo>
                  <a:pt x="465" y="90"/>
                </a:lnTo>
                <a:lnTo>
                  <a:pt x="346" y="158"/>
                </a:lnTo>
                <a:lnTo>
                  <a:pt x="346" y="335"/>
                </a:lnTo>
                <a:lnTo>
                  <a:pt x="498" y="245"/>
                </a:lnTo>
                <a:lnTo>
                  <a:pt x="498" y="110"/>
                </a:lnTo>
                <a:lnTo>
                  <a:pt x="535" y="110"/>
                </a:lnTo>
                <a:lnTo>
                  <a:pt x="535" y="225"/>
                </a:lnTo>
                <a:lnTo>
                  <a:pt x="636" y="166"/>
                </a:lnTo>
                <a:lnTo>
                  <a:pt x="652" y="200"/>
                </a:ln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15" name="雪花"/>
          <p:cNvSpPr/>
          <p:nvPr/>
        </p:nvSpPr>
        <p:spPr bwMode="auto">
          <a:xfrm rot="1500000">
            <a:off x="11473180" y="349885"/>
            <a:ext cx="216535" cy="243205"/>
          </a:xfrm>
          <a:custGeom>
            <a:avLst/>
            <a:gdLst>
              <a:gd name="T0" fmla="*/ 1442393 w 652"/>
              <a:gd name="T1" fmla="*/ 665321 h 733"/>
              <a:gd name="T2" fmla="*/ 1652904 w 652"/>
              <a:gd name="T3" fmla="*/ 899222 h 733"/>
              <a:gd name="T4" fmla="*/ 943403 w 652"/>
              <a:gd name="T5" fmla="*/ 951201 h 733"/>
              <a:gd name="T6" fmla="*/ 1652904 w 652"/>
              <a:gd name="T7" fmla="*/ 1003179 h 733"/>
              <a:gd name="T8" fmla="*/ 1442393 w 652"/>
              <a:gd name="T9" fmla="*/ 1234482 h 733"/>
              <a:gd name="T10" fmla="*/ 1652904 w 652"/>
              <a:gd name="T11" fmla="*/ 1468383 h 733"/>
              <a:gd name="T12" fmla="*/ 1390415 w 652"/>
              <a:gd name="T13" fmla="*/ 1619120 h 733"/>
              <a:gd name="T14" fmla="*/ 1294255 w 652"/>
              <a:gd name="T15" fmla="*/ 1265668 h 733"/>
              <a:gd name="T16" fmla="*/ 899222 w 652"/>
              <a:gd name="T17" fmla="*/ 1494372 h 733"/>
              <a:gd name="T18" fmla="*/ 1164310 w 652"/>
              <a:gd name="T19" fmla="*/ 1746467 h 733"/>
              <a:gd name="T20" fmla="*/ 899222 w 652"/>
              <a:gd name="T21" fmla="*/ 1905000 h 733"/>
              <a:gd name="T22" fmla="*/ 805661 w 652"/>
              <a:gd name="T23" fmla="*/ 1603527 h 733"/>
              <a:gd name="T24" fmla="*/ 498990 w 652"/>
              <a:gd name="T25" fmla="*/ 1671098 h 733"/>
              <a:gd name="T26" fmla="*/ 805661 w 652"/>
              <a:gd name="T27" fmla="*/ 1034366 h 733"/>
              <a:gd name="T28" fmla="*/ 408028 w 652"/>
              <a:gd name="T29" fmla="*/ 1619120 h 733"/>
              <a:gd name="T30" fmla="*/ 306671 w 652"/>
              <a:gd name="T31" fmla="*/ 1320246 h 733"/>
              <a:gd name="T32" fmla="*/ 0 w 652"/>
              <a:gd name="T33" fmla="*/ 1382619 h 733"/>
              <a:gd name="T34" fmla="*/ 0 w 652"/>
              <a:gd name="T35" fmla="*/ 1083745 h 733"/>
              <a:gd name="T36" fmla="*/ 358649 w 652"/>
              <a:gd name="T37" fmla="*/ 1177306 h 733"/>
              <a:gd name="T38" fmla="*/ 358649 w 652"/>
              <a:gd name="T39" fmla="*/ 725095 h 733"/>
              <a:gd name="T40" fmla="*/ 0 w 652"/>
              <a:gd name="T41" fmla="*/ 810859 h 733"/>
              <a:gd name="T42" fmla="*/ 0 w 652"/>
              <a:gd name="T43" fmla="*/ 519782 h 733"/>
              <a:gd name="T44" fmla="*/ 306671 w 652"/>
              <a:gd name="T45" fmla="*/ 584754 h 733"/>
              <a:gd name="T46" fmla="*/ 408028 w 652"/>
              <a:gd name="T47" fmla="*/ 285880 h 733"/>
              <a:gd name="T48" fmla="*/ 805661 w 652"/>
              <a:gd name="T49" fmla="*/ 870634 h 733"/>
              <a:gd name="T50" fmla="*/ 498990 w 652"/>
              <a:gd name="T51" fmla="*/ 233902 h 733"/>
              <a:gd name="T52" fmla="*/ 805661 w 652"/>
              <a:gd name="T53" fmla="*/ 298874 h 733"/>
              <a:gd name="T54" fmla="*/ 899222 w 652"/>
              <a:gd name="T55" fmla="*/ 0 h 733"/>
              <a:gd name="T56" fmla="*/ 1156513 w 652"/>
              <a:gd name="T57" fmla="*/ 145539 h 733"/>
              <a:gd name="T58" fmla="*/ 899222 w 652"/>
              <a:gd name="T59" fmla="*/ 410628 h 733"/>
              <a:gd name="T60" fmla="*/ 1294255 w 652"/>
              <a:gd name="T61" fmla="*/ 636733 h 733"/>
              <a:gd name="T62" fmla="*/ 1390415 w 652"/>
              <a:gd name="T63" fmla="*/ 285880 h 733"/>
              <a:gd name="T64" fmla="*/ 1652904 w 652"/>
              <a:gd name="T65" fmla="*/ 431419 h 73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652" h="733">
                <a:moveTo>
                  <a:pt x="652" y="200"/>
                </a:moveTo>
                <a:lnTo>
                  <a:pt x="555" y="256"/>
                </a:lnTo>
                <a:lnTo>
                  <a:pt x="652" y="312"/>
                </a:lnTo>
                <a:lnTo>
                  <a:pt x="636" y="346"/>
                </a:lnTo>
                <a:lnTo>
                  <a:pt x="517" y="279"/>
                </a:lnTo>
                <a:lnTo>
                  <a:pt x="363" y="366"/>
                </a:lnTo>
                <a:lnTo>
                  <a:pt x="517" y="453"/>
                </a:lnTo>
                <a:lnTo>
                  <a:pt x="636" y="386"/>
                </a:lnTo>
                <a:lnTo>
                  <a:pt x="652" y="417"/>
                </a:lnTo>
                <a:lnTo>
                  <a:pt x="555" y="475"/>
                </a:lnTo>
                <a:lnTo>
                  <a:pt x="652" y="532"/>
                </a:lnTo>
                <a:lnTo>
                  <a:pt x="636" y="565"/>
                </a:lnTo>
                <a:lnTo>
                  <a:pt x="535" y="508"/>
                </a:lnTo>
                <a:lnTo>
                  <a:pt x="535" y="623"/>
                </a:lnTo>
                <a:lnTo>
                  <a:pt x="498" y="623"/>
                </a:lnTo>
                <a:lnTo>
                  <a:pt x="498" y="487"/>
                </a:lnTo>
                <a:lnTo>
                  <a:pt x="346" y="398"/>
                </a:lnTo>
                <a:lnTo>
                  <a:pt x="346" y="575"/>
                </a:lnTo>
                <a:lnTo>
                  <a:pt x="465" y="643"/>
                </a:lnTo>
                <a:lnTo>
                  <a:pt x="448" y="672"/>
                </a:lnTo>
                <a:lnTo>
                  <a:pt x="346" y="617"/>
                </a:lnTo>
                <a:lnTo>
                  <a:pt x="346" y="733"/>
                </a:lnTo>
                <a:lnTo>
                  <a:pt x="310" y="733"/>
                </a:lnTo>
                <a:lnTo>
                  <a:pt x="310" y="617"/>
                </a:lnTo>
                <a:lnTo>
                  <a:pt x="208" y="672"/>
                </a:lnTo>
                <a:lnTo>
                  <a:pt x="192" y="643"/>
                </a:lnTo>
                <a:lnTo>
                  <a:pt x="310" y="575"/>
                </a:lnTo>
                <a:lnTo>
                  <a:pt x="310" y="398"/>
                </a:lnTo>
                <a:lnTo>
                  <a:pt x="157" y="487"/>
                </a:lnTo>
                <a:lnTo>
                  <a:pt x="157" y="623"/>
                </a:lnTo>
                <a:lnTo>
                  <a:pt x="118" y="623"/>
                </a:lnTo>
                <a:lnTo>
                  <a:pt x="118" y="508"/>
                </a:lnTo>
                <a:lnTo>
                  <a:pt x="19" y="565"/>
                </a:lnTo>
                <a:lnTo>
                  <a:pt x="0" y="532"/>
                </a:lnTo>
                <a:lnTo>
                  <a:pt x="101" y="475"/>
                </a:lnTo>
                <a:lnTo>
                  <a:pt x="0" y="417"/>
                </a:lnTo>
                <a:lnTo>
                  <a:pt x="19" y="386"/>
                </a:lnTo>
                <a:lnTo>
                  <a:pt x="138" y="453"/>
                </a:lnTo>
                <a:lnTo>
                  <a:pt x="290" y="366"/>
                </a:lnTo>
                <a:lnTo>
                  <a:pt x="138" y="279"/>
                </a:lnTo>
                <a:lnTo>
                  <a:pt x="19" y="346"/>
                </a:lnTo>
                <a:lnTo>
                  <a:pt x="0" y="312"/>
                </a:lnTo>
                <a:lnTo>
                  <a:pt x="101" y="256"/>
                </a:lnTo>
                <a:lnTo>
                  <a:pt x="0" y="200"/>
                </a:lnTo>
                <a:lnTo>
                  <a:pt x="19" y="166"/>
                </a:lnTo>
                <a:lnTo>
                  <a:pt x="118" y="225"/>
                </a:lnTo>
                <a:lnTo>
                  <a:pt x="118" y="110"/>
                </a:lnTo>
                <a:lnTo>
                  <a:pt x="157" y="110"/>
                </a:lnTo>
                <a:lnTo>
                  <a:pt x="157" y="245"/>
                </a:lnTo>
                <a:lnTo>
                  <a:pt x="310" y="335"/>
                </a:lnTo>
                <a:lnTo>
                  <a:pt x="310" y="158"/>
                </a:lnTo>
                <a:lnTo>
                  <a:pt x="192" y="90"/>
                </a:lnTo>
                <a:lnTo>
                  <a:pt x="208" y="56"/>
                </a:lnTo>
                <a:lnTo>
                  <a:pt x="310" y="115"/>
                </a:lnTo>
                <a:lnTo>
                  <a:pt x="310" y="0"/>
                </a:lnTo>
                <a:lnTo>
                  <a:pt x="346" y="0"/>
                </a:lnTo>
                <a:lnTo>
                  <a:pt x="346" y="115"/>
                </a:lnTo>
                <a:lnTo>
                  <a:pt x="445" y="56"/>
                </a:lnTo>
                <a:lnTo>
                  <a:pt x="465" y="90"/>
                </a:lnTo>
                <a:lnTo>
                  <a:pt x="346" y="158"/>
                </a:lnTo>
                <a:lnTo>
                  <a:pt x="346" y="335"/>
                </a:lnTo>
                <a:lnTo>
                  <a:pt x="498" y="245"/>
                </a:lnTo>
                <a:lnTo>
                  <a:pt x="498" y="110"/>
                </a:lnTo>
                <a:lnTo>
                  <a:pt x="535" y="110"/>
                </a:lnTo>
                <a:lnTo>
                  <a:pt x="535" y="225"/>
                </a:lnTo>
                <a:lnTo>
                  <a:pt x="636" y="166"/>
                </a:lnTo>
                <a:lnTo>
                  <a:pt x="652" y="200"/>
                </a:ln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2" name="文本框 1"/>
          <p:cNvSpPr txBox="1"/>
          <p:nvPr/>
        </p:nvSpPr>
        <p:spPr>
          <a:xfrm>
            <a:off x="9039225" y="6161405"/>
            <a:ext cx="2280920" cy="368300"/>
          </a:xfrm>
          <a:prstGeom prst="rect">
            <a:avLst/>
          </a:prstGeom>
          <a:noFill/>
        </p:spPr>
        <p:txBody>
          <a:bodyPr wrap="square" rtlCol="0">
            <a:spAutoFit/>
          </a:bodyPr>
          <a:lstStyle/>
          <a:p>
            <a:pPr algn="r"/>
            <a:r>
              <a:rPr lang="en-US" altLang="zh-CN">
                <a:latin typeface="创艺简仿宋" charset="0"/>
                <a:ea typeface="创艺简仿宋" charset="0"/>
              </a:rPr>
              <a:t>WINTER </a:t>
            </a:r>
          </a:p>
        </p:txBody>
      </p:sp>
      <p:sp>
        <p:nvSpPr>
          <p:cNvPr id="3" name="文本框 2"/>
          <p:cNvSpPr txBox="1"/>
          <p:nvPr/>
        </p:nvSpPr>
        <p:spPr>
          <a:xfrm>
            <a:off x="9359900" y="5983605"/>
            <a:ext cx="1821180" cy="245110"/>
          </a:xfrm>
          <a:prstGeom prst="rect">
            <a:avLst/>
          </a:prstGeom>
          <a:noFill/>
        </p:spPr>
        <p:txBody>
          <a:bodyPr wrap="square" rtlCol="0">
            <a:spAutoFit/>
          </a:bodyPr>
          <a:lstStyle/>
          <a:p>
            <a:pPr algn="dist"/>
            <a:r>
              <a:rPr lang="zh-CN" sz="1000">
                <a:solidFill>
                  <a:schemeClr val="tx1">
                    <a:lumMod val="75000"/>
                    <a:lumOff val="25000"/>
                  </a:schemeClr>
                </a:solidFill>
                <a:latin typeface="方正清刻本悦宋简体" panose="02000000000000000000" charset="-122"/>
                <a:ea typeface="方正清刻本悦宋简体" panose="02000000000000000000" charset="-122"/>
                <a:cs typeface="方正清刻本悦宋简体" panose="02000000000000000000" charset="-122"/>
              </a:rPr>
              <a:t>记录每一次精彩的瞬间</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pageCurlDoubl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par>
                                <p:cTn id="8" presetID="3" presetClass="entr" presetSubtype="1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linds(horizontal)">
                                      <p:cBhvr>
                                        <p:cTn id="10" dur="500"/>
                                        <p:tgtEl>
                                          <p:spTgt spid="7"/>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linds(horizontal)">
                                      <p:cBhvr>
                                        <p:cTn id="13" dur="500"/>
                                        <p:tgtEl>
                                          <p:spTgt spid="10"/>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blinds(horizontal)">
                                      <p:cBhvr>
                                        <p:cTn id="16" dur="500"/>
                                        <p:tgtEl>
                                          <p:spTgt spid="12"/>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blinds(horizontal)">
                                      <p:cBhvr>
                                        <p:cTn id="19" dur="500"/>
                                        <p:tgtEl>
                                          <p:spTgt spid="16"/>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blinds(horizontal)">
                                      <p:cBhvr>
                                        <p:cTn id="22" dur="500"/>
                                        <p:tgtEl>
                                          <p:spTgt spid="13"/>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blinds(horizontal)">
                                      <p:cBhvr>
                                        <p:cTn id="25" dur="500"/>
                                        <p:tgtEl>
                                          <p:spTgt spid="14"/>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blinds(horizontal)">
                                      <p:cBhvr>
                                        <p:cTn id="28" dur="500"/>
                                        <p:tgtEl>
                                          <p:spTgt spid="15"/>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blinds(horizontal)">
                                      <p:cBhvr>
                                        <p:cTn id="31" dur="500"/>
                                        <p:tgtEl>
                                          <p:spTgt spid="2"/>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blinds(horizontal)">
                                      <p:cBhvr>
                                        <p:cTn id="34" dur="500"/>
                                        <p:tgtEl>
                                          <p:spTgt spid="3"/>
                                        </p:tgtEl>
                                      </p:cBhvr>
                                    </p:animEffect>
                                  </p:childTnLst>
                                </p:cTn>
                              </p:par>
                            </p:childTnLst>
                          </p:cTn>
                        </p:par>
                        <p:par>
                          <p:cTn id="35" fill="hold">
                            <p:stCondLst>
                              <p:cond delay="500"/>
                            </p:stCondLst>
                            <p:childTnLst>
                              <p:par>
                                <p:cTn id="36" presetID="14" presetClass="entr" presetSubtype="10" fill="hold" grpId="0" nodeType="after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randombar(horizontal)">
                                      <p:cBhvr>
                                        <p:cTn id="3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2" grpId="0"/>
      <p:bldP spid="16" grpId="0" animBg="1"/>
      <p:bldP spid="13" grpId="0" animBg="1"/>
      <p:bldP spid="14" grpId="0" animBg="1"/>
      <p:bldP spid="15" grpId="0" animBg="1"/>
      <p:bldP spid="2" grpId="0"/>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descr="G:\ppt文档和图片\500638821.jpg500638821"/>
          <p:cNvPicPr>
            <a:picLocks noChangeAspect="1"/>
          </p:cNvPicPr>
          <p:nvPr/>
        </p:nvPicPr>
        <p:blipFill>
          <a:blip r:embed="rId4"/>
          <a:srcRect/>
          <a:stretch>
            <a:fillRect/>
          </a:stretch>
        </p:blipFill>
        <p:spPr>
          <a:xfrm>
            <a:off x="949325" y="1381125"/>
            <a:ext cx="4533900" cy="4095750"/>
          </a:xfrm>
          <a:prstGeom prst="ellipse">
            <a:avLst/>
          </a:prstGeom>
        </p:spPr>
      </p:pic>
      <p:sp>
        <p:nvSpPr>
          <p:cNvPr id="11" name="文本框 10"/>
          <p:cNvSpPr txBox="1"/>
          <p:nvPr/>
        </p:nvSpPr>
        <p:spPr>
          <a:xfrm>
            <a:off x="11181080" y="5925185"/>
            <a:ext cx="800735" cy="645160"/>
          </a:xfrm>
          <a:prstGeom prst="rect">
            <a:avLst/>
          </a:prstGeom>
          <a:noFill/>
        </p:spPr>
        <p:txBody>
          <a:bodyPr wrap="square" rtlCol="0">
            <a:spAutoFit/>
          </a:bodyPr>
          <a:lstStyle/>
          <a:p>
            <a:r>
              <a:rPr lang="zh-CN" altLang="en-US" sz="3600">
                <a:latin typeface="方正清刻本悦宋简体" panose="02000000000000000000" charset="-122"/>
                <a:ea typeface="方正清刻本悦宋简体" panose="02000000000000000000" charset="-122"/>
              </a:rPr>
              <a:t>冬</a:t>
            </a:r>
          </a:p>
        </p:txBody>
      </p:sp>
      <p:sp>
        <p:nvSpPr>
          <p:cNvPr id="8" name="文本框 7"/>
          <p:cNvSpPr txBox="1"/>
          <p:nvPr/>
        </p:nvSpPr>
        <p:spPr>
          <a:xfrm>
            <a:off x="6700520" y="2417445"/>
            <a:ext cx="675005" cy="2275205"/>
          </a:xfrm>
          <a:prstGeom prst="rect">
            <a:avLst/>
          </a:prstGeom>
          <a:noFill/>
        </p:spPr>
        <p:txBody>
          <a:bodyPr vert="eaVert" wrap="square" rtlCol="0">
            <a:spAutoFit/>
          </a:bodyPr>
          <a:lstStyle/>
          <a:p>
            <a:pPr algn="dist"/>
            <a:r>
              <a:rPr lang="zh-CN" altLang="en-US" sz="3200">
                <a:latin typeface="方正清刻本悦宋简体" panose="02000000000000000000" charset="-122"/>
                <a:ea typeface="方正清刻本悦宋简体" panose="02000000000000000000" charset="-122"/>
                <a:sym typeface="+mn-ea"/>
              </a:rPr>
              <a:t>安静の旅</a:t>
            </a:r>
            <a:endParaRPr lang="zh-CN" altLang="en-US" sz="3200">
              <a:latin typeface="方正清刻本悦宋简体" panose="02000000000000000000" charset="-122"/>
              <a:ea typeface="方正清刻本悦宋简体" panose="02000000000000000000" charset="-122"/>
            </a:endParaRPr>
          </a:p>
        </p:txBody>
      </p:sp>
      <p:sp>
        <p:nvSpPr>
          <p:cNvPr id="16" name="文本框 15"/>
          <p:cNvSpPr txBox="1"/>
          <p:nvPr/>
        </p:nvSpPr>
        <p:spPr>
          <a:xfrm>
            <a:off x="7245985" y="2510155"/>
            <a:ext cx="367030" cy="3415030"/>
          </a:xfrm>
          <a:prstGeom prst="rect">
            <a:avLst/>
          </a:prstGeom>
          <a:noFill/>
        </p:spPr>
        <p:txBody>
          <a:bodyPr vert="eaVert" wrap="square" rtlCol="0">
            <a:spAutoFit/>
          </a:bodyPr>
          <a:lstStyle/>
          <a:p>
            <a:pPr algn="dist"/>
            <a:r>
              <a:rPr lang="zh-CN" altLang="en-US" sz="1200">
                <a:latin typeface="仓耳新仿宋 W01" panose="02020400000000000000" charset="-122"/>
                <a:ea typeface="仓耳新仿宋 W01" panose="02020400000000000000" charset="-122"/>
              </a:rPr>
              <a:t>因为冬天寒冷，使人会去寻找那难得的温暖。</a:t>
            </a:r>
          </a:p>
        </p:txBody>
      </p:sp>
      <p:sp>
        <p:nvSpPr>
          <p:cNvPr id="5" name="文本框 4"/>
          <p:cNvSpPr txBox="1"/>
          <p:nvPr/>
        </p:nvSpPr>
        <p:spPr>
          <a:xfrm>
            <a:off x="8512175" y="1535430"/>
            <a:ext cx="2931160" cy="2584450"/>
          </a:xfrm>
          <a:prstGeom prst="rect">
            <a:avLst/>
          </a:prstGeom>
          <a:noFill/>
        </p:spPr>
        <p:txBody>
          <a:bodyPr wrap="square" rtlCol="0" anchor="t">
            <a:spAutoFit/>
          </a:bodyPr>
          <a:lstStyle/>
          <a:p>
            <a:r>
              <a:rPr lang="en-US" altLang="zh-CN" dirty="0">
                <a:latin typeface="仓耳静雅体 W01" panose="02020400000000000000" charset="-122"/>
                <a:ea typeface="仓耳静雅体 W01" panose="02020400000000000000" charset="-122"/>
              </a:rPr>
              <a:t>        </a:t>
            </a:r>
            <a:r>
              <a:rPr lang="zh-CN" altLang="en-US" dirty="0">
                <a:latin typeface="仓耳静雅体 W01" panose="02020400000000000000" charset="-122"/>
                <a:ea typeface="仓耳静雅体 W01" panose="02020400000000000000" charset="-122"/>
              </a:rPr>
              <a:t>下过雪的下午，漫步在街头，任柔和灿烂的晖光洒在肩上头发上，也许会使你精神振奋，心情突然间变得舒畅开朗：也许你会心神一动，感到生活是多么美好：也许更会使你感觉惊呀，发现冬天原来也有如此醉人的，却没有被发觉的魅力。</a:t>
            </a:r>
          </a:p>
        </p:txBody>
      </p:sp>
      <p:sp>
        <p:nvSpPr>
          <p:cNvPr id="2" name="文本框 1"/>
          <p:cNvSpPr txBox="1"/>
          <p:nvPr/>
        </p:nvSpPr>
        <p:spPr>
          <a:xfrm>
            <a:off x="9039225" y="6161405"/>
            <a:ext cx="2280920" cy="368300"/>
          </a:xfrm>
          <a:prstGeom prst="rect">
            <a:avLst/>
          </a:prstGeom>
          <a:noFill/>
        </p:spPr>
        <p:txBody>
          <a:bodyPr wrap="square" rtlCol="0">
            <a:spAutoFit/>
          </a:bodyPr>
          <a:lstStyle/>
          <a:p>
            <a:pPr algn="r"/>
            <a:r>
              <a:rPr lang="en-US" altLang="zh-CN">
                <a:latin typeface="创艺简仿宋" charset="0"/>
                <a:ea typeface="创艺简仿宋" charset="0"/>
              </a:rPr>
              <a:t>WINTER </a:t>
            </a:r>
          </a:p>
        </p:txBody>
      </p:sp>
      <p:sp>
        <p:nvSpPr>
          <p:cNvPr id="6" name="文本框 5"/>
          <p:cNvSpPr txBox="1"/>
          <p:nvPr/>
        </p:nvSpPr>
        <p:spPr>
          <a:xfrm>
            <a:off x="9359900" y="5983605"/>
            <a:ext cx="1821180" cy="245110"/>
          </a:xfrm>
          <a:prstGeom prst="rect">
            <a:avLst/>
          </a:prstGeom>
          <a:noFill/>
        </p:spPr>
        <p:txBody>
          <a:bodyPr wrap="square" rtlCol="0">
            <a:spAutoFit/>
          </a:bodyPr>
          <a:lstStyle/>
          <a:p>
            <a:pPr algn="dist"/>
            <a:r>
              <a:rPr lang="zh-CN" sz="1000">
                <a:solidFill>
                  <a:schemeClr val="tx1">
                    <a:lumMod val="75000"/>
                    <a:lumOff val="25000"/>
                  </a:schemeClr>
                </a:solidFill>
                <a:latin typeface="方正清刻本悦宋简体" panose="02000000000000000000" charset="-122"/>
                <a:ea typeface="方正清刻本悦宋简体" panose="02000000000000000000" charset="-122"/>
                <a:cs typeface="方正清刻本悦宋简体" panose="02000000000000000000" charset="-122"/>
              </a:rPr>
              <a:t>记录每一次精彩的瞬间</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pageCurlDoubl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heel(1)">
                                      <p:cBhvr>
                                        <p:cTn id="10" dur="2000"/>
                                        <p:tgtEl>
                                          <p:spTgt spid="11"/>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heel(1)">
                                      <p:cBhvr>
                                        <p:cTn id="13" dur="2000"/>
                                        <p:tgtEl>
                                          <p:spTgt spid="8"/>
                                        </p:tgtEl>
                                      </p:cBhvr>
                                    </p:animEffect>
                                  </p:childTnLst>
                                </p:cTn>
                              </p:par>
                              <p:par>
                                <p:cTn id="14" presetID="21" presetClass="entr" presetSubtype="1"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wheel(1)">
                                      <p:cBhvr>
                                        <p:cTn id="16" dur="2000"/>
                                        <p:tgtEl>
                                          <p:spTgt spid="16"/>
                                        </p:tgtEl>
                                      </p:cBhvr>
                                    </p:animEffect>
                                  </p:childTnLst>
                                </p:cTn>
                              </p:par>
                              <p:par>
                                <p:cTn id="17" presetID="21" presetClass="entr" presetSubtype="1"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heel(1)">
                                      <p:cBhvr>
                                        <p:cTn id="19" dur="2000"/>
                                        <p:tgtEl>
                                          <p:spTgt spid="2"/>
                                        </p:tgtEl>
                                      </p:cBhvr>
                                    </p:animEffect>
                                  </p:childTnLst>
                                </p:cTn>
                              </p:par>
                              <p:par>
                                <p:cTn id="20" presetID="21" presetClass="entr" presetSubtype="1"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heel(1)">
                                      <p:cBhvr>
                                        <p:cTn id="22" dur="2000"/>
                                        <p:tgtEl>
                                          <p:spTgt spid="6"/>
                                        </p:tgtEl>
                                      </p:cBhvr>
                                    </p:animEffect>
                                  </p:childTnLst>
                                </p:cTn>
                              </p:par>
                            </p:childTnLst>
                          </p:cTn>
                        </p:par>
                        <p:par>
                          <p:cTn id="23" fill="hold">
                            <p:stCondLst>
                              <p:cond delay="2000"/>
                            </p:stCondLst>
                            <p:childTnLst>
                              <p:par>
                                <p:cTn id="24" presetID="14" presetClass="entr" presetSubtype="10"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randombar(horizontal)">
                                      <p:cBhvr>
                                        <p:cTn id="2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8" grpId="0"/>
      <p:bldP spid="16" grpId="0"/>
      <p:bldP spid="5" grpId="0"/>
      <p:bldP spid="2"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19948" y="898525"/>
            <a:ext cx="4582038" cy="4594225"/>
          </a:xfrm>
          <a:prstGeom prst="rect">
            <a:avLst/>
          </a:prstGeom>
        </p:spPr>
      </p:pic>
      <p:sp>
        <p:nvSpPr>
          <p:cNvPr id="4" name="矩形 3"/>
          <p:cNvSpPr/>
          <p:nvPr/>
        </p:nvSpPr>
        <p:spPr>
          <a:xfrm>
            <a:off x="7729220" y="-18415"/>
            <a:ext cx="76200" cy="20142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0485120" y="4443095"/>
            <a:ext cx="76200" cy="243268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6719570" y="-24130"/>
            <a:ext cx="1000125" cy="6877050"/>
          </a:xfrm>
          <a:prstGeom prst="rect">
            <a:avLst/>
          </a:prstGeom>
          <a:solidFill>
            <a:schemeClr val="bg1">
              <a:alpha val="4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0561320" y="-10160"/>
            <a:ext cx="746125" cy="6877050"/>
          </a:xfrm>
          <a:prstGeom prst="rect">
            <a:avLst/>
          </a:prstGeom>
          <a:solidFill>
            <a:schemeClr val="bg1">
              <a:alpha val="4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1880870" y="1102995"/>
            <a:ext cx="2274570" cy="583565"/>
          </a:xfrm>
          <a:prstGeom prst="rect">
            <a:avLst/>
          </a:prstGeom>
          <a:noFill/>
        </p:spPr>
        <p:txBody>
          <a:bodyPr vert="horz" wrap="square" rtlCol="0">
            <a:spAutoFit/>
          </a:bodyPr>
          <a:lstStyle/>
          <a:p>
            <a:pPr algn="dist"/>
            <a:r>
              <a:rPr lang="zh-CN" altLang="en-US" sz="3200">
                <a:latin typeface="方正清刻本悦宋简体" panose="02000000000000000000" charset="-122"/>
                <a:ea typeface="方正清刻本悦宋简体" panose="02000000000000000000" charset="-122"/>
                <a:sym typeface="+mn-ea"/>
              </a:rPr>
              <a:t>安静の旅</a:t>
            </a:r>
            <a:endParaRPr lang="zh-CN" altLang="en-US" sz="3200">
              <a:latin typeface="方正清刻本悦宋简体" panose="02000000000000000000" charset="-122"/>
              <a:ea typeface="方正清刻本悦宋简体" panose="02000000000000000000" charset="-122"/>
            </a:endParaRPr>
          </a:p>
        </p:txBody>
      </p:sp>
      <p:sp>
        <p:nvSpPr>
          <p:cNvPr id="16" name="文本框 15"/>
          <p:cNvSpPr txBox="1"/>
          <p:nvPr/>
        </p:nvSpPr>
        <p:spPr>
          <a:xfrm>
            <a:off x="1122045" y="1686560"/>
            <a:ext cx="3967480" cy="275590"/>
          </a:xfrm>
          <a:prstGeom prst="rect">
            <a:avLst/>
          </a:prstGeom>
          <a:noFill/>
        </p:spPr>
        <p:txBody>
          <a:bodyPr vert="horz" wrap="square" rtlCol="0">
            <a:spAutoFit/>
          </a:bodyPr>
          <a:lstStyle/>
          <a:p>
            <a:pPr algn="dist"/>
            <a:r>
              <a:rPr lang="zh-CN" altLang="en-US" sz="1200">
                <a:latin typeface="仓耳新仿宋 W01" panose="02020400000000000000" charset="-122"/>
                <a:ea typeface="仓耳新仿宋 W01" panose="02020400000000000000" charset="-122"/>
              </a:rPr>
              <a:t>因为冬天寒冷，使人会去寻找那难得的温暖。</a:t>
            </a:r>
          </a:p>
        </p:txBody>
      </p:sp>
      <p:sp>
        <p:nvSpPr>
          <p:cNvPr id="9" name="文本框 8"/>
          <p:cNvSpPr txBox="1"/>
          <p:nvPr/>
        </p:nvSpPr>
        <p:spPr>
          <a:xfrm>
            <a:off x="1349375" y="3040380"/>
            <a:ext cx="4407535" cy="1753235"/>
          </a:xfrm>
          <a:prstGeom prst="rect">
            <a:avLst/>
          </a:prstGeom>
          <a:noFill/>
        </p:spPr>
        <p:txBody>
          <a:bodyPr wrap="square" rtlCol="0" anchor="t">
            <a:spAutoFit/>
          </a:bodyPr>
          <a:lstStyle/>
          <a:p>
            <a:r>
              <a:rPr lang="en-US" altLang="zh-CN" dirty="0">
                <a:latin typeface="仓耳静雅体 W01" panose="02020400000000000000" charset="-122"/>
                <a:ea typeface="仓耳静雅体 W01" panose="02020400000000000000" charset="-122"/>
              </a:rPr>
              <a:t>     </a:t>
            </a:r>
            <a:r>
              <a:rPr lang="zh-CN" dirty="0">
                <a:latin typeface="仓耳静雅体 W01" panose="02020400000000000000" charset="-122"/>
                <a:ea typeface="仓耳静雅体 W01" panose="02020400000000000000" charset="-122"/>
              </a:rPr>
              <a:t>下过雪</a:t>
            </a:r>
            <a:r>
              <a:rPr lang="zh-CN" altLang="en-US" dirty="0">
                <a:latin typeface="仓耳静雅体 W01" panose="02020400000000000000" charset="-122"/>
                <a:ea typeface="仓耳静雅体 W01" panose="02020400000000000000" charset="-122"/>
              </a:rPr>
              <a:t>的下午，漫步在街头，任柔和灿烂的晖光洒在肩上头发上，也许会使你精神振奋，心情突然间变得舒畅开朗：也许你会心神一动，感到生活是多么美好：也许更会使你感觉惊呀，发现冬天原来也有如此醉人的，却没有被发觉的魅力。</a:t>
            </a:r>
          </a:p>
        </p:txBody>
      </p:sp>
      <p:sp>
        <p:nvSpPr>
          <p:cNvPr id="12" name="文本框 11"/>
          <p:cNvSpPr txBox="1"/>
          <p:nvPr/>
        </p:nvSpPr>
        <p:spPr>
          <a:xfrm>
            <a:off x="417830" y="5915660"/>
            <a:ext cx="800735" cy="645160"/>
          </a:xfrm>
          <a:prstGeom prst="rect">
            <a:avLst/>
          </a:prstGeom>
          <a:noFill/>
        </p:spPr>
        <p:txBody>
          <a:bodyPr wrap="square" rtlCol="0">
            <a:spAutoFit/>
          </a:bodyPr>
          <a:lstStyle/>
          <a:p>
            <a:r>
              <a:rPr lang="zh-CN" altLang="en-US" sz="3600">
                <a:latin typeface="方正清刻本悦宋简体" panose="02000000000000000000" charset="-122"/>
                <a:ea typeface="方正清刻本悦宋简体" panose="02000000000000000000" charset="-122"/>
              </a:rPr>
              <a:t>冬</a:t>
            </a:r>
          </a:p>
        </p:txBody>
      </p:sp>
      <p:sp>
        <p:nvSpPr>
          <p:cNvPr id="3" name="文本框 2"/>
          <p:cNvSpPr txBox="1"/>
          <p:nvPr/>
        </p:nvSpPr>
        <p:spPr>
          <a:xfrm>
            <a:off x="56515" y="6360795"/>
            <a:ext cx="2280920" cy="368300"/>
          </a:xfrm>
          <a:prstGeom prst="rect">
            <a:avLst/>
          </a:prstGeom>
          <a:noFill/>
        </p:spPr>
        <p:txBody>
          <a:bodyPr wrap="square" rtlCol="0">
            <a:spAutoFit/>
          </a:bodyPr>
          <a:lstStyle/>
          <a:p>
            <a:pPr algn="r"/>
            <a:r>
              <a:rPr lang="en-US" altLang="zh-CN">
                <a:latin typeface="创艺简仿宋" charset="0"/>
                <a:ea typeface="创艺简仿宋" charset="0"/>
              </a:rPr>
              <a:t>WINTER </a:t>
            </a:r>
          </a:p>
        </p:txBody>
      </p:sp>
      <p:sp>
        <p:nvSpPr>
          <p:cNvPr id="26" name="文本框 25"/>
          <p:cNvSpPr txBox="1"/>
          <p:nvPr/>
        </p:nvSpPr>
        <p:spPr>
          <a:xfrm>
            <a:off x="1122045" y="6115685"/>
            <a:ext cx="1821180" cy="245110"/>
          </a:xfrm>
          <a:prstGeom prst="rect">
            <a:avLst/>
          </a:prstGeom>
          <a:noFill/>
        </p:spPr>
        <p:txBody>
          <a:bodyPr wrap="square" rtlCol="0">
            <a:spAutoFit/>
          </a:bodyPr>
          <a:lstStyle/>
          <a:p>
            <a:pPr algn="dist"/>
            <a:r>
              <a:rPr lang="zh-CN" sz="1000">
                <a:solidFill>
                  <a:schemeClr val="tx1">
                    <a:lumMod val="75000"/>
                    <a:lumOff val="25000"/>
                  </a:schemeClr>
                </a:solidFill>
                <a:latin typeface="方正清刻本悦宋简体" panose="02000000000000000000" charset="-122"/>
                <a:ea typeface="方正清刻本悦宋简体" panose="02000000000000000000" charset="-122"/>
                <a:cs typeface="方正清刻本悦宋简体" panose="02000000000000000000" charset="-122"/>
              </a:rPr>
              <a:t>记录每一次精彩的瞬间</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pageCurlDoubl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par>
                                <p:cTn id="8" presetID="8" presetClass="entr" presetSubtype="16"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diamond(in)">
                                      <p:cBhvr>
                                        <p:cTn id="10" dur="2000"/>
                                        <p:tgtEl>
                                          <p:spTgt spid="4"/>
                                        </p:tgtEl>
                                      </p:cBhvr>
                                    </p:animEffect>
                                  </p:childTnLst>
                                </p:cTn>
                              </p:par>
                              <p:par>
                                <p:cTn id="11" presetID="8" presetClass="entr" presetSubtype="16"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diamond(in)">
                                      <p:cBhvr>
                                        <p:cTn id="13" dur="2000"/>
                                        <p:tgtEl>
                                          <p:spTgt spid="5"/>
                                        </p:tgtEl>
                                      </p:cBhvr>
                                    </p:animEffect>
                                  </p:childTnLst>
                                </p:cTn>
                              </p:par>
                              <p:par>
                                <p:cTn id="14" presetID="8" presetClass="entr" presetSubtype="16"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diamond(in)">
                                      <p:cBhvr>
                                        <p:cTn id="16" dur="2000"/>
                                        <p:tgtEl>
                                          <p:spTgt spid="6"/>
                                        </p:tgtEl>
                                      </p:cBhvr>
                                    </p:animEffect>
                                  </p:childTnLst>
                                </p:cTn>
                              </p:par>
                              <p:par>
                                <p:cTn id="17" presetID="8" presetClass="entr" presetSubtype="16"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diamond(in)">
                                      <p:cBhvr>
                                        <p:cTn id="19" dur="2000"/>
                                        <p:tgtEl>
                                          <p:spTgt spid="7"/>
                                        </p:tgtEl>
                                      </p:cBhvr>
                                    </p:animEffect>
                                  </p:childTnLst>
                                </p:cTn>
                              </p:par>
                              <p:par>
                                <p:cTn id="20" presetID="8" presetClass="entr" presetSubtype="16"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diamond(in)">
                                      <p:cBhvr>
                                        <p:cTn id="22" dur="2000"/>
                                        <p:tgtEl>
                                          <p:spTgt spid="8"/>
                                        </p:tgtEl>
                                      </p:cBhvr>
                                    </p:animEffect>
                                  </p:childTnLst>
                                </p:cTn>
                              </p:par>
                              <p:par>
                                <p:cTn id="23" presetID="8" presetClass="entr" presetSubtype="16"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diamond(in)">
                                      <p:cBhvr>
                                        <p:cTn id="25" dur="2000"/>
                                        <p:tgtEl>
                                          <p:spTgt spid="16"/>
                                        </p:tgtEl>
                                      </p:cBhvr>
                                    </p:animEffect>
                                  </p:childTnLst>
                                </p:cTn>
                              </p:par>
                              <p:par>
                                <p:cTn id="26" presetID="8" presetClass="entr" presetSubtype="16"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diamond(in)">
                                      <p:cBhvr>
                                        <p:cTn id="28" dur="2000"/>
                                        <p:tgtEl>
                                          <p:spTgt spid="12"/>
                                        </p:tgtEl>
                                      </p:cBhvr>
                                    </p:animEffect>
                                  </p:childTnLst>
                                </p:cTn>
                              </p:par>
                              <p:par>
                                <p:cTn id="29" presetID="8" presetClass="entr" presetSubtype="16" fill="hold" grpId="0" nodeType="with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diamond(in)">
                                      <p:cBhvr>
                                        <p:cTn id="31" dur="2000"/>
                                        <p:tgtEl>
                                          <p:spTgt spid="3"/>
                                        </p:tgtEl>
                                      </p:cBhvr>
                                    </p:animEffect>
                                  </p:childTnLst>
                                </p:cTn>
                              </p:par>
                              <p:par>
                                <p:cTn id="32" presetID="8" presetClass="entr" presetSubtype="16" fill="hold" grpId="0" nodeType="with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diamond(in)">
                                      <p:cBhvr>
                                        <p:cTn id="34" dur="2000"/>
                                        <p:tgtEl>
                                          <p:spTgt spid="26"/>
                                        </p:tgtEl>
                                      </p:cBhvr>
                                    </p:animEffect>
                                  </p:childTnLst>
                                </p:cTn>
                              </p:par>
                            </p:childTnLst>
                          </p:cTn>
                        </p:par>
                        <p:par>
                          <p:cTn id="35" fill="hold">
                            <p:stCondLst>
                              <p:cond delay="2000"/>
                            </p:stCondLst>
                            <p:childTnLst>
                              <p:par>
                                <p:cTn id="36" presetID="14" presetClass="entr" presetSubtype="10" fill="hold" grpId="0" nodeType="after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randombar(horizontal)">
                                      <p:cBhvr>
                                        <p:cTn id="3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p:bldP spid="16" grpId="0"/>
      <p:bldP spid="9" grpId="0"/>
      <p:bldP spid="12" grpId="0"/>
      <p:bldP spid="3" grpId="0"/>
      <p:bldP spid="26"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135" y="7797"/>
            <a:ext cx="12279630" cy="6874155"/>
          </a:xfrm>
          <a:prstGeom prst="rect">
            <a:avLst/>
          </a:prstGeom>
        </p:spPr>
      </p:pic>
      <p:sp>
        <p:nvSpPr>
          <p:cNvPr id="4" name="矩形 3"/>
          <p:cNvSpPr/>
          <p:nvPr/>
        </p:nvSpPr>
        <p:spPr>
          <a:xfrm>
            <a:off x="-10160" y="5080"/>
            <a:ext cx="12212320" cy="6905625"/>
          </a:xfrm>
          <a:prstGeom prst="rect">
            <a:avLst/>
          </a:prstGeom>
          <a:solidFill>
            <a:schemeClr val="bg1">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10615295" y="569595"/>
            <a:ext cx="675005" cy="2275205"/>
          </a:xfrm>
          <a:prstGeom prst="rect">
            <a:avLst/>
          </a:prstGeom>
          <a:noFill/>
        </p:spPr>
        <p:txBody>
          <a:bodyPr vert="eaVert" wrap="square" rtlCol="0">
            <a:spAutoFit/>
          </a:bodyPr>
          <a:lstStyle/>
          <a:p>
            <a:pPr algn="dist"/>
            <a:r>
              <a:rPr lang="zh-CN" altLang="en-US" sz="3200">
                <a:latin typeface="方正清刻本悦宋简体" panose="02000000000000000000" charset="-122"/>
                <a:ea typeface="方正清刻本悦宋简体" panose="02000000000000000000" charset="-122"/>
                <a:sym typeface="+mn-ea"/>
              </a:rPr>
              <a:t>安静の旅</a:t>
            </a:r>
            <a:endParaRPr lang="zh-CN" altLang="en-US" sz="3200">
              <a:latin typeface="方正清刻本悦宋简体" panose="02000000000000000000" charset="-122"/>
              <a:ea typeface="方正清刻本悦宋简体" panose="02000000000000000000" charset="-122"/>
            </a:endParaRPr>
          </a:p>
        </p:txBody>
      </p:sp>
      <p:sp>
        <p:nvSpPr>
          <p:cNvPr id="16" name="文本框 15"/>
          <p:cNvSpPr txBox="1"/>
          <p:nvPr/>
        </p:nvSpPr>
        <p:spPr>
          <a:xfrm>
            <a:off x="11160760" y="662305"/>
            <a:ext cx="367030" cy="3415030"/>
          </a:xfrm>
          <a:prstGeom prst="rect">
            <a:avLst/>
          </a:prstGeom>
          <a:noFill/>
        </p:spPr>
        <p:txBody>
          <a:bodyPr vert="eaVert" wrap="square" rtlCol="0">
            <a:spAutoFit/>
          </a:bodyPr>
          <a:lstStyle/>
          <a:p>
            <a:pPr algn="dist"/>
            <a:r>
              <a:rPr lang="zh-CN" altLang="en-US" sz="1200">
                <a:latin typeface="仓耳新仿宋 W01" panose="02020400000000000000" charset="-122"/>
                <a:ea typeface="仓耳新仿宋 W01" panose="02020400000000000000" charset="-122"/>
              </a:rPr>
              <a:t>因为冬天寒冷，使人会去寻找那难得的温暖。</a:t>
            </a:r>
          </a:p>
        </p:txBody>
      </p:sp>
      <p:sp>
        <p:nvSpPr>
          <p:cNvPr id="3" name="文本框 2"/>
          <p:cNvSpPr txBox="1"/>
          <p:nvPr/>
        </p:nvSpPr>
        <p:spPr>
          <a:xfrm>
            <a:off x="8571230" y="1512570"/>
            <a:ext cx="1290320" cy="4362450"/>
          </a:xfrm>
          <a:prstGeom prst="rect">
            <a:avLst/>
          </a:prstGeom>
          <a:noFill/>
        </p:spPr>
        <p:txBody>
          <a:bodyPr vert="eaVert" wrap="square" rtlCol="0" anchor="t">
            <a:spAutoFit/>
          </a:bodyPr>
          <a:lstStyle/>
          <a:p>
            <a:r>
              <a:rPr lang="en-US" altLang="zh-CN">
                <a:latin typeface="仓耳静雅体 W01" panose="02020400000000000000" charset="-122"/>
                <a:ea typeface="仓耳静雅体 W01" panose="02020400000000000000" charset="-122"/>
              </a:rPr>
              <a:t>        </a:t>
            </a:r>
            <a:r>
              <a:rPr lang="zh-CN" altLang="en-US">
                <a:latin typeface="仓耳静雅体 W01" panose="02020400000000000000" charset="-122"/>
                <a:ea typeface="仓耳静雅体 W01" panose="02020400000000000000" charset="-122"/>
              </a:rPr>
              <a:t>冬天，虽然没有春天迷人的鸟语花香，没有夏天壮观的闪电雷鸣，没有秋天诱人的丰硕果实，但它也有献给大自然的含蓄的美。</a:t>
            </a:r>
          </a:p>
        </p:txBody>
      </p:sp>
      <p:sp>
        <p:nvSpPr>
          <p:cNvPr id="11" name="文本框 10"/>
          <p:cNvSpPr txBox="1"/>
          <p:nvPr/>
        </p:nvSpPr>
        <p:spPr>
          <a:xfrm>
            <a:off x="11181080" y="5925185"/>
            <a:ext cx="800735" cy="645160"/>
          </a:xfrm>
          <a:prstGeom prst="rect">
            <a:avLst/>
          </a:prstGeom>
          <a:noFill/>
        </p:spPr>
        <p:txBody>
          <a:bodyPr wrap="square" rtlCol="0">
            <a:spAutoFit/>
          </a:bodyPr>
          <a:lstStyle/>
          <a:p>
            <a:r>
              <a:rPr lang="zh-CN" altLang="en-US" sz="3600">
                <a:latin typeface="方正清刻本悦宋简体" panose="02000000000000000000" charset="-122"/>
                <a:ea typeface="方正清刻本悦宋简体" panose="02000000000000000000" charset="-122"/>
              </a:rPr>
              <a:t>冬</a:t>
            </a:r>
          </a:p>
        </p:txBody>
      </p:sp>
      <p:sp>
        <p:nvSpPr>
          <p:cNvPr id="5" name="文本框 4"/>
          <p:cNvSpPr txBox="1"/>
          <p:nvPr/>
        </p:nvSpPr>
        <p:spPr>
          <a:xfrm>
            <a:off x="9039225" y="6161405"/>
            <a:ext cx="2280920" cy="368300"/>
          </a:xfrm>
          <a:prstGeom prst="rect">
            <a:avLst/>
          </a:prstGeom>
          <a:noFill/>
        </p:spPr>
        <p:txBody>
          <a:bodyPr wrap="square" rtlCol="0">
            <a:spAutoFit/>
          </a:bodyPr>
          <a:lstStyle/>
          <a:p>
            <a:pPr algn="r"/>
            <a:r>
              <a:rPr lang="en-US" altLang="zh-CN">
                <a:latin typeface="创艺简仿宋" charset="0"/>
                <a:ea typeface="创艺简仿宋" charset="0"/>
              </a:rPr>
              <a:t>WINTER </a:t>
            </a:r>
          </a:p>
        </p:txBody>
      </p:sp>
      <p:sp>
        <p:nvSpPr>
          <p:cNvPr id="6" name="文本框 5"/>
          <p:cNvSpPr txBox="1"/>
          <p:nvPr/>
        </p:nvSpPr>
        <p:spPr>
          <a:xfrm>
            <a:off x="9359900" y="5983605"/>
            <a:ext cx="1821180" cy="245110"/>
          </a:xfrm>
          <a:prstGeom prst="rect">
            <a:avLst/>
          </a:prstGeom>
          <a:noFill/>
        </p:spPr>
        <p:txBody>
          <a:bodyPr wrap="square" rtlCol="0">
            <a:spAutoFit/>
          </a:bodyPr>
          <a:lstStyle/>
          <a:p>
            <a:pPr algn="dist"/>
            <a:r>
              <a:rPr lang="zh-CN" sz="1000">
                <a:solidFill>
                  <a:schemeClr val="tx1">
                    <a:lumMod val="75000"/>
                    <a:lumOff val="25000"/>
                  </a:schemeClr>
                </a:solidFill>
                <a:latin typeface="方正清刻本悦宋简体" panose="02000000000000000000" charset="-122"/>
                <a:ea typeface="方正清刻本悦宋简体" panose="02000000000000000000" charset="-122"/>
                <a:cs typeface="方正清刻本悦宋简体" panose="02000000000000000000" charset="-122"/>
              </a:rPr>
              <a:t>记录每一次精彩的瞬间</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pageCurlDoubl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randombar(horizontal)">
                                      <p:cBhvr>
                                        <p:cTn id="10" dur="500"/>
                                        <p:tgtEl>
                                          <p:spTgt spid="4"/>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randombar(horizontal)">
                                      <p:cBhvr>
                                        <p:cTn id="13" dur="500"/>
                                        <p:tgtEl>
                                          <p:spTgt spid="8"/>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randombar(horizontal)">
                                      <p:cBhvr>
                                        <p:cTn id="16" dur="500"/>
                                        <p:tgtEl>
                                          <p:spTgt spid="16"/>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randombar(horizontal)">
                                      <p:cBhvr>
                                        <p:cTn id="19" dur="500"/>
                                        <p:tgtEl>
                                          <p:spTgt spid="3"/>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randombar(horizontal)">
                                      <p:cBhvr>
                                        <p:cTn id="22" dur="500"/>
                                        <p:tgtEl>
                                          <p:spTgt spid="11"/>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randombar(horizontal)">
                                      <p:cBhvr>
                                        <p:cTn id="25" dur="500"/>
                                        <p:tgtEl>
                                          <p:spTgt spid="5"/>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randombar(horizontal)">
                                      <p:cBhvr>
                                        <p:cTn id="2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p:bldP spid="16" grpId="0"/>
      <p:bldP spid="3" grpId="0"/>
      <p:bldP spid="11" grpId="0"/>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52148" y="1956719"/>
            <a:ext cx="5748020" cy="3772602"/>
          </a:xfrm>
          <a:prstGeom prst="rect">
            <a:avLst/>
          </a:prstGeom>
        </p:spPr>
      </p:pic>
      <p:sp>
        <p:nvSpPr>
          <p:cNvPr id="4" name="矩形 3"/>
          <p:cNvSpPr/>
          <p:nvPr/>
        </p:nvSpPr>
        <p:spPr>
          <a:xfrm>
            <a:off x="-4445" y="1955165"/>
            <a:ext cx="6044565" cy="3775075"/>
          </a:xfrm>
          <a:prstGeom prst="rect">
            <a:avLst/>
          </a:prstGeom>
          <a:solidFill>
            <a:schemeClr val="bg1">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4980305" y="680085"/>
            <a:ext cx="2231390" cy="583565"/>
          </a:xfrm>
          <a:prstGeom prst="rect">
            <a:avLst/>
          </a:prstGeom>
          <a:noFill/>
        </p:spPr>
        <p:txBody>
          <a:bodyPr vert="horz" wrap="square" rtlCol="0">
            <a:spAutoFit/>
          </a:bodyPr>
          <a:lstStyle/>
          <a:p>
            <a:pPr algn="dist"/>
            <a:r>
              <a:rPr lang="zh-CN" altLang="en-US" sz="3200">
                <a:latin typeface="方正清刻本悦宋简体" panose="02000000000000000000" charset="-122"/>
                <a:ea typeface="方正清刻本悦宋简体" panose="02000000000000000000" charset="-122"/>
                <a:sym typeface="+mn-ea"/>
              </a:rPr>
              <a:t>倾听の旅</a:t>
            </a:r>
            <a:endParaRPr lang="zh-CN" altLang="en-US" sz="3200">
              <a:latin typeface="方正清刻本悦宋简体" panose="02000000000000000000" charset="-122"/>
              <a:ea typeface="方正清刻本悦宋简体" panose="02000000000000000000" charset="-122"/>
            </a:endParaRPr>
          </a:p>
        </p:txBody>
      </p:sp>
      <p:sp>
        <p:nvSpPr>
          <p:cNvPr id="10" name="文本框 9"/>
          <p:cNvSpPr txBox="1"/>
          <p:nvPr/>
        </p:nvSpPr>
        <p:spPr>
          <a:xfrm>
            <a:off x="3228340" y="1187450"/>
            <a:ext cx="5735320" cy="460375"/>
          </a:xfrm>
          <a:prstGeom prst="rect">
            <a:avLst/>
          </a:prstGeom>
          <a:noFill/>
        </p:spPr>
        <p:txBody>
          <a:bodyPr wrap="square" rtlCol="0" anchor="t">
            <a:spAutoFit/>
          </a:bodyPr>
          <a:lstStyle/>
          <a:p>
            <a:pPr algn="ctr"/>
            <a:r>
              <a:rPr lang="zh-CN" altLang="en-US" sz="1200">
                <a:latin typeface="仓耳新仿宋 W01" panose="02020400000000000000" charset="-122"/>
                <a:ea typeface="仓耳新仿宋 W01" panose="02020400000000000000" charset="-122"/>
                <a:sym typeface="+mn-ea"/>
              </a:rPr>
              <a:t>我喜欢自己安安静静的呆在一个能看到下雪的地方，欣赏银色的雪花漫天飞舞，然后铺满一地，就像是天使从天上投下了一张银白色的地毯。</a:t>
            </a:r>
          </a:p>
        </p:txBody>
      </p:sp>
      <p:sp>
        <p:nvSpPr>
          <p:cNvPr id="5" name="矩形 4"/>
          <p:cNvSpPr/>
          <p:nvPr/>
        </p:nvSpPr>
        <p:spPr>
          <a:xfrm>
            <a:off x="6048375" y="1804670"/>
            <a:ext cx="95250" cy="4076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675005" y="2827655"/>
            <a:ext cx="5012055" cy="1476375"/>
          </a:xfrm>
          <a:prstGeom prst="rect">
            <a:avLst/>
          </a:prstGeom>
          <a:noFill/>
        </p:spPr>
        <p:txBody>
          <a:bodyPr wrap="square" rtlCol="0" anchor="t">
            <a:spAutoFit/>
          </a:bodyPr>
          <a:lstStyle/>
          <a:p>
            <a:r>
              <a:rPr lang="en-US" altLang="zh-CN">
                <a:latin typeface="仓耳静雅体 W01" panose="02020400000000000000" charset="-122"/>
                <a:ea typeface="仓耳静雅体 W01" panose="02020400000000000000" charset="-122"/>
              </a:rPr>
              <a:t>        </a:t>
            </a:r>
            <a:r>
              <a:rPr lang="zh-CN" altLang="en-US">
                <a:latin typeface="仓耳静雅体 W01" panose="02020400000000000000" charset="-122"/>
                <a:ea typeface="仓耳静雅体 W01" panose="02020400000000000000" charset="-122"/>
              </a:rPr>
              <a:t>冬天是一个温柔的姑娘，她给朝阳抹上红润，给大地披上白纱，你瞧，那堪蓝的天空中旭日像醉汉的面孔涨的通红地从树后出现了。它的光辉照射着大地，给人们带来了一丝温暖。乡间小路覆满了白霜，在人们脚下踏的簌簌作响。</a:t>
            </a:r>
          </a:p>
        </p:txBody>
      </p:sp>
      <p:sp>
        <p:nvSpPr>
          <p:cNvPr id="11" name="文本框 10"/>
          <p:cNvSpPr txBox="1"/>
          <p:nvPr/>
        </p:nvSpPr>
        <p:spPr>
          <a:xfrm>
            <a:off x="11181080" y="5925185"/>
            <a:ext cx="800735" cy="645160"/>
          </a:xfrm>
          <a:prstGeom prst="rect">
            <a:avLst/>
          </a:prstGeom>
          <a:noFill/>
        </p:spPr>
        <p:txBody>
          <a:bodyPr wrap="square" rtlCol="0">
            <a:spAutoFit/>
          </a:bodyPr>
          <a:lstStyle/>
          <a:p>
            <a:r>
              <a:rPr lang="zh-CN" altLang="en-US" sz="3600">
                <a:latin typeface="方正清刻本悦宋简体" panose="02000000000000000000" charset="-122"/>
                <a:ea typeface="方正清刻本悦宋简体" panose="02000000000000000000" charset="-122"/>
              </a:rPr>
              <a:t>冬</a:t>
            </a:r>
          </a:p>
        </p:txBody>
      </p:sp>
      <p:sp>
        <p:nvSpPr>
          <p:cNvPr id="2" name="文本框 1"/>
          <p:cNvSpPr txBox="1"/>
          <p:nvPr/>
        </p:nvSpPr>
        <p:spPr>
          <a:xfrm>
            <a:off x="9039225" y="6161405"/>
            <a:ext cx="2280920" cy="368300"/>
          </a:xfrm>
          <a:prstGeom prst="rect">
            <a:avLst/>
          </a:prstGeom>
          <a:noFill/>
        </p:spPr>
        <p:txBody>
          <a:bodyPr wrap="square" rtlCol="0">
            <a:spAutoFit/>
          </a:bodyPr>
          <a:lstStyle/>
          <a:p>
            <a:pPr algn="r"/>
            <a:r>
              <a:rPr lang="en-US" altLang="zh-CN">
                <a:latin typeface="创艺简仿宋" charset="0"/>
                <a:ea typeface="创艺简仿宋" charset="0"/>
              </a:rPr>
              <a:t>WINTER </a:t>
            </a:r>
          </a:p>
        </p:txBody>
      </p:sp>
      <p:sp>
        <p:nvSpPr>
          <p:cNvPr id="9" name="文本框 8"/>
          <p:cNvSpPr txBox="1"/>
          <p:nvPr/>
        </p:nvSpPr>
        <p:spPr>
          <a:xfrm>
            <a:off x="9359900" y="5983605"/>
            <a:ext cx="1821180" cy="245110"/>
          </a:xfrm>
          <a:prstGeom prst="rect">
            <a:avLst/>
          </a:prstGeom>
          <a:noFill/>
        </p:spPr>
        <p:txBody>
          <a:bodyPr wrap="square" rtlCol="0">
            <a:spAutoFit/>
          </a:bodyPr>
          <a:lstStyle/>
          <a:p>
            <a:pPr algn="dist"/>
            <a:r>
              <a:rPr lang="zh-CN" sz="1000">
                <a:solidFill>
                  <a:schemeClr val="tx1">
                    <a:lumMod val="75000"/>
                    <a:lumOff val="25000"/>
                  </a:schemeClr>
                </a:solidFill>
                <a:latin typeface="方正清刻本悦宋简体" panose="02000000000000000000" charset="-122"/>
                <a:ea typeface="方正清刻本悦宋简体" panose="02000000000000000000" charset="-122"/>
                <a:cs typeface="方正清刻本悦宋简体" panose="02000000000000000000" charset="-122"/>
              </a:rPr>
              <a:t>记录每一次精彩的瞬间</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pageCurlDoubl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arn(inVertical)">
                                      <p:cBhvr>
                                        <p:cTn id="10" dur="500"/>
                                        <p:tgtEl>
                                          <p:spTgt spid="4"/>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barn(inVertical)">
                                      <p:cBhvr>
                                        <p:cTn id="13" dur="500"/>
                                        <p:tgtEl>
                                          <p:spTgt spid="8"/>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barn(inVertical)">
                                      <p:cBhvr>
                                        <p:cTn id="16" dur="500"/>
                                        <p:tgtEl>
                                          <p:spTgt spid="10"/>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barn(inVertical)">
                                      <p:cBhvr>
                                        <p:cTn id="19" dur="500"/>
                                        <p:tgtEl>
                                          <p:spTgt spid="5"/>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barn(inVertical)">
                                      <p:cBhvr>
                                        <p:cTn id="25" dur="500"/>
                                        <p:tgtEl>
                                          <p:spTgt spid="11"/>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barn(inVertical)">
                                      <p:cBhvr>
                                        <p:cTn id="28" dur="500"/>
                                        <p:tgtEl>
                                          <p:spTgt spid="2"/>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barn(inVertical)">
                                      <p:cBhvr>
                                        <p:cTn id="3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p:bldP spid="10" grpId="0"/>
      <p:bldP spid="5" grpId="0" animBg="1"/>
      <p:bldP spid="6" grpId="0"/>
      <p:bldP spid="11" grpId="0"/>
      <p:bldP spid="2" grpId="0"/>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descr="G:\ppt文档和图片\279889.jpg279889"/>
          <p:cNvPicPr>
            <a:picLocks noChangeAspect="1"/>
          </p:cNvPicPr>
          <p:nvPr/>
        </p:nvPicPr>
        <p:blipFill>
          <a:blip r:embed="rId4"/>
          <a:srcRect/>
          <a:stretch>
            <a:fillRect/>
          </a:stretch>
        </p:blipFill>
        <p:spPr>
          <a:xfrm>
            <a:off x="4919345" y="1072515"/>
            <a:ext cx="3086735" cy="2647950"/>
          </a:xfrm>
          <a:prstGeom prst="ellipse">
            <a:avLst/>
          </a:prstGeom>
        </p:spPr>
      </p:pic>
      <p:pic>
        <p:nvPicPr>
          <p:cNvPr id="3" name="图片 2"/>
          <p:cNvPicPr>
            <a:picLocks noChangeAspect="1"/>
          </p:cNvPicPr>
          <p:nvPr/>
        </p:nvPicPr>
        <p:blipFill>
          <a:blip r:embed="rId5"/>
          <a:srcRect t="21743" b="11295"/>
          <a:stretch>
            <a:fillRect/>
          </a:stretch>
        </p:blipFill>
        <p:spPr>
          <a:xfrm>
            <a:off x="9001125" y="1461770"/>
            <a:ext cx="2248535" cy="2258695"/>
          </a:xfrm>
          <a:prstGeom prst="ellipse">
            <a:avLst/>
          </a:prstGeom>
        </p:spPr>
      </p:pic>
      <p:pic>
        <p:nvPicPr>
          <p:cNvPr id="4" name="图片 3"/>
          <p:cNvPicPr>
            <a:picLocks noChangeAspect="1"/>
          </p:cNvPicPr>
          <p:nvPr/>
        </p:nvPicPr>
        <p:blipFill>
          <a:blip r:embed="rId6"/>
          <a:srcRect t="28654" b="16473"/>
          <a:stretch>
            <a:fillRect/>
          </a:stretch>
        </p:blipFill>
        <p:spPr>
          <a:xfrm>
            <a:off x="457200" y="2566670"/>
            <a:ext cx="3651250" cy="3775710"/>
          </a:xfrm>
          <a:prstGeom prst="ellipse">
            <a:avLst/>
          </a:prstGeom>
        </p:spPr>
      </p:pic>
      <p:sp>
        <p:nvSpPr>
          <p:cNvPr id="8" name="文本框 7"/>
          <p:cNvSpPr txBox="1"/>
          <p:nvPr/>
        </p:nvSpPr>
        <p:spPr>
          <a:xfrm>
            <a:off x="6713855" y="4680585"/>
            <a:ext cx="2231390" cy="583565"/>
          </a:xfrm>
          <a:prstGeom prst="rect">
            <a:avLst/>
          </a:prstGeom>
          <a:noFill/>
        </p:spPr>
        <p:txBody>
          <a:bodyPr vert="horz" wrap="square" rtlCol="0">
            <a:spAutoFit/>
          </a:bodyPr>
          <a:lstStyle/>
          <a:p>
            <a:pPr algn="dist"/>
            <a:r>
              <a:rPr lang="zh-CN" altLang="en-US" sz="3200">
                <a:latin typeface="方正清刻本悦宋简体" panose="02000000000000000000" charset="-122"/>
                <a:ea typeface="方正清刻本悦宋简体" panose="02000000000000000000" charset="-122"/>
                <a:sym typeface="+mn-ea"/>
              </a:rPr>
              <a:t>倾听の旅</a:t>
            </a:r>
            <a:endParaRPr lang="zh-CN" altLang="en-US" sz="3200">
              <a:latin typeface="方正清刻本悦宋简体" panose="02000000000000000000" charset="-122"/>
              <a:ea typeface="方正清刻本悦宋简体" panose="02000000000000000000" charset="-122"/>
            </a:endParaRPr>
          </a:p>
        </p:txBody>
      </p:sp>
      <p:sp>
        <p:nvSpPr>
          <p:cNvPr id="10" name="文本框 9"/>
          <p:cNvSpPr txBox="1"/>
          <p:nvPr/>
        </p:nvSpPr>
        <p:spPr>
          <a:xfrm>
            <a:off x="4961890" y="5187950"/>
            <a:ext cx="5735320" cy="460375"/>
          </a:xfrm>
          <a:prstGeom prst="rect">
            <a:avLst/>
          </a:prstGeom>
          <a:noFill/>
        </p:spPr>
        <p:txBody>
          <a:bodyPr wrap="square" rtlCol="0" anchor="t">
            <a:spAutoFit/>
          </a:bodyPr>
          <a:lstStyle/>
          <a:p>
            <a:pPr algn="ctr"/>
            <a:r>
              <a:rPr lang="zh-CN" altLang="en-US" sz="1200">
                <a:latin typeface="仓耳新仿宋 W01" panose="02020400000000000000" charset="-122"/>
                <a:ea typeface="仓耳新仿宋 W01" panose="02020400000000000000" charset="-122"/>
                <a:sym typeface="+mn-ea"/>
              </a:rPr>
              <a:t>我喜欢自己安安静静的呆在一个能看到下雪的地方，欣赏银色的雪花漫天飞舞，然后铺满一地，就像是天使从天上投下了一张银白色的地毯。</a:t>
            </a:r>
          </a:p>
        </p:txBody>
      </p:sp>
      <p:sp>
        <p:nvSpPr>
          <p:cNvPr id="11" name="文本框 10"/>
          <p:cNvSpPr txBox="1"/>
          <p:nvPr/>
        </p:nvSpPr>
        <p:spPr>
          <a:xfrm>
            <a:off x="11181080" y="5925185"/>
            <a:ext cx="800735" cy="645160"/>
          </a:xfrm>
          <a:prstGeom prst="rect">
            <a:avLst/>
          </a:prstGeom>
          <a:noFill/>
        </p:spPr>
        <p:txBody>
          <a:bodyPr wrap="square" rtlCol="0">
            <a:spAutoFit/>
          </a:bodyPr>
          <a:lstStyle/>
          <a:p>
            <a:r>
              <a:rPr lang="zh-CN" altLang="en-US" sz="3600">
                <a:latin typeface="方正清刻本悦宋简体" panose="02000000000000000000" charset="-122"/>
                <a:ea typeface="方正清刻本悦宋简体" panose="02000000000000000000" charset="-122"/>
              </a:rPr>
              <a:t>冬</a:t>
            </a:r>
          </a:p>
        </p:txBody>
      </p:sp>
      <p:sp>
        <p:nvSpPr>
          <p:cNvPr id="6" name="文本框 5"/>
          <p:cNvSpPr txBox="1"/>
          <p:nvPr/>
        </p:nvSpPr>
        <p:spPr>
          <a:xfrm>
            <a:off x="855345" y="899795"/>
            <a:ext cx="3069590" cy="1198880"/>
          </a:xfrm>
          <a:prstGeom prst="rect">
            <a:avLst/>
          </a:prstGeom>
          <a:noFill/>
        </p:spPr>
        <p:txBody>
          <a:bodyPr wrap="square" rtlCol="0" anchor="t">
            <a:spAutoFit/>
          </a:bodyPr>
          <a:lstStyle/>
          <a:p>
            <a:r>
              <a:rPr lang="en-US" altLang="zh-CN">
                <a:latin typeface="仓耳静雅体 W01" panose="02020400000000000000" charset="-122"/>
                <a:ea typeface="仓耳静雅体 W01" panose="02020400000000000000" charset="-122"/>
              </a:rPr>
              <a:t>       </a:t>
            </a:r>
            <a:r>
              <a:rPr lang="zh-CN" altLang="en-US">
                <a:latin typeface="仓耳静雅体 W01" panose="02020400000000000000" charset="-122"/>
                <a:ea typeface="仓耳静雅体 W01" panose="02020400000000000000" charset="-122"/>
              </a:rPr>
              <a:t>冬天就像一位美丽的、高贵的、矜持的公主，舞动着她那神奇的面纱，送来阵阵凛冽的寒风。</a:t>
            </a:r>
          </a:p>
        </p:txBody>
      </p:sp>
      <p:sp>
        <p:nvSpPr>
          <p:cNvPr id="5" name="文本框 4"/>
          <p:cNvSpPr txBox="1"/>
          <p:nvPr/>
        </p:nvSpPr>
        <p:spPr>
          <a:xfrm>
            <a:off x="9039225" y="6161405"/>
            <a:ext cx="2280920" cy="368300"/>
          </a:xfrm>
          <a:prstGeom prst="rect">
            <a:avLst/>
          </a:prstGeom>
          <a:noFill/>
        </p:spPr>
        <p:txBody>
          <a:bodyPr wrap="square" rtlCol="0">
            <a:spAutoFit/>
          </a:bodyPr>
          <a:lstStyle/>
          <a:p>
            <a:pPr algn="r"/>
            <a:r>
              <a:rPr lang="en-US" altLang="zh-CN">
                <a:latin typeface="创艺简仿宋" charset="0"/>
                <a:ea typeface="创艺简仿宋" charset="0"/>
              </a:rPr>
              <a:t>WINTER </a:t>
            </a:r>
          </a:p>
        </p:txBody>
      </p:sp>
      <p:sp>
        <p:nvSpPr>
          <p:cNvPr id="9" name="文本框 8"/>
          <p:cNvSpPr txBox="1"/>
          <p:nvPr/>
        </p:nvSpPr>
        <p:spPr>
          <a:xfrm>
            <a:off x="9359900" y="5983605"/>
            <a:ext cx="1821180" cy="245110"/>
          </a:xfrm>
          <a:prstGeom prst="rect">
            <a:avLst/>
          </a:prstGeom>
          <a:noFill/>
        </p:spPr>
        <p:txBody>
          <a:bodyPr wrap="square" rtlCol="0">
            <a:spAutoFit/>
          </a:bodyPr>
          <a:lstStyle/>
          <a:p>
            <a:pPr algn="dist"/>
            <a:r>
              <a:rPr lang="zh-CN" sz="1000">
                <a:solidFill>
                  <a:schemeClr val="tx1">
                    <a:lumMod val="75000"/>
                    <a:lumOff val="25000"/>
                  </a:schemeClr>
                </a:solidFill>
                <a:latin typeface="方正清刻本悦宋简体" panose="02000000000000000000" charset="-122"/>
                <a:ea typeface="方正清刻本悦宋简体" panose="02000000000000000000" charset="-122"/>
                <a:cs typeface="方正清刻本悦宋简体" panose="02000000000000000000" charset="-122"/>
              </a:rPr>
              <a:t>记录每一次精彩的瞬间</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pageCurlDoubl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par>
                                <p:cTn id="8" presetID="21" presetClass="entr" presetSubtype="1"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heel(1)">
                                      <p:cBhvr>
                                        <p:cTn id="10" dur="2000"/>
                                        <p:tgtEl>
                                          <p:spTgt spid="3"/>
                                        </p:tgtEl>
                                      </p:cBhvr>
                                    </p:animEffect>
                                  </p:childTnLst>
                                </p:cTn>
                              </p:par>
                              <p:par>
                                <p:cTn id="11" presetID="21" presetClass="entr" presetSubtype="1"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heel(1)">
                                      <p:cBhvr>
                                        <p:cTn id="13" dur="2000"/>
                                        <p:tgtEl>
                                          <p:spTgt spid="4"/>
                                        </p:tgtEl>
                                      </p:cBhvr>
                                    </p:animEffect>
                                  </p:childTnLst>
                                </p:cTn>
                              </p:par>
                              <p:par>
                                <p:cTn id="14" presetID="21" presetClass="entr" presetSubtype="1"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heel(1)">
                                      <p:cBhvr>
                                        <p:cTn id="16" dur="2000"/>
                                        <p:tgtEl>
                                          <p:spTgt spid="8"/>
                                        </p:tgtEl>
                                      </p:cBhvr>
                                    </p:animEffect>
                                  </p:childTnLst>
                                </p:cTn>
                              </p:par>
                              <p:par>
                                <p:cTn id="17" presetID="21" presetClass="entr" presetSubtype="1"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heel(1)">
                                      <p:cBhvr>
                                        <p:cTn id="19" dur="2000"/>
                                        <p:tgtEl>
                                          <p:spTgt spid="10"/>
                                        </p:tgtEl>
                                      </p:cBhvr>
                                    </p:animEffect>
                                  </p:childTnLst>
                                </p:cTn>
                              </p:par>
                              <p:par>
                                <p:cTn id="20" presetID="21" presetClass="entr" presetSubtype="1"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heel(1)">
                                      <p:cBhvr>
                                        <p:cTn id="22" dur="2000"/>
                                        <p:tgtEl>
                                          <p:spTgt spid="11"/>
                                        </p:tgtEl>
                                      </p:cBhvr>
                                    </p:animEffect>
                                  </p:childTnLst>
                                </p:cTn>
                              </p:par>
                              <p:par>
                                <p:cTn id="23" presetID="21" presetClass="entr" presetSubtype="1"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heel(1)">
                                      <p:cBhvr>
                                        <p:cTn id="25" dur="2000"/>
                                        <p:tgtEl>
                                          <p:spTgt spid="6"/>
                                        </p:tgtEl>
                                      </p:cBhvr>
                                    </p:animEffect>
                                  </p:childTnLst>
                                </p:cTn>
                              </p:par>
                              <p:par>
                                <p:cTn id="26" presetID="21" presetClass="entr" presetSubtype="1" fill="hold" grpId="0"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wheel(1)">
                                      <p:cBhvr>
                                        <p:cTn id="28" dur="2000"/>
                                        <p:tgtEl>
                                          <p:spTgt spid="5"/>
                                        </p:tgtEl>
                                      </p:cBhvr>
                                    </p:animEffect>
                                  </p:childTnLst>
                                </p:cTn>
                              </p:par>
                              <p:par>
                                <p:cTn id="29" presetID="21" presetClass="entr" presetSubtype="1"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heel(1)">
                                      <p:cBhvr>
                                        <p:cTn id="31"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1" grpId="0"/>
      <p:bldP spid="6" grpId="0"/>
      <p:bldP spid="5" grpId="0"/>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19570" y="1845785"/>
            <a:ext cx="4582795" cy="2699705"/>
          </a:xfrm>
          <a:prstGeom prst="rect">
            <a:avLst/>
          </a:prstGeom>
        </p:spPr>
      </p:pic>
      <p:sp>
        <p:nvSpPr>
          <p:cNvPr id="4" name="矩形 3"/>
          <p:cNvSpPr/>
          <p:nvPr/>
        </p:nvSpPr>
        <p:spPr>
          <a:xfrm>
            <a:off x="7729220" y="-18415"/>
            <a:ext cx="76200" cy="20142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0485120" y="4443095"/>
            <a:ext cx="76200" cy="243268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6719570" y="-24130"/>
            <a:ext cx="1000125" cy="6877050"/>
          </a:xfrm>
          <a:prstGeom prst="rect">
            <a:avLst/>
          </a:prstGeom>
          <a:solidFill>
            <a:schemeClr val="bg1">
              <a:alpha val="4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0561320" y="-10160"/>
            <a:ext cx="746125" cy="6877050"/>
          </a:xfrm>
          <a:prstGeom prst="rect">
            <a:avLst/>
          </a:prstGeom>
          <a:solidFill>
            <a:schemeClr val="bg1">
              <a:alpha val="4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1880870" y="1102995"/>
            <a:ext cx="2274570" cy="583565"/>
          </a:xfrm>
          <a:prstGeom prst="rect">
            <a:avLst/>
          </a:prstGeom>
          <a:noFill/>
        </p:spPr>
        <p:txBody>
          <a:bodyPr vert="horz" wrap="square" rtlCol="0">
            <a:spAutoFit/>
          </a:bodyPr>
          <a:lstStyle/>
          <a:p>
            <a:pPr algn="dist"/>
            <a:r>
              <a:rPr lang="zh-CN" altLang="en-US" sz="3200">
                <a:latin typeface="方正清刻本悦宋简体" panose="02000000000000000000" charset="-122"/>
                <a:ea typeface="方正清刻本悦宋简体" panose="02000000000000000000" charset="-122"/>
                <a:sym typeface="+mn-ea"/>
              </a:rPr>
              <a:t>安静の旅</a:t>
            </a:r>
            <a:endParaRPr lang="zh-CN" altLang="en-US" sz="3200">
              <a:latin typeface="方正清刻本悦宋简体" panose="02000000000000000000" charset="-122"/>
              <a:ea typeface="方正清刻本悦宋简体" panose="02000000000000000000" charset="-122"/>
            </a:endParaRPr>
          </a:p>
        </p:txBody>
      </p:sp>
      <p:sp>
        <p:nvSpPr>
          <p:cNvPr id="16" name="文本框 15"/>
          <p:cNvSpPr txBox="1"/>
          <p:nvPr/>
        </p:nvSpPr>
        <p:spPr>
          <a:xfrm>
            <a:off x="1122045" y="1686560"/>
            <a:ext cx="3967480" cy="275590"/>
          </a:xfrm>
          <a:prstGeom prst="rect">
            <a:avLst/>
          </a:prstGeom>
          <a:noFill/>
        </p:spPr>
        <p:txBody>
          <a:bodyPr vert="horz" wrap="square" rtlCol="0">
            <a:spAutoFit/>
          </a:bodyPr>
          <a:lstStyle/>
          <a:p>
            <a:pPr algn="dist"/>
            <a:r>
              <a:rPr lang="zh-CN" altLang="en-US" sz="1200">
                <a:latin typeface="仓耳新仿宋 W01" panose="02020400000000000000" charset="-122"/>
                <a:ea typeface="仓耳新仿宋 W01" panose="02020400000000000000" charset="-122"/>
              </a:rPr>
              <a:t>因为冬天寒冷，使人会去寻找那难得的温暖。</a:t>
            </a:r>
          </a:p>
        </p:txBody>
      </p:sp>
      <p:sp>
        <p:nvSpPr>
          <p:cNvPr id="9" name="文本框 8"/>
          <p:cNvSpPr txBox="1"/>
          <p:nvPr/>
        </p:nvSpPr>
        <p:spPr>
          <a:xfrm>
            <a:off x="1349375" y="3040380"/>
            <a:ext cx="4407535" cy="1753235"/>
          </a:xfrm>
          <a:prstGeom prst="rect">
            <a:avLst/>
          </a:prstGeom>
          <a:noFill/>
        </p:spPr>
        <p:txBody>
          <a:bodyPr wrap="square" rtlCol="0" anchor="t">
            <a:spAutoFit/>
          </a:bodyPr>
          <a:lstStyle/>
          <a:p>
            <a:r>
              <a:rPr lang="en-US" altLang="zh-CN">
                <a:latin typeface="仓耳静雅体 W01" panose="02020400000000000000" charset="-122"/>
                <a:ea typeface="仓耳静雅体 W01" panose="02020400000000000000" charset="-122"/>
              </a:rPr>
              <a:t>     </a:t>
            </a:r>
            <a:r>
              <a:rPr lang="zh-CN">
                <a:latin typeface="仓耳静雅体 W01" panose="02020400000000000000" charset="-122"/>
                <a:ea typeface="仓耳静雅体 W01" panose="02020400000000000000" charset="-122"/>
              </a:rPr>
              <a:t>下过雪</a:t>
            </a:r>
            <a:r>
              <a:rPr lang="zh-CN" altLang="en-US">
                <a:latin typeface="仓耳静雅体 W01" panose="02020400000000000000" charset="-122"/>
                <a:ea typeface="仓耳静雅体 W01" panose="02020400000000000000" charset="-122"/>
              </a:rPr>
              <a:t>的下午，漫步在街头，任柔和灿烂的晖光洒在肩上头发上，也许会使你精神振奋，心情突然间变得舒畅开朗：也许你会心神一动，感到生活是多么美好：也许更会使你感觉惊呀，发现冬天原来也有如此醉人的，却没有被发觉的魅力。</a:t>
            </a:r>
          </a:p>
        </p:txBody>
      </p:sp>
      <p:sp>
        <p:nvSpPr>
          <p:cNvPr id="12" name="文本框 11"/>
          <p:cNvSpPr txBox="1"/>
          <p:nvPr/>
        </p:nvSpPr>
        <p:spPr>
          <a:xfrm>
            <a:off x="417830" y="5915660"/>
            <a:ext cx="800735" cy="645160"/>
          </a:xfrm>
          <a:prstGeom prst="rect">
            <a:avLst/>
          </a:prstGeom>
          <a:noFill/>
        </p:spPr>
        <p:txBody>
          <a:bodyPr wrap="square" rtlCol="0">
            <a:spAutoFit/>
          </a:bodyPr>
          <a:lstStyle/>
          <a:p>
            <a:r>
              <a:rPr lang="zh-CN" altLang="en-US" sz="3600">
                <a:latin typeface="方正清刻本悦宋简体" panose="02000000000000000000" charset="-122"/>
                <a:ea typeface="方正清刻本悦宋简体" panose="02000000000000000000" charset="-122"/>
              </a:rPr>
              <a:t>冬</a:t>
            </a:r>
          </a:p>
        </p:txBody>
      </p:sp>
      <p:sp>
        <p:nvSpPr>
          <p:cNvPr id="3" name="文本框 2"/>
          <p:cNvSpPr txBox="1"/>
          <p:nvPr/>
        </p:nvSpPr>
        <p:spPr>
          <a:xfrm>
            <a:off x="56515" y="6360795"/>
            <a:ext cx="2280920" cy="368300"/>
          </a:xfrm>
          <a:prstGeom prst="rect">
            <a:avLst/>
          </a:prstGeom>
          <a:noFill/>
        </p:spPr>
        <p:txBody>
          <a:bodyPr wrap="square" rtlCol="0">
            <a:spAutoFit/>
          </a:bodyPr>
          <a:lstStyle/>
          <a:p>
            <a:pPr algn="r"/>
            <a:r>
              <a:rPr lang="en-US" altLang="zh-CN">
                <a:latin typeface="创艺简仿宋" charset="0"/>
                <a:ea typeface="创艺简仿宋" charset="0"/>
              </a:rPr>
              <a:t>WINTER </a:t>
            </a:r>
          </a:p>
        </p:txBody>
      </p:sp>
      <p:sp>
        <p:nvSpPr>
          <p:cNvPr id="26" name="文本框 25"/>
          <p:cNvSpPr txBox="1"/>
          <p:nvPr/>
        </p:nvSpPr>
        <p:spPr>
          <a:xfrm>
            <a:off x="1122045" y="6115685"/>
            <a:ext cx="1821180" cy="245110"/>
          </a:xfrm>
          <a:prstGeom prst="rect">
            <a:avLst/>
          </a:prstGeom>
          <a:noFill/>
        </p:spPr>
        <p:txBody>
          <a:bodyPr wrap="square" rtlCol="0">
            <a:spAutoFit/>
          </a:bodyPr>
          <a:lstStyle/>
          <a:p>
            <a:pPr algn="dist"/>
            <a:r>
              <a:rPr lang="zh-CN" sz="1000">
                <a:solidFill>
                  <a:schemeClr val="tx1">
                    <a:lumMod val="75000"/>
                    <a:lumOff val="25000"/>
                  </a:schemeClr>
                </a:solidFill>
                <a:latin typeface="方正清刻本悦宋简体" panose="02000000000000000000" charset="-122"/>
                <a:ea typeface="方正清刻本悦宋简体" panose="02000000000000000000" charset="-122"/>
                <a:cs typeface="方正清刻本悦宋简体" panose="02000000000000000000" charset="-122"/>
              </a:rPr>
              <a:t>记录每一次精彩的瞬间</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pageCurlDoubl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par>
                                <p:cTn id="8" presetID="8" presetClass="entr" presetSubtype="16"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diamond(in)">
                                      <p:cBhvr>
                                        <p:cTn id="10" dur="2000"/>
                                        <p:tgtEl>
                                          <p:spTgt spid="4"/>
                                        </p:tgtEl>
                                      </p:cBhvr>
                                    </p:animEffect>
                                  </p:childTnLst>
                                </p:cTn>
                              </p:par>
                              <p:par>
                                <p:cTn id="11" presetID="8" presetClass="entr" presetSubtype="16"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diamond(in)">
                                      <p:cBhvr>
                                        <p:cTn id="13" dur="2000"/>
                                        <p:tgtEl>
                                          <p:spTgt spid="5"/>
                                        </p:tgtEl>
                                      </p:cBhvr>
                                    </p:animEffect>
                                  </p:childTnLst>
                                </p:cTn>
                              </p:par>
                              <p:par>
                                <p:cTn id="14" presetID="8" presetClass="entr" presetSubtype="16"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diamond(in)">
                                      <p:cBhvr>
                                        <p:cTn id="16" dur="2000"/>
                                        <p:tgtEl>
                                          <p:spTgt spid="6"/>
                                        </p:tgtEl>
                                      </p:cBhvr>
                                    </p:animEffect>
                                  </p:childTnLst>
                                </p:cTn>
                              </p:par>
                              <p:par>
                                <p:cTn id="17" presetID="8" presetClass="entr" presetSubtype="16"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diamond(in)">
                                      <p:cBhvr>
                                        <p:cTn id="19" dur="2000"/>
                                        <p:tgtEl>
                                          <p:spTgt spid="7"/>
                                        </p:tgtEl>
                                      </p:cBhvr>
                                    </p:animEffect>
                                  </p:childTnLst>
                                </p:cTn>
                              </p:par>
                              <p:par>
                                <p:cTn id="20" presetID="8" presetClass="entr" presetSubtype="16"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diamond(in)">
                                      <p:cBhvr>
                                        <p:cTn id="22" dur="2000"/>
                                        <p:tgtEl>
                                          <p:spTgt spid="8"/>
                                        </p:tgtEl>
                                      </p:cBhvr>
                                    </p:animEffect>
                                  </p:childTnLst>
                                </p:cTn>
                              </p:par>
                              <p:par>
                                <p:cTn id="23" presetID="8" presetClass="entr" presetSubtype="16"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diamond(in)">
                                      <p:cBhvr>
                                        <p:cTn id="25" dur="2000"/>
                                        <p:tgtEl>
                                          <p:spTgt spid="16"/>
                                        </p:tgtEl>
                                      </p:cBhvr>
                                    </p:animEffect>
                                  </p:childTnLst>
                                </p:cTn>
                              </p:par>
                              <p:par>
                                <p:cTn id="26" presetID="8" presetClass="entr" presetSubtype="16" fill="hold" grpId="0" nodeType="with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diamond(in)">
                                      <p:cBhvr>
                                        <p:cTn id="28" dur="2000"/>
                                        <p:tgtEl>
                                          <p:spTgt spid="9"/>
                                        </p:tgtEl>
                                      </p:cBhvr>
                                    </p:animEffect>
                                  </p:childTnLst>
                                </p:cTn>
                              </p:par>
                              <p:par>
                                <p:cTn id="29" presetID="8" presetClass="entr" presetSubtype="16"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diamond(in)">
                                      <p:cBhvr>
                                        <p:cTn id="31" dur="2000"/>
                                        <p:tgtEl>
                                          <p:spTgt spid="12"/>
                                        </p:tgtEl>
                                      </p:cBhvr>
                                    </p:animEffect>
                                  </p:childTnLst>
                                </p:cTn>
                              </p:par>
                              <p:par>
                                <p:cTn id="32" presetID="8" presetClass="entr" presetSubtype="16" fill="hold" grpId="0" nodeType="with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diamond(in)">
                                      <p:cBhvr>
                                        <p:cTn id="34" dur="2000"/>
                                        <p:tgtEl>
                                          <p:spTgt spid="3"/>
                                        </p:tgtEl>
                                      </p:cBhvr>
                                    </p:animEffect>
                                  </p:childTnLst>
                                </p:cTn>
                              </p:par>
                              <p:par>
                                <p:cTn id="35" presetID="8" presetClass="entr" presetSubtype="16"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diamond(in)">
                                      <p:cBhvr>
                                        <p:cTn id="37" dur="2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P spid="6" grpId="0" bldLvl="0" animBg="1"/>
      <p:bldP spid="7" grpId="0" bldLvl="0" animBg="1"/>
      <p:bldP spid="8" grpId="0"/>
      <p:bldP spid="16" grpId="0"/>
      <p:bldP spid="9" grpId="0"/>
      <p:bldP spid="12" grpId="0"/>
      <p:bldP spid="3" grpId="0"/>
      <p:bldP spid="26"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02200" y="1008698"/>
            <a:ext cx="4610735" cy="5207633"/>
          </a:xfrm>
          <a:prstGeom prst="rect">
            <a:avLst/>
          </a:prstGeom>
        </p:spPr>
      </p:pic>
      <p:sp>
        <p:nvSpPr>
          <p:cNvPr id="3" name="矩形 2"/>
          <p:cNvSpPr/>
          <p:nvPr/>
        </p:nvSpPr>
        <p:spPr>
          <a:xfrm>
            <a:off x="7891780" y="4631690"/>
            <a:ext cx="1819275" cy="7810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9439275" y="4090035"/>
            <a:ext cx="2231390" cy="583565"/>
          </a:xfrm>
          <a:prstGeom prst="rect">
            <a:avLst/>
          </a:prstGeom>
          <a:noFill/>
        </p:spPr>
        <p:txBody>
          <a:bodyPr vert="horz" wrap="square" rtlCol="0">
            <a:spAutoFit/>
          </a:bodyPr>
          <a:lstStyle/>
          <a:p>
            <a:pPr algn="dist"/>
            <a:r>
              <a:rPr lang="zh-CN" altLang="en-US" sz="3200">
                <a:latin typeface="方正清刻本悦宋简体" panose="02000000000000000000" charset="-122"/>
                <a:ea typeface="方正清刻本悦宋简体" panose="02000000000000000000" charset="-122"/>
                <a:sym typeface="+mn-ea"/>
              </a:rPr>
              <a:t>欣赏の旅</a:t>
            </a:r>
            <a:endParaRPr lang="zh-CN" altLang="en-US" sz="3200">
              <a:latin typeface="方正清刻本悦宋简体" panose="02000000000000000000" charset="-122"/>
              <a:ea typeface="方正清刻本悦宋简体" panose="02000000000000000000" charset="-122"/>
            </a:endParaRPr>
          </a:p>
        </p:txBody>
      </p:sp>
      <p:sp>
        <p:nvSpPr>
          <p:cNvPr id="10" name="文本框 9"/>
          <p:cNvSpPr txBox="1"/>
          <p:nvPr/>
        </p:nvSpPr>
        <p:spPr>
          <a:xfrm>
            <a:off x="8015605" y="4673600"/>
            <a:ext cx="3783330" cy="645160"/>
          </a:xfrm>
          <a:prstGeom prst="rect">
            <a:avLst/>
          </a:prstGeom>
          <a:noFill/>
        </p:spPr>
        <p:txBody>
          <a:bodyPr wrap="square" rtlCol="0" anchor="t">
            <a:spAutoFit/>
          </a:bodyPr>
          <a:lstStyle/>
          <a:p>
            <a:pPr algn="l"/>
            <a:r>
              <a:rPr lang="en-US" altLang="zh-CN" sz="1200">
                <a:latin typeface="仓耳新仿宋 W01" panose="02020400000000000000" charset="-122"/>
                <a:ea typeface="仓耳新仿宋 W01" panose="02020400000000000000" charset="-122"/>
                <a:sym typeface="+mn-ea"/>
              </a:rPr>
              <a:t>        </a:t>
            </a:r>
            <a:r>
              <a:rPr lang="zh-CN" altLang="en-US" sz="1200">
                <a:latin typeface="仓耳新仿宋 W01" panose="02020400000000000000" charset="-122"/>
                <a:ea typeface="仓耳新仿宋 W01" panose="02020400000000000000" charset="-122"/>
                <a:sym typeface="+mn-ea"/>
              </a:rPr>
              <a:t>我喜欢自己安安静静的呆在一个能看到下雪的地方，欣赏银色的雪花漫天飞舞，然后铺满一地，就像是天使从天上投下了一张银白色的地毯。</a:t>
            </a:r>
          </a:p>
        </p:txBody>
      </p:sp>
      <p:sp>
        <p:nvSpPr>
          <p:cNvPr id="11" name="文本框 10"/>
          <p:cNvSpPr txBox="1"/>
          <p:nvPr/>
        </p:nvSpPr>
        <p:spPr>
          <a:xfrm>
            <a:off x="11181080" y="5925185"/>
            <a:ext cx="800735" cy="645160"/>
          </a:xfrm>
          <a:prstGeom prst="rect">
            <a:avLst/>
          </a:prstGeom>
          <a:noFill/>
        </p:spPr>
        <p:txBody>
          <a:bodyPr wrap="square" rtlCol="0">
            <a:spAutoFit/>
          </a:bodyPr>
          <a:lstStyle/>
          <a:p>
            <a:r>
              <a:rPr lang="zh-CN" altLang="en-US" sz="3600">
                <a:latin typeface="方正清刻本悦宋简体" panose="02000000000000000000" charset="-122"/>
                <a:ea typeface="方正清刻本悦宋简体" panose="02000000000000000000" charset="-122"/>
              </a:rPr>
              <a:t>冬</a:t>
            </a:r>
          </a:p>
        </p:txBody>
      </p:sp>
      <p:sp>
        <p:nvSpPr>
          <p:cNvPr id="7" name="文本框 6"/>
          <p:cNvSpPr txBox="1"/>
          <p:nvPr/>
        </p:nvSpPr>
        <p:spPr>
          <a:xfrm>
            <a:off x="2799080" y="703580"/>
            <a:ext cx="1783715" cy="4246245"/>
          </a:xfrm>
          <a:prstGeom prst="rect">
            <a:avLst/>
          </a:prstGeom>
          <a:noFill/>
        </p:spPr>
        <p:txBody>
          <a:bodyPr wrap="square" rtlCol="0" anchor="t">
            <a:spAutoFit/>
          </a:bodyPr>
          <a:lstStyle/>
          <a:p>
            <a:r>
              <a:rPr lang="en-US" altLang="zh-CN">
                <a:latin typeface="仓耳静雅体 W01" panose="02020400000000000000" charset="-122"/>
                <a:ea typeface="仓耳静雅体 W01" panose="02020400000000000000" charset="-122"/>
              </a:rPr>
              <a:t>        </a:t>
            </a:r>
            <a:r>
              <a:rPr lang="zh-CN" altLang="en-US">
                <a:latin typeface="仓耳静雅体 W01" panose="02020400000000000000" charset="-122"/>
                <a:ea typeface="仓耳静雅体 W01" panose="02020400000000000000" charset="-122"/>
              </a:rPr>
              <a:t>冬天是一个温柔的姑娘，她给朝阳抹上红润，给大地披上白纱，你瞧，那堪蓝的天空中旭日像醉汉的面孔涨的通红地从树后出现了。它的光辉照射着大地，给人们带来了一丝温暖。乡间小路覆满了白霜，在人们脚下踏的簌簌作响。</a:t>
            </a:r>
          </a:p>
        </p:txBody>
      </p:sp>
      <p:pic>
        <p:nvPicPr>
          <p:cNvPr id="4" name="图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5345" y="2541577"/>
            <a:ext cx="3654425" cy="4127520"/>
          </a:xfrm>
          <a:prstGeom prst="rect">
            <a:avLst/>
          </a:prstGeom>
        </p:spPr>
      </p:pic>
      <p:sp>
        <p:nvSpPr>
          <p:cNvPr id="6" name="文本框 5"/>
          <p:cNvSpPr txBox="1"/>
          <p:nvPr/>
        </p:nvSpPr>
        <p:spPr>
          <a:xfrm>
            <a:off x="9039225" y="6161405"/>
            <a:ext cx="2280920" cy="368300"/>
          </a:xfrm>
          <a:prstGeom prst="rect">
            <a:avLst/>
          </a:prstGeom>
          <a:noFill/>
        </p:spPr>
        <p:txBody>
          <a:bodyPr wrap="square" rtlCol="0">
            <a:spAutoFit/>
          </a:bodyPr>
          <a:lstStyle/>
          <a:p>
            <a:pPr algn="r"/>
            <a:r>
              <a:rPr lang="en-US" altLang="zh-CN">
                <a:latin typeface="创艺简仿宋" charset="0"/>
                <a:ea typeface="创艺简仿宋" charset="0"/>
              </a:rPr>
              <a:t>WINTER </a:t>
            </a:r>
          </a:p>
        </p:txBody>
      </p:sp>
      <p:sp>
        <p:nvSpPr>
          <p:cNvPr id="12" name="文本框 11"/>
          <p:cNvSpPr txBox="1"/>
          <p:nvPr/>
        </p:nvSpPr>
        <p:spPr>
          <a:xfrm>
            <a:off x="9359900" y="5983605"/>
            <a:ext cx="1821180" cy="245110"/>
          </a:xfrm>
          <a:prstGeom prst="rect">
            <a:avLst/>
          </a:prstGeom>
          <a:noFill/>
        </p:spPr>
        <p:txBody>
          <a:bodyPr wrap="square" rtlCol="0">
            <a:spAutoFit/>
          </a:bodyPr>
          <a:lstStyle/>
          <a:p>
            <a:pPr algn="dist"/>
            <a:r>
              <a:rPr lang="zh-CN" sz="1000">
                <a:solidFill>
                  <a:schemeClr val="tx1">
                    <a:lumMod val="75000"/>
                    <a:lumOff val="25000"/>
                  </a:schemeClr>
                </a:solidFill>
                <a:latin typeface="方正清刻本悦宋简体" panose="02000000000000000000" charset="-122"/>
                <a:ea typeface="方正清刻本悦宋简体" panose="02000000000000000000" charset="-122"/>
                <a:cs typeface="方正清刻本悦宋简体" panose="02000000000000000000" charset="-122"/>
              </a:rPr>
              <a:t>记录每一次精彩的瞬间</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pageCurlDoubl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checkerboard(across)">
                                      <p:cBhvr>
                                        <p:cTn id="10" dur="500"/>
                                        <p:tgtEl>
                                          <p:spTgt spid="3"/>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checkerboard(across)">
                                      <p:cBhvr>
                                        <p:cTn id="13" dur="500"/>
                                        <p:tgtEl>
                                          <p:spTgt spid="8"/>
                                        </p:tgtEl>
                                      </p:cBhvr>
                                    </p:animEffect>
                                  </p:childTnLst>
                                </p:cTn>
                              </p:par>
                              <p:par>
                                <p:cTn id="14" presetID="5" presetClass="entr" presetSubtype="1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checkerboard(across)">
                                      <p:cBhvr>
                                        <p:cTn id="16" dur="500"/>
                                        <p:tgtEl>
                                          <p:spTgt spid="10"/>
                                        </p:tgtEl>
                                      </p:cBhvr>
                                    </p:animEffect>
                                  </p:childTnLst>
                                </p:cTn>
                              </p:par>
                              <p:par>
                                <p:cTn id="17" presetID="5" presetClass="entr" presetSubtype="1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checkerboard(across)">
                                      <p:cBhvr>
                                        <p:cTn id="19" dur="500"/>
                                        <p:tgtEl>
                                          <p:spTgt spid="11"/>
                                        </p:tgtEl>
                                      </p:cBhvr>
                                    </p:animEffect>
                                  </p:childTnLst>
                                </p:cTn>
                              </p:par>
                              <p:par>
                                <p:cTn id="20" presetID="5" presetClass="entr" presetSubtype="1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checkerboard(across)">
                                      <p:cBhvr>
                                        <p:cTn id="22" dur="500"/>
                                        <p:tgtEl>
                                          <p:spTgt spid="7"/>
                                        </p:tgtEl>
                                      </p:cBhvr>
                                    </p:animEffect>
                                  </p:childTnLst>
                                </p:cTn>
                              </p:par>
                              <p:par>
                                <p:cTn id="23" presetID="5" presetClass="entr" presetSubtype="10" fill="hold" nodeType="with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checkerboard(across)">
                                      <p:cBhvr>
                                        <p:cTn id="25" dur="500"/>
                                        <p:tgtEl>
                                          <p:spTgt spid="4"/>
                                        </p:tgtEl>
                                      </p:cBhvr>
                                    </p:animEffect>
                                  </p:childTnLst>
                                </p:cTn>
                              </p:par>
                              <p:par>
                                <p:cTn id="26" presetID="5" presetClass="entr" presetSubtype="10" fill="hold" grpId="0" nodeType="with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checkerboard(across)">
                                      <p:cBhvr>
                                        <p:cTn id="28" dur="500"/>
                                        <p:tgtEl>
                                          <p:spTgt spid="6"/>
                                        </p:tgtEl>
                                      </p:cBhvr>
                                    </p:animEffect>
                                  </p:childTnLst>
                                </p:cTn>
                              </p:par>
                              <p:par>
                                <p:cTn id="29" presetID="5" presetClass="entr" presetSubtype="1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checkerboard(across)">
                                      <p:cBhvr>
                                        <p:cTn id="3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10" grpId="0"/>
      <p:bldP spid="11" grpId="0"/>
      <p:bldP spid="7" grpId="0"/>
      <p:bldP spid="6" grpId="0"/>
      <p:bldP spid="12"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32630" y="577808"/>
            <a:ext cx="7346950" cy="4895934"/>
          </a:xfrm>
          <a:prstGeom prst="rect">
            <a:avLst/>
          </a:prstGeom>
        </p:spPr>
      </p:pic>
      <p:sp>
        <p:nvSpPr>
          <p:cNvPr id="8" name="文本框 7"/>
          <p:cNvSpPr txBox="1"/>
          <p:nvPr/>
        </p:nvSpPr>
        <p:spPr>
          <a:xfrm>
            <a:off x="1849755" y="2639060"/>
            <a:ext cx="675005" cy="2275205"/>
          </a:xfrm>
          <a:prstGeom prst="rect">
            <a:avLst/>
          </a:prstGeom>
          <a:noFill/>
        </p:spPr>
        <p:txBody>
          <a:bodyPr vert="eaVert" wrap="square" rtlCol="0">
            <a:spAutoFit/>
          </a:bodyPr>
          <a:lstStyle/>
          <a:p>
            <a:pPr algn="dist"/>
            <a:r>
              <a:rPr lang="zh-CN" altLang="en-US" sz="3200">
                <a:latin typeface="方正清刻本悦宋简体" panose="02000000000000000000" charset="-122"/>
                <a:ea typeface="方正清刻本悦宋简体" panose="02000000000000000000" charset="-122"/>
                <a:sym typeface="+mn-ea"/>
              </a:rPr>
              <a:t>回忆の旅</a:t>
            </a:r>
            <a:endParaRPr lang="zh-CN" altLang="en-US" sz="3200">
              <a:latin typeface="方正清刻本悦宋简体" panose="02000000000000000000" charset="-122"/>
              <a:ea typeface="方正清刻本悦宋简体" panose="02000000000000000000" charset="-122"/>
            </a:endParaRPr>
          </a:p>
        </p:txBody>
      </p:sp>
      <p:sp>
        <p:nvSpPr>
          <p:cNvPr id="16" name="文本框 15"/>
          <p:cNvSpPr txBox="1"/>
          <p:nvPr/>
        </p:nvSpPr>
        <p:spPr>
          <a:xfrm>
            <a:off x="2395220" y="2674620"/>
            <a:ext cx="367030" cy="3415030"/>
          </a:xfrm>
          <a:prstGeom prst="rect">
            <a:avLst/>
          </a:prstGeom>
          <a:noFill/>
        </p:spPr>
        <p:txBody>
          <a:bodyPr vert="eaVert" wrap="square" rtlCol="0">
            <a:spAutoFit/>
          </a:bodyPr>
          <a:lstStyle/>
          <a:p>
            <a:pPr algn="dist"/>
            <a:r>
              <a:rPr lang="zh-CN" altLang="en-US" sz="1200">
                <a:latin typeface="仓耳新仿宋 W01" panose="02020400000000000000" charset="-122"/>
                <a:ea typeface="仓耳新仿宋 W01" panose="02020400000000000000" charset="-122"/>
              </a:rPr>
              <a:t>因为冬天寒冷，使人会去寻找那难得的温暖。</a:t>
            </a:r>
          </a:p>
        </p:txBody>
      </p:sp>
      <p:sp>
        <p:nvSpPr>
          <p:cNvPr id="4" name="文本框 3"/>
          <p:cNvSpPr txBox="1"/>
          <p:nvPr/>
        </p:nvSpPr>
        <p:spPr>
          <a:xfrm>
            <a:off x="889635" y="1094105"/>
            <a:ext cx="3378200" cy="1198880"/>
          </a:xfrm>
          <a:prstGeom prst="rect">
            <a:avLst/>
          </a:prstGeom>
          <a:noFill/>
        </p:spPr>
        <p:txBody>
          <a:bodyPr wrap="square" rtlCol="0" anchor="t">
            <a:spAutoFit/>
          </a:bodyPr>
          <a:lstStyle/>
          <a:p>
            <a:r>
              <a:rPr lang="zh-CN" altLang="en-US">
                <a:latin typeface="仓耳静雅体 W01" panose="02020400000000000000" charset="-122"/>
                <a:ea typeface="仓耳静雅体 W01" panose="02020400000000000000" charset="-122"/>
              </a:rPr>
              <a:t>雪中的景色壮丽无比，天地之间浑然一色，只能看见一片银色，好象整个世界都是用白雪来装饰而成的。</a:t>
            </a:r>
          </a:p>
        </p:txBody>
      </p:sp>
      <p:sp>
        <p:nvSpPr>
          <p:cNvPr id="11" name="文本框 10"/>
          <p:cNvSpPr txBox="1"/>
          <p:nvPr/>
        </p:nvSpPr>
        <p:spPr>
          <a:xfrm>
            <a:off x="11181080" y="5925185"/>
            <a:ext cx="800735" cy="645160"/>
          </a:xfrm>
          <a:prstGeom prst="rect">
            <a:avLst/>
          </a:prstGeom>
          <a:noFill/>
        </p:spPr>
        <p:txBody>
          <a:bodyPr wrap="square" rtlCol="0">
            <a:spAutoFit/>
          </a:bodyPr>
          <a:lstStyle/>
          <a:p>
            <a:r>
              <a:rPr lang="zh-CN" altLang="en-US" sz="3600">
                <a:latin typeface="方正清刻本悦宋简体" panose="02000000000000000000" charset="-122"/>
                <a:ea typeface="方正清刻本悦宋简体" panose="02000000000000000000" charset="-122"/>
              </a:rPr>
              <a:t>冬</a:t>
            </a:r>
          </a:p>
        </p:txBody>
      </p:sp>
      <p:sp>
        <p:nvSpPr>
          <p:cNvPr id="6" name="文本框 5"/>
          <p:cNvSpPr txBox="1"/>
          <p:nvPr/>
        </p:nvSpPr>
        <p:spPr>
          <a:xfrm>
            <a:off x="9039225" y="6161405"/>
            <a:ext cx="2280920" cy="368300"/>
          </a:xfrm>
          <a:prstGeom prst="rect">
            <a:avLst/>
          </a:prstGeom>
          <a:noFill/>
        </p:spPr>
        <p:txBody>
          <a:bodyPr wrap="square" rtlCol="0">
            <a:spAutoFit/>
          </a:bodyPr>
          <a:lstStyle/>
          <a:p>
            <a:pPr algn="r"/>
            <a:r>
              <a:rPr lang="en-US" altLang="zh-CN">
                <a:latin typeface="创艺简仿宋" charset="0"/>
                <a:ea typeface="创艺简仿宋" charset="0"/>
              </a:rPr>
              <a:t>WINTER </a:t>
            </a:r>
          </a:p>
        </p:txBody>
      </p:sp>
      <p:sp>
        <p:nvSpPr>
          <p:cNvPr id="9" name="文本框 8"/>
          <p:cNvSpPr txBox="1"/>
          <p:nvPr/>
        </p:nvSpPr>
        <p:spPr>
          <a:xfrm>
            <a:off x="9359900" y="5983605"/>
            <a:ext cx="1821180" cy="245110"/>
          </a:xfrm>
          <a:prstGeom prst="rect">
            <a:avLst/>
          </a:prstGeom>
          <a:noFill/>
        </p:spPr>
        <p:txBody>
          <a:bodyPr wrap="square" rtlCol="0">
            <a:spAutoFit/>
          </a:bodyPr>
          <a:lstStyle/>
          <a:p>
            <a:pPr algn="dist"/>
            <a:r>
              <a:rPr lang="zh-CN" sz="1000">
                <a:solidFill>
                  <a:schemeClr val="tx1">
                    <a:lumMod val="75000"/>
                    <a:lumOff val="25000"/>
                  </a:schemeClr>
                </a:solidFill>
                <a:latin typeface="方正清刻本悦宋简体" panose="02000000000000000000" charset="-122"/>
                <a:ea typeface="方正清刻本悦宋简体" panose="02000000000000000000" charset="-122"/>
                <a:cs typeface="方正清刻本悦宋简体" panose="02000000000000000000" charset="-122"/>
              </a:rPr>
              <a:t>记录每一次精彩的瞬间</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pageCurlDoubl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barn(inVertical)">
                                      <p:cBhvr>
                                        <p:cTn id="10" dur="500"/>
                                        <p:tgtEl>
                                          <p:spTgt spid="8"/>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barn(inVertical)">
                                      <p:cBhvr>
                                        <p:cTn id="13" dur="500"/>
                                        <p:tgtEl>
                                          <p:spTgt spid="16"/>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barn(inVertical)">
                                      <p:cBhvr>
                                        <p:cTn id="16" dur="500"/>
                                        <p:tgtEl>
                                          <p:spTgt spid="4"/>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barn(inVertical)">
                                      <p:cBhvr>
                                        <p:cTn id="19" dur="500"/>
                                        <p:tgtEl>
                                          <p:spTgt spid="11"/>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barn(inVertical)">
                                      <p:cBhvr>
                                        <p:cTn id="2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6" grpId="0"/>
      <p:bldP spid="4" grpId="0"/>
      <p:bldP spid="11" grpId="0"/>
      <p:bldP spid="6"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32" y="0"/>
            <a:ext cx="11262278" cy="6856095"/>
          </a:xfrm>
          <a:prstGeom prst="rect">
            <a:avLst/>
          </a:prstGeom>
        </p:spPr>
      </p:pic>
      <p:sp>
        <p:nvSpPr>
          <p:cNvPr id="4" name="矩形 3"/>
          <p:cNvSpPr/>
          <p:nvPr/>
        </p:nvSpPr>
        <p:spPr>
          <a:xfrm>
            <a:off x="-12065" y="1270"/>
            <a:ext cx="12204065" cy="6856730"/>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815580" y="0"/>
            <a:ext cx="4381500" cy="6858000"/>
          </a:xfrm>
          <a:prstGeom prst="rect">
            <a:avLst/>
          </a:prstGeom>
          <a:solidFill>
            <a:schemeClr val="bg1">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11205210" y="848995"/>
            <a:ext cx="675005" cy="2225040"/>
          </a:xfrm>
          <a:prstGeom prst="rect">
            <a:avLst/>
          </a:prstGeom>
          <a:noFill/>
        </p:spPr>
        <p:txBody>
          <a:bodyPr vert="eaVert" wrap="square" rtlCol="0">
            <a:spAutoFit/>
          </a:bodyPr>
          <a:lstStyle/>
          <a:p>
            <a:pPr algn="dist"/>
            <a:r>
              <a:rPr lang="zh-CN" altLang="en-US" sz="3200" dirty="0">
                <a:latin typeface="方正清刻本悦宋简体" panose="02000000000000000000" charset="-122"/>
                <a:ea typeface="方正清刻本悦宋简体" panose="02000000000000000000" charset="-122"/>
                <a:sym typeface="+mn-ea"/>
              </a:rPr>
              <a:t>初见の旅</a:t>
            </a:r>
            <a:endParaRPr lang="zh-CN" altLang="en-US" sz="3200" dirty="0">
              <a:latin typeface="方正清刻本悦宋简体" panose="02000000000000000000" charset="-122"/>
              <a:ea typeface="方正清刻本悦宋简体" panose="02000000000000000000" charset="-122"/>
            </a:endParaRPr>
          </a:p>
        </p:txBody>
      </p:sp>
      <p:sp>
        <p:nvSpPr>
          <p:cNvPr id="2" name="文本框 1"/>
          <p:cNvSpPr txBox="1"/>
          <p:nvPr/>
        </p:nvSpPr>
        <p:spPr>
          <a:xfrm>
            <a:off x="8418195" y="4243705"/>
            <a:ext cx="3298190" cy="1198880"/>
          </a:xfrm>
          <a:prstGeom prst="rect">
            <a:avLst/>
          </a:prstGeom>
          <a:noFill/>
        </p:spPr>
        <p:txBody>
          <a:bodyPr wrap="square" rtlCol="0" anchor="t">
            <a:spAutoFit/>
          </a:bodyPr>
          <a:lstStyle/>
          <a:p>
            <a:r>
              <a:rPr lang="en-US" altLang="zh-CN" dirty="0">
                <a:latin typeface="仓耳静雅体 W01" panose="02020400000000000000" charset="-122"/>
                <a:ea typeface="仓耳静雅体 W01" panose="02020400000000000000" charset="-122"/>
              </a:rPr>
              <a:t>       </a:t>
            </a:r>
            <a:r>
              <a:rPr lang="zh-CN" altLang="en-US" dirty="0">
                <a:latin typeface="仓耳静雅体 W01" panose="02020400000000000000" charset="-122"/>
                <a:ea typeface="仓耳静雅体 W01" panose="02020400000000000000" charset="-122"/>
              </a:rPr>
              <a:t>冬风，冷飕飕的风呼呼地刮着。光秃秃的树木，像一个个秃顶老头儿，受不住西北风的袭击，在寒风中摇曳</a:t>
            </a:r>
          </a:p>
        </p:txBody>
      </p:sp>
      <p:sp>
        <p:nvSpPr>
          <p:cNvPr id="11" name="文本框 10"/>
          <p:cNvSpPr txBox="1"/>
          <p:nvPr/>
        </p:nvSpPr>
        <p:spPr>
          <a:xfrm>
            <a:off x="11181080" y="5884545"/>
            <a:ext cx="800735" cy="645160"/>
          </a:xfrm>
          <a:prstGeom prst="rect">
            <a:avLst/>
          </a:prstGeom>
          <a:noFill/>
        </p:spPr>
        <p:txBody>
          <a:bodyPr wrap="square" rtlCol="0">
            <a:spAutoFit/>
          </a:bodyPr>
          <a:lstStyle/>
          <a:p>
            <a:r>
              <a:rPr lang="zh-CN" altLang="en-US" sz="3600">
                <a:latin typeface="方正清刻本悦宋简体" panose="02000000000000000000" charset="-122"/>
                <a:ea typeface="方正清刻本悦宋简体" panose="02000000000000000000" charset="-122"/>
              </a:rPr>
              <a:t>冬</a:t>
            </a:r>
          </a:p>
        </p:txBody>
      </p:sp>
      <p:sp>
        <p:nvSpPr>
          <p:cNvPr id="6" name="文本框 5"/>
          <p:cNvSpPr txBox="1"/>
          <p:nvPr/>
        </p:nvSpPr>
        <p:spPr>
          <a:xfrm>
            <a:off x="10856595" y="848995"/>
            <a:ext cx="348615" cy="3169285"/>
          </a:xfrm>
          <a:prstGeom prst="rect">
            <a:avLst/>
          </a:prstGeom>
          <a:noFill/>
        </p:spPr>
        <p:txBody>
          <a:bodyPr vert="eaVert" wrap="square" rtlCol="0">
            <a:spAutoFit/>
          </a:bodyPr>
          <a:lstStyle/>
          <a:p>
            <a:pPr algn="dist">
              <a:lnSpc>
                <a:spcPct val="90000"/>
              </a:lnSpc>
            </a:pPr>
            <a:r>
              <a:rPr lang="zh-CN" altLang="en-US" sz="1200">
                <a:latin typeface="仓耳新仿宋 W01" panose="02020400000000000000" charset="-122"/>
                <a:ea typeface="仓耳新仿宋 W01" panose="02020400000000000000" charset="-122"/>
              </a:rPr>
              <a:t>它藏着太多故事，揭开它的面纱去看一看吧！</a:t>
            </a:r>
          </a:p>
        </p:txBody>
      </p:sp>
      <p:sp>
        <p:nvSpPr>
          <p:cNvPr id="7" name="文本框 6"/>
          <p:cNvSpPr txBox="1"/>
          <p:nvPr/>
        </p:nvSpPr>
        <p:spPr>
          <a:xfrm>
            <a:off x="9039225" y="6161405"/>
            <a:ext cx="2280920" cy="368300"/>
          </a:xfrm>
          <a:prstGeom prst="rect">
            <a:avLst/>
          </a:prstGeom>
          <a:noFill/>
        </p:spPr>
        <p:txBody>
          <a:bodyPr wrap="square" rtlCol="0">
            <a:spAutoFit/>
          </a:bodyPr>
          <a:lstStyle/>
          <a:p>
            <a:pPr algn="r"/>
            <a:r>
              <a:rPr lang="en-US" altLang="zh-CN">
                <a:latin typeface="创艺简仿宋" charset="0"/>
                <a:ea typeface="创艺简仿宋" charset="0"/>
              </a:rPr>
              <a:t>WINTER </a:t>
            </a:r>
          </a:p>
        </p:txBody>
      </p:sp>
      <p:sp>
        <p:nvSpPr>
          <p:cNvPr id="9" name="文本框 8"/>
          <p:cNvSpPr txBox="1"/>
          <p:nvPr/>
        </p:nvSpPr>
        <p:spPr>
          <a:xfrm>
            <a:off x="9359900" y="5983605"/>
            <a:ext cx="1821180" cy="245110"/>
          </a:xfrm>
          <a:prstGeom prst="rect">
            <a:avLst/>
          </a:prstGeom>
          <a:noFill/>
        </p:spPr>
        <p:txBody>
          <a:bodyPr wrap="square" rtlCol="0">
            <a:spAutoFit/>
          </a:bodyPr>
          <a:lstStyle/>
          <a:p>
            <a:pPr algn="dist"/>
            <a:r>
              <a:rPr lang="zh-CN" sz="1000">
                <a:solidFill>
                  <a:schemeClr val="tx1">
                    <a:lumMod val="75000"/>
                    <a:lumOff val="25000"/>
                  </a:schemeClr>
                </a:solidFill>
                <a:latin typeface="方正清刻本悦宋简体" panose="02000000000000000000" charset="-122"/>
                <a:ea typeface="方正清刻本悦宋简体" panose="02000000000000000000" charset="-122"/>
                <a:cs typeface="方正清刻本悦宋简体" panose="02000000000000000000" charset="-122"/>
              </a:rPr>
              <a:t>记录每一次精彩的瞬间</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pageCurlDoubl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down)">
                                      <p:cBhvr>
                                        <p:cTn id="10" dur="500"/>
                                        <p:tgtEl>
                                          <p:spTgt spid="4"/>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down)">
                                      <p:cBhvr>
                                        <p:cTn id="16" dur="500"/>
                                        <p:tgtEl>
                                          <p:spTgt spid="8"/>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down)">
                                      <p:cBhvr>
                                        <p:cTn id="19" dur="500"/>
                                        <p:tgtEl>
                                          <p:spTgt spid="11"/>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down)">
                                      <p:cBhvr>
                                        <p:cTn id="22" dur="500"/>
                                        <p:tgtEl>
                                          <p:spTgt spid="6"/>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down)">
                                      <p:cBhvr>
                                        <p:cTn id="25" dur="500"/>
                                        <p:tgtEl>
                                          <p:spTgt spid="7"/>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down)">
                                      <p:cBhvr>
                                        <p:cTn id="28" dur="500"/>
                                        <p:tgtEl>
                                          <p:spTgt spid="9"/>
                                        </p:tgtEl>
                                      </p:cBhvr>
                                    </p:animEffect>
                                  </p:childTnLst>
                                </p:cTn>
                              </p:par>
                            </p:childTnLst>
                          </p:cTn>
                        </p:par>
                        <p:par>
                          <p:cTn id="29" fill="hold">
                            <p:stCondLst>
                              <p:cond delay="500"/>
                            </p:stCondLst>
                            <p:childTnLst>
                              <p:par>
                                <p:cTn id="30" presetID="14" presetClass="entr" presetSubtype="10" fill="hold" grpId="0" nodeType="after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randombar(horizontal)">
                                      <p:cBhvr>
                                        <p:cTn id="3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P spid="8" grpId="0"/>
      <p:bldP spid="2" grpId="0"/>
      <p:bldP spid="11" grpId="0"/>
      <p:bldP spid="6" grpId="0"/>
      <p:bldP spid="7" grpId="0"/>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159" y="1905"/>
            <a:ext cx="12163972" cy="5452110"/>
          </a:xfrm>
          <a:prstGeom prst="rect">
            <a:avLst/>
          </a:prstGeom>
        </p:spPr>
      </p:pic>
      <p:sp>
        <p:nvSpPr>
          <p:cNvPr id="4" name="矩形 3"/>
          <p:cNvSpPr/>
          <p:nvPr/>
        </p:nvSpPr>
        <p:spPr>
          <a:xfrm>
            <a:off x="-8934" y="1270"/>
            <a:ext cx="12204065" cy="6856730"/>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815580" y="0"/>
            <a:ext cx="4381500" cy="6858000"/>
          </a:xfrm>
          <a:prstGeom prst="rect">
            <a:avLst/>
          </a:prstGeom>
          <a:solidFill>
            <a:schemeClr val="bg1">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11205210" y="848995"/>
            <a:ext cx="675005" cy="2225040"/>
          </a:xfrm>
          <a:prstGeom prst="rect">
            <a:avLst/>
          </a:prstGeom>
          <a:noFill/>
        </p:spPr>
        <p:txBody>
          <a:bodyPr vert="eaVert" wrap="square" rtlCol="0">
            <a:spAutoFit/>
          </a:bodyPr>
          <a:lstStyle/>
          <a:p>
            <a:pPr algn="dist"/>
            <a:r>
              <a:rPr lang="zh-CN" altLang="en-US" sz="3200">
                <a:latin typeface="方正清刻本悦宋简体" panose="02000000000000000000" charset="-122"/>
                <a:ea typeface="方正清刻本悦宋简体" panose="02000000000000000000" charset="-122"/>
                <a:sym typeface="+mn-ea"/>
              </a:rPr>
              <a:t>初冬の旅</a:t>
            </a:r>
            <a:endParaRPr lang="zh-CN" altLang="en-US" sz="3200">
              <a:latin typeface="方正清刻本悦宋简体" panose="02000000000000000000" charset="-122"/>
              <a:ea typeface="方正清刻本悦宋简体" panose="02000000000000000000" charset="-122"/>
            </a:endParaRPr>
          </a:p>
        </p:txBody>
      </p:sp>
      <p:sp>
        <p:nvSpPr>
          <p:cNvPr id="2" name="文本框 1"/>
          <p:cNvSpPr txBox="1"/>
          <p:nvPr/>
        </p:nvSpPr>
        <p:spPr>
          <a:xfrm>
            <a:off x="8418195" y="4243705"/>
            <a:ext cx="3298190" cy="645160"/>
          </a:xfrm>
          <a:prstGeom prst="rect">
            <a:avLst/>
          </a:prstGeom>
          <a:noFill/>
        </p:spPr>
        <p:txBody>
          <a:bodyPr wrap="square" rtlCol="0" anchor="t">
            <a:spAutoFit/>
          </a:bodyPr>
          <a:lstStyle/>
          <a:p>
            <a:r>
              <a:rPr lang="en-US" altLang="zh-CN">
                <a:latin typeface="仓耳静雅体 W01" panose="02020400000000000000" charset="-122"/>
                <a:ea typeface="仓耳静雅体 W01" panose="02020400000000000000" charset="-122"/>
              </a:rPr>
              <a:t>       </a:t>
            </a:r>
            <a:r>
              <a:rPr lang="zh-CN" altLang="en-US">
                <a:latin typeface="仓耳静雅体 W01" panose="02020400000000000000" charset="-122"/>
                <a:ea typeface="仓耳静雅体 W01" panose="02020400000000000000" charset="-122"/>
              </a:rPr>
              <a:t>下过雪的山，好像被雪姑娘蒙上了一层神秘的面纱。</a:t>
            </a:r>
          </a:p>
        </p:txBody>
      </p:sp>
      <p:sp>
        <p:nvSpPr>
          <p:cNvPr id="11" name="文本框 10"/>
          <p:cNvSpPr txBox="1"/>
          <p:nvPr/>
        </p:nvSpPr>
        <p:spPr>
          <a:xfrm>
            <a:off x="11181080" y="5884545"/>
            <a:ext cx="800735" cy="645160"/>
          </a:xfrm>
          <a:prstGeom prst="rect">
            <a:avLst/>
          </a:prstGeom>
          <a:noFill/>
        </p:spPr>
        <p:txBody>
          <a:bodyPr wrap="square" rtlCol="0">
            <a:spAutoFit/>
          </a:bodyPr>
          <a:lstStyle/>
          <a:p>
            <a:r>
              <a:rPr lang="zh-CN" altLang="en-US" sz="3600">
                <a:latin typeface="方正清刻本悦宋简体" panose="02000000000000000000" charset="-122"/>
                <a:ea typeface="方正清刻本悦宋简体" panose="02000000000000000000" charset="-122"/>
              </a:rPr>
              <a:t>冬</a:t>
            </a:r>
          </a:p>
        </p:txBody>
      </p:sp>
      <p:sp>
        <p:nvSpPr>
          <p:cNvPr id="6" name="文本框 5"/>
          <p:cNvSpPr txBox="1"/>
          <p:nvPr/>
        </p:nvSpPr>
        <p:spPr>
          <a:xfrm>
            <a:off x="10856595" y="848995"/>
            <a:ext cx="348615" cy="3169285"/>
          </a:xfrm>
          <a:prstGeom prst="rect">
            <a:avLst/>
          </a:prstGeom>
          <a:noFill/>
        </p:spPr>
        <p:txBody>
          <a:bodyPr vert="eaVert" wrap="square" rtlCol="0">
            <a:spAutoFit/>
          </a:bodyPr>
          <a:lstStyle/>
          <a:p>
            <a:pPr algn="dist">
              <a:lnSpc>
                <a:spcPct val="90000"/>
              </a:lnSpc>
            </a:pPr>
            <a:r>
              <a:rPr lang="zh-CN" altLang="en-US" sz="1200">
                <a:latin typeface="仓耳新仿宋 W01" panose="02020400000000000000" charset="-122"/>
                <a:ea typeface="仓耳新仿宋 W01" panose="02020400000000000000" charset="-122"/>
              </a:rPr>
              <a:t>它藏着太多故事，揭开它的面纱去看一看吧！</a:t>
            </a:r>
          </a:p>
        </p:txBody>
      </p:sp>
      <p:sp>
        <p:nvSpPr>
          <p:cNvPr id="7" name="文本框 6"/>
          <p:cNvSpPr txBox="1"/>
          <p:nvPr/>
        </p:nvSpPr>
        <p:spPr>
          <a:xfrm>
            <a:off x="9039225" y="6161405"/>
            <a:ext cx="2280920" cy="368300"/>
          </a:xfrm>
          <a:prstGeom prst="rect">
            <a:avLst/>
          </a:prstGeom>
          <a:noFill/>
        </p:spPr>
        <p:txBody>
          <a:bodyPr wrap="square" rtlCol="0">
            <a:spAutoFit/>
          </a:bodyPr>
          <a:lstStyle/>
          <a:p>
            <a:pPr algn="r"/>
            <a:r>
              <a:rPr lang="en-US" altLang="zh-CN">
                <a:latin typeface="创艺简仿宋" charset="0"/>
                <a:ea typeface="创艺简仿宋" charset="0"/>
              </a:rPr>
              <a:t>WINTER </a:t>
            </a:r>
          </a:p>
        </p:txBody>
      </p:sp>
      <p:sp>
        <p:nvSpPr>
          <p:cNvPr id="9" name="文本框 8"/>
          <p:cNvSpPr txBox="1"/>
          <p:nvPr/>
        </p:nvSpPr>
        <p:spPr>
          <a:xfrm>
            <a:off x="9359900" y="5983605"/>
            <a:ext cx="1821180" cy="245110"/>
          </a:xfrm>
          <a:prstGeom prst="rect">
            <a:avLst/>
          </a:prstGeom>
          <a:noFill/>
        </p:spPr>
        <p:txBody>
          <a:bodyPr wrap="square" rtlCol="0">
            <a:spAutoFit/>
          </a:bodyPr>
          <a:lstStyle/>
          <a:p>
            <a:pPr algn="dist"/>
            <a:r>
              <a:rPr lang="zh-CN" sz="1000">
                <a:solidFill>
                  <a:schemeClr val="tx1">
                    <a:lumMod val="75000"/>
                    <a:lumOff val="25000"/>
                  </a:schemeClr>
                </a:solidFill>
                <a:latin typeface="方正清刻本悦宋简体" panose="02000000000000000000" charset="-122"/>
                <a:ea typeface="方正清刻本悦宋简体" panose="02000000000000000000" charset="-122"/>
                <a:cs typeface="方正清刻本悦宋简体" panose="02000000000000000000" charset="-122"/>
              </a:rPr>
              <a:t>记录每一次精彩的瞬间</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pageCurlDoubl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down)">
                                      <p:cBhvr>
                                        <p:cTn id="10" dur="500"/>
                                        <p:tgtEl>
                                          <p:spTgt spid="4"/>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down)">
                                      <p:cBhvr>
                                        <p:cTn id="16" dur="500"/>
                                        <p:tgtEl>
                                          <p:spTgt spid="8"/>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down)">
                                      <p:cBhvr>
                                        <p:cTn id="22" dur="500"/>
                                        <p:tgtEl>
                                          <p:spTgt spid="11"/>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down)">
                                      <p:cBhvr>
                                        <p:cTn id="25" dur="500"/>
                                        <p:tgtEl>
                                          <p:spTgt spid="6"/>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down)">
                                      <p:cBhvr>
                                        <p:cTn id="28" dur="500"/>
                                        <p:tgtEl>
                                          <p:spTgt spid="7"/>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down)">
                                      <p:cBhvr>
                                        <p:cTn id="3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P spid="8" grpId="0"/>
      <p:bldP spid="2" grpId="0"/>
      <p:bldP spid="11" grpId="0"/>
      <p:bldP spid="6" grpId="0"/>
      <p:bldP spid="7" grpId="0"/>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32956" y="757873"/>
            <a:ext cx="7346297" cy="4535805"/>
          </a:xfrm>
          <a:prstGeom prst="rect">
            <a:avLst/>
          </a:prstGeom>
        </p:spPr>
      </p:pic>
      <p:sp>
        <p:nvSpPr>
          <p:cNvPr id="8" name="文本框 7"/>
          <p:cNvSpPr txBox="1"/>
          <p:nvPr/>
        </p:nvSpPr>
        <p:spPr>
          <a:xfrm>
            <a:off x="1849755" y="2639060"/>
            <a:ext cx="675005" cy="2275205"/>
          </a:xfrm>
          <a:prstGeom prst="rect">
            <a:avLst/>
          </a:prstGeom>
          <a:noFill/>
        </p:spPr>
        <p:txBody>
          <a:bodyPr vert="eaVert" wrap="square" rtlCol="0">
            <a:spAutoFit/>
          </a:bodyPr>
          <a:lstStyle/>
          <a:p>
            <a:pPr algn="dist"/>
            <a:r>
              <a:rPr lang="zh-CN" altLang="en-US" sz="3200">
                <a:latin typeface="方正清刻本悦宋简体" panose="02000000000000000000" charset="-122"/>
                <a:ea typeface="方正清刻本悦宋简体" panose="02000000000000000000" charset="-122"/>
              </a:rPr>
              <a:t>旅行</a:t>
            </a:r>
          </a:p>
        </p:txBody>
      </p:sp>
      <p:sp>
        <p:nvSpPr>
          <p:cNvPr id="16" name="文本框 15"/>
          <p:cNvSpPr txBox="1"/>
          <p:nvPr/>
        </p:nvSpPr>
        <p:spPr>
          <a:xfrm>
            <a:off x="2395220" y="2674620"/>
            <a:ext cx="367030" cy="3415030"/>
          </a:xfrm>
          <a:prstGeom prst="rect">
            <a:avLst/>
          </a:prstGeom>
          <a:noFill/>
        </p:spPr>
        <p:txBody>
          <a:bodyPr vert="eaVert" wrap="square" rtlCol="0">
            <a:spAutoFit/>
          </a:bodyPr>
          <a:lstStyle/>
          <a:p>
            <a:pPr algn="dist"/>
            <a:r>
              <a:rPr lang="zh-CN" altLang="en-US" sz="1200">
                <a:latin typeface="仓耳新仿宋 W01" panose="02020400000000000000" charset="-122"/>
                <a:ea typeface="仓耳新仿宋 W01" panose="02020400000000000000" charset="-122"/>
              </a:rPr>
              <a:t>因为冬天寒冷，使人会去寻找那难得的温暖。</a:t>
            </a:r>
          </a:p>
        </p:txBody>
      </p:sp>
      <p:sp>
        <p:nvSpPr>
          <p:cNvPr id="4" name="文本框 3"/>
          <p:cNvSpPr txBox="1"/>
          <p:nvPr/>
        </p:nvSpPr>
        <p:spPr>
          <a:xfrm>
            <a:off x="889635" y="1094105"/>
            <a:ext cx="3378200" cy="1198880"/>
          </a:xfrm>
          <a:prstGeom prst="rect">
            <a:avLst/>
          </a:prstGeom>
          <a:noFill/>
        </p:spPr>
        <p:txBody>
          <a:bodyPr wrap="square" rtlCol="0" anchor="t">
            <a:spAutoFit/>
          </a:bodyPr>
          <a:lstStyle/>
          <a:p>
            <a:r>
              <a:rPr lang="zh-CN" altLang="en-US">
                <a:latin typeface="仓耳静雅体 W01" panose="02020400000000000000" charset="-122"/>
                <a:ea typeface="仓耳静雅体 W01" panose="02020400000000000000" charset="-122"/>
              </a:rPr>
              <a:t>雪中的景色壮丽无比，天地之间浑然一色，只能看见一片银色，好象整个世界都是用白雪来装饰而成的。</a:t>
            </a:r>
          </a:p>
        </p:txBody>
      </p:sp>
      <p:sp>
        <p:nvSpPr>
          <p:cNvPr id="11" name="文本框 10"/>
          <p:cNvSpPr txBox="1"/>
          <p:nvPr/>
        </p:nvSpPr>
        <p:spPr>
          <a:xfrm>
            <a:off x="11181080" y="5925185"/>
            <a:ext cx="800735" cy="645160"/>
          </a:xfrm>
          <a:prstGeom prst="rect">
            <a:avLst/>
          </a:prstGeom>
          <a:noFill/>
        </p:spPr>
        <p:txBody>
          <a:bodyPr wrap="square" rtlCol="0">
            <a:spAutoFit/>
          </a:bodyPr>
          <a:lstStyle/>
          <a:p>
            <a:r>
              <a:rPr lang="zh-CN" altLang="en-US" sz="3600">
                <a:latin typeface="方正清刻本悦宋简体" panose="02000000000000000000" charset="-122"/>
                <a:ea typeface="方正清刻本悦宋简体" panose="02000000000000000000" charset="-122"/>
              </a:rPr>
              <a:t>冬</a:t>
            </a:r>
          </a:p>
        </p:txBody>
      </p:sp>
      <p:sp>
        <p:nvSpPr>
          <p:cNvPr id="6" name="文本框 5"/>
          <p:cNvSpPr txBox="1"/>
          <p:nvPr/>
        </p:nvSpPr>
        <p:spPr>
          <a:xfrm>
            <a:off x="9039225" y="6161405"/>
            <a:ext cx="2280920" cy="368300"/>
          </a:xfrm>
          <a:prstGeom prst="rect">
            <a:avLst/>
          </a:prstGeom>
          <a:noFill/>
        </p:spPr>
        <p:txBody>
          <a:bodyPr wrap="square" rtlCol="0">
            <a:spAutoFit/>
          </a:bodyPr>
          <a:lstStyle/>
          <a:p>
            <a:pPr algn="r"/>
            <a:r>
              <a:rPr lang="en-US" altLang="zh-CN">
                <a:latin typeface="创艺简仿宋" charset="0"/>
                <a:ea typeface="创艺简仿宋" charset="0"/>
              </a:rPr>
              <a:t>WINTER </a:t>
            </a:r>
          </a:p>
        </p:txBody>
      </p:sp>
      <p:sp>
        <p:nvSpPr>
          <p:cNvPr id="9" name="文本框 8"/>
          <p:cNvSpPr txBox="1"/>
          <p:nvPr/>
        </p:nvSpPr>
        <p:spPr>
          <a:xfrm>
            <a:off x="9359900" y="5983605"/>
            <a:ext cx="1821180" cy="245110"/>
          </a:xfrm>
          <a:prstGeom prst="rect">
            <a:avLst/>
          </a:prstGeom>
          <a:noFill/>
        </p:spPr>
        <p:txBody>
          <a:bodyPr wrap="square" rtlCol="0">
            <a:spAutoFit/>
          </a:bodyPr>
          <a:lstStyle/>
          <a:p>
            <a:pPr algn="dist"/>
            <a:r>
              <a:rPr lang="zh-CN" sz="1000">
                <a:solidFill>
                  <a:schemeClr val="tx1">
                    <a:lumMod val="75000"/>
                    <a:lumOff val="25000"/>
                  </a:schemeClr>
                </a:solidFill>
                <a:latin typeface="方正清刻本悦宋简体" panose="02000000000000000000" charset="-122"/>
                <a:ea typeface="方正清刻本悦宋简体" panose="02000000000000000000" charset="-122"/>
                <a:cs typeface="方正清刻本悦宋简体" panose="02000000000000000000" charset="-122"/>
              </a:rPr>
              <a:t>记录每一次精彩的瞬间</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pageCurlDoubl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barn(inVertical)">
                                      <p:cBhvr>
                                        <p:cTn id="10" dur="500"/>
                                        <p:tgtEl>
                                          <p:spTgt spid="8"/>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barn(inVertical)">
                                      <p:cBhvr>
                                        <p:cTn id="13" dur="500"/>
                                        <p:tgtEl>
                                          <p:spTgt spid="16"/>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barn(inVertical)">
                                      <p:cBhvr>
                                        <p:cTn id="16" dur="500"/>
                                        <p:tgtEl>
                                          <p:spTgt spid="4"/>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barn(inVertical)">
                                      <p:cBhvr>
                                        <p:cTn id="19" dur="500"/>
                                        <p:tgtEl>
                                          <p:spTgt spid="11"/>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barn(inVertical)">
                                      <p:cBhvr>
                                        <p:cTn id="2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6" grpId="0"/>
      <p:bldP spid="4" grpId="0"/>
      <p:bldP spid="11" grpId="0"/>
      <p:bldP spid="6" grpId="0"/>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文本框 10"/>
          <p:cNvSpPr txBox="1"/>
          <p:nvPr/>
        </p:nvSpPr>
        <p:spPr>
          <a:xfrm>
            <a:off x="11181080" y="5925185"/>
            <a:ext cx="800735" cy="645160"/>
          </a:xfrm>
          <a:prstGeom prst="rect">
            <a:avLst/>
          </a:prstGeom>
          <a:noFill/>
        </p:spPr>
        <p:txBody>
          <a:bodyPr wrap="square" rtlCol="0">
            <a:spAutoFit/>
          </a:bodyPr>
          <a:lstStyle/>
          <a:p>
            <a:r>
              <a:rPr lang="zh-CN" altLang="en-US" sz="3600">
                <a:latin typeface="方正清刻本悦宋简体" panose="02000000000000000000" charset="-122"/>
                <a:ea typeface="方正清刻本悦宋简体" panose="02000000000000000000" charset="-122"/>
              </a:rPr>
              <a:t>冬</a:t>
            </a:r>
          </a:p>
        </p:txBody>
      </p:sp>
      <p:sp>
        <p:nvSpPr>
          <p:cNvPr id="6" name="文本框 5"/>
          <p:cNvSpPr txBox="1"/>
          <p:nvPr/>
        </p:nvSpPr>
        <p:spPr>
          <a:xfrm>
            <a:off x="9039225" y="6161405"/>
            <a:ext cx="2280920" cy="368300"/>
          </a:xfrm>
          <a:prstGeom prst="rect">
            <a:avLst/>
          </a:prstGeom>
          <a:noFill/>
        </p:spPr>
        <p:txBody>
          <a:bodyPr wrap="square" rtlCol="0">
            <a:spAutoFit/>
          </a:bodyPr>
          <a:lstStyle/>
          <a:p>
            <a:pPr algn="r"/>
            <a:r>
              <a:rPr lang="en-US" altLang="zh-CN">
                <a:latin typeface="创艺简仿宋" charset="0"/>
                <a:ea typeface="创艺简仿宋" charset="0"/>
              </a:rPr>
              <a:t>WINTER </a:t>
            </a:r>
          </a:p>
        </p:txBody>
      </p:sp>
      <p:sp>
        <p:nvSpPr>
          <p:cNvPr id="9" name="文本框 8"/>
          <p:cNvSpPr txBox="1"/>
          <p:nvPr/>
        </p:nvSpPr>
        <p:spPr>
          <a:xfrm>
            <a:off x="9359900" y="5983605"/>
            <a:ext cx="1821180" cy="245110"/>
          </a:xfrm>
          <a:prstGeom prst="rect">
            <a:avLst/>
          </a:prstGeom>
          <a:noFill/>
        </p:spPr>
        <p:txBody>
          <a:bodyPr wrap="square" rtlCol="0">
            <a:spAutoFit/>
          </a:bodyPr>
          <a:lstStyle/>
          <a:p>
            <a:pPr algn="dist"/>
            <a:r>
              <a:rPr lang="zh-CN" sz="1000">
                <a:solidFill>
                  <a:schemeClr val="tx1">
                    <a:lumMod val="75000"/>
                    <a:lumOff val="25000"/>
                  </a:schemeClr>
                </a:solidFill>
                <a:latin typeface="方正清刻本悦宋简体" panose="02000000000000000000" charset="-122"/>
                <a:ea typeface="方正清刻本悦宋简体" panose="02000000000000000000" charset="-122"/>
                <a:cs typeface="方正清刻本悦宋简体" panose="02000000000000000000" charset="-122"/>
              </a:rPr>
              <a:t>记录每一次精彩的瞬间</a:t>
            </a:r>
          </a:p>
        </p:txBody>
      </p:sp>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8790" y="1037450"/>
            <a:ext cx="5493385" cy="4078884"/>
          </a:xfrm>
          <a:prstGeom prst="rect">
            <a:avLst/>
          </a:prstGeom>
        </p:spPr>
      </p:pic>
      <p:pic>
        <p:nvPicPr>
          <p:cNvPr id="5" name="图片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89980" y="1037450"/>
            <a:ext cx="5493385" cy="4078884"/>
          </a:xfrm>
          <a:prstGeom prst="rect">
            <a:avLst/>
          </a:prstGeom>
        </p:spPr>
      </p:pic>
      <p:sp>
        <p:nvSpPr>
          <p:cNvPr id="7" name="矩形 6"/>
          <p:cNvSpPr/>
          <p:nvPr/>
        </p:nvSpPr>
        <p:spPr>
          <a:xfrm>
            <a:off x="-20320" y="-23813"/>
            <a:ext cx="12212320" cy="6905625"/>
          </a:xfrm>
          <a:prstGeom prst="rect">
            <a:avLst/>
          </a:prstGeom>
          <a:solidFill>
            <a:schemeClr val="bg1">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pageCurlDoubl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arn(inVertical)">
                                      <p:cBhvr>
                                        <p:cTn id="10" dur="500"/>
                                        <p:tgtEl>
                                          <p:spTgt spid="6"/>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barn(inVertical)">
                                      <p:cBhvr>
                                        <p:cTn id="13" dur="500"/>
                                        <p:tgtEl>
                                          <p:spTgt spid="9"/>
                                        </p:tgtEl>
                                      </p:cBhvr>
                                    </p:animEffect>
                                  </p:childTnLst>
                                </p:cTn>
                              </p:par>
                            </p:childTnLst>
                          </p:cTn>
                        </p:par>
                        <p:par>
                          <p:cTn id="14" fill="hold">
                            <p:stCondLst>
                              <p:cond delay="500"/>
                            </p:stCondLst>
                            <p:childTnLst>
                              <p:par>
                                <p:cTn id="15" presetID="16" presetClass="entr" presetSubtype="21"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arn(inVertical)">
                                      <p:cBhvr>
                                        <p:cTn id="17" dur="500"/>
                                        <p:tgtEl>
                                          <p:spTgt spid="3"/>
                                        </p:tgtEl>
                                      </p:cBhvr>
                                    </p:animEffect>
                                  </p:childTnLst>
                                </p:cTn>
                              </p:par>
                            </p:childTnLst>
                          </p:cTn>
                        </p:par>
                        <p:par>
                          <p:cTn id="18" fill="hold">
                            <p:stCondLst>
                              <p:cond delay="1000"/>
                            </p:stCondLst>
                            <p:childTnLst>
                              <p:par>
                                <p:cTn id="19" presetID="16" presetClass="entr" presetSubtype="21"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barn(inVertical)">
                                      <p:cBhvr>
                                        <p:cTn id="21" dur="500"/>
                                        <p:tgtEl>
                                          <p:spTgt spid="5"/>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randombar(horizontal)">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6" grpId="0"/>
      <p:bldP spid="9" grpId="0"/>
      <p:bldP spid="7"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文本框 10"/>
          <p:cNvSpPr txBox="1"/>
          <p:nvPr/>
        </p:nvSpPr>
        <p:spPr>
          <a:xfrm>
            <a:off x="11181080" y="5925185"/>
            <a:ext cx="800735" cy="645160"/>
          </a:xfrm>
          <a:prstGeom prst="rect">
            <a:avLst/>
          </a:prstGeom>
          <a:noFill/>
        </p:spPr>
        <p:txBody>
          <a:bodyPr wrap="square" rtlCol="0">
            <a:spAutoFit/>
          </a:bodyPr>
          <a:lstStyle/>
          <a:p>
            <a:r>
              <a:rPr lang="zh-CN" altLang="en-US" sz="3600">
                <a:latin typeface="方正清刻本悦宋简体" panose="02000000000000000000" charset="-122"/>
                <a:ea typeface="方正清刻本悦宋简体" panose="02000000000000000000" charset="-122"/>
              </a:rPr>
              <a:t>冬</a:t>
            </a:r>
          </a:p>
        </p:txBody>
      </p:sp>
      <p:sp>
        <p:nvSpPr>
          <p:cNvPr id="6" name="文本框 5"/>
          <p:cNvSpPr txBox="1"/>
          <p:nvPr/>
        </p:nvSpPr>
        <p:spPr>
          <a:xfrm>
            <a:off x="9039225" y="6161405"/>
            <a:ext cx="2280920" cy="368300"/>
          </a:xfrm>
          <a:prstGeom prst="rect">
            <a:avLst/>
          </a:prstGeom>
          <a:noFill/>
        </p:spPr>
        <p:txBody>
          <a:bodyPr wrap="square" rtlCol="0">
            <a:spAutoFit/>
          </a:bodyPr>
          <a:lstStyle/>
          <a:p>
            <a:pPr algn="r"/>
            <a:r>
              <a:rPr lang="en-US" altLang="zh-CN">
                <a:latin typeface="创艺简仿宋" charset="0"/>
                <a:ea typeface="创艺简仿宋" charset="0"/>
              </a:rPr>
              <a:t>WINTER </a:t>
            </a:r>
          </a:p>
        </p:txBody>
      </p:sp>
      <p:sp>
        <p:nvSpPr>
          <p:cNvPr id="9" name="文本框 8"/>
          <p:cNvSpPr txBox="1"/>
          <p:nvPr/>
        </p:nvSpPr>
        <p:spPr>
          <a:xfrm>
            <a:off x="9359900" y="5983605"/>
            <a:ext cx="1821180" cy="245110"/>
          </a:xfrm>
          <a:prstGeom prst="rect">
            <a:avLst/>
          </a:prstGeom>
          <a:noFill/>
        </p:spPr>
        <p:txBody>
          <a:bodyPr wrap="square" rtlCol="0">
            <a:spAutoFit/>
          </a:bodyPr>
          <a:lstStyle/>
          <a:p>
            <a:pPr algn="dist"/>
            <a:r>
              <a:rPr lang="zh-CN" sz="1000">
                <a:solidFill>
                  <a:schemeClr val="tx1">
                    <a:lumMod val="75000"/>
                    <a:lumOff val="25000"/>
                  </a:schemeClr>
                </a:solidFill>
                <a:latin typeface="方正清刻本悦宋简体" panose="02000000000000000000" charset="-122"/>
                <a:ea typeface="方正清刻本悦宋简体" panose="02000000000000000000" charset="-122"/>
                <a:cs typeface="方正清刻本悦宋简体" panose="02000000000000000000" charset="-122"/>
              </a:rPr>
              <a:t>记录每一次精彩的瞬间</a:t>
            </a:r>
          </a:p>
        </p:txBody>
      </p:sp>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83360" y="466286"/>
            <a:ext cx="9225280" cy="4637013"/>
          </a:xfrm>
          <a:prstGeom prst="rect">
            <a:avLst/>
          </a:prstGeom>
        </p:spPr>
      </p:pic>
      <p:sp>
        <p:nvSpPr>
          <p:cNvPr id="2" name="文本框 1"/>
          <p:cNvSpPr txBox="1"/>
          <p:nvPr/>
        </p:nvSpPr>
        <p:spPr>
          <a:xfrm>
            <a:off x="974725" y="5103495"/>
            <a:ext cx="5012055" cy="1476375"/>
          </a:xfrm>
          <a:prstGeom prst="rect">
            <a:avLst/>
          </a:prstGeom>
          <a:noFill/>
        </p:spPr>
        <p:txBody>
          <a:bodyPr wrap="square" rtlCol="0" anchor="t">
            <a:spAutoFit/>
          </a:bodyPr>
          <a:lstStyle/>
          <a:p>
            <a:r>
              <a:rPr lang="en-US" altLang="zh-CN">
                <a:latin typeface="仓耳静雅体 W01" panose="02020400000000000000" charset="-122"/>
                <a:ea typeface="仓耳静雅体 W01" panose="02020400000000000000" charset="-122"/>
              </a:rPr>
              <a:t>        </a:t>
            </a:r>
            <a:r>
              <a:rPr lang="zh-CN" altLang="en-US">
                <a:latin typeface="仓耳静雅体 W01" panose="02020400000000000000" charset="-122"/>
                <a:ea typeface="仓耳静雅体 W01" panose="02020400000000000000" charset="-122"/>
              </a:rPr>
              <a:t>冬天是一个温柔的姑娘，她给朝阳抹上红润，给大地披上白纱，你瞧，那堪蓝的天空中旭日像醉汉的面孔涨的通红地从树后出现了。它的光辉照射着大地，给人们带来了一丝温暖。乡间小路覆满了白霜，在人们脚下踏的簌簌作响。</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pageCurlDoubl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arn(inVertical)">
                                      <p:cBhvr>
                                        <p:cTn id="10" dur="500"/>
                                        <p:tgtEl>
                                          <p:spTgt spid="6"/>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barn(inVertical)">
                                      <p:cBhvr>
                                        <p:cTn id="13" dur="500"/>
                                        <p:tgtEl>
                                          <p:spTgt spid="9"/>
                                        </p:tgtEl>
                                      </p:cBhvr>
                                    </p:animEffect>
                                  </p:childTnLst>
                                </p:cTn>
                              </p:par>
                            </p:childTnLst>
                          </p:cTn>
                        </p:par>
                        <p:par>
                          <p:cTn id="14" fill="hold">
                            <p:stCondLst>
                              <p:cond delay="500"/>
                            </p:stCondLst>
                            <p:childTnLst>
                              <p:par>
                                <p:cTn id="15" presetID="16" presetClass="entr" presetSubtype="21"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arn(inVertical)">
                                      <p:cBhvr>
                                        <p:cTn id="17" dur="500"/>
                                        <p:tgtEl>
                                          <p:spTgt spid="3"/>
                                        </p:tgtEl>
                                      </p:cBhvr>
                                    </p:animEffect>
                                  </p:childTnLst>
                                </p:cTn>
                              </p:par>
                              <p:par>
                                <p:cTn id="18" presetID="16" presetClass="entr" presetSubtype="21" fill="hold" grpId="0" nodeType="with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barn(inVertical)">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6" grpId="0"/>
      <p:bldP spid="9" grpId="0"/>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62455" y="657437"/>
            <a:ext cx="8486140" cy="5657426"/>
          </a:xfrm>
          <a:prstGeom prst="rect">
            <a:avLst/>
          </a:prstGeom>
        </p:spPr>
      </p:pic>
      <p:sp>
        <p:nvSpPr>
          <p:cNvPr id="4" name="矩形 3"/>
          <p:cNvSpPr/>
          <p:nvPr/>
        </p:nvSpPr>
        <p:spPr>
          <a:xfrm>
            <a:off x="1004656" y="657648"/>
            <a:ext cx="10058400" cy="5657215"/>
          </a:xfrm>
          <a:prstGeom prst="rect">
            <a:avLst/>
          </a:prstGeom>
          <a:solidFill>
            <a:schemeClr val="bg1">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634740" y="2748280"/>
            <a:ext cx="5360035" cy="829945"/>
          </a:xfrm>
          <a:prstGeom prst="rect">
            <a:avLst/>
          </a:prstGeom>
          <a:noFill/>
        </p:spPr>
        <p:txBody>
          <a:bodyPr vert="horz" wrap="square" rtlCol="0">
            <a:spAutoFit/>
          </a:bodyPr>
          <a:lstStyle/>
          <a:p>
            <a:pPr algn="ctr"/>
            <a:r>
              <a:rPr lang="zh-CN" altLang="en-US" sz="4800">
                <a:latin typeface="方正清刻本悦宋简体" panose="02000000000000000000" charset="-122"/>
                <a:ea typeface="方正清刻本悦宋简体" panose="02000000000000000000" charset="-122"/>
              </a:rPr>
              <a:t>谢谢您</a:t>
            </a:r>
            <a:r>
              <a:rPr lang="zh-CN" altLang="en-US" sz="4800">
                <a:latin typeface="方正清刻本悦宋简体" panose="02000000000000000000" charset="-122"/>
                <a:ea typeface="方正清刻本悦宋简体" panose="02000000000000000000" charset="-122"/>
                <a:sym typeface="+mn-ea"/>
              </a:rPr>
              <a:t>の</a:t>
            </a:r>
            <a:r>
              <a:rPr lang="zh-CN" altLang="en-US" sz="4800">
                <a:latin typeface="方正清刻本悦宋简体" panose="02000000000000000000" charset="-122"/>
                <a:ea typeface="方正清刻本悦宋简体" panose="02000000000000000000" charset="-122"/>
              </a:rPr>
              <a:t>观看</a:t>
            </a:r>
          </a:p>
        </p:txBody>
      </p:sp>
      <p:sp>
        <p:nvSpPr>
          <p:cNvPr id="17" name="文本框 16"/>
          <p:cNvSpPr txBox="1"/>
          <p:nvPr/>
        </p:nvSpPr>
        <p:spPr>
          <a:xfrm>
            <a:off x="3599180" y="3578225"/>
            <a:ext cx="5194935" cy="398780"/>
          </a:xfrm>
          <a:prstGeom prst="rect">
            <a:avLst/>
          </a:prstGeom>
          <a:noFill/>
        </p:spPr>
        <p:txBody>
          <a:bodyPr vert="horz" wrap="square" rtlCol="0">
            <a:spAutoFit/>
          </a:bodyPr>
          <a:lstStyle/>
          <a:p>
            <a:pPr algn="dist"/>
            <a:r>
              <a:rPr lang="zh-CN" altLang="en-US" sz="2000">
                <a:latin typeface="方正清刻本悦宋简体" panose="02000000000000000000" charset="-122"/>
                <a:ea typeface="方正清刻本悦宋简体" panose="02000000000000000000" charset="-122"/>
              </a:rPr>
              <a:t>THANK YOU FOR WATCHING</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pageCurlDoubl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down)">
                                      <p:cBhvr>
                                        <p:cTn id="10" dur="500"/>
                                        <p:tgtEl>
                                          <p:spTgt spid="4"/>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down)">
                                      <p:cBhvr>
                                        <p:cTn id="1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1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790510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2857" y="2056130"/>
            <a:ext cx="4115565" cy="2745740"/>
          </a:xfrm>
          <a:prstGeom prst="rect">
            <a:avLst/>
          </a:prstGeom>
          <a:effectLst/>
        </p:spPr>
      </p:pic>
      <p:sp>
        <p:nvSpPr>
          <p:cNvPr id="17" name="矩形 16"/>
          <p:cNvSpPr/>
          <p:nvPr/>
        </p:nvSpPr>
        <p:spPr>
          <a:xfrm>
            <a:off x="3866515" y="2828290"/>
            <a:ext cx="2752090" cy="2218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4103370" y="2944495"/>
            <a:ext cx="6347460" cy="1753235"/>
          </a:xfrm>
          <a:prstGeom prst="rect">
            <a:avLst/>
          </a:prstGeom>
          <a:noFill/>
        </p:spPr>
        <p:txBody>
          <a:bodyPr wrap="square" rtlCol="0" anchor="t">
            <a:spAutoFit/>
          </a:bodyPr>
          <a:lstStyle/>
          <a:p>
            <a:endParaRPr lang="zh-CN" altLang="en-US" dirty="0">
              <a:latin typeface="仓耳静雅体 W01" panose="02020400000000000000" charset="-122"/>
              <a:ea typeface="仓耳静雅体 W01" panose="02020400000000000000" charset="-122"/>
              <a:cs typeface="仓耳静雅体 W01" panose="02020400000000000000" charset="-122"/>
            </a:endParaRPr>
          </a:p>
          <a:p>
            <a:r>
              <a:rPr lang="zh-CN" altLang="en-US" dirty="0">
                <a:latin typeface="仓耳静雅体 W01" panose="02020400000000000000" charset="-122"/>
                <a:ea typeface="仓耳静雅体 W01" panose="02020400000000000000" charset="-122"/>
                <a:cs typeface="仓耳静雅体 W01" panose="02020400000000000000" charset="-122"/>
              </a:rPr>
              <a:t>旅行，是另一种修行。</a:t>
            </a:r>
          </a:p>
          <a:p>
            <a:r>
              <a:rPr lang="zh-CN" altLang="en-US" dirty="0">
                <a:latin typeface="仓耳静雅体 W01" panose="02020400000000000000" charset="-122"/>
                <a:ea typeface="仓耳静雅体 W01" panose="02020400000000000000" charset="-122"/>
                <a:cs typeface="仓耳静雅体 W01" panose="02020400000000000000" charset="-122"/>
              </a:rPr>
              <a:t>当我们走过灯红酒绿，尝过食不知味，试过夜不能寐......</a:t>
            </a:r>
          </a:p>
          <a:p>
            <a:r>
              <a:rPr lang="zh-CN" altLang="en-US" dirty="0">
                <a:latin typeface="仓耳静雅体 W01" panose="02020400000000000000" charset="-122"/>
                <a:ea typeface="仓耳静雅体 W01" panose="02020400000000000000" charset="-122"/>
                <a:cs typeface="仓耳静雅体 W01" panose="02020400000000000000" charset="-122"/>
              </a:rPr>
              <a:t>最后又回到最初的出发点，</a:t>
            </a:r>
          </a:p>
          <a:p>
            <a:r>
              <a:rPr lang="zh-CN" altLang="en-US" dirty="0">
                <a:latin typeface="仓耳静雅体 W01" panose="02020400000000000000" charset="-122"/>
                <a:ea typeface="仓耳静雅体 W01" panose="02020400000000000000" charset="-122"/>
                <a:cs typeface="仓耳静雅体 W01" panose="02020400000000000000" charset="-122"/>
              </a:rPr>
              <a:t>开始认真仔细的生活，</a:t>
            </a:r>
          </a:p>
          <a:p>
            <a:r>
              <a:rPr lang="zh-CN" altLang="en-US" dirty="0">
                <a:latin typeface="仓耳静雅体 W01" panose="02020400000000000000" charset="-122"/>
                <a:ea typeface="仓耳静雅体 W01" panose="02020400000000000000" charset="-122"/>
                <a:cs typeface="仓耳静雅体 W01" panose="02020400000000000000" charset="-122"/>
              </a:rPr>
              <a:t>我们会比以前更懂得生活的美好。</a:t>
            </a:r>
          </a:p>
        </p:txBody>
      </p:sp>
      <p:sp>
        <p:nvSpPr>
          <p:cNvPr id="4" name="文本框 3"/>
          <p:cNvSpPr txBox="1"/>
          <p:nvPr/>
        </p:nvSpPr>
        <p:spPr>
          <a:xfrm>
            <a:off x="8675370" y="751205"/>
            <a:ext cx="2644775" cy="583565"/>
          </a:xfrm>
          <a:prstGeom prst="rect">
            <a:avLst/>
          </a:prstGeom>
          <a:noFill/>
        </p:spPr>
        <p:txBody>
          <a:bodyPr vert="horz" wrap="square" rtlCol="0">
            <a:spAutoFit/>
          </a:bodyPr>
          <a:lstStyle/>
          <a:p>
            <a:pPr algn="dist"/>
            <a:r>
              <a:rPr lang="zh-CN" altLang="en-US" sz="3200">
                <a:latin typeface="方正清刻本悦宋简体" panose="02000000000000000000" charset="-122"/>
                <a:ea typeface="方正清刻本悦宋简体" panose="02000000000000000000" charset="-122"/>
              </a:rPr>
              <a:t>旅行</a:t>
            </a:r>
            <a:r>
              <a:rPr lang="zh-CN" altLang="en-US" sz="3200">
                <a:latin typeface="方正清刻本悦宋简体" panose="02000000000000000000" charset="-122"/>
                <a:ea typeface="方正清刻本悦宋简体" panose="02000000000000000000" charset="-122"/>
                <a:sym typeface="+mn-ea"/>
              </a:rPr>
              <a:t>の</a:t>
            </a:r>
            <a:r>
              <a:rPr lang="zh-CN" altLang="en-US" sz="3200">
                <a:latin typeface="方正清刻本悦宋简体" panose="02000000000000000000" charset="-122"/>
                <a:ea typeface="方正清刻本悦宋简体" panose="02000000000000000000" charset="-122"/>
              </a:rPr>
              <a:t>目地</a:t>
            </a:r>
          </a:p>
        </p:txBody>
      </p:sp>
      <p:sp>
        <p:nvSpPr>
          <p:cNvPr id="10" name="文本框 9"/>
          <p:cNvSpPr txBox="1"/>
          <p:nvPr/>
        </p:nvSpPr>
        <p:spPr>
          <a:xfrm>
            <a:off x="9039225" y="6161405"/>
            <a:ext cx="2280920" cy="368300"/>
          </a:xfrm>
          <a:prstGeom prst="rect">
            <a:avLst/>
          </a:prstGeom>
          <a:noFill/>
        </p:spPr>
        <p:txBody>
          <a:bodyPr wrap="square" rtlCol="0">
            <a:spAutoFit/>
          </a:bodyPr>
          <a:lstStyle/>
          <a:p>
            <a:pPr algn="r"/>
            <a:r>
              <a:rPr lang="en-US" altLang="zh-CN">
                <a:latin typeface="创艺简仿宋" charset="0"/>
                <a:ea typeface="创艺简仿宋" charset="0"/>
              </a:rPr>
              <a:t>WINTER </a:t>
            </a:r>
          </a:p>
        </p:txBody>
      </p:sp>
      <p:sp>
        <p:nvSpPr>
          <p:cNvPr id="11" name="文本框 10"/>
          <p:cNvSpPr txBox="1"/>
          <p:nvPr/>
        </p:nvSpPr>
        <p:spPr>
          <a:xfrm>
            <a:off x="11181080" y="5884545"/>
            <a:ext cx="800735" cy="645160"/>
          </a:xfrm>
          <a:prstGeom prst="rect">
            <a:avLst/>
          </a:prstGeom>
          <a:noFill/>
        </p:spPr>
        <p:txBody>
          <a:bodyPr wrap="square" rtlCol="0">
            <a:spAutoFit/>
          </a:bodyPr>
          <a:lstStyle/>
          <a:p>
            <a:r>
              <a:rPr lang="zh-CN" altLang="en-US" sz="3600">
                <a:latin typeface="方正清刻本悦宋简体" panose="02000000000000000000" charset="-122"/>
                <a:ea typeface="方正清刻本悦宋简体" panose="02000000000000000000" charset="-122"/>
              </a:rPr>
              <a:t>冬</a:t>
            </a:r>
          </a:p>
        </p:txBody>
      </p:sp>
      <p:sp>
        <p:nvSpPr>
          <p:cNvPr id="2050" name="雪花"/>
          <p:cNvSpPr/>
          <p:nvPr/>
        </p:nvSpPr>
        <p:spPr bwMode="auto">
          <a:xfrm rot="1500000">
            <a:off x="5203825" y="2332990"/>
            <a:ext cx="287020" cy="322580"/>
          </a:xfrm>
          <a:custGeom>
            <a:avLst/>
            <a:gdLst>
              <a:gd name="T0" fmla="*/ 1442393 w 652"/>
              <a:gd name="T1" fmla="*/ 665321 h 733"/>
              <a:gd name="T2" fmla="*/ 1652904 w 652"/>
              <a:gd name="T3" fmla="*/ 899222 h 733"/>
              <a:gd name="T4" fmla="*/ 943403 w 652"/>
              <a:gd name="T5" fmla="*/ 951201 h 733"/>
              <a:gd name="T6" fmla="*/ 1652904 w 652"/>
              <a:gd name="T7" fmla="*/ 1003179 h 733"/>
              <a:gd name="T8" fmla="*/ 1442393 w 652"/>
              <a:gd name="T9" fmla="*/ 1234482 h 733"/>
              <a:gd name="T10" fmla="*/ 1652904 w 652"/>
              <a:gd name="T11" fmla="*/ 1468383 h 733"/>
              <a:gd name="T12" fmla="*/ 1390415 w 652"/>
              <a:gd name="T13" fmla="*/ 1619120 h 733"/>
              <a:gd name="T14" fmla="*/ 1294255 w 652"/>
              <a:gd name="T15" fmla="*/ 1265668 h 733"/>
              <a:gd name="T16" fmla="*/ 899222 w 652"/>
              <a:gd name="T17" fmla="*/ 1494372 h 733"/>
              <a:gd name="T18" fmla="*/ 1164310 w 652"/>
              <a:gd name="T19" fmla="*/ 1746467 h 733"/>
              <a:gd name="T20" fmla="*/ 899222 w 652"/>
              <a:gd name="T21" fmla="*/ 1905000 h 733"/>
              <a:gd name="T22" fmla="*/ 805661 w 652"/>
              <a:gd name="T23" fmla="*/ 1603527 h 733"/>
              <a:gd name="T24" fmla="*/ 498990 w 652"/>
              <a:gd name="T25" fmla="*/ 1671098 h 733"/>
              <a:gd name="T26" fmla="*/ 805661 w 652"/>
              <a:gd name="T27" fmla="*/ 1034366 h 733"/>
              <a:gd name="T28" fmla="*/ 408028 w 652"/>
              <a:gd name="T29" fmla="*/ 1619120 h 733"/>
              <a:gd name="T30" fmla="*/ 306671 w 652"/>
              <a:gd name="T31" fmla="*/ 1320246 h 733"/>
              <a:gd name="T32" fmla="*/ 0 w 652"/>
              <a:gd name="T33" fmla="*/ 1382619 h 733"/>
              <a:gd name="T34" fmla="*/ 0 w 652"/>
              <a:gd name="T35" fmla="*/ 1083745 h 733"/>
              <a:gd name="T36" fmla="*/ 358649 w 652"/>
              <a:gd name="T37" fmla="*/ 1177306 h 733"/>
              <a:gd name="T38" fmla="*/ 358649 w 652"/>
              <a:gd name="T39" fmla="*/ 725095 h 733"/>
              <a:gd name="T40" fmla="*/ 0 w 652"/>
              <a:gd name="T41" fmla="*/ 810859 h 733"/>
              <a:gd name="T42" fmla="*/ 0 w 652"/>
              <a:gd name="T43" fmla="*/ 519782 h 733"/>
              <a:gd name="T44" fmla="*/ 306671 w 652"/>
              <a:gd name="T45" fmla="*/ 584754 h 733"/>
              <a:gd name="T46" fmla="*/ 408028 w 652"/>
              <a:gd name="T47" fmla="*/ 285880 h 733"/>
              <a:gd name="T48" fmla="*/ 805661 w 652"/>
              <a:gd name="T49" fmla="*/ 870634 h 733"/>
              <a:gd name="T50" fmla="*/ 498990 w 652"/>
              <a:gd name="T51" fmla="*/ 233902 h 733"/>
              <a:gd name="T52" fmla="*/ 805661 w 652"/>
              <a:gd name="T53" fmla="*/ 298874 h 733"/>
              <a:gd name="T54" fmla="*/ 899222 w 652"/>
              <a:gd name="T55" fmla="*/ 0 h 733"/>
              <a:gd name="T56" fmla="*/ 1156513 w 652"/>
              <a:gd name="T57" fmla="*/ 145539 h 733"/>
              <a:gd name="T58" fmla="*/ 899222 w 652"/>
              <a:gd name="T59" fmla="*/ 410628 h 733"/>
              <a:gd name="T60" fmla="*/ 1294255 w 652"/>
              <a:gd name="T61" fmla="*/ 636733 h 733"/>
              <a:gd name="T62" fmla="*/ 1390415 w 652"/>
              <a:gd name="T63" fmla="*/ 285880 h 733"/>
              <a:gd name="T64" fmla="*/ 1652904 w 652"/>
              <a:gd name="T65" fmla="*/ 431419 h 73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652" h="733">
                <a:moveTo>
                  <a:pt x="652" y="200"/>
                </a:moveTo>
                <a:lnTo>
                  <a:pt x="555" y="256"/>
                </a:lnTo>
                <a:lnTo>
                  <a:pt x="652" y="312"/>
                </a:lnTo>
                <a:lnTo>
                  <a:pt x="636" y="346"/>
                </a:lnTo>
                <a:lnTo>
                  <a:pt x="517" y="279"/>
                </a:lnTo>
                <a:lnTo>
                  <a:pt x="363" y="366"/>
                </a:lnTo>
                <a:lnTo>
                  <a:pt x="517" y="453"/>
                </a:lnTo>
                <a:lnTo>
                  <a:pt x="636" y="386"/>
                </a:lnTo>
                <a:lnTo>
                  <a:pt x="652" y="417"/>
                </a:lnTo>
                <a:lnTo>
                  <a:pt x="555" y="475"/>
                </a:lnTo>
                <a:lnTo>
                  <a:pt x="652" y="532"/>
                </a:lnTo>
                <a:lnTo>
                  <a:pt x="636" y="565"/>
                </a:lnTo>
                <a:lnTo>
                  <a:pt x="535" y="508"/>
                </a:lnTo>
                <a:lnTo>
                  <a:pt x="535" y="623"/>
                </a:lnTo>
                <a:lnTo>
                  <a:pt x="498" y="623"/>
                </a:lnTo>
                <a:lnTo>
                  <a:pt x="498" y="487"/>
                </a:lnTo>
                <a:lnTo>
                  <a:pt x="346" y="398"/>
                </a:lnTo>
                <a:lnTo>
                  <a:pt x="346" y="575"/>
                </a:lnTo>
                <a:lnTo>
                  <a:pt x="465" y="643"/>
                </a:lnTo>
                <a:lnTo>
                  <a:pt x="448" y="672"/>
                </a:lnTo>
                <a:lnTo>
                  <a:pt x="346" y="617"/>
                </a:lnTo>
                <a:lnTo>
                  <a:pt x="346" y="733"/>
                </a:lnTo>
                <a:lnTo>
                  <a:pt x="310" y="733"/>
                </a:lnTo>
                <a:lnTo>
                  <a:pt x="310" y="617"/>
                </a:lnTo>
                <a:lnTo>
                  <a:pt x="208" y="672"/>
                </a:lnTo>
                <a:lnTo>
                  <a:pt x="192" y="643"/>
                </a:lnTo>
                <a:lnTo>
                  <a:pt x="310" y="575"/>
                </a:lnTo>
                <a:lnTo>
                  <a:pt x="310" y="398"/>
                </a:lnTo>
                <a:lnTo>
                  <a:pt x="157" y="487"/>
                </a:lnTo>
                <a:lnTo>
                  <a:pt x="157" y="623"/>
                </a:lnTo>
                <a:lnTo>
                  <a:pt x="118" y="623"/>
                </a:lnTo>
                <a:lnTo>
                  <a:pt x="118" y="508"/>
                </a:lnTo>
                <a:lnTo>
                  <a:pt x="19" y="565"/>
                </a:lnTo>
                <a:lnTo>
                  <a:pt x="0" y="532"/>
                </a:lnTo>
                <a:lnTo>
                  <a:pt x="101" y="475"/>
                </a:lnTo>
                <a:lnTo>
                  <a:pt x="0" y="417"/>
                </a:lnTo>
                <a:lnTo>
                  <a:pt x="19" y="386"/>
                </a:lnTo>
                <a:lnTo>
                  <a:pt x="138" y="453"/>
                </a:lnTo>
                <a:lnTo>
                  <a:pt x="290" y="366"/>
                </a:lnTo>
                <a:lnTo>
                  <a:pt x="138" y="279"/>
                </a:lnTo>
                <a:lnTo>
                  <a:pt x="19" y="346"/>
                </a:lnTo>
                <a:lnTo>
                  <a:pt x="0" y="312"/>
                </a:lnTo>
                <a:lnTo>
                  <a:pt x="101" y="256"/>
                </a:lnTo>
                <a:lnTo>
                  <a:pt x="0" y="200"/>
                </a:lnTo>
                <a:lnTo>
                  <a:pt x="19" y="166"/>
                </a:lnTo>
                <a:lnTo>
                  <a:pt x="118" y="225"/>
                </a:lnTo>
                <a:lnTo>
                  <a:pt x="118" y="110"/>
                </a:lnTo>
                <a:lnTo>
                  <a:pt x="157" y="110"/>
                </a:lnTo>
                <a:lnTo>
                  <a:pt x="157" y="245"/>
                </a:lnTo>
                <a:lnTo>
                  <a:pt x="310" y="335"/>
                </a:lnTo>
                <a:lnTo>
                  <a:pt x="310" y="158"/>
                </a:lnTo>
                <a:lnTo>
                  <a:pt x="192" y="90"/>
                </a:lnTo>
                <a:lnTo>
                  <a:pt x="208" y="56"/>
                </a:lnTo>
                <a:lnTo>
                  <a:pt x="310" y="115"/>
                </a:lnTo>
                <a:lnTo>
                  <a:pt x="310" y="0"/>
                </a:lnTo>
                <a:lnTo>
                  <a:pt x="346" y="0"/>
                </a:lnTo>
                <a:lnTo>
                  <a:pt x="346" y="115"/>
                </a:lnTo>
                <a:lnTo>
                  <a:pt x="445" y="56"/>
                </a:lnTo>
                <a:lnTo>
                  <a:pt x="465" y="90"/>
                </a:lnTo>
                <a:lnTo>
                  <a:pt x="346" y="158"/>
                </a:lnTo>
                <a:lnTo>
                  <a:pt x="346" y="335"/>
                </a:lnTo>
                <a:lnTo>
                  <a:pt x="498" y="245"/>
                </a:lnTo>
                <a:lnTo>
                  <a:pt x="498" y="110"/>
                </a:lnTo>
                <a:lnTo>
                  <a:pt x="535" y="110"/>
                </a:lnTo>
                <a:lnTo>
                  <a:pt x="535" y="225"/>
                </a:lnTo>
                <a:lnTo>
                  <a:pt x="636" y="166"/>
                </a:lnTo>
                <a:lnTo>
                  <a:pt x="652" y="200"/>
                </a:ln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15" name="雪花"/>
          <p:cNvSpPr/>
          <p:nvPr/>
        </p:nvSpPr>
        <p:spPr bwMode="auto">
          <a:xfrm rot="1500000">
            <a:off x="10770235" y="2157730"/>
            <a:ext cx="287020" cy="322580"/>
          </a:xfrm>
          <a:custGeom>
            <a:avLst/>
            <a:gdLst>
              <a:gd name="T0" fmla="*/ 1442393 w 652"/>
              <a:gd name="T1" fmla="*/ 665321 h 733"/>
              <a:gd name="T2" fmla="*/ 1652904 w 652"/>
              <a:gd name="T3" fmla="*/ 899222 h 733"/>
              <a:gd name="T4" fmla="*/ 943403 w 652"/>
              <a:gd name="T5" fmla="*/ 951201 h 733"/>
              <a:gd name="T6" fmla="*/ 1652904 w 652"/>
              <a:gd name="T7" fmla="*/ 1003179 h 733"/>
              <a:gd name="T8" fmla="*/ 1442393 w 652"/>
              <a:gd name="T9" fmla="*/ 1234482 h 733"/>
              <a:gd name="T10" fmla="*/ 1652904 w 652"/>
              <a:gd name="T11" fmla="*/ 1468383 h 733"/>
              <a:gd name="T12" fmla="*/ 1390415 w 652"/>
              <a:gd name="T13" fmla="*/ 1619120 h 733"/>
              <a:gd name="T14" fmla="*/ 1294255 w 652"/>
              <a:gd name="T15" fmla="*/ 1265668 h 733"/>
              <a:gd name="T16" fmla="*/ 899222 w 652"/>
              <a:gd name="T17" fmla="*/ 1494372 h 733"/>
              <a:gd name="T18" fmla="*/ 1164310 w 652"/>
              <a:gd name="T19" fmla="*/ 1746467 h 733"/>
              <a:gd name="T20" fmla="*/ 899222 w 652"/>
              <a:gd name="T21" fmla="*/ 1905000 h 733"/>
              <a:gd name="T22" fmla="*/ 805661 w 652"/>
              <a:gd name="T23" fmla="*/ 1603527 h 733"/>
              <a:gd name="T24" fmla="*/ 498990 w 652"/>
              <a:gd name="T25" fmla="*/ 1671098 h 733"/>
              <a:gd name="T26" fmla="*/ 805661 w 652"/>
              <a:gd name="T27" fmla="*/ 1034366 h 733"/>
              <a:gd name="T28" fmla="*/ 408028 w 652"/>
              <a:gd name="T29" fmla="*/ 1619120 h 733"/>
              <a:gd name="T30" fmla="*/ 306671 w 652"/>
              <a:gd name="T31" fmla="*/ 1320246 h 733"/>
              <a:gd name="T32" fmla="*/ 0 w 652"/>
              <a:gd name="T33" fmla="*/ 1382619 h 733"/>
              <a:gd name="T34" fmla="*/ 0 w 652"/>
              <a:gd name="T35" fmla="*/ 1083745 h 733"/>
              <a:gd name="T36" fmla="*/ 358649 w 652"/>
              <a:gd name="T37" fmla="*/ 1177306 h 733"/>
              <a:gd name="T38" fmla="*/ 358649 w 652"/>
              <a:gd name="T39" fmla="*/ 725095 h 733"/>
              <a:gd name="T40" fmla="*/ 0 w 652"/>
              <a:gd name="T41" fmla="*/ 810859 h 733"/>
              <a:gd name="T42" fmla="*/ 0 w 652"/>
              <a:gd name="T43" fmla="*/ 519782 h 733"/>
              <a:gd name="T44" fmla="*/ 306671 w 652"/>
              <a:gd name="T45" fmla="*/ 584754 h 733"/>
              <a:gd name="T46" fmla="*/ 408028 w 652"/>
              <a:gd name="T47" fmla="*/ 285880 h 733"/>
              <a:gd name="T48" fmla="*/ 805661 w 652"/>
              <a:gd name="T49" fmla="*/ 870634 h 733"/>
              <a:gd name="T50" fmla="*/ 498990 w 652"/>
              <a:gd name="T51" fmla="*/ 233902 h 733"/>
              <a:gd name="T52" fmla="*/ 805661 w 652"/>
              <a:gd name="T53" fmla="*/ 298874 h 733"/>
              <a:gd name="T54" fmla="*/ 899222 w 652"/>
              <a:gd name="T55" fmla="*/ 0 h 733"/>
              <a:gd name="T56" fmla="*/ 1156513 w 652"/>
              <a:gd name="T57" fmla="*/ 145539 h 733"/>
              <a:gd name="T58" fmla="*/ 899222 w 652"/>
              <a:gd name="T59" fmla="*/ 410628 h 733"/>
              <a:gd name="T60" fmla="*/ 1294255 w 652"/>
              <a:gd name="T61" fmla="*/ 636733 h 733"/>
              <a:gd name="T62" fmla="*/ 1390415 w 652"/>
              <a:gd name="T63" fmla="*/ 285880 h 733"/>
              <a:gd name="T64" fmla="*/ 1652904 w 652"/>
              <a:gd name="T65" fmla="*/ 431419 h 73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652" h="733">
                <a:moveTo>
                  <a:pt x="652" y="200"/>
                </a:moveTo>
                <a:lnTo>
                  <a:pt x="555" y="256"/>
                </a:lnTo>
                <a:lnTo>
                  <a:pt x="652" y="312"/>
                </a:lnTo>
                <a:lnTo>
                  <a:pt x="636" y="346"/>
                </a:lnTo>
                <a:lnTo>
                  <a:pt x="517" y="279"/>
                </a:lnTo>
                <a:lnTo>
                  <a:pt x="363" y="366"/>
                </a:lnTo>
                <a:lnTo>
                  <a:pt x="517" y="453"/>
                </a:lnTo>
                <a:lnTo>
                  <a:pt x="636" y="386"/>
                </a:lnTo>
                <a:lnTo>
                  <a:pt x="652" y="417"/>
                </a:lnTo>
                <a:lnTo>
                  <a:pt x="555" y="475"/>
                </a:lnTo>
                <a:lnTo>
                  <a:pt x="652" y="532"/>
                </a:lnTo>
                <a:lnTo>
                  <a:pt x="636" y="565"/>
                </a:lnTo>
                <a:lnTo>
                  <a:pt x="535" y="508"/>
                </a:lnTo>
                <a:lnTo>
                  <a:pt x="535" y="623"/>
                </a:lnTo>
                <a:lnTo>
                  <a:pt x="498" y="623"/>
                </a:lnTo>
                <a:lnTo>
                  <a:pt x="498" y="487"/>
                </a:lnTo>
                <a:lnTo>
                  <a:pt x="346" y="398"/>
                </a:lnTo>
                <a:lnTo>
                  <a:pt x="346" y="575"/>
                </a:lnTo>
                <a:lnTo>
                  <a:pt x="465" y="643"/>
                </a:lnTo>
                <a:lnTo>
                  <a:pt x="448" y="672"/>
                </a:lnTo>
                <a:lnTo>
                  <a:pt x="346" y="617"/>
                </a:lnTo>
                <a:lnTo>
                  <a:pt x="346" y="733"/>
                </a:lnTo>
                <a:lnTo>
                  <a:pt x="310" y="733"/>
                </a:lnTo>
                <a:lnTo>
                  <a:pt x="310" y="617"/>
                </a:lnTo>
                <a:lnTo>
                  <a:pt x="208" y="672"/>
                </a:lnTo>
                <a:lnTo>
                  <a:pt x="192" y="643"/>
                </a:lnTo>
                <a:lnTo>
                  <a:pt x="310" y="575"/>
                </a:lnTo>
                <a:lnTo>
                  <a:pt x="310" y="398"/>
                </a:lnTo>
                <a:lnTo>
                  <a:pt x="157" y="487"/>
                </a:lnTo>
                <a:lnTo>
                  <a:pt x="157" y="623"/>
                </a:lnTo>
                <a:lnTo>
                  <a:pt x="118" y="623"/>
                </a:lnTo>
                <a:lnTo>
                  <a:pt x="118" y="508"/>
                </a:lnTo>
                <a:lnTo>
                  <a:pt x="19" y="565"/>
                </a:lnTo>
                <a:lnTo>
                  <a:pt x="0" y="532"/>
                </a:lnTo>
                <a:lnTo>
                  <a:pt x="101" y="475"/>
                </a:lnTo>
                <a:lnTo>
                  <a:pt x="0" y="417"/>
                </a:lnTo>
                <a:lnTo>
                  <a:pt x="19" y="386"/>
                </a:lnTo>
                <a:lnTo>
                  <a:pt x="138" y="453"/>
                </a:lnTo>
                <a:lnTo>
                  <a:pt x="290" y="366"/>
                </a:lnTo>
                <a:lnTo>
                  <a:pt x="138" y="279"/>
                </a:lnTo>
                <a:lnTo>
                  <a:pt x="19" y="346"/>
                </a:lnTo>
                <a:lnTo>
                  <a:pt x="0" y="312"/>
                </a:lnTo>
                <a:lnTo>
                  <a:pt x="101" y="256"/>
                </a:lnTo>
                <a:lnTo>
                  <a:pt x="0" y="200"/>
                </a:lnTo>
                <a:lnTo>
                  <a:pt x="19" y="166"/>
                </a:lnTo>
                <a:lnTo>
                  <a:pt x="118" y="225"/>
                </a:lnTo>
                <a:lnTo>
                  <a:pt x="118" y="110"/>
                </a:lnTo>
                <a:lnTo>
                  <a:pt x="157" y="110"/>
                </a:lnTo>
                <a:lnTo>
                  <a:pt x="157" y="245"/>
                </a:lnTo>
                <a:lnTo>
                  <a:pt x="310" y="335"/>
                </a:lnTo>
                <a:lnTo>
                  <a:pt x="310" y="158"/>
                </a:lnTo>
                <a:lnTo>
                  <a:pt x="192" y="90"/>
                </a:lnTo>
                <a:lnTo>
                  <a:pt x="208" y="56"/>
                </a:lnTo>
                <a:lnTo>
                  <a:pt x="310" y="115"/>
                </a:lnTo>
                <a:lnTo>
                  <a:pt x="310" y="0"/>
                </a:lnTo>
                <a:lnTo>
                  <a:pt x="346" y="0"/>
                </a:lnTo>
                <a:lnTo>
                  <a:pt x="346" y="115"/>
                </a:lnTo>
                <a:lnTo>
                  <a:pt x="445" y="56"/>
                </a:lnTo>
                <a:lnTo>
                  <a:pt x="465" y="90"/>
                </a:lnTo>
                <a:lnTo>
                  <a:pt x="346" y="158"/>
                </a:lnTo>
                <a:lnTo>
                  <a:pt x="346" y="335"/>
                </a:lnTo>
                <a:lnTo>
                  <a:pt x="498" y="245"/>
                </a:lnTo>
                <a:lnTo>
                  <a:pt x="498" y="110"/>
                </a:lnTo>
                <a:lnTo>
                  <a:pt x="535" y="110"/>
                </a:lnTo>
                <a:lnTo>
                  <a:pt x="535" y="225"/>
                </a:lnTo>
                <a:lnTo>
                  <a:pt x="636" y="166"/>
                </a:lnTo>
                <a:lnTo>
                  <a:pt x="652" y="200"/>
                </a:ln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16" name="雪花"/>
          <p:cNvSpPr/>
          <p:nvPr/>
        </p:nvSpPr>
        <p:spPr bwMode="auto">
          <a:xfrm rot="1500000">
            <a:off x="8698865" y="5014595"/>
            <a:ext cx="459740" cy="516890"/>
          </a:xfrm>
          <a:custGeom>
            <a:avLst/>
            <a:gdLst>
              <a:gd name="T0" fmla="*/ 1442393 w 652"/>
              <a:gd name="T1" fmla="*/ 665321 h 733"/>
              <a:gd name="T2" fmla="*/ 1652904 w 652"/>
              <a:gd name="T3" fmla="*/ 899222 h 733"/>
              <a:gd name="T4" fmla="*/ 943403 w 652"/>
              <a:gd name="T5" fmla="*/ 951201 h 733"/>
              <a:gd name="T6" fmla="*/ 1652904 w 652"/>
              <a:gd name="T7" fmla="*/ 1003179 h 733"/>
              <a:gd name="T8" fmla="*/ 1442393 w 652"/>
              <a:gd name="T9" fmla="*/ 1234482 h 733"/>
              <a:gd name="T10" fmla="*/ 1652904 w 652"/>
              <a:gd name="T11" fmla="*/ 1468383 h 733"/>
              <a:gd name="T12" fmla="*/ 1390415 w 652"/>
              <a:gd name="T13" fmla="*/ 1619120 h 733"/>
              <a:gd name="T14" fmla="*/ 1294255 w 652"/>
              <a:gd name="T15" fmla="*/ 1265668 h 733"/>
              <a:gd name="T16" fmla="*/ 899222 w 652"/>
              <a:gd name="T17" fmla="*/ 1494372 h 733"/>
              <a:gd name="T18" fmla="*/ 1164310 w 652"/>
              <a:gd name="T19" fmla="*/ 1746467 h 733"/>
              <a:gd name="T20" fmla="*/ 899222 w 652"/>
              <a:gd name="T21" fmla="*/ 1905000 h 733"/>
              <a:gd name="T22" fmla="*/ 805661 w 652"/>
              <a:gd name="T23" fmla="*/ 1603527 h 733"/>
              <a:gd name="T24" fmla="*/ 498990 w 652"/>
              <a:gd name="T25" fmla="*/ 1671098 h 733"/>
              <a:gd name="T26" fmla="*/ 805661 w 652"/>
              <a:gd name="T27" fmla="*/ 1034366 h 733"/>
              <a:gd name="T28" fmla="*/ 408028 w 652"/>
              <a:gd name="T29" fmla="*/ 1619120 h 733"/>
              <a:gd name="T30" fmla="*/ 306671 w 652"/>
              <a:gd name="T31" fmla="*/ 1320246 h 733"/>
              <a:gd name="T32" fmla="*/ 0 w 652"/>
              <a:gd name="T33" fmla="*/ 1382619 h 733"/>
              <a:gd name="T34" fmla="*/ 0 w 652"/>
              <a:gd name="T35" fmla="*/ 1083745 h 733"/>
              <a:gd name="T36" fmla="*/ 358649 w 652"/>
              <a:gd name="T37" fmla="*/ 1177306 h 733"/>
              <a:gd name="T38" fmla="*/ 358649 w 652"/>
              <a:gd name="T39" fmla="*/ 725095 h 733"/>
              <a:gd name="T40" fmla="*/ 0 w 652"/>
              <a:gd name="T41" fmla="*/ 810859 h 733"/>
              <a:gd name="T42" fmla="*/ 0 w 652"/>
              <a:gd name="T43" fmla="*/ 519782 h 733"/>
              <a:gd name="T44" fmla="*/ 306671 w 652"/>
              <a:gd name="T45" fmla="*/ 584754 h 733"/>
              <a:gd name="T46" fmla="*/ 408028 w 652"/>
              <a:gd name="T47" fmla="*/ 285880 h 733"/>
              <a:gd name="T48" fmla="*/ 805661 w 652"/>
              <a:gd name="T49" fmla="*/ 870634 h 733"/>
              <a:gd name="T50" fmla="*/ 498990 w 652"/>
              <a:gd name="T51" fmla="*/ 233902 h 733"/>
              <a:gd name="T52" fmla="*/ 805661 w 652"/>
              <a:gd name="T53" fmla="*/ 298874 h 733"/>
              <a:gd name="T54" fmla="*/ 899222 w 652"/>
              <a:gd name="T55" fmla="*/ 0 h 733"/>
              <a:gd name="T56" fmla="*/ 1156513 w 652"/>
              <a:gd name="T57" fmla="*/ 145539 h 733"/>
              <a:gd name="T58" fmla="*/ 899222 w 652"/>
              <a:gd name="T59" fmla="*/ 410628 h 733"/>
              <a:gd name="T60" fmla="*/ 1294255 w 652"/>
              <a:gd name="T61" fmla="*/ 636733 h 733"/>
              <a:gd name="T62" fmla="*/ 1390415 w 652"/>
              <a:gd name="T63" fmla="*/ 285880 h 733"/>
              <a:gd name="T64" fmla="*/ 1652904 w 652"/>
              <a:gd name="T65" fmla="*/ 431419 h 73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652" h="733">
                <a:moveTo>
                  <a:pt x="652" y="200"/>
                </a:moveTo>
                <a:lnTo>
                  <a:pt x="555" y="256"/>
                </a:lnTo>
                <a:lnTo>
                  <a:pt x="652" y="312"/>
                </a:lnTo>
                <a:lnTo>
                  <a:pt x="636" y="346"/>
                </a:lnTo>
                <a:lnTo>
                  <a:pt x="517" y="279"/>
                </a:lnTo>
                <a:lnTo>
                  <a:pt x="363" y="366"/>
                </a:lnTo>
                <a:lnTo>
                  <a:pt x="517" y="453"/>
                </a:lnTo>
                <a:lnTo>
                  <a:pt x="636" y="386"/>
                </a:lnTo>
                <a:lnTo>
                  <a:pt x="652" y="417"/>
                </a:lnTo>
                <a:lnTo>
                  <a:pt x="555" y="475"/>
                </a:lnTo>
                <a:lnTo>
                  <a:pt x="652" y="532"/>
                </a:lnTo>
                <a:lnTo>
                  <a:pt x="636" y="565"/>
                </a:lnTo>
                <a:lnTo>
                  <a:pt x="535" y="508"/>
                </a:lnTo>
                <a:lnTo>
                  <a:pt x="535" y="623"/>
                </a:lnTo>
                <a:lnTo>
                  <a:pt x="498" y="623"/>
                </a:lnTo>
                <a:lnTo>
                  <a:pt x="498" y="487"/>
                </a:lnTo>
                <a:lnTo>
                  <a:pt x="346" y="398"/>
                </a:lnTo>
                <a:lnTo>
                  <a:pt x="346" y="575"/>
                </a:lnTo>
                <a:lnTo>
                  <a:pt x="465" y="643"/>
                </a:lnTo>
                <a:lnTo>
                  <a:pt x="448" y="672"/>
                </a:lnTo>
                <a:lnTo>
                  <a:pt x="346" y="617"/>
                </a:lnTo>
                <a:lnTo>
                  <a:pt x="346" y="733"/>
                </a:lnTo>
                <a:lnTo>
                  <a:pt x="310" y="733"/>
                </a:lnTo>
                <a:lnTo>
                  <a:pt x="310" y="617"/>
                </a:lnTo>
                <a:lnTo>
                  <a:pt x="208" y="672"/>
                </a:lnTo>
                <a:lnTo>
                  <a:pt x="192" y="643"/>
                </a:lnTo>
                <a:lnTo>
                  <a:pt x="310" y="575"/>
                </a:lnTo>
                <a:lnTo>
                  <a:pt x="310" y="398"/>
                </a:lnTo>
                <a:lnTo>
                  <a:pt x="157" y="487"/>
                </a:lnTo>
                <a:lnTo>
                  <a:pt x="157" y="623"/>
                </a:lnTo>
                <a:lnTo>
                  <a:pt x="118" y="623"/>
                </a:lnTo>
                <a:lnTo>
                  <a:pt x="118" y="508"/>
                </a:lnTo>
                <a:lnTo>
                  <a:pt x="19" y="565"/>
                </a:lnTo>
                <a:lnTo>
                  <a:pt x="0" y="532"/>
                </a:lnTo>
                <a:lnTo>
                  <a:pt x="101" y="475"/>
                </a:lnTo>
                <a:lnTo>
                  <a:pt x="0" y="417"/>
                </a:lnTo>
                <a:lnTo>
                  <a:pt x="19" y="386"/>
                </a:lnTo>
                <a:lnTo>
                  <a:pt x="138" y="453"/>
                </a:lnTo>
                <a:lnTo>
                  <a:pt x="290" y="366"/>
                </a:lnTo>
                <a:lnTo>
                  <a:pt x="138" y="279"/>
                </a:lnTo>
                <a:lnTo>
                  <a:pt x="19" y="346"/>
                </a:lnTo>
                <a:lnTo>
                  <a:pt x="0" y="312"/>
                </a:lnTo>
                <a:lnTo>
                  <a:pt x="101" y="256"/>
                </a:lnTo>
                <a:lnTo>
                  <a:pt x="0" y="200"/>
                </a:lnTo>
                <a:lnTo>
                  <a:pt x="19" y="166"/>
                </a:lnTo>
                <a:lnTo>
                  <a:pt x="118" y="225"/>
                </a:lnTo>
                <a:lnTo>
                  <a:pt x="118" y="110"/>
                </a:lnTo>
                <a:lnTo>
                  <a:pt x="157" y="110"/>
                </a:lnTo>
                <a:lnTo>
                  <a:pt x="157" y="245"/>
                </a:lnTo>
                <a:lnTo>
                  <a:pt x="310" y="335"/>
                </a:lnTo>
                <a:lnTo>
                  <a:pt x="310" y="158"/>
                </a:lnTo>
                <a:lnTo>
                  <a:pt x="192" y="90"/>
                </a:lnTo>
                <a:lnTo>
                  <a:pt x="208" y="56"/>
                </a:lnTo>
                <a:lnTo>
                  <a:pt x="310" y="115"/>
                </a:lnTo>
                <a:lnTo>
                  <a:pt x="310" y="0"/>
                </a:lnTo>
                <a:lnTo>
                  <a:pt x="346" y="0"/>
                </a:lnTo>
                <a:lnTo>
                  <a:pt x="346" y="115"/>
                </a:lnTo>
                <a:lnTo>
                  <a:pt x="445" y="56"/>
                </a:lnTo>
                <a:lnTo>
                  <a:pt x="465" y="90"/>
                </a:lnTo>
                <a:lnTo>
                  <a:pt x="346" y="158"/>
                </a:lnTo>
                <a:lnTo>
                  <a:pt x="346" y="335"/>
                </a:lnTo>
                <a:lnTo>
                  <a:pt x="498" y="245"/>
                </a:lnTo>
                <a:lnTo>
                  <a:pt x="498" y="110"/>
                </a:lnTo>
                <a:lnTo>
                  <a:pt x="535" y="110"/>
                </a:lnTo>
                <a:lnTo>
                  <a:pt x="535" y="225"/>
                </a:lnTo>
                <a:lnTo>
                  <a:pt x="636" y="166"/>
                </a:lnTo>
                <a:lnTo>
                  <a:pt x="652" y="200"/>
                </a:ln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18" name="雪花"/>
          <p:cNvSpPr/>
          <p:nvPr/>
        </p:nvSpPr>
        <p:spPr bwMode="auto">
          <a:xfrm rot="1500000">
            <a:off x="7070090" y="627380"/>
            <a:ext cx="199390" cy="224155"/>
          </a:xfrm>
          <a:custGeom>
            <a:avLst/>
            <a:gdLst>
              <a:gd name="T0" fmla="*/ 1442393 w 652"/>
              <a:gd name="T1" fmla="*/ 665321 h 733"/>
              <a:gd name="T2" fmla="*/ 1652904 w 652"/>
              <a:gd name="T3" fmla="*/ 899222 h 733"/>
              <a:gd name="T4" fmla="*/ 943403 w 652"/>
              <a:gd name="T5" fmla="*/ 951201 h 733"/>
              <a:gd name="T6" fmla="*/ 1652904 w 652"/>
              <a:gd name="T7" fmla="*/ 1003179 h 733"/>
              <a:gd name="T8" fmla="*/ 1442393 w 652"/>
              <a:gd name="T9" fmla="*/ 1234482 h 733"/>
              <a:gd name="T10" fmla="*/ 1652904 w 652"/>
              <a:gd name="T11" fmla="*/ 1468383 h 733"/>
              <a:gd name="T12" fmla="*/ 1390415 w 652"/>
              <a:gd name="T13" fmla="*/ 1619120 h 733"/>
              <a:gd name="T14" fmla="*/ 1294255 w 652"/>
              <a:gd name="T15" fmla="*/ 1265668 h 733"/>
              <a:gd name="T16" fmla="*/ 899222 w 652"/>
              <a:gd name="T17" fmla="*/ 1494372 h 733"/>
              <a:gd name="T18" fmla="*/ 1164310 w 652"/>
              <a:gd name="T19" fmla="*/ 1746467 h 733"/>
              <a:gd name="T20" fmla="*/ 899222 w 652"/>
              <a:gd name="T21" fmla="*/ 1905000 h 733"/>
              <a:gd name="T22" fmla="*/ 805661 w 652"/>
              <a:gd name="T23" fmla="*/ 1603527 h 733"/>
              <a:gd name="T24" fmla="*/ 498990 w 652"/>
              <a:gd name="T25" fmla="*/ 1671098 h 733"/>
              <a:gd name="T26" fmla="*/ 805661 w 652"/>
              <a:gd name="T27" fmla="*/ 1034366 h 733"/>
              <a:gd name="T28" fmla="*/ 408028 w 652"/>
              <a:gd name="T29" fmla="*/ 1619120 h 733"/>
              <a:gd name="T30" fmla="*/ 306671 w 652"/>
              <a:gd name="T31" fmla="*/ 1320246 h 733"/>
              <a:gd name="T32" fmla="*/ 0 w 652"/>
              <a:gd name="T33" fmla="*/ 1382619 h 733"/>
              <a:gd name="T34" fmla="*/ 0 w 652"/>
              <a:gd name="T35" fmla="*/ 1083745 h 733"/>
              <a:gd name="T36" fmla="*/ 358649 w 652"/>
              <a:gd name="T37" fmla="*/ 1177306 h 733"/>
              <a:gd name="T38" fmla="*/ 358649 w 652"/>
              <a:gd name="T39" fmla="*/ 725095 h 733"/>
              <a:gd name="T40" fmla="*/ 0 w 652"/>
              <a:gd name="T41" fmla="*/ 810859 h 733"/>
              <a:gd name="T42" fmla="*/ 0 w 652"/>
              <a:gd name="T43" fmla="*/ 519782 h 733"/>
              <a:gd name="T44" fmla="*/ 306671 w 652"/>
              <a:gd name="T45" fmla="*/ 584754 h 733"/>
              <a:gd name="T46" fmla="*/ 408028 w 652"/>
              <a:gd name="T47" fmla="*/ 285880 h 733"/>
              <a:gd name="T48" fmla="*/ 805661 w 652"/>
              <a:gd name="T49" fmla="*/ 870634 h 733"/>
              <a:gd name="T50" fmla="*/ 498990 w 652"/>
              <a:gd name="T51" fmla="*/ 233902 h 733"/>
              <a:gd name="T52" fmla="*/ 805661 w 652"/>
              <a:gd name="T53" fmla="*/ 298874 h 733"/>
              <a:gd name="T54" fmla="*/ 899222 w 652"/>
              <a:gd name="T55" fmla="*/ 0 h 733"/>
              <a:gd name="T56" fmla="*/ 1156513 w 652"/>
              <a:gd name="T57" fmla="*/ 145539 h 733"/>
              <a:gd name="T58" fmla="*/ 899222 w 652"/>
              <a:gd name="T59" fmla="*/ 410628 h 733"/>
              <a:gd name="T60" fmla="*/ 1294255 w 652"/>
              <a:gd name="T61" fmla="*/ 636733 h 733"/>
              <a:gd name="T62" fmla="*/ 1390415 w 652"/>
              <a:gd name="T63" fmla="*/ 285880 h 733"/>
              <a:gd name="T64" fmla="*/ 1652904 w 652"/>
              <a:gd name="T65" fmla="*/ 431419 h 73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652" h="733">
                <a:moveTo>
                  <a:pt x="652" y="200"/>
                </a:moveTo>
                <a:lnTo>
                  <a:pt x="555" y="256"/>
                </a:lnTo>
                <a:lnTo>
                  <a:pt x="652" y="312"/>
                </a:lnTo>
                <a:lnTo>
                  <a:pt x="636" y="346"/>
                </a:lnTo>
                <a:lnTo>
                  <a:pt x="517" y="279"/>
                </a:lnTo>
                <a:lnTo>
                  <a:pt x="363" y="366"/>
                </a:lnTo>
                <a:lnTo>
                  <a:pt x="517" y="453"/>
                </a:lnTo>
                <a:lnTo>
                  <a:pt x="636" y="386"/>
                </a:lnTo>
                <a:lnTo>
                  <a:pt x="652" y="417"/>
                </a:lnTo>
                <a:lnTo>
                  <a:pt x="555" y="475"/>
                </a:lnTo>
                <a:lnTo>
                  <a:pt x="652" y="532"/>
                </a:lnTo>
                <a:lnTo>
                  <a:pt x="636" y="565"/>
                </a:lnTo>
                <a:lnTo>
                  <a:pt x="535" y="508"/>
                </a:lnTo>
                <a:lnTo>
                  <a:pt x="535" y="623"/>
                </a:lnTo>
                <a:lnTo>
                  <a:pt x="498" y="623"/>
                </a:lnTo>
                <a:lnTo>
                  <a:pt x="498" y="487"/>
                </a:lnTo>
                <a:lnTo>
                  <a:pt x="346" y="398"/>
                </a:lnTo>
                <a:lnTo>
                  <a:pt x="346" y="575"/>
                </a:lnTo>
                <a:lnTo>
                  <a:pt x="465" y="643"/>
                </a:lnTo>
                <a:lnTo>
                  <a:pt x="448" y="672"/>
                </a:lnTo>
                <a:lnTo>
                  <a:pt x="346" y="617"/>
                </a:lnTo>
                <a:lnTo>
                  <a:pt x="346" y="733"/>
                </a:lnTo>
                <a:lnTo>
                  <a:pt x="310" y="733"/>
                </a:lnTo>
                <a:lnTo>
                  <a:pt x="310" y="617"/>
                </a:lnTo>
                <a:lnTo>
                  <a:pt x="208" y="672"/>
                </a:lnTo>
                <a:lnTo>
                  <a:pt x="192" y="643"/>
                </a:lnTo>
                <a:lnTo>
                  <a:pt x="310" y="575"/>
                </a:lnTo>
                <a:lnTo>
                  <a:pt x="310" y="398"/>
                </a:lnTo>
                <a:lnTo>
                  <a:pt x="157" y="487"/>
                </a:lnTo>
                <a:lnTo>
                  <a:pt x="157" y="623"/>
                </a:lnTo>
                <a:lnTo>
                  <a:pt x="118" y="623"/>
                </a:lnTo>
                <a:lnTo>
                  <a:pt x="118" y="508"/>
                </a:lnTo>
                <a:lnTo>
                  <a:pt x="19" y="565"/>
                </a:lnTo>
                <a:lnTo>
                  <a:pt x="0" y="532"/>
                </a:lnTo>
                <a:lnTo>
                  <a:pt x="101" y="475"/>
                </a:lnTo>
                <a:lnTo>
                  <a:pt x="0" y="417"/>
                </a:lnTo>
                <a:lnTo>
                  <a:pt x="19" y="386"/>
                </a:lnTo>
                <a:lnTo>
                  <a:pt x="138" y="453"/>
                </a:lnTo>
                <a:lnTo>
                  <a:pt x="290" y="366"/>
                </a:lnTo>
                <a:lnTo>
                  <a:pt x="138" y="279"/>
                </a:lnTo>
                <a:lnTo>
                  <a:pt x="19" y="346"/>
                </a:lnTo>
                <a:lnTo>
                  <a:pt x="0" y="312"/>
                </a:lnTo>
                <a:lnTo>
                  <a:pt x="101" y="256"/>
                </a:lnTo>
                <a:lnTo>
                  <a:pt x="0" y="200"/>
                </a:lnTo>
                <a:lnTo>
                  <a:pt x="19" y="166"/>
                </a:lnTo>
                <a:lnTo>
                  <a:pt x="118" y="225"/>
                </a:lnTo>
                <a:lnTo>
                  <a:pt x="118" y="110"/>
                </a:lnTo>
                <a:lnTo>
                  <a:pt x="157" y="110"/>
                </a:lnTo>
                <a:lnTo>
                  <a:pt x="157" y="245"/>
                </a:lnTo>
                <a:lnTo>
                  <a:pt x="310" y="335"/>
                </a:lnTo>
                <a:lnTo>
                  <a:pt x="310" y="158"/>
                </a:lnTo>
                <a:lnTo>
                  <a:pt x="192" y="90"/>
                </a:lnTo>
                <a:lnTo>
                  <a:pt x="208" y="56"/>
                </a:lnTo>
                <a:lnTo>
                  <a:pt x="310" y="115"/>
                </a:lnTo>
                <a:lnTo>
                  <a:pt x="310" y="0"/>
                </a:lnTo>
                <a:lnTo>
                  <a:pt x="346" y="0"/>
                </a:lnTo>
                <a:lnTo>
                  <a:pt x="346" y="115"/>
                </a:lnTo>
                <a:lnTo>
                  <a:pt x="445" y="56"/>
                </a:lnTo>
                <a:lnTo>
                  <a:pt x="465" y="90"/>
                </a:lnTo>
                <a:lnTo>
                  <a:pt x="346" y="158"/>
                </a:lnTo>
                <a:lnTo>
                  <a:pt x="346" y="335"/>
                </a:lnTo>
                <a:lnTo>
                  <a:pt x="498" y="245"/>
                </a:lnTo>
                <a:lnTo>
                  <a:pt x="498" y="110"/>
                </a:lnTo>
                <a:lnTo>
                  <a:pt x="535" y="110"/>
                </a:lnTo>
                <a:lnTo>
                  <a:pt x="535" y="225"/>
                </a:lnTo>
                <a:lnTo>
                  <a:pt x="636" y="166"/>
                </a:lnTo>
                <a:lnTo>
                  <a:pt x="652" y="200"/>
                </a:ln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19" name="文本框 18"/>
          <p:cNvSpPr txBox="1"/>
          <p:nvPr/>
        </p:nvSpPr>
        <p:spPr>
          <a:xfrm>
            <a:off x="6805930" y="1334770"/>
            <a:ext cx="4636770" cy="275590"/>
          </a:xfrm>
          <a:prstGeom prst="rect">
            <a:avLst/>
          </a:prstGeom>
          <a:noFill/>
        </p:spPr>
        <p:txBody>
          <a:bodyPr wrap="square" rtlCol="0" anchor="t">
            <a:spAutoFit/>
          </a:bodyPr>
          <a:lstStyle/>
          <a:p>
            <a:pPr algn="r"/>
            <a:r>
              <a:rPr lang="zh-CN" altLang="en-US" sz="1200">
                <a:latin typeface="仓耳新仿宋 W01" panose="02020400000000000000" charset="-122"/>
                <a:ea typeface="仓耳新仿宋 W01" panose="02020400000000000000" charset="-122"/>
                <a:sym typeface="+mn-ea"/>
              </a:rPr>
              <a:t>有人说冬天不适合旅行，但这些地方让你来了就不想走！</a:t>
            </a:r>
          </a:p>
        </p:txBody>
      </p:sp>
      <p:sp>
        <p:nvSpPr>
          <p:cNvPr id="20" name="雪花"/>
          <p:cNvSpPr/>
          <p:nvPr/>
        </p:nvSpPr>
        <p:spPr bwMode="auto">
          <a:xfrm rot="1500000">
            <a:off x="11807825" y="3580130"/>
            <a:ext cx="569595" cy="640715"/>
          </a:xfrm>
          <a:custGeom>
            <a:avLst/>
            <a:gdLst>
              <a:gd name="T0" fmla="*/ 1442393 w 652"/>
              <a:gd name="T1" fmla="*/ 665321 h 733"/>
              <a:gd name="T2" fmla="*/ 1652904 w 652"/>
              <a:gd name="T3" fmla="*/ 899222 h 733"/>
              <a:gd name="T4" fmla="*/ 943403 w 652"/>
              <a:gd name="T5" fmla="*/ 951201 h 733"/>
              <a:gd name="T6" fmla="*/ 1652904 w 652"/>
              <a:gd name="T7" fmla="*/ 1003179 h 733"/>
              <a:gd name="T8" fmla="*/ 1442393 w 652"/>
              <a:gd name="T9" fmla="*/ 1234482 h 733"/>
              <a:gd name="T10" fmla="*/ 1652904 w 652"/>
              <a:gd name="T11" fmla="*/ 1468383 h 733"/>
              <a:gd name="T12" fmla="*/ 1390415 w 652"/>
              <a:gd name="T13" fmla="*/ 1619120 h 733"/>
              <a:gd name="T14" fmla="*/ 1294255 w 652"/>
              <a:gd name="T15" fmla="*/ 1265668 h 733"/>
              <a:gd name="T16" fmla="*/ 899222 w 652"/>
              <a:gd name="T17" fmla="*/ 1494372 h 733"/>
              <a:gd name="T18" fmla="*/ 1164310 w 652"/>
              <a:gd name="T19" fmla="*/ 1746467 h 733"/>
              <a:gd name="T20" fmla="*/ 899222 w 652"/>
              <a:gd name="T21" fmla="*/ 1905000 h 733"/>
              <a:gd name="T22" fmla="*/ 805661 w 652"/>
              <a:gd name="T23" fmla="*/ 1603527 h 733"/>
              <a:gd name="T24" fmla="*/ 498990 w 652"/>
              <a:gd name="T25" fmla="*/ 1671098 h 733"/>
              <a:gd name="T26" fmla="*/ 805661 w 652"/>
              <a:gd name="T27" fmla="*/ 1034366 h 733"/>
              <a:gd name="T28" fmla="*/ 408028 w 652"/>
              <a:gd name="T29" fmla="*/ 1619120 h 733"/>
              <a:gd name="T30" fmla="*/ 306671 w 652"/>
              <a:gd name="T31" fmla="*/ 1320246 h 733"/>
              <a:gd name="T32" fmla="*/ 0 w 652"/>
              <a:gd name="T33" fmla="*/ 1382619 h 733"/>
              <a:gd name="T34" fmla="*/ 0 w 652"/>
              <a:gd name="T35" fmla="*/ 1083745 h 733"/>
              <a:gd name="T36" fmla="*/ 358649 w 652"/>
              <a:gd name="T37" fmla="*/ 1177306 h 733"/>
              <a:gd name="T38" fmla="*/ 358649 w 652"/>
              <a:gd name="T39" fmla="*/ 725095 h 733"/>
              <a:gd name="T40" fmla="*/ 0 w 652"/>
              <a:gd name="T41" fmla="*/ 810859 h 733"/>
              <a:gd name="T42" fmla="*/ 0 w 652"/>
              <a:gd name="T43" fmla="*/ 519782 h 733"/>
              <a:gd name="T44" fmla="*/ 306671 w 652"/>
              <a:gd name="T45" fmla="*/ 584754 h 733"/>
              <a:gd name="T46" fmla="*/ 408028 w 652"/>
              <a:gd name="T47" fmla="*/ 285880 h 733"/>
              <a:gd name="T48" fmla="*/ 805661 w 652"/>
              <a:gd name="T49" fmla="*/ 870634 h 733"/>
              <a:gd name="T50" fmla="*/ 498990 w 652"/>
              <a:gd name="T51" fmla="*/ 233902 h 733"/>
              <a:gd name="T52" fmla="*/ 805661 w 652"/>
              <a:gd name="T53" fmla="*/ 298874 h 733"/>
              <a:gd name="T54" fmla="*/ 899222 w 652"/>
              <a:gd name="T55" fmla="*/ 0 h 733"/>
              <a:gd name="T56" fmla="*/ 1156513 w 652"/>
              <a:gd name="T57" fmla="*/ 145539 h 733"/>
              <a:gd name="T58" fmla="*/ 899222 w 652"/>
              <a:gd name="T59" fmla="*/ 410628 h 733"/>
              <a:gd name="T60" fmla="*/ 1294255 w 652"/>
              <a:gd name="T61" fmla="*/ 636733 h 733"/>
              <a:gd name="T62" fmla="*/ 1390415 w 652"/>
              <a:gd name="T63" fmla="*/ 285880 h 733"/>
              <a:gd name="T64" fmla="*/ 1652904 w 652"/>
              <a:gd name="T65" fmla="*/ 431419 h 73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652" h="733">
                <a:moveTo>
                  <a:pt x="652" y="200"/>
                </a:moveTo>
                <a:lnTo>
                  <a:pt x="555" y="256"/>
                </a:lnTo>
                <a:lnTo>
                  <a:pt x="652" y="312"/>
                </a:lnTo>
                <a:lnTo>
                  <a:pt x="636" y="346"/>
                </a:lnTo>
                <a:lnTo>
                  <a:pt x="517" y="279"/>
                </a:lnTo>
                <a:lnTo>
                  <a:pt x="363" y="366"/>
                </a:lnTo>
                <a:lnTo>
                  <a:pt x="517" y="453"/>
                </a:lnTo>
                <a:lnTo>
                  <a:pt x="636" y="386"/>
                </a:lnTo>
                <a:lnTo>
                  <a:pt x="652" y="417"/>
                </a:lnTo>
                <a:lnTo>
                  <a:pt x="555" y="475"/>
                </a:lnTo>
                <a:lnTo>
                  <a:pt x="652" y="532"/>
                </a:lnTo>
                <a:lnTo>
                  <a:pt x="636" y="565"/>
                </a:lnTo>
                <a:lnTo>
                  <a:pt x="535" y="508"/>
                </a:lnTo>
                <a:lnTo>
                  <a:pt x="535" y="623"/>
                </a:lnTo>
                <a:lnTo>
                  <a:pt x="498" y="623"/>
                </a:lnTo>
                <a:lnTo>
                  <a:pt x="498" y="487"/>
                </a:lnTo>
                <a:lnTo>
                  <a:pt x="346" y="398"/>
                </a:lnTo>
                <a:lnTo>
                  <a:pt x="346" y="575"/>
                </a:lnTo>
                <a:lnTo>
                  <a:pt x="465" y="643"/>
                </a:lnTo>
                <a:lnTo>
                  <a:pt x="448" y="672"/>
                </a:lnTo>
                <a:lnTo>
                  <a:pt x="346" y="617"/>
                </a:lnTo>
                <a:lnTo>
                  <a:pt x="346" y="733"/>
                </a:lnTo>
                <a:lnTo>
                  <a:pt x="310" y="733"/>
                </a:lnTo>
                <a:lnTo>
                  <a:pt x="310" y="617"/>
                </a:lnTo>
                <a:lnTo>
                  <a:pt x="208" y="672"/>
                </a:lnTo>
                <a:lnTo>
                  <a:pt x="192" y="643"/>
                </a:lnTo>
                <a:lnTo>
                  <a:pt x="310" y="575"/>
                </a:lnTo>
                <a:lnTo>
                  <a:pt x="310" y="398"/>
                </a:lnTo>
                <a:lnTo>
                  <a:pt x="157" y="487"/>
                </a:lnTo>
                <a:lnTo>
                  <a:pt x="157" y="623"/>
                </a:lnTo>
                <a:lnTo>
                  <a:pt x="118" y="623"/>
                </a:lnTo>
                <a:lnTo>
                  <a:pt x="118" y="508"/>
                </a:lnTo>
                <a:lnTo>
                  <a:pt x="19" y="565"/>
                </a:lnTo>
                <a:lnTo>
                  <a:pt x="0" y="532"/>
                </a:lnTo>
                <a:lnTo>
                  <a:pt x="101" y="475"/>
                </a:lnTo>
                <a:lnTo>
                  <a:pt x="0" y="417"/>
                </a:lnTo>
                <a:lnTo>
                  <a:pt x="19" y="386"/>
                </a:lnTo>
                <a:lnTo>
                  <a:pt x="138" y="453"/>
                </a:lnTo>
                <a:lnTo>
                  <a:pt x="290" y="366"/>
                </a:lnTo>
                <a:lnTo>
                  <a:pt x="138" y="279"/>
                </a:lnTo>
                <a:lnTo>
                  <a:pt x="19" y="346"/>
                </a:lnTo>
                <a:lnTo>
                  <a:pt x="0" y="312"/>
                </a:lnTo>
                <a:lnTo>
                  <a:pt x="101" y="256"/>
                </a:lnTo>
                <a:lnTo>
                  <a:pt x="0" y="200"/>
                </a:lnTo>
                <a:lnTo>
                  <a:pt x="19" y="166"/>
                </a:lnTo>
                <a:lnTo>
                  <a:pt x="118" y="225"/>
                </a:lnTo>
                <a:lnTo>
                  <a:pt x="118" y="110"/>
                </a:lnTo>
                <a:lnTo>
                  <a:pt x="157" y="110"/>
                </a:lnTo>
                <a:lnTo>
                  <a:pt x="157" y="245"/>
                </a:lnTo>
                <a:lnTo>
                  <a:pt x="310" y="335"/>
                </a:lnTo>
                <a:lnTo>
                  <a:pt x="310" y="158"/>
                </a:lnTo>
                <a:lnTo>
                  <a:pt x="192" y="90"/>
                </a:lnTo>
                <a:lnTo>
                  <a:pt x="208" y="56"/>
                </a:lnTo>
                <a:lnTo>
                  <a:pt x="310" y="115"/>
                </a:lnTo>
                <a:lnTo>
                  <a:pt x="310" y="0"/>
                </a:lnTo>
                <a:lnTo>
                  <a:pt x="346" y="0"/>
                </a:lnTo>
                <a:lnTo>
                  <a:pt x="346" y="115"/>
                </a:lnTo>
                <a:lnTo>
                  <a:pt x="445" y="56"/>
                </a:lnTo>
                <a:lnTo>
                  <a:pt x="465" y="90"/>
                </a:lnTo>
                <a:lnTo>
                  <a:pt x="346" y="158"/>
                </a:lnTo>
                <a:lnTo>
                  <a:pt x="346" y="335"/>
                </a:lnTo>
                <a:lnTo>
                  <a:pt x="498" y="245"/>
                </a:lnTo>
                <a:lnTo>
                  <a:pt x="498" y="110"/>
                </a:lnTo>
                <a:lnTo>
                  <a:pt x="535" y="110"/>
                </a:lnTo>
                <a:lnTo>
                  <a:pt x="535" y="225"/>
                </a:lnTo>
                <a:lnTo>
                  <a:pt x="636" y="166"/>
                </a:lnTo>
                <a:lnTo>
                  <a:pt x="652" y="200"/>
                </a:ln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22" name="直角三角形 21"/>
          <p:cNvSpPr/>
          <p:nvPr/>
        </p:nvSpPr>
        <p:spPr>
          <a:xfrm>
            <a:off x="296545" y="2287270"/>
            <a:ext cx="2085975" cy="4372610"/>
          </a:xfrm>
          <a:prstGeom prst="rtTriangle">
            <a:avLst/>
          </a:prstGeom>
          <a:solidFill>
            <a:schemeClr val="bg1">
              <a:alpha val="47000"/>
            </a:schemeClr>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9359900" y="5983605"/>
            <a:ext cx="1821180" cy="245110"/>
          </a:xfrm>
          <a:prstGeom prst="rect">
            <a:avLst/>
          </a:prstGeom>
          <a:noFill/>
        </p:spPr>
        <p:txBody>
          <a:bodyPr wrap="square" rtlCol="0">
            <a:spAutoFit/>
          </a:bodyPr>
          <a:lstStyle/>
          <a:p>
            <a:pPr algn="dist"/>
            <a:r>
              <a:rPr lang="zh-CN" sz="1000">
                <a:solidFill>
                  <a:schemeClr val="tx1">
                    <a:lumMod val="75000"/>
                    <a:lumOff val="25000"/>
                  </a:schemeClr>
                </a:solidFill>
                <a:latin typeface="方正清刻本悦宋简体" panose="02000000000000000000" charset="-122"/>
                <a:ea typeface="方正清刻本悦宋简体" panose="02000000000000000000" charset="-122"/>
                <a:cs typeface="方正清刻本悦宋简体" panose="02000000000000000000" charset="-122"/>
              </a:rPr>
              <a:t>记录每一次精彩的瞬间</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pageCurlDoubl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par>
                                <p:cTn id="8" presetID="8" presetClass="entr" presetSubtype="16"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diamond(in)">
                                      <p:cBhvr>
                                        <p:cTn id="10" dur="2000"/>
                                        <p:tgtEl>
                                          <p:spTgt spid="17"/>
                                        </p:tgtEl>
                                      </p:cBhvr>
                                    </p:animEffect>
                                  </p:childTnLst>
                                </p:cTn>
                              </p:par>
                              <p:par>
                                <p:cTn id="11" presetID="8" presetClass="entr" presetSubtype="16"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diamond(in)">
                                      <p:cBhvr>
                                        <p:cTn id="13" dur="2000"/>
                                        <p:tgtEl>
                                          <p:spTgt spid="4"/>
                                        </p:tgtEl>
                                      </p:cBhvr>
                                    </p:animEffect>
                                  </p:childTnLst>
                                </p:cTn>
                              </p:par>
                              <p:par>
                                <p:cTn id="14" presetID="8" presetClass="entr" presetSubtype="16"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diamond(in)">
                                      <p:cBhvr>
                                        <p:cTn id="16" dur="2000"/>
                                        <p:tgtEl>
                                          <p:spTgt spid="10"/>
                                        </p:tgtEl>
                                      </p:cBhvr>
                                    </p:animEffect>
                                  </p:childTnLst>
                                </p:cTn>
                              </p:par>
                              <p:par>
                                <p:cTn id="17" presetID="8" presetClass="entr" presetSubtype="16"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diamond(in)">
                                      <p:cBhvr>
                                        <p:cTn id="19" dur="2000"/>
                                        <p:tgtEl>
                                          <p:spTgt spid="11"/>
                                        </p:tgtEl>
                                      </p:cBhvr>
                                    </p:animEffect>
                                  </p:childTnLst>
                                </p:cTn>
                              </p:par>
                              <p:par>
                                <p:cTn id="20" presetID="8" presetClass="entr" presetSubtype="16" fill="hold" grpId="0" nodeType="withEffect">
                                  <p:stCondLst>
                                    <p:cond delay="0"/>
                                  </p:stCondLst>
                                  <p:childTnLst>
                                    <p:set>
                                      <p:cBhvr>
                                        <p:cTn id="21" dur="1" fill="hold">
                                          <p:stCondLst>
                                            <p:cond delay="0"/>
                                          </p:stCondLst>
                                        </p:cTn>
                                        <p:tgtEl>
                                          <p:spTgt spid="2050"/>
                                        </p:tgtEl>
                                        <p:attrNameLst>
                                          <p:attrName>style.visibility</p:attrName>
                                        </p:attrNameLst>
                                      </p:cBhvr>
                                      <p:to>
                                        <p:strVal val="visible"/>
                                      </p:to>
                                    </p:set>
                                    <p:animEffect transition="in" filter="diamond(in)">
                                      <p:cBhvr>
                                        <p:cTn id="22" dur="2000"/>
                                        <p:tgtEl>
                                          <p:spTgt spid="2050"/>
                                        </p:tgtEl>
                                      </p:cBhvr>
                                    </p:animEffect>
                                  </p:childTnLst>
                                </p:cTn>
                              </p:par>
                              <p:par>
                                <p:cTn id="23" presetID="8" presetClass="entr" presetSubtype="16"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diamond(in)">
                                      <p:cBhvr>
                                        <p:cTn id="25" dur="2000"/>
                                        <p:tgtEl>
                                          <p:spTgt spid="15"/>
                                        </p:tgtEl>
                                      </p:cBhvr>
                                    </p:animEffect>
                                  </p:childTnLst>
                                </p:cTn>
                              </p:par>
                              <p:par>
                                <p:cTn id="26" presetID="8" presetClass="entr" presetSubtype="16"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diamond(in)">
                                      <p:cBhvr>
                                        <p:cTn id="28" dur="2000"/>
                                        <p:tgtEl>
                                          <p:spTgt spid="16"/>
                                        </p:tgtEl>
                                      </p:cBhvr>
                                    </p:animEffect>
                                  </p:childTnLst>
                                </p:cTn>
                              </p:par>
                              <p:par>
                                <p:cTn id="29" presetID="8" presetClass="entr" presetSubtype="16"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diamond(in)">
                                      <p:cBhvr>
                                        <p:cTn id="31" dur="2000"/>
                                        <p:tgtEl>
                                          <p:spTgt spid="18"/>
                                        </p:tgtEl>
                                      </p:cBhvr>
                                    </p:animEffect>
                                  </p:childTnLst>
                                </p:cTn>
                              </p:par>
                              <p:par>
                                <p:cTn id="32" presetID="8" presetClass="entr" presetSubtype="16"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diamond(in)">
                                      <p:cBhvr>
                                        <p:cTn id="34" dur="2000"/>
                                        <p:tgtEl>
                                          <p:spTgt spid="19"/>
                                        </p:tgtEl>
                                      </p:cBhvr>
                                    </p:animEffect>
                                  </p:childTnLst>
                                </p:cTn>
                              </p:par>
                              <p:par>
                                <p:cTn id="35" presetID="8" presetClass="entr" presetSubtype="16"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diamond(in)">
                                      <p:cBhvr>
                                        <p:cTn id="37" dur="2000"/>
                                        <p:tgtEl>
                                          <p:spTgt spid="20"/>
                                        </p:tgtEl>
                                      </p:cBhvr>
                                    </p:animEffect>
                                  </p:childTnLst>
                                </p:cTn>
                              </p:par>
                              <p:par>
                                <p:cTn id="38" presetID="8" presetClass="entr" presetSubtype="16" fill="hold" grpId="0" nodeType="with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diamond(in)">
                                      <p:cBhvr>
                                        <p:cTn id="40" dur="2000"/>
                                        <p:tgtEl>
                                          <p:spTgt spid="22"/>
                                        </p:tgtEl>
                                      </p:cBhvr>
                                    </p:animEffect>
                                  </p:childTnLst>
                                </p:cTn>
                              </p:par>
                              <p:par>
                                <p:cTn id="41" presetID="8" presetClass="entr" presetSubtype="16"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diamond(in)">
                                      <p:cBhvr>
                                        <p:cTn id="43" dur="2000"/>
                                        <p:tgtEl>
                                          <p:spTgt spid="26"/>
                                        </p:tgtEl>
                                      </p:cBhvr>
                                    </p:animEffect>
                                  </p:childTnLst>
                                </p:cTn>
                              </p:par>
                            </p:childTnLst>
                          </p:cTn>
                        </p:par>
                        <p:par>
                          <p:cTn id="44" fill="hold">
                            <p:stCondLst>
                              <p:cond delay="2000"/>
                            </p:stCondLst>
                            <p:childTnLst>
                              <p:par>
                                <p:cTn id="45" presetID="14" presetClass="entr" presetSubtype="10" fill="hold" grpId="0" nodeType="after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randombar(horizontal)">
                                      <p:cBhvr>
                                        <p:cTn id="4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5" grpId="0"/>
      <p:bldP spid="4" grpId="0"/>
      <p:bldP spid="10" grpId="0"/>
      <p:bldP spid="11" grpId="0"/>
      <p:bldP spid="2050" grpId="0" animBg="1"/>
      <p:bldP spid="15" grpId="0" animBg="1"/>
      <p:bldP spid="16" grpId="0" animBg="1"/>
      <p:bldP spid="18" grpId="0" animBg="1"/>
      <p:bldP spid="19" grpId="0"/>
      <p:bldP spid="20" grpId="0" animBg="1"/>
      <p:bldP spid="22" grpId="0" animBg="1"/>
      <p:bldP spid="26"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图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54611" y="1014413"/>
            <a:ext cx="6663567" cy="4032250"/>
          </a:xfrm>
          <a:prstGeom prst="rect">
            <a:avLst/>
          </a:prstGeom>
        </p:spPr>
      </p:pic>
      <p:sp>
        <p:nvSpPr>
          <p:cNvPr id="7" name="文本框 6"/>
          <p:cNvSpPr txBox="1"/>
          <p:nvPr/>
        </p:nvSpPr>
        <p:spPr>
          <a:xfrm>
            <a:off x="3465830" y="1123950"/>
            <a:ext cx="847090" cy="4151630"/>
          </a:xfrm>
          <a:prstGeom prst="rect">
            <a:avLst/>
          </a:prstGeom>
          <a:noFill/>
        </p:spPr>
        <p:txBody>
          <a:bodyPr vert="eaVert" wrap="square" rtlCol="0" anchor="t">
            <a:spAutoFit/>
          </a:bodyPr>
          <a:lstStyle/>
          <a:p>
            <a:pPr>
              <a:lnSpc>
                <a:spcPct val="120000"/>
              </a:lnSpc>
            </a:pPr>
            <a:r>
              <a:rPr lang="zh-CN" altLang="en-US" dirty="0">
                <a:latin typeface="仓耳静雅体 W01" panose="02020400000000000000" charset="-122"/>
                <a:ea typeface="仓耳静雅体 W01" panose="02020400000000000000" charset="-122"/>
              </a:rPr>
              <a:t>与其懒洋洋地窝在被窝里，不如放飞自我，享受大雪纷飞的纯白世界。</a:t>
            </a:r>
          </a:p>
        </p:txBody>
      </p:sp>
      <p:sp>
        <p:nvSpPr>
          <p:cNvPr id="8" name="文本框 7"/>
          <p:cNvSpPr txBox="1"/>
          <p:nvPr/>
        </p:nvSpPr>
        <p:spPr>
          <a:xfrm>
            <a:off x="579755" y="2087245"/>
            <a:ext cx="675005" cy="2225040"/>
          </a:xfrm>
          <a:prstGeom prst="rect">
            <a:avLst/>
          </a:prstGeom>
          <a:noFill/>
        </p:spPr>
        <p:txBody>
          <a:bodyPr vert="eaVert" wrap="square" rtlCol="0">
            <a:spAutoFit/>
          </a:bodyPr>
          <a:lstStyle/>
          <a:p>
            <a:pPr algn="dist"/>
            <a:r>
              <a:rPr lang="zh-CN" altLang="en-US" sz="3200" dirty="0">
                <a:latin typeface="方正清刻本悦宋简体" panose="02000000000000000000" charset="-122"/>
                <a:ea typeface="方正清刻本悦宋简体" panose="02000000000000000000" charset="-122"/>
                <a:sym typeface="+mn-ea"/>
              </a:rPr>
              <a:t>雪人の旅</a:t>
            </a:r>
            <a:endParaRPr lang="zh-CN" altLang="en-US" sz="3200" dirty="0">
              <a:latin typeface="方正清刻本悦宋简体" panose="02000000000000000000" charset="-122"/>
              <a:ea typeface="方正清刻本悦宋简体" panose="02000000000000000000" charset="-122"/>
            </a:endParaRPr>
          </a:p>
        </p:txBody>
      </p:sp>
      <p:sp>
        <p:nvSpPr>
          <p:cNvPr id="15" name="雪花"/>
          <p:cNvSpPr/>
          <p:nvPr/>
        </p:nvSpPr>
        <p:spPr bwMode="auto">
          <a:xfrm rot="1500000">
            <a:off x="2133600" y="2731135"/>
            <a:ext cx="287020" cy="322580"/>
          </a:xfrm>
          <a:custGeom>
            <a:avLst/>
            <a:gdLst>
              <a:gd name="T0" fmla="*/ 1442393 w 652"/>
              <a:gd name="T1" fmla="*/ 665321 h 733"/>
              <a:gd name="T2" fmla="*/ 1652904 w 652"/>
              <a:gd name="T3" fmla="*/ 899222 h 733"/>
              <a:gd name="T4" fmla="*/ 943403 w 652"/>
              <a:gd name="T5" fmla="*/ 951201 h 733"/>
              <a:gd name="T6" fmla="*/ 1652904 w 652"/>
              <a:gd name="T7" fmla="*/ 1003179 h 733"/>
              <a:gd name="T8" fmla="*/ 1442393 w 652"/>
              <a:gd name="T9" fmla="*/ 1234482 h 733"/>
              <a:gd name="T10" fmla="*/ 1652904 w 652"/>
              <a:gd name="T11" fmla="*/ 1468383 h 733"/>
              <a:gd name="T12" fmla="*/ 1390415 w 652"/>
              <a:gd name="T13" fmla="*/ 1619120 h 733"/>
              <a:gd name="T14" fmla="*/ 1294255 w 652"/>
              <a:gd name="T15" fmla="*/ 1265668 h 733"/>
              <a:gd name="T16" fmla="*/ 899222 w 652"/>
              <a:gd name="T17" fmla="*/ 1494372 h 733"/>
              <a:gd name="T18" fmla="*/ 1164310 w 652"/>
              <a:gd name="T19" fmla="*/ 1746467 h 733"/>
              <a:gd name="T20" fmla="*/ 899222 w 652"/>
              <a:gd name="T21" fmla="*/ 1905000 h 733"/>
              <a:gd name="T22" fmla="*/ 805661 w 652"/>
              <a:gd name="T23" fmla="*/ 1603527 h 733"/>
              <a:gd name="T24" fmla="*/ 498990 w 652"/>
              <a:gd name="T25" fmla="*/ 1671098 h 733"/>
              <a:gd name="T26" fmla="*/ 805661 w 652"/>
              <a:gd name="T27" fmla="*/ 1034366 h 733"/>
              <a:gd name="T28" fmla="*/ 408028 w 652"/>
              <a:gd name="T29" fmla="*/ 1619120 h 733"/>
              <a:gd name="T30" fmla="*/ 306671 w 652"/>
              <a:gd name="T31" fmla="*/ 1320246 h 733"/>
              <a:gd name="T32" fmla="*/ 0 w 652"/>
              <a:gd name="T33" fmla="*/ 1382619 h 733"/>
              <a:gd name="T34" fmla="*/ 0 w 652"/>
              <a:gd name="T35" fmla="*/ 1083745 h 733"/>
              <a:gd name="T36" fmla="*/ 358649 w 652"/>
              <a:gd name="T37" fmla="*/ 1177306 h 733"/>
              <a:gd name="T38" fmla="*/ 358649 w 652"/>
              <a:gd name="T39" fmla="*/ 725095 h 733"/>
              <a:gd name="T40" fmla="*/ 0 w 652"/>
              <a:gd name="T41" fmla="*/ 810859 h 733"/>
              <a:gd name="T42" fmla="*/ 0 w 652"/>
              <a:gd name="T43" fmla="*/ 519782 h 733"/>
              <a:gd name="T44" fmla="*/ 306671 w 652"/>
              <a:gd name="T45" fmla="*/ 584754 h 733"/>
              <a:gd name="T46" fmla="*/ 408028 w 652"/>
              <a:gd name="T47" fmla="*/ 285880 h 733"/>
              <a:gd name="T48" fmla="*/ 805661 w 652"/>
              <a:gd name="T49" fmla="*/ 870634 h 733"/>
              <a:gd name="T50" fmla="*/ 498990 w 652"/>
              <a:gd name="T51" fmla="*/ 233902 h 733"/>
              <a:gd name="T52" fmla="*/ 805661 w 652"/>
              <a:gd name="T53" fmla="*/ 298874 h 733"/>
              <a:gd name="T54" fmla="*/ 899222 w 652"/>
              <a:gd name="T55" fmla="*/ 0 h 733"/>
              <a:gd name="T56" fmla="*/ 1156513 w 652"/>
              <a:gd name="T57" fmla="*/ 145539 h 733"/>
              <a:gd name="T58" fmla="*/ 899222 w 652"/>
              <a:gd name="T59" fmla="*/ 410628 h 733"/>
              <a:gd name="T60" fmla="*/ 1294255 w 652"/>
              <a:gd name="T61" fmla="*/ 636733 h 733"/>
              <a:gd name="T62" fmla="*/ 1390415 w 652"/>
              <a:gd name="T63" fmla="*/ 285880 h 733"/>
              <a:gd name="T64" fmla="*/ 1652904 w 652"/>
              <a:gd name="T65" fmla="*/ 431419 h 73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652" h="733">
                <a:moveTo>
                  <a:pt x="652" y="200"/>
                </a:moveTo>
                <a:lnTo>
                  <a:pt x="555" y="256"/>
                </a:lnTo>
                <a:lnTo>
                  <a:pt x="652" y="312"/>
                </a:lnTo>
                <a:lnTo>
                  <a:pt x="636" y="346"/>
                </a:lnTo>
                <a:lnTo>
                  <a:pt x="517" y="279"/>
                </a:lnTo>
                <a:lnTo>
                  <a:pt x="363" y="366"/>
                </a:lnTo>
                <a:lnTo>
                  <a:pt x="517" y="453"/>
                </a:lnTo>
                <a:lnTo>
                  <a:pt x="636" y="386"/>
                </a:lnTo>
                <a:lnTo>
                  <a:pt x="652" y="417"/>
                </a:lnTo>
                <a:lnTo>
                  <a:pt x="555" y="475"/>
                </a:lnTo>
                <a:lnTo>
                  <a:pt x="652" y="532"/>
                </a:lnTo>
                <a:lnTo>
                  <a:pt x="636" y="565"/>
                </a:lnTo>
                <a:lnTo>
                  <a:pt x="535" y="508"/>
                </a:lnTo>
                <a:lnTo>
                  <a:pt x="535" y="623"/>
                </a:lnTo>
                <a:lnTo>
                  <a:pt x="498" y="623"/>
                </a:lnTo>
                <a:lnTo>
                  <a:pt x="498" y="487"/>
                </a:lnTo>
                <a:lnTo>
                  <a:pt x="346" y="398"/>
                </a:lnTo>
                <a:lnTo>
                  <a:pt x="346" y="575"/>
                </a:lnTo>
                <a:lnTo>
                  <a:pt x="465" y="643"/>
                </a:lnTo>
                <a:lnTo>
                  <a:pt x="448" y="672"/>
                </a:lnTo>
                <a:lnTo>
                  <a:pt x="346" y="617"/>
                </a:lnTo>
                <a:lnTo>
                  <a:pt x="346" y="733"/>
                </a:lnTo>
                <a:lnTo>
                  <a:pt x="310" y="733"/>
                </a:lnTo>
                <a:lnTo>
                  <a:pt x="310" y="617"/>
                </a:lnTo>
                <a:lnTo>
                  <a:pt x="208" y="672"/>
                </a:lnTo>
                <a:lnTo>
                  <a:pt x="192" y="643"/>
                </a:lnTo>
                <a:lnTo>
                  <a:pt x="310" y="575"/>
                </a:lnTo>
                <a:lnTo>
                  <a:pt x="310" y="398"/>
                </a:lnTo>
                <a:lnTo>
                  <a:pt x="157" y="487"/>
                </a:lnTo>
                <a:lnTo>
                  <a:pt x="157" y="623"/>
                </a:lnTo>
                <a:lnTo>
                  <a:pt x="118" y="623"/>
                </a:lnTo>
                <a:lnTo>
                  <a:pt x="118" y="508"/>
                </a:lnTo>
                <a:lnTo>
                  <a:pt x="19" y="565"/>
                </a:lnTo>
                <a:lnTo>
                  <a:pt x="0" y="532"/>
                </a:lnTo>
                <a:lnTo>
                  <a:pt x="101" y="475"/>
                </a:lnTo>
                <a:lnTo>
                  <a:pt x="0" y="417"/>
                </a:lnTo>
                <a:lnTo>
                  <a:pt x="19" y="386"/>
                </a:lnTo>
                <a:lnTo>
                  <a:pt x="138" y="453"/>
                </a:lnTo>
                <a:lnTo>
                  <a:pt x="290" y="366"/>
                </a:lnTo>
                <a:lnTo>
                  <a:pt x="138" y="279"/>
                </a:lnTo>
                <a:lnTo>
                  <a:pt x="19" y="346"/>
                </a:lnTo>
                <a:lnTo>
                  <a:pt x="0" y="312"/>
                </a:lnTo>
                <a:lnTo>
                  <a:pt x="101" y="256"/>
                </a:lnTo>
                <a:lnTo>
                  <a:pt x="0" y="200"/>
                </a:lnTo>
                <a:lnTo>
                  <a:pt x="19" y="166"/>
                </a:lnTo>
                <a:lnTo>
                  <a:pt x="118" y="225"/>
                </a:lnTo>
                <a:lnTo>
                  <a:pt x="118" y="110"/>
                </a:lnTo>
                <a:lnTo>
                  <a:pt x="157" y="110"/>
                </a:lnTo>
                <a:lnTo>
                  <a:pt x="157" y="245"/>
                </a:lnTo>
                <a:lnTo>
                  <a:pt x="310" y="335"/>
                </a:lnTo>
                <a:lnTo>
                  <a:pt x="310" y="158"/>
                </a:lnTo>
                <a:lnTo>
                  <a:pt x="192" y="90"/>
                </a:lnTo>
                <a:lnTo>
                  <a:pt x="208" y="56"/>
                </a:lnTo>
                <a:lnTo>
                  <a:pt x="310" y="115"/>
                </a:lnTo>
                <a:lnTo>
                  <a:pt x="310" y="0"/>
                </a:lnTo>
                <a:lnTo>
                  <a:pt x="346" y="0"/>
                </a:lnTo>
                <a:lnTo>
                  <a:pt x="346" y="115"/>
                </a:lnTo>
                <a:lnTo>
                  <a:pt x="445" y="56"/>
                </a:lnTo>
                <a:lnTo>
                  <a:pt x="465" y="90"/>
                </a:lnTo>
                <a:lnTo>
                  <a:pt x="346" y="158"/>
                </a:lnTo>
                <a:lnTo>
                  <a:pt x="346" y="335"/>
                </a:lnTo>
                <a:lnTo>
                  <a:pt x="498" y="245"/>
                </a:lnTo>
                <a:lnTo>
                  <a:pt x="498" y="110"/>
                </a:lnTo>
                <a:lnTo>
                  <a:pt x="535" y="110"/>
                </a:lnTo>
                <a:lnTo>
                  <a:pt x="535" y="225"/>
                </a:lnTo>
                <a:lnTo>
                  <a:pt x="636" y="166"/>
                </a:lnTo>
                <a:lnTo>
                  <a:pt x="652" y="200"/>
                </a:ln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18" name="雪花"/>
          <p:cNvSpPr/>
          <p:nvPr/>
        </p:nvSpPr>
        <p:spPr bwMode="auto">
          <a:xfrm rot="1500000">
            <a:off x="916305" y="809625"/>
            <a:ext cx="199390" cy="224155"/>
          </a:xfrm>
          <a:custGeom>
            <a:avLst/>
            <a:gdLst>
              <a:gd name="T0" fmla="*/ 1442393 w 652"/>
              <a:gd name="T1" fmla="*/ 665321 h 733"/>
              <a:gd name="T2" fmla="*/ 1652904 w 652"/>
              <a:gd name="T3" fmla="*/ 899222 h 733"/>
              <a:gd name="T4" fmla="*/ 943403 w 652"/>
              <a:gd name="T5" fmla="*/ 951201 h 733"/>
              <a:gd name="T6" fmla="*/ 1652904 w 652"/>
              <a:gd name="T7" fmla="*/ 1003179 h 733"/>
              <a:gd name="T8" fmla="*/ 1442393 w 652"/>
              <a:gd name="T9" fmla="*/ 1234482 h 733"/>
              <a:gd name="T10" fmla="*/ 1652904 w 652"/>
              <a:gd name="T11" fmla="*/ 1468383 h 733"/>
              <a:gd name="T12" fmla="*/ 1390415 w 652"/>
              <a:gd name="T13" fmla="*/ 1619120 h 733"/>
              <a:gd name="T14" fmla="*/ 1294255 w 652"/>
              <a:gd name="T15" fmla="*/ 1265668 h 733"/>
              <a:gd name="T16" fmla="*/ 899222 w 652"/>
              <a:gd name="T17" fmla="*/ 1494372 h 733"/>
              <a:gd name="T18" fmla="*/ 1164310 w 652"/>
              <a:gd name="T19" fmla="*/ 1746467 h 733"/>
              <a:gd name="T20" fmla="*/ 899222 w 652"/>
              <a:gd name="T21" fmla="*/ 1905000 h 733"/>
              <a:gd name="T22" fmla="*/ 805661 w 652"/>
              <a:gd name="T23" fmla="*/ 1603527 h 733"/>
              <a:gd name="T24" fmla="*/ 498990 w 652"/>
              <a:gd name="T25" fmla="*/ 1671098 h 733"/>
              <a:gd name="T26" fmla="*/ 805661 w 652"/>
              <a:gd name="T27" fmla="*/ 1034366 h 733"/>
              <a:gd name="T28" fmla="*/ 408028 w 652"/>
              <a:gd name="T29" fmla="*/ 1619120 h 733"/>
              <a:gd name="T30" fmla="*/ 306671 w 652"/>
              <a:gd name="T31" fmla="*/ 1320246 h 733"/>
              <a:gd name="T32" fmla="*/ 0 w 652"/>
              <a:gd name="T33" fmla="*/ 1382619 h 733"/>
              <a:gd name="T34" fmla="*/ 0 w 652"/>
              <a:gd name="T35" fmla="*/ 1083745 h 733"/>
              <a:gd name="T36" fmla="*/ 358649 w 652"/>
              <a:gd name="T37" fmla="*/ 1177306 h 733"/>
              <a:gd name="T38" fmla="*/ 358649 w 652"/>
              <a:gd name="T39" fmla="*/ 725095 h 733"/>
              <a:gd name="T40" fmla="*/ 0 w 652"/>
              <a:gd name="T41" fmla="*/ 810859 h 733"/>
              <a:gd name="T42" fmla="*/ 0 w 652"/>
              <a:gd name="T43" fmla="*/ 519782 h 733"/>
              <a:gd name="T44" fmla="*/ 306671 w 652"/>
              <a:gd name="T45" fmla="*/ 584754 h 733"/>
              <a:gd name="T46" fmla="*/ 408028 w 652"/>
              <a:gd name="T47" fmla="*/ 285880 h 733"/>
              <a:gd name="T48" fmla="*/ 805661 w 652"/>
              <a:gd name="T49" fmla="*/ 870634 h 733"/>
              <a:gd name="T50" fmla="*/ 498990 w 652"/>
              <a:gd name="T51" fmla="*/ 233902 h 733"/>
              <a:gd name="T52" fmla="*/ 805661 w 652"/>
              <a:gd name="T53" fmla="*/ 298874 h 733"/>
              <a:gd name="T54" fmla="*/ 899222 w 652"/>
              <a:gd name="T55" fmla="*/ 0 h 733"/>
              <a:gd name="T56" fmla="*/ 1156513 w 652"/>
              <a:gd name="T57" fmla="*/ 145539 h 733"/>
              <a:gd name="T58" fmla="*/ 899222 w 652"/>
              <a:gd name="T59" fmla="*/ 410628 h 733"/>
              <a:gd name="T60" fmla="*/ 1294255 w 652"/>
              <a:gd name="T61" fmla="*/ 636733 h 733"/>
              <a:gd name="T62" fmla="*/ 1390415 w 652"/>
              <a:gd name="T63" fmla="*/ 285880 h 733"/>
              <a:gd name="T64" fmla="*/ 1652904 w 652"/>
              <a:gd name="T65" fmla="*/ 431419 h 73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652" h="733">
                <a:moveTo>
                  <a:pt x="652" y="200"/>
                </a:moveTo>
                <a:lnTo>
                  <a:pt x="555" y="256"/>
                </a:lnTo>
                <a:lnTo>
                  <a:pt x="652" y="312"/>
                </a:lnTo>
                <a:lnTo>
                  <a:pt x="636" y="346"/>
                </a:lnTo>
                <a:lnTo>
                  <a:pt x="517" y="279"/>
                </a:lnTo>
                <a:lnTo>
                  <a:pt x="363" y="366"/>
                </a:lnTo>
                <a:lnTo>
                  <a:pt x="517" y="453"/>
                </a:lnTo>
                <a:lnTo>
                  <a:pt x="636" y="386"/>
                </a:lnTo>
                <a:lnTo>
                  <a:pt x="652" y="417"/>
                </a:lnTo>
                <a:lnTo>
                  <a:pt x="555" y="475"/>
                </a:lnTo>
                <a:lnTo>
                  <a:pt x="652" y="532"/>
                </a:lnTo>
                <a:lnTo>
                  <a:pt x="636" y="565"/>
                </a:lnTo>
                <a:lnTo>
                  <a:pt x="535" y="508"/>
                </a:lnTo>
                <a:lnTo>
                  <a:pt x="535" y="623"/>
                </a:lnTo>
                <a:lnTo>
                  <a:pt x="498" y="623"/>
                </a:lnTo>
                <a:lnTo>
                  <a:pt x="498" y="487"/>
                </a:lnTo>
                <a:lnTo>
                  <a:pt x="346" y="398"/>
                </a:lnTo>
                <a:lnTo>
                  <a:pt x="346" y="575"/>
                </a:lnTo>
                <a:lnTo>
                  <a:pt x="465" y="643"/>
                </a:lnTo>
                <a:lnTo>
                  <a:pt x="448" y="672"/>
                </a:lnTo>
                <a:lnTo>
                  <a:pt x="346" y="617"/>
                </a:lnTo>
                <a:lnTo>
                  <a:pt x="346" y="733"/>
                </a:lnTo>
                <a:lnTo>
                  <a:pt x="310" y="733"/>
                </a:lnTo>
                <a:lnTo>
                  <a:pt x="310" y="617"/>
                </a:lnTo>
                <a:lnTo>
                  <a:pt x="208" y="672"/>
                </a:lnTo>
                <a:lnTo>
                  <a:pt x="192" y="643"/>
                </a:lnTo>
                <a:lnTo>
                  <a:pt x="310" y="575"/>
                </a:lnTo>
                <a:lnTo>
                  <a:pt x="310" y="398"/>
                </a:lnTo>
                <a:lnTo>
                  <a:pt x="157" y="487"/>
                </a:lnTo>
                <a:lnTo>
                  <a:pt x="157" y="623"/>
                </a:lnTo>
                <a:lnTo>
                  <a:pt x="118" y="623"/>
                </a:lnTo>
                <a:lnTo>
                  <a:pt x="118" y="508"/>
                </a:lnTo>
                <a:lnTo>
                  <a:pt x="19" y="565"/>
                </a:lnTo>
                <a:lnTo>
                  <a:pt x="0" y="532"/>
                </a:lnTo>
                <a:lnTo>
                  <a:pt x="101" y="475"/>
                </a:lnTo>
                <a:lnTo>
                  <a:pt x="0" y="417"/>
                </a:lnTo>
                <a:lnTo>
                  <a:pt x="19" y="386"/>
                </a:lnTo>
                <a:lnTo>
                  <a:pt x="138" y="453"/>
                </a:lnTo>
                <a:lnTo>
                  <a:pt x="290" y="366"/>
                </a:lnTo>
                <a:lnTo>
                  <a:pt x="138" y="279"/>
                </a:lnTo>
                <a:lnTo>
                  <a:pt x="19" y="346"/>
                </a:lnTo>
                <a:lnTo>
                  <a:pt x="0" y="312"/>
                </a:lnTo>
                <a:lnTo>
                  <a:pt x="101" y="256"/>
                </a:lnTo>
                <a:lnTo>
                  <a:pt x="0" y="200"/>
                </a:lnTo>
                <a:lnTo>
                  <a:pt x="19" y="166"/>
                </a:lnTo>
                <a:lnTo>
                  <a:pt x="118" y="225"/>
                </a:lnTo>
                <a:lnTo>
                  <a:pt x="118" y="110"/>
                </a:lnTo>
                <a:lnTo>
                  <a:pt x="157" y="110"/>
                </a:lnTo>
                <a:lnTo>
                  <a:pt x="157" y="245"/>
                </a:lnTo>
                <a:lnTo>
                  <a:pt x="310" y="335"/>
                </a:lnTo>
                <a:lnTo>
                  <a:pt x="310" y="158"/>
                </a:lnTo>
                <a:lnTo>
                  <a:pt x="192" y="90"/>
                </a:lnTo>
                <a:lnTo>
                  <a:pt x="208" y="56"/>
                </a:lnTo>
                <a:lnTo>
                  <a:pt x="310" y="115"/>
                </a:lnTo>
                <a:lnTo>
                  <a:pt x="310" y="0"/>
                </a:lnTo>
                <a:lnTo>
                  <a:pt x="346" y="0"/>
                </a:lnTo>
                <a:lnTo>
                  <a:pt x="346" y="115"/>
                </a:lnTo>
                <a:lnTo>
                  <a:pt x="445" y="56"/>
                </a:lnTo>
                <a:lnTo>
                  <a:pt x="465" y="90"/>
                </a:lnTo>
                <a:lnTo>
                  <a:pt x="346" y="158"/>
                </a:lnTo>
                <a:lnTo>
                  <a:pt x="346" y="335"/>
                </a:lnTo>
                <a:lnTo>
                  <a:pt x="498" y="245"/>
                </a:lnTo>
                <a:lnTo>
                  <a:pt x="498" y="110"/>
                </a:lnTo>
                <a:lnTo>
                  <a:pt x="535" y="110"/>
                </a:lnTo>
                <a:lnTo>
                  <a:pt x="535" y="225"/>
                </a:lnTo>
                <a:lnTo>
                  <a:pt x="636" y="166"/>
                </a:lnTo>
                <a:lnTo>
                  <a:pt x="652" y="200"/>
                </a:ln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11" name="文本框 10"/>
          <p:cNvSpPr txBox="1"/>
          <p:nvPr/>
        </p:nvSpPr>
        <p:spPr>
          <a:xfrm>
            <a:off x="11181080" y="5884545"/>
            <a:ext cx="800735" cy="645160"/>
          </a:xfrm>
          <a:prstGeom prst="rect">
            <a:avLst/>
          </a:prstGeom>
          <a:noFill/>
        </p:spPr>
        <p:txBody>
          <a:bodyPr wrap="square" rtlCol="0">
            <a:spAutoFit/>
          </a:bodyPr>
          <a:lstStyle/>
          <a:p>
            <a:r>
              <a:rPr lang="zh-CN" altLang="en-US" sz="3600">
                <a:latin typeface="方正清刻本悦宋简体" panose="02000000000000000000" charset="-122"/>
                <a:ea typeface="方正清刻本悦宋简体" panose="02000000000000000000" charset="-122"/>
              </a:rPr>
              <a:t>冬</a:t>
            </a:r>
          </a:p>
        </p:txBody>
      </p:sp>
      <p:sp>
        <p:nvSpPr>
          <p:cNvPr id="9" name="文本框 8"/>
          <p:cNvSpPr txBox="1"/>
          <p:nvPr/>
        </p:nvSpPr>
        <p:spPr>
          <a:xfrm>
            <a:off x="1153795" y="2138680"/>
            <a:ext cx="367030" cy="2994025"/>
          </a:xfrm>
          <a:prstGeom prst="rect">
            <a:avLst/>
          </a:prstGeom>
          <a:noFill/>
        </p:spPr>
        <p:txBody>
          <a:bodyPr vert="eaVert" wrap="square" rtlCol="0" anchor="t">
            <a:spAutoFit/>
          </a:bodyPr>
          <a:lstStyle/>
          <a:p>
            <a:pPr algn="dist"/>
            <a:r>
              <a:rPr lang="zh-CN" altLang="en-US" sz="1200" dirty="0">
                <a:latin typeface="仓耳新仿宋 W01" panose="02020400000000000000" charset="-122"/>
                <a:ea typeface="仓耳新仿宋 W01" panose="02020400000000000000" charset="-122"/>
              </a:rPr>
              <a:t>我喜欢冬天，因为我喜欢雪人，你呢？</a:t>
            </a:r>
          </a:p>
        </p:txBody>
      </p:sp>
      <p:sp>
        <p:nvSpPr>
          <p:cNvPr id="12" name="文本框 11"/>
          <p:cNvSpPr txBox="1"/>
          <p:nvPr/>
        </p:nvSpPr>
        <p:spPr>
          <a:xfrm>
            <a:off x="8013065" y="5030470"/>
            <a:ext cx="3307080" cy="245110"/>
          </a:xfrm>
          <a:prstGeom prst="rect">
            <a:avLst/>
          </a:prstGeom>
          <a:noFill/>
        </p:spPr>
        <p:txBody>
          <a:bodyPr wrap="square" rtlCol="0" anchor="t">
            <a:spAutoFit/>
          </a:bodyPr>
          <a:lstStyle/>
          <a:p>
            <a:pPr algn="dist"/>
            <a:r>
              <a:rPr lang="zh-CN" altLang="en-US" sz="1000">
                <a:solidFill>
                  <a:schemeClr val="bg1"/>
                </a:solidFill>
                <a:latin typeface="方正细圆简体" panose="02010601030101010101" charset="-122"/>
                <a:ea typeface="方正细圆简体" panose="02010601030101010101" charset="-122"/>
                <a:cs typeface="方正细圆简体" panose="02010601030101010101" charset="-122"/>
              </a:rPr>
              <a:t>I like winter, because I like the snowman。And you? </a:t>
            </a:r>
          </a:p>
        </p:txBody>
      </p:sp>
      <p:sp>
        <p:nvSpPr>
          <p:cNvPr id="22" name="直角三角形 21"/>
          <p:cNvSpPr/>
          <p:nvPr/>
        </p:nvSpPr>
        <p:spPr>
          <a:xfrm rot="5400000" flipV="1">
            <a:off x="8778240" y="-28575"/>
            <a:ext cx="2085975" cy="3342005"/>
          </a:xfrm>
          <a:prstGeom prst="rtTriangle">
            <a:avLst/>
          </a:prstGeom>
          <a:solidFill>
            <a:schemeClr val="bg1">
              <a:alpha val="47000"/>
            </a:schemeClr>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9039225" y="6161405"/>
            <a:ext cx="2280920" cy="368300"/>
          </a:xfrm>
          <a:prstGeom prst="rect">
            <a:avLst/>
          </a:prstGeom>
          <a:noFill/>
        </p:spPr>
        <p:txBody>
          <a:bodyPr wrap="square" rtlCol="0">
            <a:spAutoFit/>
          </a:bodyPr>
          <a:lstStyle/>
          <a:p>
            <a:pPr algn="r"/>
            <a:r>
              <a:rPr lang="en-US" altLang="zh-CN">
                <a:latin typeface="创艺简仿宋" charset="0"/>
                <a:ea typeface="创艺简仿宋" charset="0"/>
              </a:rPr>
              <a:t>WINTER </a:t>
            </a:r>
          </a:p>
        </p:txBody>
      </p:sp>
      <p:sp>
        <p:nvSpPr>
          <p:cNvPr id="3" name="文本框 2"/>
          <p:cNvSpPr txBox="1"/>
          <p:nvPr/>
        </p:nvSpPr>
        <p:spPr>
          <a:xfrm>
            <a:off x="9359900" y="5983605"/>
            <a:ext cx="1821180" cy="245110"/>
          </a:xfrm>
          <a:prstGeom prst="rect">
            <a:avLst/>
          </a:prstGeom>
          <a:noFill/>
        </p:spPr>
        <p:txBody>
          <a:bodyPr wrap="square" rtlCol="0">
            <a:spAutoFit/>
          </a:bodyPr>
          <a:lstStyle/>
          <a:p>
            <a:pPr algn="dist"/>
            <a:r>
              <a:rPr lang="zh-CN" sz="1000">
                <a:solidFill>
                  <a:schemeClr val="tx1">
                    <a:lumMod val="75000"/>
                    <a:lumOff val="25000"/>
                  </a:schemeClr>
                </a:solidFill>
                <a:latin typeface="方正清刻本悦宋简体" panose="02000000000000000000" charset="-122"/>
                <a:ea typeface="方正清刻本悦宋简体" panose="02000000000000000000" charset="-122"/>
                <a:cs typeface="方正清刻本悦宋简体" panose="02000000000000000000" charset="-122"/>
              </a:rPr>
              <a:t>记录每一次精彩的瞬间</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pageCurlDoubl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box(in)">
                                      <p:cBhvr>
                                        <p:cTn id="10" dur="2000"/>
                                        <p:tgtEl>
                                          <p:spTgt spid="8"/>
                                        </p:tgtEl>
                                      </p:cBhvr>
                                    </p:animEffect>
                                  </p:childTnLst>
                                </p:cTn>
                              </p:par>
                              <p:par>
                                <p:cTn id="11" presetID="4" presetClass="entr" presetSubtype="16"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box(in)">
                                      <p:cBhvr>
                                        <p:cTn id="13" dur="2000"/>
                                        <p:tgtEl>
                                          <p:spTgt spid="15"/>
                                        </p:tgtEl>
                                      </p:cBhvr>
                                    </p:animEffect>
                                  </p:childTnLst>
                                </p:cTn>
                              </p:par>
                              <p:par>
                                <p:cTn id="14" presetID="4" presetClass="entr" presetSubtype="16" fill="hold" grpId="0"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box(in)">
                                      <p:cBhvr>
                                        <p:cTn id="16" dur="2000"/>
                                        <p:tgtEl>
                                          <p:spTgt spid="18"/>
                                        </p:tgtEl>
                                      </p:cBhvr>
                                    </p:animEffect>
                                  </p:childTnLst>
                                </p:cTn>
                              </p:par>
                              <p:par>
                                <p:cTn id="17" presetID="4" presetClass="entr" presetSubtype="16"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box(in)">
                                      <p:cBhvr>
                                        <p:cTn id="19" dur="2000"/>
                                        <p:tgtEl>
                                          <p:spTgt spid="11"/>
                                        </p:tgtEl>
                                      </p:cBhvr>
                                    </p:animEffect>
                                  </p:childTnLst>
                                </p:cTn>
                              </p:par>
                              <p:par>
                                <p:cTn id="20" presetID="4" presetClass="entr" presetSubtype="16"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box(in)">
                                      <p:cBhvr>
                                        <p:cTn id="22" dur="2000"/>
                                        <p:tgtEl>
                                          <p:spTgt spid="9"/>
                                        </p:tgtEl>
                                      </p:cBhvr>
                                    </p:animEffect>
                                  </p:childTnLst>
                                </p:cTn>
                              </p:par>
                              <p:par>
                                <p:cTn id="23" presetID="4" presetClass="entr" presetSubtype="16"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box(in)">
                                      <p:cBhvr>
                                        <p:cTn id="25" dur="2000"/>
                                        <p:tgtEl>
                                          <p:spTgt spid="12"/>
                                        </p:tgtEl>
                                      </p:cBhvr>
                                    </p:animEffect>
                                  </p:childTnLst>
                                </p:cTn>
                              </p:par>
                              <p:par>
                                <p:cTn id="26" presetID="4" presetClass="entr" presetSubtype="16" fill="hold" grpId="0" nodeType="with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box(in)">
                                      <p:cBhvr>
                                        <p:cTn id="28" dur="2000"/>
                                        <p:tgtEl>
                                          <p:spTgt spid="22"/>
                                        </p:tgtEl>
                                      </p:cBhvr>
                                    </p:animEffect>
                                  </p:childTnLst>
                                </p:cTn>
                              </p:par>
                              <p:par>
                                <p:cTn id="29" presetID="4" presetClass="entr" presetSubtype="16" fill="hold" grpId="0" nodeType="with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box(in)">
                                      <p:cBhvr>
                                        <p:cTn id="31" dur="2000"/>
                                        <p:tgtEl>
                                          <p:spTgt spid="2"/>
                                        </p:tgtEl>
                                      </p:cBhvr>
                                    </p:animEffect>
                                  </p:childTnLst>
                                </p:cTn>
                              </p:par>
                              <p:par>
                                <p:cTn id="32" presetID="4" presetClass="entr" presetSubtype="16" fill="hold" grpId="0" nodeType="with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box(in)">
                                      <p:cBhvr>
                                        <p:cTn id="34" dur="2000"/>
                                        <p:tgtEl>
                                          <p:spTgt spid="3"/>
                                        </p:tgtEl>
                                      </p:cBhvr>
                                    </p:animEffect>
                                  </p:childTnLst>
                                </p:cTn>
                              </p:par>
                            </p:childTnLst>
                          </p:cTn>
                        </p:par>
                        <p:par>
                          <p:cTn id="35" fill="hold">
                            <p:stCondLst>
                              <p:cond delay="2000"/>
                            </p:stCondLst>
                            <p:childTnLst>
                              <p:par>
                                <p:cTn id="36" presetID="14" presetClass="entr" presetSubtype="10"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randombar(horizontal)">
                                      <p:cBhvr>
                                        <p:cTn id="3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5" grpId="0" animBg="1"/>
      <p:bldP spid="18" grpId="0" animBg="1"/>
      <p:bldP spid="11" grpId="0"/>
      <p:bldP spid="9" grpId="0"/>
      <p:bldP spid="12" grpId="0"/>
      <p:bldP spid="22" grpId="0" animBg="1"/>
      <p:bldP spid="2" grpId="0"/>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027" y="0"/>
            <a:ext cx="12164236" cy="6856095"/>
          </a:xfrm>
          <a:prstGeom prst="rect">
            <a:avLst/>
          </a:prstGeom>
        </p:spPr>
      </p:pic>
      <p:sp>
        <p:nvSpPr>
          <p:cNvPr id="4" name="矩形 3"/>
          <p:cNvSpPr/>
          <p:nvPr/>
        </p:nvSpPr>
        <p:spPr>
          <a:xfrm>
            <a:off x="-12065" y="-1905"/>
            <a:ext cx="12204065" cy="6856730"/>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815580" y="0"/>
            <a:ext cx="4381500" cy="6858000"/>
          </a:xfrm>
          <a:prstGeom prst="rect">
            <a:avLst/>
          </a:prstGeom>
          <a:solidFill>
            <a:schemeClr val="bg1">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11205210" y="848995"/>
            <a:ext cx="675005" cy="2225040"/>
          </a:xfrm>
          <a:prstGeom prst="rect">
            <a:avLst/>
          </a:prstGeom>
          <a:noFill/>
        </p:spPr>
        <p:txBody>
          <a:bodyPr vert="eaVert" wrap="square" rtlCol="0">
            <a:spAutoFit/>
          </a:bodyPr>
          <a:lstStyle/>
          <a:p>
            <a:pPr algn="dist"/>
            <a:r>
              <a:rPr lang="zh-CN" altLang="en-US" sz="3200">
                <a:latin typeface="方正清刻本悦宋简体" panose="02000000000000000000" charset="-122"/>
                <a:ea typeface="方正清刻本悦宋简体" panose="02000000000000000000" charset="-122"/>
                <a:sym typeface="+mn-ea"/>
              </a:rPr>
              <a:t>初冬の旅</a:t>
            </a:r>
            <a:endParaRPr lang="zh-CN" altLang="en-US" sz="3200">
              <a:latin typeface="方正清刻本悦宋简体" panose="02000000000000000000" charset="-122"/>
              <a:ea typeface="方正清刻本悦宋简体" panose="02000000000000000000" charset="-122"/>
            </a:endParaRPr>
          </a:p>
        </p:txBody>
      </p:sp>
      <p:sp>
        <p:nvSpPr>
          <p:cNvPr id="2" name="文本框 1"/>
          <p:cNvSpPr txBox="1"/>
          <p:nvPr/>
        </p:nvSpPr>
        <p:spPr>
          <a:xfrm>
            <a:off x="8418195" y="4243705"/>
            <a:ext cx="3298190" cy="645160"/>
          </a:xfrm>
          <a:prstGeom prst="rect">
            <a:avLst/>
          </a:prstGeom>
          <a:noFill/>
        </p:spPr>
        <p:txBody>
          <a:bodyPr wrap="square" rtlCol="0" anchor="t">
            <a:spAutoFit/>
          </a:bodyPr>
          <a:lstStyle/>
          <a:p>
            <a:r>
              <a:rPr lang="en-US" altLang="zh-CN">
                <a:latin typeface="仓耳静雅体 W01" panose="02020400000000000000" charset="-122"/>
                <a:ea typeface="仓耳静雅体 W01" panose="02020400000000000000" charset="-122"/>
              </a:rPr>
              <a:t>       </a:t>
            </a:r>
            <a:r>
              <a:rPr lang="zh-CN" altLang="en-US">
                <a:latin typeface="仓耳静雅体 W01" panose="02020400000000000000" charset="-122"/>
                <a:ea typeface="仓耳静雅体 W01" panose="02020400000000000000" charset="-122"/>
              </a:rPr>
              <a:t>下过雪的山，好像被雪姑娘蒙上了一层神秘的面纱。</a:t>
            </a:r>
          </a:p>
        </p:txBody>
      </p:sp>
      <p:sp>
        <p:nvSpPr>
          <p:cNvPr id="11" name="文本框 10"/>
          <p:cNvSpPr txBox="1"/>
          <p:nvPr/>
        </p:nvSpPr>
        <p:spPr>
          <a:xfrm>
            <a:off x="11181080" y="5884545"/>
            <a:ext cx="800735" cy="645160"/>
          </a:xfrm>
          <a:prstGeom prst="rect">
            <a:avLst/>
          </a:prstGeom>
          <a:noFill/>
        </p:spPr>
        <p:txBody>
          <a:bodyPr wrap="square" rtlCol="0">
            <a:spAutoFit/>
          </a:bodyPr>
          <a:lstStyle/>
          <a:p>
            <a:r>
              <a:rPr lang="zh-CN" altLang="en-US" sz="3600">
                <a:latin typeface="方正清刻本悦宋简体" panose="02000000000000000000" charset="-122"/>
                <a:ea typeface="方正清刻本悦宋简体" panose="02000000000000000000" charset="-122"/>
              </a:rPr>
              <a:t>冬</a:t>
            </a:r>
          </a:p>
        </p:txBody>
      </p:sp>
      <p:sp>
        <p:nvSpPr>
          <p:cNvPr id="6" name="文本框 5"/>
          <p:cNvSpPr txBox="1"/>
          <p:nvPr/>
        </p:nvSpPr>
        <p:spPr>
          <a:xfrm>
            <a:off x="10856595" y="848995"/>
            <a:ext cx="348615" cy="3169285"/>
          </a:xfrm>
          <a:prstGeom prst="rect">
            <a:avLst/>
          </a:prstGeom>
          <a:noFill/>
        </p:spPr>
        <p:txBody>
          <a:bodyPr vert="eaVert" wrap="square" rtlCol="0">
            <a:spAutoFit/>
          </a:bodyPr>
          <a:lstStyle/>
          <a:p>
            <a:pPr algn="dist">
              <a:lnSpc>
                <a:spcPct val="90000"/>
              </a:lnSpc>
            </a:pPr>
            <a:r>
              <a:rPr lang="zh-CN" altLang="en-US" sz="1200">
                <a:latin typeface="仓耳新仿宋 W01" panose="02020400000000000000" charset="-122"/>
                <a:ea typeface="仓耳新仿宋 W01" panose="02020400000000000000" charset="-122"/>
              </a:rPr>
              <a:t>它藏着太多故事，揭开它的面纱去看一看吧！</a:t>
            </a:r>
          </a:p>
        </p:txBody>
      </p:sp>
      <p:sp>
        <p:nvSpPr>
          <p:cNvPr id="7" name="文本框 6"/>
          <p:cNvSpPr txBox="1"/>
          <p:nvPr/>
        </p:nvSpPr>
        <p:spPr>
          <a:xfrm>
            <a:off x="9039225" y="6161405"/>
            <a:ext cx="2280920" cy="368300"/>
          </a:xfrm>
          <a:prstGeom prst="rect">
            <a:avLst/>
          </a:prstGeom>
          <a:noFill/>
        </p:spPr>
        <p:txBody>
          <a:bodyPr wrap="square" rtlCol="0">
            <a:spAutoFit/>
          </a:bodyPr>
          <a:lstStyle/>
          <a:p>
            <a:pPr algn="r"/>
            <a:r>
              <a:rPr lang="en-US" altLang="zh-CN">
                <a:latin typeface="创艺简仿宋" charset="0"/>
                <a:ea typeface="创艺简仿宋" charset="0"/>
              </a:rPr>
              <a:t>WINTER </a:t>
            </a:r>
          </a:p>
        </p:txBody>
      </p:sp>
      <p:sp>
        <p:nvSpPr>
          <p:cNvPr id="9" name="文本框 8"/>
          <p:cNvSpPr txBox="1"/>
          <p:nvPr/>
        </p:nvSpPr>
        <p:spPr>
          <a:xfrm>
            <a:off x="9359900" y="5983605"/>
            <a:ext cx="1821180" cy="245110"/>
          </a:xfrm>
          <a:prstGeom prst="rect">
            <a:avLst/>
          </a:prstGeom>
          <a:noFill/>
        </p:spPr>
        <p:txBody>
          <a:bodyPr wrap="square" rtlCol="0">
            <a:spAutoFit/>
          </a:bodyPr>
          <a:lstStyle/>
          <a:p>
            <a:pPr algn="dist"/>
            <a:r>
              <a:rPr lang="zh-CN" sz="1000">
                <a:solidFill>
                  <a:schemeClr val="tx1">
                    <a:lumMod val="75000"/>
                    <a:lumOff val="25000"/>
                  </a:schemeClr>
                </a:solidFill>
                <a:latin typeface="方正清刻本悦宋简体" panose="02000000000000000000" charset="-122"/>
                <a:ea typeface="方正清刻本悦宋简体" panose="02000000000000000000" charset="-122"/>
                <a:cs typeface="方正清刻本悦宋简体" panose="02000000000000000000" charset="-122"/>
              </a:rPr>
              <a:t>记录每一次精彩的瞬间</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pageCurlDoubl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down)">
                                      <p:cBhvr>
                                        <p:cTn id="10" dur="500"/>
                                        <p:tgtEl>
                                          <p:spTgt spid="4"/>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down)">
                                      <p:cBhvr>
                                        <p:cTn id="16" dur="500"/>
                                        <p:tgtEl>
                                          <p:spTgt spid="8"/>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down)">
                                      <p:cBhvr>
                                        <p:cTn id="22" dur="500"/>
                                        <p:tgtEl>
                                          <p:spTgt spid="11"/>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down)">
                                      <p:cBhvr>
                                        <p:cTn id="25" dur="500"/>
                                        <p:tgtEl>
                                          <p:spTgt spid="6"/>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down)">
                                      <p:cBhvr>
                                        <p:cTn id="28" dur="500"/>
                                        <p:tgtEl>
                                          <p:spTgt spid="7"/>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down)">
                                      <p:cBhvr>
                                        <p:cTn id="3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p:bldP spid="2" grpId="0"/>
      <p:bldP spid="11" grpId="0"/>
      <p:bldP spid="6" grpId="0"/>
      <p:bldP spid="7"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文本框 2"/>
          <p:cNvSpPr txBox="1"/>
          <p:nvPr/>
        </p:nvSpPr>
        <p:spPr>
          <a:xfrm>
            <a:off x="713105" y="702310"/>
            <a:ext cx="5488305" cy="2416175"/>
          </a:xfrm>
          <a:prstGeom prst="rect">
            <a:avLst/>
          </a:prstGeom>
          <a:noFill/>
        </p:spPr>
        <p:txBody>
          <a:bodyPr wrap="square" rtlCol="0" anchor="t">
            <a:spAutoFit/>
          </a:bodyPr>
          <a:lstStyle/>
          <a:p>
            <a:pPr algn="l">
              <a:lnSpc>
                <a:spcPct val="120000"/>
              </a:lnSpc>
            </a:pPr>
            <a:r>
              <a:rPr lang="en-US" altLang="zh-CN" dirty="0">
                <a:latin typeface="仓耳静雅体 W01" panose="02020400000000000000" charset="-122"/>
                <a:ea typeface="仓耳静雅体 W01" panose="02020400000000000000" charset="-122"/>
                <a:cs typeface="仓耳静雅体 W01" panose="02020400000000000000" charset="-122"/>
              </a:rPr>
              <a:t>        </a:t>
            </a:r>
            <a:r>
              <a:rPr lang="zh-CN" altLang="en-US" dirty="0">
                <a:latin typeface="仓耳静雅体 W01" panose="02020400000000000000" charset="-122"/>
                <a:ea typeface="仓耳静雅体 W01" panose="02020400000000000000" charset="-122"/>
                <a:cs typeface="仓耳静雅体 W01" panose="02020400000000000000" charset="-122"/>
              </a:rPr>
              <a:t>冬日似乎真正来了，虽然没有雪花，但是寒风的呜咽声，挂霜的屋檐，都在提醒我们冬天的力量。你喜欢冬天吗？冬天在鲁迅先生的笔下是江南滋润美艳的雪，在老舍先生笔下是有山有水暖和安适地睡着的老城，在丰子恺先生笔下是沐浴冬阳的好日子，在青年作家安宁笔下是童年时冬日里卖豆腐人的声音以及一碗豆腐脑的味道……</a:t>
            </a:r>
          </a:p>
        </p:txBody>
      </p:sp>
      <p:pic>
        <p:nvPicPr>
          <p:cNvPr id="2" name="图片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73850" y="1809562"/>
            <a:ext cx="5525135" cy="3238241"/>
          </a:xfrm>
          <a:prstGeom prst="rect">
            <a:avLst/>
          </a:prstGeom>
        </p:spPr>
      </p:pic>
      <p:sp>
        <p:nvSpPr>
          <p:cNvPr id="8" name="文本框 7"/>
          <p:cNvSpPr txBox="1"/>
          <p:nvPr/>
        </p:nvSpPr>
        <p:spPr>
          <a:xfrm>
            <a:off x="3052445" y="3606800"/>
            <a:ext cx="675005" cy="2225040"/>
          </a:xfrm>
          <a:prstGeom prst="rect">
            <a:avLst/>
          </a:prstGeom>
          <a:noFill/>
        </p:spPr>
        <p:txBody>
          <a:bodyPr vert="eaVert" wrap="square" rtlCol="0">
            <a:spAutoFit/>
          </a:bodyPr>
          <a:lstStyle/>
          <a:p>
            <a:pPr algn="dist"/>
            <a:r>
              <a:rPr lang="zh-CN" altLang="en-US" sz="3200">
                <a:latin typeface="方正清刻本悦宋简体" panose="02000000000000000000" charset="-122"/>
                <a:ea typeface="方正清刻本悦宋简体" panose="02000000000000000000" charset="-122"/>
                <a:sym typeface="+mn-ea"/>
              </a:rPr>
              <a:t>记忆の旅</a:t>
            </a:r>
            <a:endParaRPr lang="zh-CN" altLang="en-US" sz="3200">
              <a:latin typeface="方正清刻本悦宋简体" panose="02000000000000000000" charset="-122"/>
              <a:ea typeface="方正清刻本悦宋简体" panose="02000000000000000000" charset="-122"/>
            </a:endParaRPr>
          </a:p>
        </p:txBody>
      </p:sp>
      <p:sp>
        <p:nvSpPr>
          <p:cNvPr id="9" name="文本框 8"/>
          <p:cNvSpPr txBox="1"/>
          <p:nvPr/>
        </p:nvSpPr>
        <p:spPr>
          <a:xfrm>
            <a:off x="3632200" y="3451860"/>
            <a:ext cx="367030" cy="3414395"/>
          </a:xfrm>
          <a:prstGeom prst="rect">
            <a:avLst/>
          </a:prstGeom>
          <a:noFill/>
        </p:spPr>
        <p:txBody>
          <a:bodyPr vert="eaVert" wrap="square" rtlCol="0" anchor="t">
            <a:spAutoFit/>
          </a:bodyPr>
          <a:lstStyle/>
          <a:p>
            <a:pPr algn="l"/>
            <a:r>
              <a:rPr lang="zh-CN" altLang="en-US" sz="1200" dirty="0">
                <a:latin typeface="仓耳新仿宋 W01" panose="02020400000000000000" charset="-122"/>
                <a:ea typeface="仓耳新仿宋 W01" panose="02020400000000000000" charset="-122"/>
              </a:rPr>
              <a:t>在冬风的气息里，我们还能闻出烤白薯的香气。</a:t>
            </a:r>
          </a:p>
        </p:txBody>
      </p:sp>
      <p:sp>
        <p:nvSpPr>
          <p:cNvPr id="11" name="文本框 10"/>
          <p:cNvSpPr txBox="1"/>
          <p:nvPr/>
        </p:nvSpPr>
        <p:spPr>
          <a:xfrm>
            <a:off x="417830" y="5915660"/>
            <a:ext cx="800735" cy="645160"/>
          </a:xfrm>
          <a:prstGeom prst="rect">
            <a:avLst/>
          </a:prstGeom>
          <a:noFill/>
        </p:spPr>
        <p:txBody>
          <a:bodyPr wrap="square" rtlCol="0">
            <a:spAutoFit/>
          </a:bodyPr>
          <a:lstStyle/>
          <a:p>
            <a:r>
              <a:rPr lang="zh-CN" altLang="en-US" sz="3600">
                <a:latin typeface="方正清刻本悦宋简体" panose="02000000000000000000" charset="-122"/>
                <a:ea typeface="方正清刻本悦宋简体" panose="02000000000000000000" charset="-122"/>
              </a:rPr>
              <a:t>冬</a:t>
            </a:r>
          </a:p>
        </p:txBody>
      </p:sp>
      <p:sp>
        <p:nvSpPr>
          <p:cNvPr id="2050" name="雪花"/>
          <p:cNvSpPr/>
          <p:nvPr/>
        </p:nvSpPr>
        <p:spPr bwMode="auto">
          <a:xfrm rot="1500000">
            <a:off x="472440" y="1447165"/>
            <a:ext cx="287020" cy="322580"/>
          </a:xfrm>
          <a:custGeom>
            <a:avLst/>
            <a:gdLst>
              <a:gd name="T0" fmla="*/ 1442393 w 652"/>
              <a:gd name="T1" fmla="*/ 665321 h 733"/>
              <a:gd name="T2" fmla="*/ 1652904 w 652"/>
              <a:gd name="T3" fmla="*/ 899222 h 733"/>
              <a:gd name="T4" fmla="*/ 943403 w 652"/>
              <a:gd name="T5" fmla="*/ 951201 h 733"/>
              <a:gd name="T6" fmla="*/ 1652904 w 652"/>
              <a:gd name="T7" fmla="*/ 1003179 h 733"/>
              <a:gd name="T8" fmla="*/ 1442393 w 652"/>
              <a:gd name="T9" fmla="*/ 1234482 h 733"/>
              <a:gd name="T10" fmla="*/ 1652904 w 652"/>
              <a:gd name="T11" fmla="*/ 1468383 h 733"/>
              <a:gd name="T12" fmla="*/ 1390415 w 652"/>
              <a:gd name="T13" fmla="*/ 1619120 h 733"/>
              <a:gd name="T14" fmla="*/ 1294255 w 652"/>
              <a:gd name="T15" fmla="*/ 1265668 h 733"/>
              <a:gd name="T16" fmla="*/ 899222 w 652"/>
              <a:gd name="T17" fmla="*/ 1494372 h 733"/>
              <a:gd name="T18" fmla="*/ 1164310 w 652"/>
              <a:gd name="T19" fmla="*/ 1746467 h 733"/>
              <a:gd name="T20" fmla="*/ 899222 w 652"/>
              <a:gd name="T21" fmla="*/ 1905000 h 733"/>
              <a:gd name="T22" fmla="*/ 805661 w 652"/>
              <a:gd name="T23" fmla="*/ 1603527 h 733"/>
              <a:gd name="T24" fmla="*/ 498990 w 652"/>
              <a:gd name="T25" fmla="*/ 1671098 h 733"/>
              <a:gd name="T26" fmla="*/ 805661 w 652"/>
              <a:gd name="T27" fmla="*/ 1034366 h 733"/>
              <a:gd name="T28" fmla="*/ 408028 w 652"/>
              <a:gd name="T29" fmla="*/ 1619120 h 733"/>
              <a:gd name="T30" fmla="*/ 306671 w 652"/>
              <a:gd name="T31" fmla="*/ 1320246 h 733"/>
              <a:gd name="T32" fmla="*/ 0 w 652"/>
              <a:gd name="T33" fmla="*/ 1382619 h 733"/>
              <a:gd name="T34" fmla="*/ 0 w 652"/>
              <a:gd name="T35" fmla="*/ 1083745 h 733"/>
              <a:gd name="T36" fmla="*/ 358649 w 652"/>
              <a:gd name="T37" fmla="*/ 1177306 h 733"/>
              <a:gd name="T38" fmla="*/ 358649 w 652"/>
              <a:gd name="T39" fmla="*/ 725095 h 733"/>
              <a:gd name="T40" fmla="*/ 0 w 652"/>
              <a:gd name="T41" fmla="*/ 810859 h 733"/>
              <a:gd name="T42" fmla="*/ 0 w 652"/>
              <a:gd name="T43" fmla="*/ 519782 h 733"/>
              <a:gd name="T44" fmla="*/ 306671 w 652"/>
              <a:gd name="T45" fmla="*/ 584754 h 733"/>
              <a:gd name="T46" fmla="*/ 408028 w 652"/>
              <a:gd name="T47" fmla="*/ 285880 h 733"/>
              <a:gd name="T48" fmla="*/ 805661 w 652"/>
              <a:gd name="T49" fmla="*/ 870634 h 733"/>
              <a:gd name="T50" fmla="*/ 498990 w 652"/>
              <a:gd name="T51" fmla="*/ 233902 h 733"/>
              <a:gd name="T52" fmla="*/ 805661 w 652"/>
              <a:gd name="T53" fmla="*/ 298874 h 733"/>
              <a:gd name="T54" fmla="*/ 899222 w 652"/>
              <a:gd name="T55" fmla="*/ 0 h 733"/>
              <a:gd name="T56" fmla="*/ 1156513 w 652"/>
              <a:gd name="T57" fmla="*/ 145539 h 733"/>
              <a:gd name="T58" fmla="*/ 899222 w 652"/>
              <a:gd name="T59" fmla="*/ 410628 h 733"/>
              <a:gd name="T60" fmla="*/ 1294255 w 652"/>
              <a:gd name="T61" fmla="*/ 636733 h 733"/>
              <a:gd name="T62" fmla="*/ 1390415 w 652"/>
              <a:gd name="T63" fmla="*/ 285880 h 733"/>
              <a:gd name="T64" fmla="*/ 1652904 w 652"/>
              <a:gd name="T65" fmla="*/ 431419 h 73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652" h="733">
                <a:moveTo>
                  <a:pt x="652" y="200"/>
                </a:moveTo>
                <a:lnTo>
                  <a:pt x="555" y="256"/>
                </a:lnTo>
                <a:lnTo>
                  <a:pt x="652" y="312"/>
                </a:lnTo>
                <a:lnTo>
                  <a:pt x="636" y="346"/>
                </a:lnTo>
                <a:lnTo>
                  <a:pt x="517" y="279"/>
                </a:lnTo>
                <a:lnTo>
                  <a:pt x="363" y="366"/>
                </a:lnTo>
                <a:lnTo>
                  <a:pt x="517" y="453"/>
                </a:lnTo>
                <a:lnTo>
                  <a:pt x="636" y="386"/>
                </a:lnTo>
                <a:lnTo>
                  <a:pt x="652" y="417"/>
                </a:lnTo>
                <a:lnTo>
                  <a:pt x="555" y="475"/>
                </a:lnTo>
                <a:lnTo>
                  <a:pt x="652" y="532"/>
                </a:lnTo>
                <a:lnTo>
                  <a:pt x="636" y="565"/>
                </a:lnTo>
                <a:lnTo>
                  <a:pt x="535" y="508"/>
                </a:lnTo>
                <a:lnTo>
                  <a:pt x="535" y="623"/>
                </a:lnTo>
                <a:lnTo>
                  <a:pt x="498" y="623"/>
                </a:lnTo>
                <a:lnTo>
                  <a:pt x="498" y="487"/>
                </a:lnTo>
                <a:lnTo>
                  <a:pt x="346" y="398"/>
                </a:lnTo>
                <a:lnTo>
                  <a:pt x="346" y="575"/>
                </a:lnTo>
                <a:lnTo>
                  <a:pt x="465" y="643"/>
                </a:lnTo>
                <a:lnTo>
                  <a:pt x="448" y="672"/>
                </a:lnTo>
                <a:lnTo>
                  <a:pt x="346" y="617"/>
                </a:lnTo>
                <a:lnTo>
                  <a:pt x="346" y="733"/>
                </a:lnTo>
                <a:lnTo>
                  <a:pt x="310" y="733"/>
                </a:lnTo>
                <a:lnTo>
                  <a:pt x="310" y="617"/>
                </a:lnTo>
                <a:lnTo>
                  <a:pt x="208" y="672"/>
                </a:lnTo>
                <a:lnTo>
                  <a:pt x="192" y="643"/>
                </a:lnTo>
                <a:lnTo>
                  <a:pt x="310" y="575"/>
                </a:lnTo>
                <a:lnTo>
                  <a:pt x="310" y="398"/>
                </a:lnTo>
                <a:lnTo>
                  <a:pt x="157" y="487"/>
                </a:lnTo>
                <a:lnTo>
                  <a:pt x="157" y="623"/>
                </a:lnTo>
                <a:lnTo>
                  <a:pt x="118" y="623"/>
                </a:lnTo>
                <a:lnTo>
                  <a:pt x="118" y="508"/>
                </a:lnTo>
                <a:lnTo>
                  <a:pt x="19" y="565"/>
                </a:lnTo>
                <a:lnTo>
                  <a:pt x="0" y="532"/>
                </a:lnTo>
                <a:lnTo>
                  <a:pt x="101" y="475"/>
                </a:lnTo>
                <a:lnTo>
                  <a:pt x="0" y="417"/>
                </a:lnTo>
                <a:lnTo>
                  <a:pt x="19" y="386"/>
                </a:lnTo>
                <a:lnTo>
                  <a:pt x="138" y="453"/>
                </a:lnTo>
                <a:lnTo>
                  <a:pt x="290" y="366"/>
                </a:lnTo>
                <a:lnTo>
                  <a:pt x="138" y="279"/>
                </a:lnTo>
                <a:lnTo>
                  <a:pt x="19" y="346"/>
                </a:lnTo>
                <a:lnTo>
                  <a:pt x="0" y="312"/>
                </a:lnTo>
                <a:lnTo>
                  <a:pt x="101" y="256"/>
                </a:lnTo>
                <a:lnTo>
                  <a:pt x="0" y="200"/>
                </a:lnTo>
                <a:lnTo>
                  <a:pt x="19" y="166"/>
                </a:lnTo>
                <a:lnTo>
                  <a:pt x="118" y="225"/>
                </a:lnTo>
                <a:lnTo>
                  <a:pt x="118" y="110"/>
                </a:lnTo>
                <a:lnTo>
                  <a:pt x="157" y="110"/>
                </a:lnTo>
                <a:lnTo>
                  <a:pt x="157" y="245"/>
                </a:lnTo>
                <a:lnTo>
                  <a:pt x="310" y="335"/>
                </a:lnTo>
                <a:lnTo>
                  <a:pt x="310" y="158"/>
                </a:lnTo>
                <a:lnTo>
                  <a:pt x="192" y="90"/>
                </a:lnTo>
                <a:lnTo>
                  <a:pt x="208" y="56"/>
                </a:lnTo>
                <a:lnTo>
                  <a:pt x="310" y="115"/>
                </a:lnTo>
                <a:lnTo>
                  <a:pt x="310" y="0"/>
                </a:lnTo>
                <a:lnTo>
                  <a:pt x="346" y="0"/>
                </a:lnTo>
                <a:lnTo>
                  <a:pt x="346" y="115"/>
                </a:lnTo>
                <a:lnTo>
                  <a:pt x="445" y="56"/>
                </a:lnTo>
                <a:lnTo>
                  <a:pt x="465" y="90"/>
                </a:lnTo>
                <a:lnTo>
                  <a:pt x="346" y="158"/>
                </a:lnTo>
                <a:lnTo>
                  <a:pt x="346" y="335"/>
                </a:lnTo>
                <a:lnTo>
                  <a:pt x="498" y="245"/>
                </a:lnTo>
                <a:lnTo>
                  <a:pt x="498" y="110"/>
                </a:lnTo>
                <a:lnTo>
                  <a:pt x="535" y="110"/>
                </a:lnTo>
                <a:lnTo>
                  <a:pt x="535" y="225"/>
                </a:lnTo>
                <a:lnTo>
                  <a:pt x="636" y="166"/>
                </a:lnTo>
                <a:lnTo>
                  <a:pt x="652" y="200"/>
                </a:ln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16" name="雪花"/>
          <p:cNvSpPr/>
          <p:nvPr/>
        </p:nvSpPr>
        <p:spPr bwMode="auto">
          <a:xfrm rot="1500000">
            <a:off x="4910455" y="4900930"/>
            <a:ext cx="459740" cy="516890"/>
          </a:xfrm>
          <a:custGeom>
            <a:avLst/>
            <a:gdLst>
              <a:gd name="T0" fmla="*/ 1442393 w 652"/>
              <a:gd name="T1" fmla="*/ 665321 h 733"/>
              <a:gd name="T2" fmla="*/ 1652904 w 652"/>
              <a:gd name="T3" fmla="*/ 899222 h 733"/>
              <a:gd name="T4" fmla="*/ 943403 w 652"/>
              <a:gd name="T5" fmla="*/ 951201 h 733"/>
              <a:gd name="T6" fmla="*/ 1652904 w 652"/>
              <a:gd name="T7" fmla="*/ 1003179 h 733"/>
              <a:gd name="T8" fmla="*/ 1442393 w 652"/>
              <a:gd name="T9" fmla="*/ 1234482 h 733"/>
              <a:gd name="T10" fmla="*/ 1652904 w 652"/>
              <a:gd name="T11" fmla="*/ 1468383 h 733"/>
              <a:gd name="T12" fmla="*/ 1390415 w 652"/>
              <a:gd name="T13" fmla="*/ 1619120 h 733"/>
              <a:gd name="T14" fmla="*/ 1294255 w 652"/>
              <a:gd name="T15" fmla="*/ 1265668 h 733"/>
              <a:gd name="T16" fmla="*/ 899222 w 652"/>
              <a:gd name="T17" fmla="*/ 1494372 h 733"/>
              <a:gd name="T18" fmla="*/ 1164310 w 652"/>
              <a:gd name="T19" fmla="*/ 1746467 h 733"/>
              <a:gd name="T20" fmla="*/ 899222 w 652"/>
              <a:gd name="T21" fmla="*/ 1905000 h 733"/>
              <a:gd name="T22" fmla="*/ 805661 w 652"/>
              <a:gd name="T23" fmla="*/ 1603527 h 733"/>
              <a:gd name="T24" fmla="*/ 498990 w 652"/>
              <a:gd name="T25" fmla="*/ 1671098 h 733"/>
              <a:gd name="T26" fmla="*/ 805661 w 652"/>
              <a:gd name="T27" fmla="*/ 1034366 h 733"/>
              <a:gd name="T28" fmla="*/ 408028 w 652"/>
              <a:gd name="T29" fmla="*/ 1619120 h 733"/>
              <a:gd name="T30" fmla="*/ 306671 w 652"/>
              <a:gd name="T31" fmla="*/ 1320246 h 733"/>
              <a:gd name="T32" fmla="*/ 0 w 652"/>
              <a:gd name="T33" fmla="*/ 1382619 h 733"/>
              <a:gd name="T34" fmla="*/ 0 w 652"/>
              <a:gd name="T35" fmla="*/ 1083745 h 733"/>
              <a:gd name="T36" fmla="*/ 358649 w 652"/>
              <a:gd name="T37" fmla="*/ 1177306 h 733"/>
              <a:gd name="T38" fmla="*/ 358649 w 652"/>
              <a:gd name="T39" fmla="*/ 725095 h 733"/>
              <a:gd name="T40" fmla="*/ 0 w 652"/>
              <a:gd name="T41" fmla="*/ 810859 h 733"/>
              <a:gd name="T42" fmla="*/ 0 w 652"/>
              <a:gd name="T43" fmla="*/ 519782 h 733"/>
              <a:gd name="T44" fmla="*/ 306671 w 652"/>
              <a:gd name="T45" fmla="*/ 584754 h 733"/>
              <a:gd name="T46" fmla="*/ 408028 w 652"/>
              <a:gd name="T47" fmla="*/ 285880 h 733"/>
              <a:gd name="T48" fmla="*/ 805661 w 652"/>
              <a:gd name="T49" fmla="*/ 870634 h 733"/>
              <a:gd name="T50" fmla="*/ 498990 w 652"/>
              <a:gd name="T51" fmla="*/ 233902 h 733"/>
              <a:gd name="T52" fmla="*/ 805661 w 652"/>
              <a:gd name="T53" fmla="*/ 298874 h 733"/>
              <a:gd name="T54" fmla="*/ 899222 w 652"/>
              <a:gd name="T55" fmla="*/ 0 h 733"/>
              <a:gd name="T56" fmla="*/ 1156513 w 652"/>
              <a:gd name="T57" fmla="*/ 145539 h 733"/>
              <a:gd name="T58" fmla="*/ 899222 w 652"/>
              <a:gd name="T59" fmla="*/ 410628 h 733"/>
              <a:gd name="T60" fmla="*/ 1294255 w 652"/>
              <a:gd name="T61" fmla="*/ 636733 h 733"/>
              <a:gd name="T62" fmla="*/ 1390415 w 652"/>
              <a:gd name="T63" fmla="*/ 285880 h 733"/>
              <a:gd name="T64" fmla="*/ 1652904 w 652"/>
              <a:gd name="T65" fmla="*/ 431419 h 73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652" h="733">
                <a:moveTo>
                  <a:pt x="652" y="200"/>
                </a:moveTo>
                <a:lnTo>
                  <a:pt x="555" y="256"/>
                </a:lnTo>
                <a:lnTo>
                  <a:pt x="652" y="312"/>
                </a:lnTo>
                <a:lnTo>
                  <a:pt x="636" y="346"/>
                </a:lnTo>
                <a:lnTo>
                  <a:pt x="517" y="279"/>
                </a:lnTo>
                <a:lnTo>
                  <a:pt x="363" y="366"/>
                </a:lnTo>
                <a:lnTo>
                  <a:pt x="517" y="453"/>
                </a:lnTo>
                <a:lnTo>
                  <a:pt x="636" y="386"/>
                </a:lnTo>
                <a:lnTo>
                  <a:pt x="652" y="417"/>
                </a:lnTo>
                <a:lnTo>
                  <a:pt x="555" y="475"/>
                </a:lnTo>
                <a:lnTo>
                  <a:pt x="652" y="532"/>
                </a:lnTo>
                <a:lnTo>
                  <a:pt x="636" y="565"/>
                </a:lnTo>
                <a:lnTo>
                  <a:pt x="535" y="508"/>
                </a:lnTo>
                <a:lnTo>
                  <a:pt x="535" y="623"/>
                </a:lnTo>
                <a:lnTo>
                  <a:pt x="498" y="623"/>
                </a:lnTo>
                <a:lnTo>
                  <a:pt x="498" y="487"/>
                </a:lnTo>
                <a:lnTo>
                  <a:pt x="346" y="398"/>
                </a:lnTo>
                <a:lnTo>
                  <a:pt x="346" y="575"/>
                </a:lnTo>
                <a:lnTo>
                  <a:pt x="465" y="643"/>
                </a:lnTo>
                <a:lnTo>
                  <a:pt x="448" y="672"/>
                </a:lnTo>
                <a:lnTo>
                  <a:pt x="346" y="617"/>
                </a:lnTo>
                <a:lnTo>
                  <a:pt x="346" y="733"/>
                </a:lnTo>
                <a:lnTo>
                  <a:pt x="310" y="733"/>
                </a:lnTo>
                <a:lnTo>
                  <a:pt x="310" y="617"/>
                </a:lnTo>
                <a:lnTo>
                  <a:pt x="208" y="672"/>
                </a:lnTo>
                <a:lnTo>
                  <a:pt x="192" y="643"/>
                </a:lnTo>
                <a:lnTo>
                  <a:pt x="310" y="575"/>
                </a:lnTo>
                <a:lnTo>
                  <a:pt x="310" y="398"/>
                </a:lnTo>
                <a:lnTo>
                  <a:pt x="157" y="487"/>
                </a:lnTo>
                <a:lnTo>
                  <a:pt x="157" y="623"/>
                </a:lnTo>
                <a:lnTo>
                  <a:pt x="118" y="623"/>
                </a:lnTo>
                <a:lnTo>
                  <a:pt x="118" y="508"/>
                </a:lnTo>
                <a:lnTo>
                  <a:pt x="19" y="565"/>
                </a:lnTo>
                <a:lnTo>
                  <a:pt x="0" y="532"/>
                </a:lnTo>
                <a:lnTo>
                  <a:pt x="101" y="475"/>
                </a:lnTo>
                <a:lnTo>
                  <a:pt x="0" y="417"/>
                </a:lnTo>
                <a:lnTo>
                  <a:pt x="19" y="386"/>
                </a:lnTo>
                <a:lnTo>
                  <a:pt x="138" y="453"/>
                </a:lnTo>
                <a:lnTo>
                  <a:pt x="290" y="366"/>
                </a:lnTo>
                <a:lnTo>
                  <a:pt x="138" y="279"/>
                </a:lnTo>
                <a:lnTo>
                  <a:pt x="19" y="346"/>
                </a:lnTo>
                <a:lnTo>
                  <a:pt x="0" y="312"/>
                </a:lnTo>
                <a:lnTo>
                  <a:pt x="101" y="256"/>
                </a:lnTo>
                <a:lnTo>
                  <a:pt x="0" y="200"/>
                </a:lnTo>
                <a:lnTo>
                  <a:pt x="19" y="166"/>
                </a:lnTo>
                <a:lnTo>
                  <a:pt x="118" y="225"/>
                </a:lnTo>
                <a:lnTo>
                  <a:pt x="118" y="110"/>
                </a:lnTo>
                <a:lnTo>
                  <a:pt x="157" y="110"/>
                </a:lnTo>
                <a:lnTo>
                  <a:pt x="157" y="245"/>
                </a:lnTo>
                <a:lnTo>
                  <a:pt x="310" y="335"/>
                </a:lnTo>
                <a:lnTo>
                  <a:pt x="310" y="158"/>
                </a:lnTo>
                <a:lnTo>
                  <a:pt x="192" y="90"/>
                </a:lnTo>
                <a:lnTo>
                  <a:pt x="208" y="56"/>
                </a:lnTo>
                <a:lnTo>
                  <a:pt x="310" y="115"/>
                </a:lnTo>
                <a:lnTo>
                  <a:pt x="310" y="0"/>
                </a:lnTo>
                <a:lnTo>
                  <a:pt x="346" y="0"/>
                </a:lnTo>
                <a:lnTo>
                  <a:pt x="346" y="115"/>
                </a:lnTo>
                <a:lnTo>
                  <a:pt x="445" y="56"/>
                </a:lnTo>
                <a:lnTo>
                  <a:pt x="465" y="90"/>
                </a:lnTo>
                <a:lnTo>
                  <a:pt x="346" y="158"/>
                </a:lnTo>
                <a:lnTo>
                  <a:pt x="346" y="335"/>
                </a:lnTo>
                <a:lnTo>
                  <a:pt x="498" y="245"/>
                </a:lnTo>
                <a:lnTo>
                  <a:pt x="498" y="110"/>
                </a:lnTo>
                <a:lnTo>
                  <a:pt x="535" y="110"/>
                </a:lnTo>
                <a:lnTo>
                  <a:pt x="535" y="225"/>
                </a:lnTo>
                <a:lnTo>
                  <a:pt x="636" y="166"/>
                </a:lnTo>
                <a:lnTo>
                  <a:pt x="652" y="200"/>
                </a:ln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18" name="雪花"/>
          <p:cNvSpPr/>
          <p:nvPr/>
        </p:nvSpPr>
        <p:spPr bwMode="auto">
          <a:xfrm rot="1500000">
            <a:off x="1256665" y="4462780"/>
            <a:ext cx="199390" cy="224155"/>
          </a:xfrm>
          <a:custGeom>
            <a:avLst/>
            <a:gdLst>
              <a:gd name="T0" fmla="*/ 1442393 w 652"/>
              <a:gd name="T1" fmla="*/ 665321 h 733"/>
              <a:gd name="T2" fmla="*/ 1652904 w 652"/>
              <a:gd name="T3" fmla="*/ 899222 h 733"/>
              <a:gd name="T4" fmla="*/ 943403 w 652"/>
              <a:gd name="T5" fmla="*/ 951201 h 733"/>
              <a:gd name="T6" fmla="*/ 1652904 w 652"/>
              <a:gd name="T7" fmla="*/ 1003179 h 733"/>
              <a:gd name="T8" fmla="*/ 1442393 w 652"/>
              <a:gd name="T9" fmla="*/ 1234482 h 733"/>
              <a:gd name="T10" fmla="*/ 1652904 w 652"/>
              <a:gd name="T11" fmla="*/ 1468383 h 733"/>
              <a:gd name="T12" fmla="*/ 1390415 w 652"/>
              <a:gd name="T13" fmla="*/ 1619120 h 733"/>
              <a:gd name="T14" fmla="*/ 1294255 w 652"/>
              <a:gd name="T15" fmla="*/ 1265668 h 733"/>
              <a:gd name="T16" fmla="*/ 899222 w 652"/>
              <a:gd name="T17" fmla="*/ 1494372 h 733"/>
              <a:gd name="T18" fmla="*/ 1164310 w 652"/>
              <a:gd name="T19" fmla="*/ 1746467 h 733"/>
              <a:gd name="T20" fmla="*/ 899222 w 652"/>
              <a:gd name="T21" fmla="*/ 1905000 h 733"/>
              <a:gd name="T22" fmla="*/ 805661 w 652"/>
              <a:gd name="T23" fmla="*/ 1603527 h 733"/>
              <a:gd name="T24" fmla="*/ 498990 w 652"/>
              <a:gd name="T25" fmla="*/ 1671098 h 733"/>
              <a:gd name="T26" fmla="*/ 805661 w 652"/>
              <a:gd name="T27" fmla="*/ 1034366 h 733"/>
              <a:gd name="T28" fmla="*/ 408028 w 652"/>
              <a:gd name="T29" fmla="*/ 1619120 h 733"/>
              <a:gd name="T30" fmla="*/ 306671 w 652"/>
              <a:gd name="T31" fmla="*/ 1320246 h 733"/>
              <a:gd name="T32" fmla="*/ 0 w 652"/>
              <a:gd name="T33" fmla="*/ 1382619 h 733"/>
              <a:gd name="T34" fmla="*/ 0 w 652"/>
              <a:gd name="T35" fmla="*/ 1083745 h 733"/>
              <a:gd name="T36" fmla="*/ 358649 w 652"/>
              <a:gd name="T37" fmla="*/ 1177306 h 733"/>
              <a:gd name="T38" fmla="*/ 358649 w 652"/>
              <a:gd name="T39" fmla="*/ 725095 h 733"/>
              <a:gd name="T40" fmla="*/ 0 w 652"/>
              <a:gd name="T41" fmla="*/ 810859 h 733"/>
              <a:gd name="T42" fmla="*/ 0 w 652"/>
              <a:gd name="T43" fmla="*/ 519782 h 733"/>
              <a:gd name="T44" fmla="*/ 306671 w 652"/>
              <a:gd name="T45" fmla="*/ 584754 h 733"/>
              <a:gd name="T46" fmla="*/ 408028 w 652"/>
              <a:gd name="T47" fmla="*/ 285880 h 733"/>
              <a:gd name="T48" fmla="*/ 805661 w 652"/>
              <a:gd name="T49" fmla="*/ 870634 h 733"/>
              <a:gd name="T50" fmla="*/ 498990 w 652"/>
              <a:gd name="T51" fmla="*/ 233902 h 733"/>
              <a:gd name="T52" fmla="*/ 805661 w 652"/>
              <a:gd name="T53" fmla="*/ 298874 h 733"/>
              <a:gd name="T54" fmla="*/ 899222 w 652"/>
              <a:gd name="T55" fmla="*/ 0 h 733"/>
              <a:gd name="T56" fmla="*/ 1156513 w 652"/>
              <a:gd name="T57" fmla="*/ 145539 h 733"/>
              <a:gd name="T58" fmla="*/ 899222 w 652"/>
              <a:gd name="T59" fmla="*/ 410628 h 733"/>
              <a:gd name="T60" fmla="*/ 1294255 w 652"/>
              <a:gd name="T61" fmla="*/ 636733 h 733"/>
              <a:gd name="T62" fmla="*/ 1390415 w 652"/>
              <a:gd name="T63" fmla="*/ 285880 h 733"/>
              <a:gd name="T64" fmla="*/ 1652904 w 652"/>
              <a:gd name="T65" fmla="*/ 431419 h 73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652" h="733">
                <a:moveTo>
                  <a:pt x="652" y="200"/>
                </a:moveTo>
                <a:lnTo>
                  <a:pt x="555" y="256"/>
                </a:lnTo>
                <a:lnTo>
                  <a:pt x="652" y="312"/>
                </a:lnTo>
                <a:lnTo>
                  <a:pt x="636" y="346"/>
                </a:lnTo>
                <a:lnTo>
                  <a:pt x="517" y="279"/>
                </a:lnTo>
                <a:lnTo>
                  <a:pt x="363" y="366"/>
                </a:lnTo>
                <a:lnTo>
                  <a:pt x="517" y="453"/>
                </a:lnTo>
                <a:lnTo>
                  <a:pt x="636" y="386"/>
                </a:lnTo>
                <a:lnTo>
                  <a:pt x="652" y="417"/>
                </a:lnTo>
                <a:lnTo>
                  <a:pt x="555" y="475"/>
                </a:lnTo>
                <a:lnTo>
                  <a:pt x="652" y="532"/>
                </a:lnTo>
                <a:lnTo>
                  <a:pt x="636" y="565"/>
                </a:lnTo>
                <a:lnTo>
                  <a:pt x="535" y="508"/>
                </a:lnTo>
                <a:lnTo>
                  <a:pt x="535" y="623"/>
                </a:lnTo>
                <a:lnTo>
                  <a:pt x="498" y="623"/>
                </a:lnTo>
                <a:lnTo>
                  <a:pt x="498" y="487"/>
                </a:lnTo>
                <a:lnTo>
                  <a:pt x="346" y="398"/>
                </a:lnTo>
                <a:lnTo>
                  <a:pt x="346" y="575"/>
                </a:lnTo>
                <a:lnTo>
                  <a:pt x="465" y="643"/>
                </a:lnTo>
                <a:lnTo>
                  <a:pt x="448" y="672"/>
                </a:lnTo>
                <a:lnTo>
                  <a:pt x="346" y="617"/>
                </a:lnTo>
                <a:lnTo>
                  <a:pt x="346" y="733"/>
                </a:lnTo>
                <a:lnTo>
                  <a:pt x="310" y="733"/>
                </a:lnTo>
                <a:lnTo>
                  <a:pt x="310" y="617"/>
                </a:lnTo>
                <a:lnTo>
                  <a:pt x="208" y="672"/>
                </a:lnTo>
                <a:lnTo>
                  <a:pt x="192" y="643"/>
                </a:lnTo>
                <a:lnTo>
                  <a:pt x="310" y="575"/>
                </a:lnTo>
                <a:lnTo>
                  <a:pt x="310" y="398"/>
                </a:lnTo>
                <a:lnTo>
                  <a:pt x="157" y="487"/>
                </a:lnTo>
                <a:lnTo>
                  <a:pt x="157" y="623"/>
                </a:lnTo>
                <a:lnTo>
                  <a:pt x="118" y="623"/>
                </a:lnTo>
                <a:lnTo>
                  <a:pt x="118" y="508"/>
                </a:lnTo>
                <a:lnTo>
                  <a:pt x="19" y="565"/>
                </a:lnTo>
                <a:lnTo>
                  <a:pt x="0" y="532"/>
                </a:lnTo>
                <a:lnTo>
                  <a:pt x="101" y="475"/>
                </a:lnTo>
                <a:lnTo>
                  <a:pt x="0" y="417"/>
                </a:lnTo>
                <a:lnTo>
                  <a:pt x="19" y="386"/>
                </a:lnTo>
                <a:lnTo>
                  <a:pt x="138" y="453"/>
                </a:lnTo>
                <a:lnTo>
                  <a:pt x="290" y="366"/>
                </a:lnTo>
                <a:lnTo>
                  <a:pt x="138" y="279"/>
                </a:lnTo>
                <a:lnTo>
                  <a:pt x="19" y="346"/>
                </a:lnTo>
                <a:lnTo>
                  <a:pt x="0" y="312"/>
                </a:lnTo>
                <a:lnTo>
                  <a:pt x="101" y="256"/>
                </a:lnTo>
                <a:lnTo>
                  <a:pt x="0" y="200"/>
                </a:lnTo>
                <a:lnTo>
                  <a:pt x="19" y="166"/>
                </a:lnTo>
                <a:lnTo>
                  <a:pt x="118" y="225"/>
                </a:lnTo>
                <a:lnTo>
                  <a:pt x="118" y="110"/>
                </a:lnTo>
                <a:lnTo>
                  <a:pt x="157" y="110"/>
                </a:lnTo>
                <a:lnTo>
                  <a:pt x="157" y="245"/>
                </a:lnTo>
                <a:lnTo>
                  <a:pt x="310" y="335"/>
                </a:lnTo>
                <a:lnTo>
                  <a:pt x="310" y="158"/>
                </a:lnTo>
                <a:lnTo>
                  <a:pt x="192" y="90"/>
                </a:lnTo>
                <a:lnTo>
                  <a:pt x="208" y="56"/>
                </a:lnTo>
                <a:lnTo>
                  <a:pt x="310" y="115"/>
                </a:lnTo>
                <a:lnTo>
                  <a:pt x="310" y="0"/>
                </a:lnTo>
                <a:lnTo>
                  <a:pt x="346" y="0"/>
                </a:lnTo>
                <a:lnTo>
                  <a:pt x="346" y="115"/>
                </a:lnTo>
                <a:lnTo>
                  <a:pt x="445" y="56"/>
                </a:lnTo>
                <a:lnTo>
                  <a:pt x="465" y="90"/>
                </a:lnTo>
                <a:lnTo>
                  <a:pt x="346" y="158"/>
                </a:lnTo>
                <a:lnTo>
                  <a:pt x="346" y="335"/>
                </a:lnTo>
                <a:lnTo>
                  <a:pt x="498" y="245"/>
                </a:lnTo>
                <a:lnTo>
                  <a:pt x="498" y="110"/>
                </a:lnTo>
                <a:lnTo>
                  <a:pt x="535" y="110"/>
                </a:lnTo>
                <a:lnTo>
                  <a:pt x="535" y="225"/>
                </a:lnTo>
                <a:lnTo>
                  <a:pt x="636" y="166"/>
                </a:lnTo>
                <a:lnTo>
                  <a:pt x="652" y="200"/>
                </a:ln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4" name="文本框 3"/>
          <p:cNvSpPr txBox="1"/>
          <p:nvPr/>
        </p:nvSpPr>
        <p:spPr>
          <a:xfrm>
            <a:off x="-322580" y="6192520"/>
            <a:ext cx="2280920" cy="368300"/>
          </a:xfrm>
          <a:prstGeom prst="rect">
            <a:avLst/>
          </a:prstGeom>
          <a:noFill/>
        </p:spPr>
        <p:txBody>
          <a:bodyPr wrap="square" rtlCol="0">
            <a:spAutoFit/>
          </a:bodyPr>
          <a:lstStyle/>
          <a:p>
            <a:pPr algn="r"/>
            <a:r>
              <a:rPr lang="en-US" altLang="zh-CN">
                <a:latin typeface="创艺简仿宋" charset="0"/>
                <a:ea typeface="创艺简仿宋" charset="0"/>
              </a:rPr>
              <a:t>WINTER </a:t>
            </a:r>
          </a:p>
        </p:txBody>
      </p:sp>
      <p:sp>
        <p:nvSpPr>
          <p:cNvPr id="5" name="文本框 4"/>
          <p:cNvSpPr txBox="1"/>
          <p:nvPr/>
        </p:nvSpPr>
        <p:spPr>
          <a:xfrm>
            <a:off x="891540" y="6014720"/>
            <a:ext cx="1821180" cy="245110"/>
          </a:xfrm>
          <a:prstGeom prst="rect">
            <a:avLst/>
          </a:prstGeom>
          <a:noFill/>
        </p:spPr>
        <p:txBody>
          <a:bodyPr wrap="square" rtlCol="0">
            <a:spAutoFit/>
          </a:bodyPr>
          <a:lstStyle/>
          <a:p>
            <a:pPr algn="dist"/>
            <a:r>
              <a:rPr lang="zh-CN" sz="1000">
                <a:solidFill>
                  <a:schemeClr val="tx1">
                    <a:lumMod val="75000"/>
                    <a:lumOff val="25000"/>
                  </a:schemeClr>
                </a:solidFill>
                <a:latin typeface="方正清刻本悦宋简体" panose="02000000000000000000" charset="-122"/>
                <a:ea typeface="方正清刻本悦宋简体" panose="02000000000000000000" charset="-122"/>
                <a:cs typeface="方正清刻本悦宋简体" panose="02000000000000000000" charset="-122"/>
              </a:rPr>
              <a:t>记录每一次精彩的瞬间</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pageCurlDoubl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par>
                                <p:cTn id="8" presetID="8" presetClass="entr" presetSubtype="16"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diamond(in)">
                                      <p:cBhvr>
                                        <p:cTn id="10" dur="2000"/>
                                        <p:tgtEl>
                                          <p:spTgt spid="8"/>
                                        </p:tgtEl>
                                      </p:cBhvr>
                                    </p:animEffect>
                                  </p:childTnLst>
                                </p:cTn>
                              </p:par>
                              <p:par>
                                <p:cTn id="11" presetID="8" presetClass="entr" presetSubtype="16"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diamond(in)">
                                      <p:cBhvr>
                                        <p:cTn id="13" dur="2000"/>
                                        <p:tgtEl>
                                          <p:spTgt spid="9"/>
                                        </p:tgtEl>
                                      </p:cBhvr>
                                    </p:animEffect>
                                  </p:childTnLst>
                                </p:cTn>
                              </p:par>
                              <p:par>
                                <p:cTn id="14" presetID="8" presetClass="entr" presetSubtype="16"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diamond(in)">
                                      <p:cBhvr>
                                        <p:cTn id="16" dur="2000"/>
                                        <p:tgtEl>
                                          <p:spTgt spid="11"/>
                                        </p:tgtEl>
                                      </p:cBhvr>
                                    </p:animEffect>
                                  </p:childTnLst>
                                </p:cTn>
                              </p:par>
                              <p:par>
                                <p:cTn id="17" presetID="8" presetClass="entr" presetSubtype="16" fill="hold" grpId="0" nodeType="withEffect">
                                  <p:stCondLst>
                                    <p:cond delay="0"/>
                                  </p:stCondLst>
                                  <p:childTnLst>
                                    <p:set>
                                      <p:cBhvr>
                                        <p:cTn id="18" dur="1" fill="hold">
                                          <p:stCondLst>
                                            <p:cond delay="0"/>
                                          </p:stCondLst>
                                        </p:cTn>
                                        <p:tgtEl>
                                          <p:spTgt spid="2050"/>
                                        </p:tgtEl>
                                        <p:attrNameLst>
                                          <p:attrName>style.visibility</p:attrName>
                                        </p:attrNameLst>
                                      </p:cBhvr>
                                      <p:to>
                                        <p:strVal val="visible"/>
                                      </p:to>
                                    </p:set>
                                    <p:animEffect transition="in" filter="diamond(in)">
                                      <p:cBhvr>
                                        <p:cTn id="19" dur="2000"/>
                                        <p:tgtEl>
                                          <p:spTgt spid="2050"/>
                                        </p:tgtEl>
                                      </p:cBhvr>
                                    </p:animEffect>
                                  </p:childTnLst>
                                </p:cTn>
                              </p:par>
                              <p:par>
                                <p:cTn id="20" presetID="8" presetClass="entr" presetSubtype="16"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diamond(in)">
                                      <p:cBhvr>
                                        <p:cTn id="22" dur="2000"/>
                                        <p:tgtEl>
                                          <p:spTgt spid="16"/>
                                        </p:tgtEl>
                                      </p:cBhvr>
                                    </p:animEffect>
                                  </p:childTnLst>
                                </p:cTn>
                              </p:par>
                              <p:par>
                                <p:cTn id="23" presetID="8" presetClass="entr" presetSubtype="16"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diamond(in)">
                                      <p:cBhvr>
                                        <p:cTn id="25" dur="2000"/>
                                        <p:tgtEl>
                                          <p:spTgt spid="18"/>
                                        </p:tgtEl>
                                      </p:cBhvr>
                                    </p:animEffect>
                                  </p:childTnLst>
                                </p:cTn>
                              </p:par>
                              <p:par>
                                <p:cTn id="26" presetID="8" presetClass="entr" presetSubtype="16" fill="hold" grpId="0" nodeType="with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diamond(in)">
                                      <p:cBhvr>
                                        <p:cTn id="28" dur="2000"/>
                                        <p:tgtEl>
                                          <p:spTgt spid="4"/>
                                        </p:tgtEl>
                                      </p:cBhvr>
                                    </p:animEffect>
                                  </p:childTnLst>
                                </p:cTn>
                              </p:par>
                              <p:par>
                                <p:cTn id="29" presetID="8" presetClass="entr" presetSubtype="16"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diamond(in)">
                                      <p:cBhvr>
                                        <p:cTn id="31" dur="2000"/>
                                        <p:tgtEl>
                                          <p:spTgt spid="5"/>
                                        </p:tgtEl>
                                      </p:cBhvr>
                                    </p:animEffect>
                                  </p:childTnLst>
                                </p:cTn>
                              </p:par>
                            </p:childTnLst>
                          </p:cTn>
                        </p:par>
                        <p:par>
                          <p:cTn id="32" fill="hold">
                            <p:stCondLst>
                              <p:cond delay="2000"/>
                            </p:stCondLst>
                            <p:childTnLst>
                              <p:par>
                                <p:cTn id="33" presetID="14" presetClass="entr" presetSubtype="10" fill="hold" grpId="0"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randombar(horizontal)">
                                      <p:cBhvr>
                                        <p:cTn id="3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P spid="9" grpId="0"/>
      <p:bldP spid="11" grpId="0"/>
      <p:bldP spid="2050" grpId="0" animBg="1"/>
      <p:bldP spid="16" grpId="0" animBg="1"/>
      <p:bldP spid="18" grpId="0" animBg="1"/>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8296" y="1068070"/>
            <a:ext cx="4848532" cy="4915535"/>
          </a:xfrm>
          <a:prstGeom prst="rect">
            <a:avLst/>
          </a:prstGeom>
          <a:effectLst/>
        </p:spPr>
      </p:pic>
      <p:sp>
        <p:nvSpPr>
          <p:cNvPr id="17" name="矩形 16"/>
          <p:cNvSpPr/>
          <p:nvPr/>
        </p:nvSpPr>
        <p:spPr>
          <a:xfrm>
            <a:off x="3866515" y="2828290"/>
            <a:ext cx="2752090" cy="22186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4103370" y="2944495"/>
            <a:ext cx="6347460" cy="1753235"/>
          </a:xfrm>
          <a:prstGeom prst="rect">
            <a:avLst/>
          </a:prstGeom>
          <a:noFill/>
        </p:spPr>
        <p:txBody>
          <a:bodyPr wrap="square" rtlCol="0" anchor="t">
            <a:spAutoFit/>
          </a:bodyPr>
          <a:lstStyle/>
          <a:p>
            <a:endParaRPr lang="zh-CN" altLang="en-US" dirty="0">
              <a:latin typeface="仓耳静雅体 W01" panose="02020400000000000000" charset="-122"/>
              <a:ea typeface="仓耳静雅体 W01" panose="02020400000000000000" charset="-122"/>
              <a:cs typeface="仓耳静雅体 W01" panose="02020400000000000000" charset="-122"/>
            </a:endParaRPr>
          </a:p>
          <a:p>
            <a:r>
              <a:rPr lang="zh-CN" altLang="en-US" dirty="0">
                <a:latin typeface="仓耳静雅体 W01" panose="02020400000000000000" charset="-122"/>
                <a:ea typeface="仓耳静雅体 W01" panose="02020400000000000000" charset="-122"/>
                <a:cs typeface="仓耳静雅体 W01" panose="02020400000000000000" charset="-122"/>
              </a:rPr>
              <a:t>旅行，是另一种修行。</a:t>
            </a:r>
          </a:p>
          <a:p>
            <a:r>
              <a:rPr lang="zh-CN" altLang="en-US" dirty="0">
                <a:latin typeface="仓耳静雅体 W01" panose="02020400000000000000" charset="-122"/>
                <a:ea typeface="仓耳静雅体 W01" panose="02020400000000000000" charset="-122"/>
                <a:cs typeface="仓耳静雅体 W01" panose="02020400000000000000" charset="-122"/>
              </a:rPr>
              <a:t>当我们走过灯红酒绿，尝过食不知味，试过夜不能寐......</a:t>
            </a:r>
          </a:p>
          <a:p>
            <a:r>
              <a:rPr lang="zh-CN" altLang="en-US" dirty="0">
                <a:latin typeface="仓耳静雅体 W01" panose="02020400000000000000" charset="-122"/>
                <a:ea typeface="仓耳静雅体 W01" panose="02020400000000000000" charset="-122"/>
                <a:cs typeface="仓耳静雅体 W01" panose="02020400000000000000" charset="-122"/>
              </a:rPr>
              <a:t>最后又回到最初的出发点，</a:t>
            </a:r>
          </a:p>
          <a:p>
            <a:r>
              <a:rPr lang="zh-CN" altLang="en-US" dirty="0">
                <a:latin typeface="仓耳静雅体 W01" panose="02020400000000000000" charset="-122"/>
                <a:ea typeface="仓耳静雅体 W01" panose="02020400000000000000" charset="-122"/>
                <a:cs typeface="仓耳静雅体 W01" panose="02020400000000000000" charset="-122"/>
              </a:rPr>
              <a:t>开始认真仔细的生活，</a:t>
            </a:r>
          </a:p>
          <a:p>
            <a:r>
              <a:rPr lang="zh-CN" altLang="en-US" dirty="0">
                <a:latin typeface="仓耳静雅体 W01" panose="02020400000000000000" charset="-122"/>
                <a:ea typeface="仓耳静雅体 W01" panose="02020400000000000000" charset="-122"/>
                <a:cs typeface="仓耳静雅体 W01" panose="02020400000000000000" charset="-122"/>
              </a:rPr>
              <a:t>我们会比以前更懂得生活的美好。</a:t>
            </a:r>
          </a:p>
        </p:txBody>
      </p:sp>
      <p:sp>
        <p:nvSpPr>
          <p:cNvPr id="4" name="文本框 3"/>
          <p:cNvSpPr txBox="1"/>
          <p:nvPr/>
        </p:nvSpPr>
        <p:spPr>
          <a:xfrm>
            <a:off x="8675370" y="751205"/>
            <a:ext cx="2644775" cy="583565"/>
          </a:xfrm>
          <a:prstGeom prst="rect">
            <a:avLst/>
          </a:prstGeom>
          <a:noFill/>
        </p:spPr>
        <p:txBody>
          <a:bodyPr vert="horz" wrap="square" rtlCol="0">
            <a:spAutoFit/>
          </a:bodyPr>
          <a:lstStyle/>
          <a:p>
            <a:pPr algn="dist"/>
            <a:r>
              <a:rPr lang="zh-CN" altLang="en-US" sz="3200">
                <a:latin typeface="方正清刻本悦宋简体" panose="02000000000000000000" charset="-122"/>
                <a:ea typeface="方正清刻本悦宋简体" panose="02000000000000000000" charset="-122"/>
              </a:rPr>
              <a:t>旅行</a:t>
            </a:r>
            <a:r>
              <a:rPr lang="zh-CN" altLang="en-US" sz="3200">
                <a:latin typeface="方正清刻本悦宋简体" panose="02000000000000000000" charset="-122"/>
                <a:ea typeface="方正清刻本悦宋简体" panose="02000000000000000000" charset="-122"/>
                <a:sym typeface="+mn-ea"/>
              </a:rPr>
              <a:t>の</a:t>
            </a:r>
            <a:r>
              <a:rPr lang="zh-CN" altLang="en-US" sz="3200">
                <a:latin typeface="方正清刻本悦宋简体" panose="02000000000000000000" charset="-122"/>
                <a:ea typeface="方正清刻本悦宋简体" panose="02000000000000000000" charset="-122"/>
              </a:rPr>
              <a:t>目地</a:t>
            </a:r>
          </a:p>
        </p:txBody>
      </p:sp>
      <p:sp>
        <p:nvSpPr>
          <p:cNvPr id="10" name="文本框 9"/>
          <p:cNvSpPr txBox="1"/>
          <p:nvPr/>
        </p:nvSpPr>
        <p:spPr>
          <a:xfrm>
            <a:off x="9039225" y="6161405"/>
            <a:ext cx="2280920" cy="368300"/>
          </a:xfrm>
          <a:prstGeom prst="rect">
            <a:avLst/>
          </a:prstGeom>
          <a:noFill/>
        </p:spPr>
        <p:txBody>
          <a:bodyPr wrap="square" rtlCol="0">
            <a:spAutoFit/>
          </a:bodyPr>
          <a:lstStyle/>
          <a:p>
            <a:pPr algn="r"/>
            <a:r>
              <a:rPr lang="en-US" altLang="zh-CN">
                <a:latin typeface="创艺简仿宋" charset="0"/>
                <a:ea typeface="创艺简仿宋" charset="0"/>
              </a:rPr>
              <a:t>WINTER </a:t>
            </a:r>
          </a:p>
        </p:txBody>
      </p:sp>
      <p:sp>
        <p:nvSpPr>
          <p:cNvPr id="11" name="文本框 10"/>
          <p:cNvSpPr txBox="1"/>
          <p:nvPr/>
        </p:nvSpPr>
        <p:spPr>
          <a:xfrm>
            <a:off x="11181080" y="5884545"/>
            <a:ext cx="800735" cy="645160"/>
          </a:xfrm>
          <a:prstGeom prst="rect">
            <a:avLst/>
          </a:prstGeom>
          <a:noFill/>
        </p:spPr>
        <p:txBody>
          <a:bodyPr wrap="square" rtlCol="0">
            <a:spAutoFit/>
          </a:bodyPr>
          <a:lstStyle/>
          <a:p>
            <a:r>
              <a:rPr lang="zh-CN" altLang="en-US" sz="3600">
                <a:latin typeface="方正清刻本悦宋简体" panose="02000000000000000000" charset="-122"/>
                <a:ea typeface="方正清刻本悦宋简体" panose="02000000000000000000" charset="-122"/>
              </a:rPr>
              <a:t>冬</a:t>
            </a:r>
          </a:p>
        </p:txBody>
      </p:sp>
      <p:sp>
        <p:nvSpPr>
          <p:cNvPr id="2050" name="雪花"/>
          <p:cNvSpPr/>
          <p:nvPr/>
        </p:nvSpPr>
        <p:spPr bwMode="auto">
          <a:xfrm rot="1500000">
            <a:off x="5203825" y="2332990"/>
            <a:ext cx="287020" cy="322580"/>
          </a:xfrm>
          <a:custGeom>
            <a:avLst/>
            <a:gdLst>
              <a:gd name="T0" fmla="*/ 1442393 w 652"/>
              <a:gd name="T1" fmla="*/ 665321 h 733"/>
              <a:gd name="T2" fmla="*/ 1652904 w 652"/>
              <a:gd name="T3" fmla="*/ 899222 h 733"/>
              <a:gd name="T4" fmla="*/ 943403 w 652"/>
              <a:gd name="T5" fmla="*/ 951201 h 733"/>
              <a:gd name="T6" fmla="*/ 1652904 w 652"/>
              <a:gd name="T7" fmla="*/ 1003179 h 733"/>
              <a:gd name="T8" fmla="*/ 1442393 w 652"/>
              <a:gd name="T9" fmla="*/ 1234482 h 733"/>
              <a:gd name="T10" fmla="*/ 1652904 w 652"/>
              <a:gd name="T11" fmla="*/ 1468383 h 733"/>
              <a:gd name="T12" fmla="*/ 1390415 w 652"/>
              <a:gd name="T13" fmla="*/ 1619120 h 733"/>
              <a:gd name="T14" fmla="*/ 1294255 w 652"/>
              <a:gd name="T15" fmla="*/ 1265668 h 733"/>
              <a:gd name="T16" fmla="*/ 899222 w 652"/>
              <a:gd name="T17" fmla="*/ 1494372 h 733"/>
              <a:gd name="T18" fmla="*/ 1164310 w 652"/>
              <a:gd name="T19" fmla="*/ 1746467 h 733"/>
              <a:gd name="T20" fmla="*/ 899222 w 652"/>
              <a:gd name="T21" fmla="*/ 1905000 h 733"/>
              <a:gd name="T22" fmla="*/ 805661 w 652"/>
              <a:gd name="T23" fmla="*/ 1603527 h 733"/>
              <a:gd name="T24" fmla="*/ 498990 w 652"/>
              <a:gd name="T25" fmla="*/ 1671098 h 733"/>
              <a:gd name="T26" fmla="*/ 805661 w 652"/>
              <a:gd name="T27" fmla="*/ 1034366 h 733"/>
              <a:gd name="T28" fmla="*/ 408028 w 652"/>
              <a:gd name="T29" fmla="*/ 1619120 h 733"/>
              <a:gd name="T30" fmla="*/ 306671 w 652"/>
              <a:gd name="T31" fmla="*/ 1320246 h 733"/>
              <a:gd name="T32" fmla="*/ 0 w 652"/>
              <a:gd name="T33" fmla="*/ 1382619 h 733"/>
              <a:gd name="T34" fmla="*/ 0 w 652"/>
              <a:gd name="T35" fmla="*/ 1083745 h 733"/>
              <a:gd name="T36" fmla="*/ 358649 w 652"/>
              <a:gd name="T37" fmla="*/ 1177306 h 733"/>
              <a:gd name="T38" fmla="*/ 358649 w 652"/>
              <a:gd name="T39" fmla="*/ 725095 h 733"/>
              <a:gd name="T40" fmla="*/ 0 w 652"/>
              <a:gd name="T41" fmla="*/ 810859 h 733"/>
              <a:gd name="T42" fmla="*/ 0 w 652"/>
              <a:gd name="T43" fmla="*/ 519782 h 733"/>
              <a:gd name="T44" fmla="*/ 306671 w 652"/>
              <a:gd name="T45" fmla="*/ 584754 h 733"/>
              <a:gd name="T46" fmla="*/ 408028 w 652"/>
              <a:gd name="T47" fmla="*/ 285880 h 733"/>
              <a:gd name="T48" fmla="*/ 805661 w 652"/>
              <a:gd name="T49" fmla="*/ 870634 h 733"/>
              <a:gd name="T50" fmla="*/ 498990 w 652"/>
              <a:gd name="T51" fmla="*/ 233902 h 733"/>
              <a:gd name="T52" fmla="*/ 805661 w 652"/>
              <a:gd name="T53" fmla="*/ 298874 h 733"/>
              <a:gd name="T54" fmla="*/ 899222 w 652"/>
              <a:gd name="T55" fmla="*/ 0 h 733"/>
              <a:gd name="T56" fmla="*/ 1156513 w 652"/>
              <a:gd name="T57" fmla="*/ 145539 h 733"/>
              <a:gd name="T58" fmla="*/ 899222 w 652"/>
              <a:gd name="T59" fmla="*/ 410628 h 733"/>
              <a:gd name="T60" fmla="*/ 1294255 w 652"/>
              <a:gd name="T61" fmla="*/ 636733 h 733"/>
              <a:gd name="T62" fmla="*/ 1390415 w 652"/>
              <a:gd name="T63" fmla="*/ 285880 h 733"/>
              <a:gd name="T64" fmla="*/ 1652904 w 652"/>
              <a:gd name="T65" fmla="*/ 431419 h 73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652" h="733">
                <a:moveTo>
                  <a:pt x="652" y="200"/>
                </a:moveTo>
                <a:lnTo>
                  <a:pt x="555" y="256"/>
                </a:lnTo>
                <a:lnTo>
                  <a:pt x="652" y="312"/>
                </a:lnTo>
                <a:lnTo>
                  <a:pt x="636" y="346"/>
                </a:lnTo>
                <a:lnTo>
                  <a:pt x="517" y="279"/>
                </a:lnTo>
                <a:lnTo>
                  <a:pt x="363" y="366"/>
                </a:lnTo>
                <a:lnTo>
                  <a:pt x="517" y="453"/>
                </a:lnTo>
                <a:lnTo>
                  <a:pt x="636" y="386"/>
                </a:lnTo>
                <a:lnTo>
                  <a:pt x="652" y="417"/>
                </a:lnTo>
                <a:lnTo>
                  <a:pt x="555" y="475"/>
                </a:lnTo>
                <a:lnTo>
                  <a:pt x="652" y="532"/>
                </a:lnTo>
                <a:lnTo>
                  <a:pt x="636" y="565"/>
                </a:lnTo>
                <a:lnTo>
                  <a:pt x="535" y="508"/>
                </a:lnTo>
                <a:lnTo>
                  <a:pt x="535" y="623"/>
                </a:lnTo>
                <a:lnTo>
                  <a:pt x="498" y="623"/>
                </a:lnTo>
                <a:lnTo>
                  <a:pt x="498" y="487"/>
                </a:lnTo>
                <a:lnTo>
                  <a:pt x="346" y="398"/>
                </a:lnTo>
                <a:lnTo>
                  <a:pt x="346" y="575"/>
                </a:lnTo>
                <a:lnTo>
                  <a:pt x="465" y="643"/>
                </a:lnTo>
                <a:lnTo>
                  <a:pt x="448" y="672"/>
                </a:lnTo>
                <a:lnTo>
                  <a:pt x="346" y="617"/>
                </a:lnTo>
                <a:lnTo>
                  <a:pt x="346" y="733"/>
                </a:lnTo>
                <a:lnTo>
                  <a:pt x="310" y="733"/>
                </a:lnTo>
                <a:lnTo>
                  <a:pt x="310" y="617"/>
                </a:lnTo>
                <a:lnTo>
                  <a:pt x="208" y="672"/>
                </a:lnTo>
                <a:lnTo>
                  <a:pt x="192" y="643"/>
                </a:lnTo>
                <a:lnTo>
                  <a:pt x="310" y="575"/>
                </a:lnTo>
                <a:lnTo>
                  <a:pt x="310" y="398"/>
                </a:lnTo>
                <a:lnTo>
                  <a:pt x="157" y="487"/>
                </a:lnTo>
                <a:lnTo>
                  <a:pt x="157" y="623"/>
                </a:lnTo>
                <a:lnTo>
                  <a:pt x="118" y="623"/>
                </a:lnTo>
                <a:lnTo>
                  <a:pt x="118" y="508"/>
                </a:lnTo>
                <a:lnTo>
                  <a:pt x="19" y="565"/>
                </a:lnTo>
                <a:lnTo>
                  <a:pt x="0" y="532"/>
                </a:lnTo>
                <a:lnTo>
                  <a:pt x="101" y="475"/>
                </a:lnTo>
                <a:lnTo>
                  <a:pt x="0" y="417"/>
                </a:lnTo>
                <a:lnTo>
                  <a:pt x="19" y="386"/>
                </a:lnTo>
                <a:lnTo>
                  <a:pt x="138" y="453"/>
                </a:lnTo>
                <a:lnTo>
                  <a:pt x="290" y="366"/>
                </a:lnTo>
                <a:lnTo>
                  <a:pt x="138" y="279"/>
                </a:lnTo>
                <a:lnTo>
                  <a:pt x="19" y="346"/>
                </a:lnTo>
                <a:lnTo>
                  <a:pt x="0" y="312"/>
                </a:lnTo>
                <a:lnTo>
                  <a:pt x="101" y="256"/>
                </a:lnTo>
                <a:lnTo>
                  <a:pt x="0" y="200"/>
                </a:lnTo>
                <a:lnTo>
                  <a:pt x="19" y="166"/>
                </a:lnTo>
                <a:lnTo>
                  <a:pt x="118" y="225"/>
                </a:lnTo>
                <a:lnTo>
                  <a:pt x="118" y="110"/>
                </a:lnTo>
                <a:lnTo>
                  <a:pt x="157" y="110"/>
                </a:lnTo>
                <a:lnTo>
                  <a:pt x="157" y="245"/>
                </a:lnTo>
                <a:lnTo>
                  <a:pt x="310" y="335"/>
                </a:lnTo>
                <a:lnTo>
                  <a:pt x="310" y="158"/>
                </a:lnTo>
                <a:lnTo>
                  <a:pt x="192" y="90"/>
                </a:lnTo>
                <a:lnTo>
                  <a:pt x="208" y="56"/>
                </a:lnTo>
                <a:lnTo>
                  <a:pt x="310" y="115"/>
                </a:lnTo>
                <a:lnTo>
                  <a:pt x="310" y="0"/>
                </a:lnTo>
                <a:lnTo>
                  <a:pt x="346" y="0"/>
                </a:lnTo>
                <a:lnTo>
                  <a:pt x="346" y="115"/>
                </a:lnTo>
                <a:lnTo>
                  <a:pt x="445" y="56"/>
                </a:lnTo>
                <a:lnTo>
                  <a:pt x="465" y="90"/>
                </a:lnTo>
                <a:lnTo>
                  <a:pt x="346" y="158"/>
                </a:lnTo>
                <a:lnTo>
                  <a:pt x="346" y="335"/>
                </a:lnTo>
                <a:lnTo>
                  <a:pt x="498" y="245"/>
                </a:lnTo>
                <a:lnTo>
                  <a:pt x="498" y="110"/>
                </a:lnTo>
                <a:lnTo>
                  <a:pt x="535" y="110"/>
                </a:lnTo>
                <a:lnTo>
                  <a:pt x="535" y="225"/>
                </a:lnTo>
                <a:lnTo>
                  <a:pt x="636" y="166"/>
                </a:lnTo>
                <a:lnTo>
                  <a:pt x="652" y="200"/>
                </a:ln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15" name="雪花"/>
          <p:cNvSpPr/>
          <p:nvPr/>
        </p:nvSpPr>
        <p:spPr bwMode="auto">
          <a:xfrm rot="1500000">
            <a:off x="10770235" y="2157730"/>
            <a:ext cx="287020" cy="322580"/>
          </a:xfrm>
          <a:custGeom>
            <a:avLst/>
            <a:gdLst>
              <a:gd name="T0" fmla="*/ 1442393 w 652"/>
              <a:gd name="T1" fmla="*/ 665321 h 733"/>
              <a:gd name="T2" fmla="*/ 1652904 w 652"/>
              <a:gd name="T3" fmla="*/ 899222 h 733"/>
              <a:gd name="T4" fmla="*/ 943403 w 652"/>
              <a:gd name="T5" fmla="*/ 951201 h 733"/>
              <a:gd name="T6" fmla="*/ 1652904 w 652"/>
              <a:gd name="T7" fmla="*/ 1003179 h 733"/>
              <a:gd name="T8" fmla="*/ 1442393 w 652"/>
              <a:gd name="T9" fmla="*/ 1234482 h 733"/>
              <a:gd name="T10" fmla="*/ 1652904 w 652"/>
              <a:gd name="T11" fmla="*/ 1468383 h 733"/>
              <a:gd name="T12" fmla="*/ 1390415 w 652"/>
              <a:gd name="T13" fmla="*/ 1619120 h 733"/>
              <a:gd name="T14" fmla="*/ 1294255 w 652"/>
              <a:gd name="T15" fmla="*/ 1265668 h 733"/>
              <a:gd name="T16" fmla="*/ 899222 w 652"/>
              <a:gd name="T17" fmla="*/ 1494372 h 733"/>
              <a:gd name="T18" fmla="*/ 1164310 w 652"/>
              <a:gd name="T19" fmla="*/ 1746467 h 733"/>
              <a:gd name="T20" fmla="*/ 899222 w 652"/>
              <a:gd name="T21" fmla="*/ 1905000 h 733"/>
              <a:gd name="T22" fmla="*/ 805661 w 652"/>
              <a:gd name="T23" fmla="*/ 1603527 h 733"/>
              <a:gd name="T24" fmla="*/ 498990 w 652"/>
              <a:gd name="T25" fmla="*/ 1671098 h 733"/>
              <a:gd name="T26" fmla="*/ 805661 w 652"/>
              <a:gd name="T27" fmla="*/ 1034366 h 733"/>
              <a:gd name="T28" fmla="*/ 408028 w 652"/>
              <a:gd name="T29" fmla="*/ 1619120 h 733"/>
              <a:gd name="T30" fmla="*/ 306671 w 652"/>
              <a:gd name="T31" fmla="*/ 1320246 h 733"/>
              <a:gd name="T32" fmla="*/ 0 w 652"/>
              <a:gd name="T33" fmla="*/ 1382619 h 733"/>
              <a:gd name="T34" fmla="*/ 0 w 652"/>
              <a:gd name="T35" fmla="*/ 1083745 h 733"/>
              <a:gd name="T36" fmla="*/ 358649 w 652"/>
              <a:gd name="T37" fmla="*/ 1177306 h 733"/>
              <a:gd name="T38" fmla="*/ 358649 w 652"/>
              <a:gd name="T39" fmla="*/ 725095 h 733"/>
              <a:gd name="T40" fmla="*/ 0 w 652"/>
              <a:gd name="T41" fmla="*/ 810859 h 733"/>
              <a:gd name="T42" fmla="*/ 0 w 652"/>
              <a:gd name="T43" fmla="*/ 519782 h 733"/>
              <a:gd name="T44" fmla="*/ 306671 w 652"/>
              <a:gd name="T45" fmla="*/ 584754 h 733"/>
              <a:gd name="T46" fmla="*/ 408028 w 652"/>
              <a:gd name="T47" fmla="*/ 285880 h 733"/>
              <a:gd name="T48" fmla="*/ 805661 w 652"/>
              <a:gd name="T49" fmla="*/ 870634 h 733"/>
              <a:gd name="T50" fmla="*/ 498990 w 652"/>
              <a:gd name="T51" fmla="*/ 233902 h 733"/>
              <a:gd name="T52" fmla="*/ 805661 w 652"/>
              <a:gd name="T53" fmla="*/ 298874 h 733"/>
              <a:gd name="T54" fmla="*/ 899222 w 652"/>
              <a:gd name="T55" fmla="*/ 0 h 733"/>
              <a:gd name="T56" fmla="*/ 1156513 w 652"/>
              <a:gd name="T57" fmla="*/ 145539 h 733"/>
              <a:gd name="T58" fmla="*/ 899222 w 652"/>
              <a:gd name="T59" fmla="*/ 410628 h 733"/>
              <a:gd name="T60" fmla="*/ 1294255 w 652"/>
              <a:gd name="T61" fmla="*/ 636733 h 733"/>
              <a:gd name="T62" fmla="*/ 1390415 w 652"/>
              <a:gd name="T63" fmla="*/ 285880 h 733"/>
              <a:gd name="T64" fmla="*/ 1652904 w 652"/>
              <a:gd name="T65" fmla="*/ 431419 h 73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652" h="733">
                <a:moveTo>
                  <a:pt x="652" y="200"/>
                </a:moveTo>
                <a:lnTo>
                  <a:pt x="555" y="256"/>
                </a:lnTo>
                <a:lnTo>
                  <a:pt x="652" y="312"/>
                </a:lnTo>
                <a:lnTo>
                  <a:pt x="636" y="346"/>
                </a:lnTo>
                <a:lnTo>
                  <a:pt x="517" y="279"/>
                </a:lnTo>
                <a:lnTo>
                  <a:pt x="363" y="366"/>
                </a:lnTo>
                <a:lnTo>
                  <a:pt x="517" y="453"/>
                </a:lnTo>
                <a:lnTo>
                  <a:pt x="636" y="386"/>
                </a:lnTo>
                <a:lnTo>
                  <a:pt x="652" y="417"/>
                </a:lnTo>
                <a:lnTo>
                  <a:pt x="555" y="475"/>
                </a:lnTo>
                <a:lnTo>
                  <a:pt x="652" y="532"/>
                </a:lnTo>
                <a:lnTo>
                  <a:pt x="636" y="565"/>
                </a:lnTo>
                <a:lnTo>
                  <a:pt x="535" y="508"/>
                </a:lnTo>
                <a:lnTo>
                  <a:pt x="535" y="623"/>
                </a:lnTo>
                <a:lnTo>
                  <a:pt x="498" y="623"/>
                </a:lnTo>
                <a:lnTo>
                  <a:pt x="498" y="487"/>
                </a:lnTo>
                <a:lnTo>
                  <a:pt x="346" y="398"/>
                </a:lnTo>
                <a:lnTo>
                  <a:pt x="346" y="575"/>
                </a:lnTo>
                <a:lnTo>
                  <a:pt x="465" y="643"/>
                </a:lnTo>
                <a:lnTo>
                  <a:pt x="448" y="672"/>
                </a:lnTo>
                <a:lnTo>
                  <a:pt x="346" y="617"/>
                </a:lnTo>
                <a:lnTo>
                  <a:pt x="346" y="733"/>
                </a:lnTo>
                <a:lnTo>
                  <a:pt x="310" y="733"/>
                </a:lnTo>
                <a:lnTo>
                  <a:pt x="310" y="617"/>
                </a:lnTo>
                <a:lnTo>
                  <a:pt x="208" y="672"/>
                </a:lnTo>
                <a:lnTo>
                  <a:pt x="192" y="643"/>
                </a:lnTo>
                <a:lnTo>
                  <a:pt x="310" y="575"/>
                </a:lnTo>
                <a:lnTo>
                  <a:pt x="310" y="398"/>
                </a:lnTo>
                <a:lnTo>
                  <a:pt x="157" y="487"/>
                </a:lnTo>
                <a:lnTo>
                  <a:pt x="157" y="623"/>
                </a:lnTo>
                <a:lnTo>
                  <a:pt x="118" y="623"/>
                </a:lnTo>
                <a:lnTo>
                  <a:pt x="118" y="508"/>
                </a:lnTo>
                <a:lnTo>
                  <a:pt x="19" y="565"/>
                </a:lnTo>
                <a:lnTo>
                  <a:pt x="0" y="532"/>
                </a:lnTo>
                <a:lnTo>
                  <a:pt x="101" y="475"/>
                </a:lnTo>
                <a:lnTo>
                  <a:pt x="0" y="417"/>
                </a:lnTo>
                <a:lnTo>
                  <a:pt x="19" y="386"/>
                </a:lnTo>
                <a:lnTo>
                  <a:pt x="138" y="453"/>
                </a:lnTo>
                <a:lnTo>
                  <a:pt x="290" y="366"/>
                </a:lnTo>
                <a:lnTo>
                  <a:pt x="138" y="279"/>
                </a:lnTo>
                <a:lnTo>
                  <a:pt x="19" y="346"/>
                </a:lnTo>
                <a:lnTo>
                  <a:pt x="0" y="312"/>
                </a:lnTo>
                <a:lnTo>
                  <a:pt x="101" y="256"/>
                </a:lnTo>
                <a:lnTo>
                  <a:pt x="0" y="200"/>
                </a:lnTo>
                <a:lnTo>
                  <a:pt x="19" y="166"/>
                </a:lnTo>
                <a:lnTo>
                  <a:pt x="118" y="225"/>
                </a:lnTo>
                <a:lnTo>
                  <a:pt x="118" y="110"/>
                </a:lnTo>
                <a:lnTo>
                  <a:pt x="157" y="110"/>
                </a:lnTo>
                <a:lnTo>
                  <a:pt x="157" y="245"/>
                </a:lnTo>
                <a:lnTo>
                  <a:pt x="310" y="335"/>
                </a:lnTo>
                <a:lnTo>
                  <a:pt x="310" y="158"/>
                </a:lnTo>
                <a:lnTo>
                  <a:pt x="192" y="90"/>
                </a:lnTo>
                <a:lnTo>
                  <a:pt x="208" y="56"/>
                </a:lnTo>
                <a:lnTo>
                  <a:pt x="310" y="115"/>
                </a:lnTo>
                <a:lnTo>
                  <a:pt x="310" y="0"/>
                </a:lnTo>
                <a:lnTo>
                  <a:pt x="346" y="0"/>
                </a:lnTo>
                <a:lnTo>
                  <a:pt x="346" y="115"/>
                </a:lnTo>
                <a:lnTo>
                  <a:pt x="445" y="56"/>
                </a:lnTo>
                <a:lnTo>
                  <a:pt x="465" y="90"/>
                </a:lnTo>
                <a:lnTo>
                  <a:pt x="346" y="158"/>
                </a:lnTo>
                <a:lnTo>
                  <a:pt x="346" y="335"/>
                </a:lnTo>
                <a:lnTo>
                  <a:pt x="498" y="245"/>
                </a:lnTo>
                <a:lnTo>
                  <a:pt x="498" y="110"/>
                </a:lnTo>
                <a:lnTo>
                  <a:pt x="535" y="110"/>
                </a:lnTo>
                <a:lnTo>
                  <a:pt x="535" y="225"/>
                </a:lnTo>
                <a:lnTo>
                  <a:pt x="636" y="166"/>
                </a:lnTo>
                <a:lnTo>
                  <a:pt x="652" y="200"/>
                </a:ln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16" name="雪花"/>
          <p:cNvSpPr/>
          <p:nvPr/>
        </p:nvSpPr>
        <p:spPr bwMode="auto">
          <a:xfrm rot="1500000">
            <a:off x="8698865" y="5014595"/>
            <a:ext cx="459740" cy="516890"/>
          </a:xfrm>
          <a:custGeom>
            <a:avLst/>
            <a:gdLst>
              <a:gd name="T0" fmla="*/ 1442393 w 652"/>
              <a:gd name="T1" fmla="*/ 665321 h 733"/>
              <a:gd name="T2" fmla="*/ 1652904 w 652"/>
              <a:gd name="T3" fmla="*/ 899222 h 733"/>
              <a:gd name="T4" fmla="*/ 943403 w 652"/>
              <a:gd name="T5" fmla="*/ 951201 h 733"/>
              <a:gd name="T6" fmla="*/ 1652904 w 652"/>
              <a:gd name="T7" fmla="*/ 1003179 h 733"/>
              <a:gd name="T8" fmla="*/ 1442393 w 652"/>
              <a:gd name="T9" fmla="*/ 1234482 h 733"/>
              <a:gd name="T10" fmla="*/ 1652904 w 652"/>
              <a:gd name="T11" fmla="*/ 1468383 h 733"/>
              <a:gd name="T12" fmla="*/ 1390415 w 652"/>
              <a:gd name="T13" fmla="*/ 1619120 h 733"/>
              <a:gd name="T14" fmla="*/ 1294255 w 652"/>
              <a:gd name="T15" fmla="*/ 1265668 h 733"/>
              <a:gd name="T16" fmla="*/ 899222 w 652"/>
              <a:gd name="T17" fmla="*/ 1494372 h 733"/>
              <a:gd name="T18" fmla="*/ 1164310 w 652"/>
              <a:gd name="T19" fmla="*/ 1746467 h 733"/>
              <a:gd name="T20" fmla="*/ 899222 w 652"/>
              <a:gd name="T21" fmla="*/ 1905000 h 733"/>
              <a:gd name="T22" fmla="*/ 805661 w 652"/>
              <a:gd name="T23" fmla="*/ 1603527 h 733"/>
              <a:gd name="T24" fmla="*/ 498990 w 652"/>
              <a:gd name="T25" fmla="*/ 1671098 h 733"/>
              <a:gd name="T26" fmla="*/ 805661 w 652"/>
              <a:gd name="T27" fmla="*/ 1034366 h 733"/>
              <a:gd name="T28" fmla="*/ 408028 w 652"/>
              <a:gd name="T29" fmla="*/ 1619120 h 733"/>
              <a:gd name="T30" fmla="*/ 306671 w 652"/>
              <a:gd name="T31" fmla="*/ 1320246 h 733"/>
              <a:gd name="T32" fmla="*/ 0 w 652"/>
              <a:gd name="T33" fmla="*/ 1382619 h 733"/>
              <a:gd name="T34" fmla="*/ 0 w 652"/>
              <a:gd name="T35" fmla="*/ 1083745 h 733"/>
              <a:gd name="T36" fmla="*/ 358649 w 652"/>
              <a:gd name="T37" fmla="*/ 1177306 h 733"/>
              <a:gd name="T38" fmla="*/ 358649 w 652"/>
              <a:gd name="T39" fmla="*/ 725095 h 733"/>
              <a:gd name="T40" fmla="*/ 0 w 652"/>
              <a:gd name="T41" fmla="*/ 810859 h 733"/>
              <a:gd name="T42" fmla="*/ 0 w 652"/>
              <a:gd name="T43" fmla="*/ 519782 h 733"/>
              <a:gd name="T44" fmla="*/ 306671 w 652"/>
              <a:gd name="T45" fmla="*/ 584754 h 733"/>
              <a:gd name="T46" fmla="*/ 408028 w 652"/>
              <a:gd name="T47" fmla="*/ 285880 h 733"/>
              <a:gd name="T48" fmla="*/ 805661 w 652"/>
              <a:gd name="T49" fmla="*/ 870634 h 733"/>
              <a:gd name="T50" fmla="*/ 498990 w 652"/>
              <a:gd name="T51" fmla="*/ 233902 h 733"/>
              <a:gd name="T52" fmla="*/ 805661 w 652"/>
              <a:gd name="T53" fmla="*/ 298874 h 733"/>
              <a:gd name="T54" fmla="*/ 899222 w 652"/>
              <a:gd name="T55" fmla="*/ 0 h 733"/>
              <a:gd name="T56" fmla="*/ 1156513 w 652"/>
              <a:gd name="T57" fmla="*/ 145539 h 733"/>
              <a:gd name="T58" fmla="*/ 899222 w 652"/>
              <a:gd name="T59" fmla="*/ 410628 h 733"/>
              <a:gd name="T60" fmla="*/ 1294255 w 652"/>
              <a:gd name="T61" fmla="*/ 636733 h 733"/>
              <a:gd name="T62" fmla="*/ 1390415 w 652"/>
              <a:gd name="T63" fmla="*/ 285880 h 733"/>
              <a:gd name="T64" fmla="*/ 1652904 w 652"/>
              <a:gd name="T65" fmla="*/ 431419 h 73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652" h="733">
                <a:moveTo>
                  <a:pt x="652" y="200"/>
                </a:moveTo>
                <a:lnTo>
                  <a:pt x="555" y="256"/>
                </a:lnTo>
                <a:lnTo>
                  <a:pt x="652" y="312"/>
                </a:lnTo>
                <a:lnTo>
                  <a:pt x="636" y="346"/>
                </a:lnTo>
                <a:lnTo>
                  <a:pt x="517" y="279"/>
                </a:lnTo>
                <a:lnTo>
                  <a:pt x="363" y="366"/>
                </a:lnTo>
                <a:lnTo>
                  <a:pt x="517" y="453"/>
                </a:lnTo>
                <a:lnTo>
                  <a:pt x="636" y="386"/>
                </a:lnTo>
                <a:lnTo>
                  <a:pt x="652" y="417"/>
                </a:lnTo>
                <a:lnTo>
                  <a:pt x="555" y="475"/>
                </a:lnTo>
                <a:lnTo>
                  <a:pt x="652" y="532"/>
                </a:lnTo>
                <a:lnTo>
                  <a:pt x="636" y="565"/>
                </a:lnTo>
                <a:lnTo>
                  <a:pt x="535" y="508"/>
                </a:lnTo>
                <a:lnTo>
                  <a:pt x="535" y="623"/>
                </a:lnTo>
                <a:lnTo>
                  <a:pt x="498" y="623"/>
                </a:lnTo>
                <a:lnTo>
                  <a:pt x="498" y="487"/>
                </a:lnTo>
                <a:lnTo>
                  <a:pt x="346" y="398"/>
                </a:lnTo>
                <a:lnTo>
                  <a:pt x="346" y="575"/>
                </a:lnTo>
                <a:lnTo>
                  <a:pt x="465" y="643"/>
                </a:lnTo>
                <a:lnTo>
                  <a:pt x="448" y="672"/>
                </a:lnTo>
                <a:lnTo>
                  <a:pt x="346" y="617"/>
                </a:lnTo>
                <a:lnTo>
                  <a:pt x="346" y="733"/>
                </a:lnTo>
                <a:lnTo>
                  <a:pt x="310" y="733"/>
                </a:lnTo>
                <a:lnTo>
                  <a:pt x="310" y="617"/>
                </a:lnTo>
                <a:lnTo>
                  <a:pt x="208" y="672"/>
                </a:lnTo>
                <a:lnTo>
                  <a:pt x="192" y="643"/>
                </a:lnTo>
                <a:lnTo>
                  <a:pt x="310" y="575"/>
                </a:lnTo>
                <a:lnTo>
                  <a:pt x="310" y="398"/>
                </a:lnTo>
                <a:lnTo>
                  <a:pt x="157" y="487"/>
                </a:lnTo>
                <a:lnTo>
                  <a:pt x="157" y="623"/>
                </a:lnTo>
                <a:lnTo>
                  <a:pt x="118" y="623"/>
                </a:lnTo>
                <a:lnTo>
                  <a:pt x="118" y="508"/>
                </a:lnTo>
                <a:lnTo>
                  <a:pt x="19" y="565"/>
                </a:lnTo>
                <a:lnTo>
                  <a:pt x="0" y="532"/>
                </a:lnTo>
                <a:lnTo>
                  <a:pt x="101" y="475"/>
                </a:lnTo>
                <a:lnTo>
                  <a:pt x="0" y="417"/>
                </a:lnTo>
                <a:lnTo>
                  <a:pt x="19" y="386"/>
                </a:lnTo>
                <a:lnTo>
                  <a:pt x="138" y="453"/>
                </a:lnTo>
                <a:lnTo>
                  <a:pt x="290" y="366"/>
                </a:lnTo>
                <a:lnTo>
                  <a:pt x="138" y="279"/>
                </a:lnTo>
                <a:lnTo>
                  <a:pt x="19" y="346"/>
                </a:lnTo>
                <a:lnTo>
                  <a:pt x="0" y="312"/>
                </a:lnTo>
                <a:lnTo>
                  <a:pt x="101" y="256"/>
                </a:lnTo>
                <a:lnTo>
                  <a:pt x="0" y="200"/>
                </a:lnTo>
                <a:lnTo>
                  <a:pt x="19" y="166"/>
                </a:lnTo>
                <a:lnTo>
                  <a:pt x="118" y="225"/>
                </a:lnTo>
                <a:lnTo>
                  <a:pt x="118" y="110"/>
                </a:lnTo>
                <a:lnTo>
                  <a:pt x="157" y="110"/>
                </a:lnTo>
                <a:lnTo>
                  <a:pt x="157" y="245"/>
                </a:lnTo>
                <a:lnTo>
                  <a:pt x="310" y="335"/>
                </a:lnTo>
                <a:lnTo>
                  <a:pt x="310" y="158"/>
                </a:lnTo>
                <a:lnTo>
                  <a:pt x="192" y="90"/>
                </a:lnTo>
                <a:lnTo>
                  <a:pt x="208" y="56"/>
                </a:lnTo>
                <a:lnTo>
                  <a:pt x="310" y="115"/>
                </a:lnTo>
                <a:lnTo>
                  <a:pt x="310" y="0"/>
                </a:lnTo>
                <a:lnTo>
                  <a:pt x="346" y="0"/>
                </a:lnTo>
                <a:lnTo>
                  <a:pt x="346" y="115"/>
                </a:lnTo>
                <a:lnTo>
                  <a:pt x="445" y="56"/>
                </a:lnTo>
                <a:lnTo>
                  <a:pt x="465" y="90"/>
                </a:lnTo>
                <a:lnTo>
                  <a:pt x="346" y="158"/>
                </a:lnTo>
                <a:lnTo>
                  <a:pt x="346" y="335"/>
                </a:lnTo>
                <a:lnTo>
                  <a:pt x="498" y="245"/>
                </a:lnTo>
                <a:lnTo>
                  <a:pt x="498" y="110"/>
                </a:lnTo>
                <a:lnTo>
                  <a:pt x="535" y="110"/>
                </a:lnTo>
                <a:lnTo>
                  <a:pt x="535" y="225"/>
                </a:lnTo>
                <a:lnTo>
                  <a:pt x="636" y="166"/>
                </a:lnTo>
                <a:lnTo>
                  <a:pt x="652" y="200"/>
                </a:ln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18" name="雪花"/>
          <p:cNvSpPr/>
          <p:nvPr/>
        </p:nvSpPr>
        <p:spPr bwMode="auto">
          <a:xfrm rot="1500000">
            <a:off x="7070090" y="627380"/>
            <a:ext cx="199390" cy="224155"/>
          </a:xfrm>
          <a:custGeom>
            <a:avLst/>
            <a:gdLst>
              <a:gd name="T0" fmla="*/ 1442393 w 652"/>
              <a:gd name="T1" fmla="*/ 665321 h 733"/>
              <a:gd name="T2" fmla="*/ 1652904 w 652"/>
              <a:gd name="T3" fmla="*/ 899222 h 733"/>
              <a:gd name="T4" fmla="*/ 943403 w 652"/>
              <a:gd name="T5" fmla="*/ 951201 h 733"/>
              <a:gd name="T6" fmla="*/ 1652904 w 652"/>
              <a:gd name="T7" fmla="*/ 1003179 h 733"/>
              <a:gd name="T8" fmla="*/ 1442393 w 652"/>
              <a:gd name="T9" fmla="*/ 1234482 h 733"/>
              <a:gd name="T10" fmla="*/ 1652904 w 652"/>
              <a:gd name="T11" fmla="*/ 1468383 h 733"/>
              <a:gd name="T12" fmla="*/ 1390415 w 652"/>
              <a:gd name="T13" fmla="*/ 1619120 h 733"/>
              <a:gd name="T14" fmla="*/ 1294255 w 652"/>
              <a:gd name="T15" fmla="*/ 1265668 h 733"/>
              <a:gd name="T16" fmla="*/ 899222 w 652"/>
              <a:gd name="T17" fmla="*/ 1494372 h 733"/>
              <a:gd name="T18" fmla="*/ 1164310 w 652"/>
              <a:gd name="T19" fmla="*/ 1746467 h 733"/>
              <a:gd name="T20" fmla="*/ 899222 w 652"/>
              <a:gd name="T21" fmla="*/ 1905000 h 733"/>
              <a:gd name="T22" fmla="*/ 805661 w 652"/>
              <a:gd name="T23" fmla="*/ 1603527 h 733"/>
              <a:gd name="T24" fmla="*/ 498990 w 652"/>
              <a:gd name="T25" fmla="*/ 1671098 h 733"/>
              <a:gd name="T26" fmla="*/ 805661 w 652"/>
              <a:gd name="T27" fmla="*/ 1034366 h 733"/>
              <a:gd name="T28" fmla="*/ 408028 w 652"/>
              <a:gd name="T29" fmla="*/ 1619120 h 733"/>
              <a:gd name="T30" fmla="*/ 306671 w 652"/>
              <a:gd name="T31" fmla="*/ 1320246 h 733"/>
              <a:gd name="T32" fmla="*/ 0 w 652"/>
              <a:gd name="T33" fmla="*/ 1382619 h 733"/>
              <a:gd name="T34" fmla="*/ 0 w 652"/>
              <a:gd name="T35" fmla="*/ 1083745 h 733"/>
              <a:gd name="T36" fmla="*/ 358649 w 652"/>
              <a:gd name="T37" fmla="*/ 1177306 h 733"/>
              <a:gd name="T38" fmla="*/ 358649 w 652"/>
              <a:gd name="T39" fmla="*/ 725095 h 733"/>
              <a:gd name="T40" fmla="*/ 0 w 652"/>
              <a:gd name="T41" fmla="*/ 810859 h 733"/>
              <a:gd name="T42" fmla="*/ 0 w 652"/>
              <a:gd name="T43" fmla="*/ 519782 h 733"/>
              <a:gd name="T44" fmla="*/ 306671 w 652"/>
              <a:gd name="T45" fmla="*/ 584754 h 733"/>
              <a:gd name="T46" fmla="*/ 408028 w 652"/>
              <a:gd name="T47" fmla="*/ 285880 h 733"/>
              <a:gd name="T48" fmla="*/ 805661 w 652"/>
              <a:gd name="T49" fmla="*/ 870634 h 733"/>
              <a:gd name="T50" fmla="*/ 498990 w 652"/>
              <a:gd name="T51" fmla="*/ 233902 h 733"/>
              <a:gd name="T52" fmla="*/ 805661 w 652"/>
              <a:gd name="T53" fmla="*/ 298874 h 733"/>
              <a:gd name="T54" fmla="*/ 899222 w 652"/>
              <a:gd name="T55" fmla="*/ 0 h 733"/>
              <a:gd name="T56" fmla="*/ 1156513 w 652"/>
              <a:gd name="T57" fmla="*/ 145539 h 733"/>
              <a:gd name="T58" fmla="*/ 899222 w 652"/>
              <a:gd name="T59" fmla="*/ 410628 h 733"/>
              <a:gd name="T60" fmla="*/ 1294255 w 652"/>
              <a:gd name="T61" fmla="*/ 636733 h 733"/>
              <a:gd name="T62" fmla="*/ 1390415 w 652"/>
              <a:gd name="T63" fmla="*/ 285880 h 733"/>
              <a:gd name="T64" fmla="*/ 1652904 w 652"/>
              <a:gd name="T65" fmla="*/ 431419 h 73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652" h="733">
                <a:moveTo>
                  <a:pt x="652" y="200"/>
                </a:moveTo>
                <a:lnTo>
                  <a:pt x="555" y="256"/>
                </a:lnTo>
                <a:lnTo>
                  <a:pt x="652" y="312"/>
                </a:lnTo>
                <a:lnTo>
                  <a:pt x="636" y="346"/>
                </a:lnTo>
                <a:lnTo>
                  <a:pt x="517" y="279"/>
                </a:lnTo>
                <a:lnTo>
                  <a:pt x="363" y="366"/>
                </a:lnTo>
                <a:lnTo>
                  <a:pt x="517" y="453"/>
                </a:lnTo>
                <a:lnTo>
                  <a:pt x="636" y="386"/>
                </a:lnTo>
                <a:lnTo>
                  <a:pt x="652" y="417"/>
                </a:lnTo>
                <a:lnTo>
                  <a:pt x="555" y="475"/>
                </a:lnTo>
                <a:lnTo>
                  <a:pt x="652" y="532"/>
                </a:lnTo>
                <a:lnTo>
                  <a:pt x="636" y="565"/>
                </a:lnTo>
                <a:lnTo>
                  <a:pt x="535" y="508"/>
                </a:lnTo>
                <a:lnTo>
                  <a:pt x="535" y="623"/>
                </a:lnTo>
                <a:lnTo>
                  <a:pt x="498" y="623"/>
                </a:lnTo>
                <a:lnTo>
                  <a:pt x="498" y="487"/>
                </a:lnTo>
                <a:lnTo>
                  <a:pt x="346" y="398"/>
                </a:lnTo>
                <a:lnTo>
                  <a:pt x="346" y="575"/>
                </a:lnTo>
                <a:lnTo>
                  <a:pt x="465" y="643"/>
                </a:lnTo>
                <a:lnTo>
                  <a:pt x="448" y="672"/>
                </a:lnTo>
                <a:lnTo>
                  <a:pt x="346" y="617"/>
                </a:lnTo>
                <a:lnTo>
                  <a:pt x="346" y="733"/>
                </a:lnTo>
                <a:lnTo>
                  <a:pt x="310" y="733"/>
                </a:lnTo>
                <a:lnTo>
                  <a:pt x="310" y="617"/>
                </a:lnTo>
                <a:lnTo>
                  <a:pt x="208" y="672"/>
                </a:lnTo>
                <a:lnTo>
                  <a:pt x="192" y="643"/>
                </a:lnTo>
                <a:lnTo>
                  <a:pt x="310" y="575"/>
                </a:lnTo>
                <a:lnTo>
                  <a:pt x="310" y="398"/>
                </a:lnTo>
                <a:lnTo>
                  <a:pt x="157" y="487"/>
                </a:lnTo>
                <a:lnTo>
                  <a:pt x="157" y="623"/>
                </a:lnTo>
                <a:lnTo>
                  <a:pt x="118" y="623"/>
                </a:lnTo>
                <a:lnTo>
                  <a:pt x="118" y="508"/>
                </a:lnTo>
                <a:lnTo>
                  <a:pt x="19" y="565"/>
                </a:lnTo>
                <a:lnTo>
                  <a:pt x="0" y="532"/>
                </a:lnTo>
                <a:lnTo>
                  <a:pt x="101" y="475"/>
                </a:lnTo>
                <a:lnTo>
                  <a:pt x="0" y="417"/>
                </a:lnTo>
                <a:lnTo>
                  <a:pt x="19" y="386"/>
                </a:lnTo>
                <a:lnTo>
                  <a:pt x="138" y="453"/>
                </a:lnTo>
                <a:lnTo>
                  <a:pt x="290" y="366"/>
                </a:lnTo>
                <a:lnTo>
                  <a:pt x="138" y="279"/>
                </a:lnTo>
                <a:lnTo>
                  <a:pt x="19" y="346"/>
                </a:lnTo>
                <a:lnTo>
                  <a:pt x="0" y="312"/>
                </a:lnTo>
                <a:lnTo>
                  <a:pt x="101" y="256"/>
                </a:lnTo>
                <a:lnTo>
                  <a:pt x="0" y="200"/>
                </a:lnTo>
                <a:lnTo>
                  <a:pt x="19" y="166"/>
                </a:lnTo>
                <a:lnTo>
                  <a:pt x="118" y="225"/>
                </a:lnTo>
                <a:lnTo>
                  <a:pt x="118" y="110"/>
                </a:lnTo>
                <a:lnTo>
                  <a:pt x="157" y="110"/>
                </a:lnTo>
                <a:lnTo>
                  <a:pt x="157" y="245"/>
                </a:lnTo>
                <a:lnTo>
                  <a:pt x="310" y="335"/>
                </a:lnTo>
                <a:lnTo>
                  <a:pt x="310" y="158"/>
                </a:lnTo>
                <a:lnTo>
                  <a:pt x="192" y="90"/>
                </a:lnTo>
                <a:lnTo>
                  <a:pt x="208" y="56"/>
                </a:lnTo>
                <a:lnTo>
                  <a:pt x="310" y="115"/>
                </a:lnTo>
                <a:lnTo>
                  <a:pt x="310" y="0"/>
                </a:lnTo>
                <a:lnTo>
                  <a:pt x="346" y="0"/>
                </a:lnTo>
                <a:lnTo>
                  <a:pt x="346" y="115"/>
                </a:lnTo>
                <a:lnTo>
                  <a:pt x="445" y="56"/>
                </a:lnTo>
                <a:lnTo>
                  <a:pt x="465" y="90"/>
                </a:lnTo>
                <a:lnTo>
                  <a:pt x="346" y="158"/>
                </a:lnTo>
                <a:lnTo>
                  <a:pt x="346" y="335"/>
                </a:lnTo>
                <a:lnTo>
                  <a:pt x="498" y="245"/>
                </a:lnTo>
                <a:lnTo>
                  <a:pt x="498" y="110"/>
                </a:lnTo>
                <a:lnTo>
                  <a:pt x="535" y="110"/>
                </a:lnTo>
                <a:lnTo>
                  <a:pt x="535" y="225"/>
                </a:lnTo>
                <a:lnTo>
                  <a:pt x="636" y="166"/>
                </a:lnTo>
                <a:lnTo>
                  <a:pt x="652" y="200"/>
                </a:ln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19" name="文本框 18"/>
          <p:cNvSpPr txBox="1"/>
          <p:nvPr/>
        </p:nvSpPr>
        <p:spPr>
          <a:xfrm>
            <a:off x="6805930" y="1334770"/>
            <a:ext cx="4636770" cy="275590"/>
          </a:xfrm>
          <a:prstGeom prst="rect">
            <a:avLst/>
          </a:prstGeom>
          <a:noFill/>
        </p:spPr>
        <p:txBody>
          <a:bodyPr wrap="square" rtlCol="0" anchor="t">
            <a:spAutoFit/>
          </a:bodyPr>
          <a:lstStyle/>
          <a:p>
            <a:pPr algn="r"/>
            <a:r>
              <a:rPr lang="zh-CN" altLang="en-US" sz="1200">
                <a:latin typeface="仓耳新仿宋 W01" panose="02020400000000000000" charset="-122"/>
                <a:ea typeface="仓耳新仿宋 W01" panose="02020400000000000000" charset="-122"/>
                <a:sym typeface="+mn-ea"/>
              </a:rPr>
              <a:t>有人说冬天不适合旅行，但这些地方让你来了就不想走！</a:t>
            </a:r>
          </a:p>
        </p:txBody>
      </p:sp>
      <p:sp>
        <p:nvSpPr>
          <p:cNvPr id="20" name="雪花"/>
          <p:cNvSpPr/>
          <p:nvPr/>
        </p:nvSpPr>
        <p:spPr bwMode="auto">
          <a:xfrm rot="1500000">
            <a:off x="11807825" y="3580130"/>
            <a:ext cx="569595" cy="640715"/>
          </a:xfrm>
          <a:custGeom>
            <a:avLst/>
            <a:gdLst>
              <a:gd name="T0" fmla="*/ 1442393 w 652"/>
              <a:gd name="T1" fmla="*/ 665321 h 733"/>
              <a:gd name="T2" fmla="*/ 1652904 w 652"/>
              <a:gd name="T3" fmla="*/ 899222 h 733"/>
              <a:gd name="T4" fmla="*/ 943403 w 652"/>
              <a:gd name="T5" fmla="*/ 951201 h 733"/>
              <a:gd name="T6" fmla="*/ 1652904 w 652"/>
              <a:gd name="T7" fmla="*/ 1003179 h 733"/>
              <a:gd name="T8" fmla="*/ 1442393 w 652"/>
              <a:gd name="T9" fmla="*/ 1234482 h 733"/>
              <a:gd name="T10" fmla="*/ 1652904 w 652"/>
              <a:gd name="T11" fmla="*/ 1468383 h 733"/>
              <a:gd name="T12" fmla="*/ 1390415 w 652"/>
              <a:gd name="T13" fmla="*/ 1619120 h 733"/>
              <a:gd name="T14" fmla="*/ 1294255 w 652"/>
              <a:gd name="T15" fmla="*/ 1265668 h 733"/>
              <a:gd name="T16" fmla="*/ 899222 w 652"/>
              <a:gd name="T17" fmla="*/ 1494372 h 733"/>
              <a:gd name="T18" fmla="*/ 1164310 w 652"/>
              <a:gd name="T19" fmla="*/ 1746467 h 733"/>
              <a:gd name="T20" fmla="*/ 899222 w 652"/>
              <a:gd name="T21" fmla="*/ 1905000 h 733"/>
              <a:gd name="T22" fmla="*/ 805661 w 652"/>
              <a:gd name="T23" fmla="*/ 1603527 h 733"/>
              <a:gd name="T24" fmla="*/ 498990 w 652"/>
              <a:gd name="T25" fmla="*/ 1671098 h 733"/>
              <a:gd name="T26" fmla="*/ 805661 w 652"/>
              <a:gd name="T27" fmla="*/ 1034366 h 733"/>
              <a:gd name="T28" fmla="*/ 408028 w 652"/>
              <a:gd name="T29" fmla="*/ 1619120 h 733"/>
              <a:gd name="T30" fmla="*/ 306671 w 652"/>
              <a:gd name="T31" fmla="*/ 1320246 h 733"/>
              <a:gd name="T32" fmla="*/ 0 w 652"/>
              <a:gd name="T33" fmla="*/ 1382619 h 733"/>
              <a:gd name="T34" fmla="*/ 0 w 652"/>
              <a:gd name="T35" fmla="*/ 1083745 h 733"/>
              <a:gd name="T36" fmla="*/ 358649 w 652"/>
              <a:gd name="T37" fmla="*/ 1177306 h 733"/>
              <a:gd name="T38" fmla="*/ 358649 w 652"/>
              <a:gd name="T39" fmla="*/ 725095 h 733"/>
              <a:gd name="T40" fmla="*/ 0 w 652"/>
              <a:gd name="T41" fmla="*/ 810859 h 733"/>
              <a:gd name="T42" fmla="*/ 0 w 652"/>
              <a:gd name="T43" fmla="*/ 519782 h 733"/>
              <a:gd name="T44" fmla="*/ 306671 w 652"/>
              <a:gd name="T45" fmla="*/ 584754 h 733"/>
              <a:gd name="T46" fmla="*/ 408028 w 652"/>
              <a:gd name="T47" fmla="*/ 285880 h 733"/>
              <a:gd name="T48" fmla="*/ 805661 w 652"/>
              <a:gd name="T49" fmla="*/ 870634 h 733"/>
              <a:gd name="T50" fmla="*/ 498990 w 652"/>
              <a:gd name="T51" fmla="*/ 233902 h 733"/>
              <a:gd name="T52" fmla="*/ 805661 w 652"/>
              <a:gd name="T53" fmla="*/ 298874 h 733"/>
              <a:gd name="T54" fmla="*/ 899222 w 652"/>
              <a:gd name="T55" fmla="*/ 0 h 733"/>
              <a:gd name="T56" fmla="*/ 1156513 w 652"/>
              <a:gd name="T57" fmla="*/ 145539 h 733"/>
              <a:gd name="T58" fmla="*/ 899222 w 652"/>
              <a:gd name="T59" fmla="*/ 410628 h 733"/>
              <a:gd name="T60" fmla="*/ 1294255 w 652"/>
              <a:gd name="T61" fmla="*/ 636733 h 733"/>
              <a:gd name="T62" fmla="*/ 1390415 w 652"/>
              <a:gd name="T63" fmla="*/ 285880 h 733"/>
              <a:gd name="T64" fmla="*/ 1652904 w 652"/>
              <a:gd name="T65" fmla="*/ 431419 h 73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652" h="733">
                <a:moveTo>
                  <a:pt x="652" y="200"/>
                </a:moveTo>
                <a:lnTo>
                  <a:pt x="555" y="256"/>
                </a:lnTo>
                <a:lnTo>
                  <a:pt x="652" y="312"/>
                </a:lnTo>
                <a:lnTo>
                  <a:pt x="636" y="346"/>
                </a:lnTo>
                <a:lnTo>
                  <a:pt x="517" y="279"/>
                </a:lnTo>
                <a:lnTo>
                  <a:pt x="363" y="366"/>
                </a:lnTo>
                <a:lnTo>
                  <a:pt x="517" y="453"/>
                </a:lnTo>
                <a:lnTo>
                  <a:pt x="636" y="386"/>
                </a:lnTo>
                <a:lnTo>
                  <a:pt x="652" y="417"/>
                </a:lnTo>
                <a:lnTo>
                  <a:pt x="555" y="475"/>
                </a:lnTo>
                <a:lnTo>
                  <a:pt x="652" y="532"/>
                </a:lnTo>
                <a:lnTo>
                  <a:pt x="636" y="565"/>
                </a:lnTo>
                <a:lnTo>
                  <a:pt x="535" y="508"/>
                </a:lnTo>
                <a:lnTo>
                  <a:pt x="535" y="623"/>
                </a:lnTo>
                <a:lnTo>
                  <a:pt x="498" y="623"/>
                </a:lnTo>
                <a:lnTo>
                  <a:pt x="498" y="487"/>
                </a:lnTo>
                <a:lnTo>
                  <a:pt x="346" y="398"/>
                </a:lnTo>
                <a:lnTo>
                  <a:pt x="346" y="575"/>
                </a:lnTo>
                <a:lnTo>
                  <a:pt x="465" y="643"/>
                </a:lnTo>
                <a:lnTo>
                  <a:pt x="448" y="672"/>
                </a:lnTo>
                <a:lnTo>
                  <a:pt x="346" y="617"/>
                </a:lnTo>
                <a:lnTo>
                  <a:pt x="346" y="733"/>
                </a:lnTo>
                <a:lnTo>
                  <a:pt x="310" y="733"/>
                </a:lnTo>
                <a:lnTo>
                  <a:pt x="310" y="617"/>
                </a:lnTo>
                <a:lnTo>
                  <a:pt x="208" y="672"/>
                </a:lnTo>
                <a:lnTo>
                  <a:pt x="192" y="643"/>
                </a:lnTo>
                <a:lnTo>
                  <a:pt x="310" y="575"/>
                </a:lnTo>
                <a:lnTo>
                  <a:pt x="310" y="398"/>
                </a:lnTo>
                <a:lnTo>
                  <a:pt x="157" y="487"/>
                </a:lnTo>
                <a:lnTo>
                  <a:pt x="157" y="623"/>
                </a:lnTo>
                <a:lnTo>
                  <a:pt x="118" y="623"/>
                </a:lnTo>
                <a:lnTo>
                  <a:pt x="118" y="508"/>
                </a:lnTo>
                <a:lnTo>
                  <a:pt x="19" y="565"/>
                </a:lnTo>
                <a:lnTo>
                  <a:pt x="0" y="532"/>
                </a:lnTo>
                <a:lnTo>
                  <a:pt x="101" y="475"/>
                </a:lnTo>
                <a:lnTo>
                  <a:pt x="0" y="417"/>
                </a:lnTo>
                <a:lnTo>
                  <a:pt x="19" y="386"/>
                </a:lnTo>
                <a:lnTo>
                  <a:pt x="138" y="453"/>
                </a:lnTo>
                <a:lnTo>
                  <a:pt x="290" y="366"/>
                </a:lnTo>
                <a:lnTo>
                  <a:pt x="138" y="279"/>
                </a:lnTo>
                <a:lnTo>
                  <a:pt x="19" y="346"/>
                </a:lnTo>
                <a:lnTo>
                  <a:pt x="0" y="312"/>
                </a:lnTo>
                <a:lnTo>
                  <a:pt x="101" y="256"/>
                </a:lnTo>
                <a:lnTo>
                  <a:pt x="0" y="200"/>
                </a:lnTo>
                <a:lnTo>
                  <a:pt x="19" y="166"/>
                </a:lnTo>
                <a:lnTo>
                  <a:pt x="118" y="225"/>
                </a:lnTo>
                <a:lnTo>
                  <a:pt x="118" y="110"/>
                </a:lnTo>
                <a:lnTo>
                  <a:pt x="157" y="110"/>
                </a:lnTo>
                <a:lnTo>
                  <a:pt x="157" y="245"/>
                </a:lnTo>
                <a:lnTo>
                  <a:pt x="310" y="335"/>
                </a:lnTo>
                <a:lnTo>
                  <a:pt x="310" y="158"/>
                </a:lnTo>
                <a:lnTo>
                  <a:pt x="192" y="90"/>
                </a:lnTo>
                <a:lnTo>
                  <a:pt x="208" y="56"/>
                </a:lnTo>
                <a:lnTo>
                  <a:pt x="310" y="115"/>
                </a:lnTo>
                <a:lnTo>
                  <a:pt x="310" y="0"/>
                </a:lnTo>
                <a:lnTo>
                  <a:pt x="346" y="0"/>
                </a:lnTo>
                <a:lnTo>
                  <a:pt x="346" y="115"/>
                </a:lnTo>
                <a:lnTo>
                  <a:pt x="445" y="56"/>
                </a:lnTo>
                <a:lnTo>
                  <a:pt x="465" y="90"/>
                </a:lnTo>
                <a:lnTo>
                  <a:pt x="346" y="158"/>
                </a:lnTo>
                <a:lnTo>
                  <a:pt x="346" y="335"/>
                </a:lnTo>
                <a:lnTo>
                  <a:pt x="498" y="245"/>
                </a:lnTo>
                <a:lnTo>
                  <a:pt x="498" y="110"/>
                </a:lnTo>
                <a:lnTo>
                  <a:pt x="535" y="110"/>
                </a:lnTo>
                <a:lnTo>
                  <a:pt x="535" y="225"/>
                </a:lnTo>
                <a:lnTo>
                  <a:pt x="636" y="166"/>
                </a:lnTo>
                <a:lnTo>
                  <a:pt x="652" y="200"/>
                </a:ln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22" name="直角三角形 21"/>
          <p:cNvSpPr/>
          <p:nvPr/>
        </p:nvSpPr>
        <p:spPr>
          <a:xfrm>
            <a:off x="296545" y="2287270"/>
            <a:ext cx="2085975" cy="4372610"/>
          </a:xfrm>
          <a:prstGeom prst="rtTriangle">
            <a:avLst/>
          </a:prstGeom>
          <a:solidFill>
            <a:schemeClr val="bg1">
              <a:alpha val="47000"/>
            </a:schemeClr>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9359900" y="5983605"/>
            <a:ext cx="1821180" cy="245110"/>
          </a:xfrm>
          <a:prstGeom prst="rect">
            <a:avLst/>
          </a:prstGeom>
          <a:noFill/>
        </p:spPr>
        <p:txBody>
          <a:bodyPr wrap="square" rtlCol="0">
            <a:spAutoFit/>
          </a:bodyPr>
          <a:lstStyle/>
          <a:p>
            <a:pPr algn="dist"/>
            <a:r>
              <a:rPr lang="zh-CN" sz="1000">
                <a:solidFill>
                  <a:schemeClr val="tx1">
                    <a:lumMod val="75000"/>
                    <a:lumOff val="25000"/>
                  </a:schemeClr>
                </a:solidFill>
                <a:latin typeface="方正清刻本悦宋简体" panose="02000000000000000000" charset="-122"/>
                <a:ea typeface="方正清刻本悦宋简体" panose="02000000000000000000" charset="-122"/>
                <a:cs typeface="方正清刻本悦宋简体" panose="02000000000000000000" charset="-122"/>
              </a:rPr>
              <a:t>记录每一次精彩的瞬间</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pageCurlDoubl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par>
                                <p:cTn id="8" presetID="8" presetClass="entr" presetSubtype="16"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diamond(in)">
                                      <p:cBhvr>
                                        <p:cTn id="10" dur="2000"/>
                                        <p:tgtEl>
                                          <p:spTgt spid="17"/>
                                        </p:tgtEl>
                                      </p:cBhvr>
                                    </p:animEffect>
                                  </p:childTnLst>
                                </p:cTn>
                              </p:par>
                              <p:par>
                                <p:cTn id="11" presetID="8" presetClass="entr" presetSubtype="16"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diamond(in)">
                                      <p:cBhvr>
                                        <p:cTn id="13" dur="2000"/>
                                        <p:tgtEl>
                                          <p:spTgt spid="4"/>
                                        </p:tgtEl>
                                      </p:cBhvr>
                                    </p:animEffect>
                                  </p:childTnLst>
                                </p:cTn>
                              </p:par>
                              <p:par>
                                <p:cTn id="14" presetID="8" presetClass="entr" presetSubtype="16"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diamond(in)">
                                      <p:cBhvr>
                                        <p:cTn id="16" dur="2000"/>
                                        <p:tgtEl>
                                          <p:spTgt spid="10"/>
                                        </p:tgtEl>
                                      </p:cBhvr>
                                    </p:animEffect>
                                  </p:childTnLst>
                                </p:cTn>
                              </p:par>
                              <p:par>
                                <p:cTn id="17" presetID="8" presetClass="entr" presetSubtype="16"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diamond(in)">
                                      <p:cBhvr>
                                        <p:cTn id="19" dur="2000"/>
                                        <p:tgtEl>
                                          <p:spTgt spid="11"/>
                                        </p:tgtEl>
                                      </p:cBhvr>
                                    </p:animEffect>
                                  </p:childTnLst>
                                </p:cTn>
                              </p:par>
                              <p:par>
                                <p:cTn id="20" presetID="8" presetClass="entr" presetSubtype="16" fill="hold" grpId="0" nodeType="withEffect">
                                  <p:stCondLst>
                                    <p:cond delay="0"/>
                                  </p:stCondLst>
                                  <p:childTnLst>
                                    <p:set>
                                      <p:cBhvr>
                                        <p:cTn id="21" dur="1" fill="hold">
                                          <p:stCondLst>
                                            <p:cond delay="0"/>
                                          </p:stCondLst>
                                        </p:cTn>
                                        <p:tgtEl>
                                          <p:spTgt spid="2050"/>
                                        </p:tgtEl>
                                        <p:attrNameLst>
                                          <p:attrName>style.visibility</p:attrName>
                                        </p:attrNameLst>
                                      </p:cBhvr>
                                      <p:to>
                                        <p:strVal val="visible"/>
                                      </p:to>
                                    </p:set>
                                    <p:animEffect transition="in" filter="diamond(in)">
                                      <p:cBhvr>
                                        <p:cTn id="22" dur="2000"/>
                                        <p:tgtEl>
                                          <p:spTgt spid="2050"/>
                                        </p:tgtEl>
                                      </p:cBhvr>
                                    </p:animEffect>
                                  </p:childTnLst>
                                </p:cTn>
                              </p:par>
                              <p:par>
                                <p:cTn id="23" presetID="8" presetClass="entr" presetSubtype="16"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diamond(in)">
                                      <p:cBhvr>
                                        <p:cTn id="25" dur="2000"/>
                                        <p:tgtEl>
                                          <p:spTgt spid="15"/>
                                        </p:tgtEl>
                                      </p:cBhvr>
                                    </p:animEffect>
                                  </p:childTnLst>
                                </p:cTn>
                              </p:par>
                              <p:par>
                                <p:cTn id="26" presetID="8" presetClass="entr" presetSubtype="16"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diamond(in)">
                                      <p:cBhvr>
                                        <p:cTn id="28" dur="2000"/>
                                        <p:tgtEl>
                                          <p:spTgt spid="16"/>
                                        </p:tgtEl>
                                      </p:cBhvr>
                                    </p:animEffect>
                                  </p:childTnLst>
                                </p:cTn>
                              </p:par>
                              <p:par>
                                <p:cTn id="29" presetID="8" presetClass="entr" presetSubtype="16"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diamond(in)">
                                      <p:cBhvr>
                                        <p:cTn id="31" dur="2000"/>
                                        <p:tgtEl>
                                          <p:spTgt spid="18"/>
                                        </p:tgtEl>
                                      </p:cBhvr>
                                    </p:animEffect>
                                  </p:childTnLst>
                                </p:cTn>
                              </p:par>
                              <p:par>
                                <p:cTn id="32" presetID="8" presetClass="entr" presetSubtype="16"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diamond(in)">
                                      <p:cBhvr>
                                        <p:cTn id="34" dur="2000"/>
                                        <p:tgtEl>
                                          <p:spTgt spid="19"/>
                                        </p:tgtEl>
                                      </p:cBhvr>
                                    </p:animEffect>
                                  </p:childTnLst>
                                </p:cTn>
                              </p:par>
                              <p:par>
                                <p:cTn id="35" presetID="8" presetClass="entr" presetSubtype="16"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diamond(in)">
                                      <p:cBhvr>
                                        <p:cTn id="37" dur="2000"/>
                                        <p:tgtEl>
                                          <p:spTgt spid="20"/>
                                        </p:tgtEl>
                                      </p:cBhvr>
                                    </p:animEffect>
                                  </p:childTnLst>
                                </p:cTn>
                              </p:par>
                              <p:par>
                                <p:cTn id="38" presetID="8" presetClass="entr" presetSubtype="16" fill="hold" grpId="0" nodeType="with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diamond(in)">
                                      <p:cBhvr>
                                        <p:cTn id="40" dur="2000"/>
                                        <p:tgtEl>
                                          <p:spTgt spid="22"/>
                                        </p:tgtEl>
                                      </p:cBhvr>
                                    </p:animEffect>
                                  </p:childTnLst>
                                </p:cTn>
                              </p:par>
                              <p:par>
                                <p:cTn id="41" presetID="8" presetClass="entr" presetSubtype="16"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diamond(in)">
                                      <p:cBhvr>
                                        <p:cTn id="43" dur="2000"/>
                                        <p:tgtEl>
                                          <p:spTgt spid="26"/>
                                        </p:tgtEl>
                                      </p:cBhvr>
                                    </p:animEffect>
                                  </p:childTnLst>
                                </p:cTn>
                              </p:par>
                            </p:childTnLst>
                          </p:cTn>
                        </p:par>
                        <p:par>
                          <p:cTn id="44" fill="hold">
                            <p:stCondLst>
                              <p:cond delay="2000"/>
                            </p:stCondLst>
                            <p:childTnLst>
                              <p:par>
                                <p:cTn id="45" presetID="14" presetClass="entr" presetSubtype="10" fill="hold" grpId="0" nodeType="after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randombar(horizontal)">
                                      <p:cBhvr>
                                        <p:cTn id="4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ldLvl="0" animBg="1"/>
      <p:bldP spid="5" grpId="0"/>
      <p:bldP spid="4" grpId="0"/>
      <p:bldP spid="10" grpId="0"/>
      <p:bldP spid="11" grpId="0"/>
      <p:bldP spid="2050" grpId="0" bldLvl="0" animBg="1"/>
      <p:bldP spid="15" grpId="0" bldLvl="0" animBg="1"/>
      <p:bldP spid="16" grpId="0" bldLvl="0" animBg="1"/>
      <p:bldP spid="18" grpId="0" bldLvl="0" animBg="1"/>
      <p:bldP spid="19" grpId="0"/>
      <p:bldP spid="20" grpId="0" bldLvl="0" animBg="1"/>
      <p:bldP spid="22" grpId="0" bldLvl="0" animBg="1"/>
      <p:bldP spid="26"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文本框 1"/>
          <p:cNvSpPr txBox="1"/>
          <p:nvPr/>
        </p:nvSpPr>
        <p:spPr>
          <a:xfrm>
            <a:off x="7522845" y="793115"/>
            <a:ext cx="3907790" cy="2584450"/>
          </a:xfrm>
          <a:prstGeom prst="rect">
            <a:avLst/>
          </a:prstGeom>
          <a:noFill/>
        </p:spPr>
        <p:txBody>
          <a:bodyPr wrap="square" rtlCol="0" anchor="t">
            <a:spAutoFit/>
          </a:bodyPr>
          <a:lstStyle/>
          <a:p>
            <a:r>
              <a:rPr lang="en-US" altLang="zh-CN" dirty="0">
                <a:latin typeface="仓耳静雅体 W01" panose="02020400000000000000" charset="-122"/>
                <a:ea typeface="仓耳静雅体 W01" panose="02020400000000000000" charset="-122"/>
              </a:rPr>
              <a:t>        </a:t>
            </a:r>
            <a:r>
              <a:rPr lang="zh-CN" altLang="en-US" dirty="0">
                <a:latin typeface="仓耳静雅体 W01" panose="02020400000000000000" charset="-122"/>
                <a:ea typeface="仓耳静雅体 W01" panose="02020400000000000000" charset="-122"/>
              </a:rPr>
              <a:t>冬天的太阳是最迷人。因为冬天寒冷，使人很珍惜这难得的温暖。星期天的下午，漫步在街头，任柔和灿烂的晖光洒在肩上头发上，也许会使你精神振奋，心情突然间变得舒畅开朗：也许你会心神一动，感到生活是多么美好：也许更会使你感觉惊呀，发现冬天原来也有如此醉人的，却没有被发觉的魅力。</a:t>
            </a:r>
          </a:p>
        </p:txBody>
      </p:sp>
      <p:sp>
        <p:nvSpPr>
          <p:cNvPr id="8" name="文本框 7"/>
          <p:cNvSpPr txBox="1"/>
          <p:nvPr/>
        </p:nvSpPr>
        <p:spPr>
          <a:xfrm>
            <a:off x="5252720" y="2274570"/>
            <a:ext cx="675005" cy="2275205"/>
          </a:xfrm>
          <a:prstGeom prst="rect">
            <a:avLst/>
          </a:prstGeom>
          <a:noFill/>
        </p:spPr>
        <p:txBody>
          <a:bodyPr vert="eaVert" wrap="square" rtlCol="0">
            <a:spAutoFit/>
          </a:bodyPr>
          <a:lstStyle/>
          <a:p>
            <a:pPr algn="dist"/>
            <a:r>
              <a:rPr lang="zh-CN" altLang="en-US" sz="3200">
                <a:latin typeface="方正清刻本悦宋简体" panose="02000000000000000000" charset="-122"/>
                <a:ea typeface="方正清刻本悦宋简体" panose="02000000000000000000" charset="-122"/>
                <a:sym typeface="+mn-ea"/>
              </a:rPr>
              <a:t>快乐の旅</a:t>
            </a:r>
            <a:endParaRPr lang="zh-CN" altLang="en-US" sz="3200">
              <a:latin typeface="方正清刻本悦宋简体" panose="02000000000000000000" charset="-122"/>
              <a:ea typeface="方正清刻本悦宋简体" panose="02000000000000000000" charset="-122"/>
            </a:endParaRPr>
          </a:p>
        </p:txBody>
      </p:sp>
      <p:sp>
        <p:nvSpPr>
          <p:cNvPr id="11" name="文本框 10"/>
          <p:cNvSpPr txBox="1"/>
          <p:nvPr/>
        </p:nvSpPr>
        <p:spPr>
          <a:xfrm>
            <a:off x="11181080" y="5925185"/>
            <a:ext cx="800735" cy="645160"/>
          </a:xfrm>
          <a:prstGeom prst="rect">
            <a:avLst/>
          </a:prstGeom>
          <a:noFill/>
        </p:spPr>
        <p:txBody>
          <a:bodyPr wrap="square" rtlCol="0">
            <a:spAutoFit/>
          </a:bodyPr>
          <a:lstStyle/>
          <a:p>
            <a:r>
              <a:rPr lang="zh-CN" altLang="en-US" sz="3600">
                <a:latin typeface="方正清刻本悦宋简体" panose="02000000000000000000" charset="-122"/>
                <a:ea typeface="方正清刻本悦宋简体" panose="02000000000000000000" charset="-122"/>
              </a:rPr>
              <a:t>冬</a:t>
            </a:r>
          </a:p>
        </p:txBody>
      </p:sp>
      <p:sp>
        <p:nvSpPr>
          <p:cNvPr id="15" name="直角三角形 14"/>
          <p:cNvSpPr/>
          <p:nvPr/>
        </p:nvSpPr>
        <p:spPr>
          <a:xfrm flipV="1">
            <a:off x="635" y="3526790"/>
            <a:ext cx="4916805" cy="3044825"/>
          </a:xfrm>
          <a:prstGeom prst="rtTriangle">
            <a:avLst/>
          </a:prstGeom>
          <a:solidFill>
            <a:schemeClr val="bg1">
              <a:alpha val="42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5859780" y="2552700"/>
            <a:ext cx="295910" cy="1753235"/>
          </a:xfrm>
          <a:prstGeom prst="rect">
            <a:avLst/>
          </a:prstGeom>
          <a:noFill/>
        </p:spPr>
        <p:txBody>
          <a:bodyPr wrap="square" rtlCol="0">
            <a:spAutoFit/>
          </a:bodyPr>
          <a:lstStyle/>
          <a:p>
            <a:r>
              <a:rPr lang="zh-CN" altLang="en-US" sz="1200">
                <a:latin typeface="仓耳新仿宋 W01" panose="02020400000000000000" charset="-122"/>
                <a:ea typeface="仓耳新仿宋 W01" panose="02020400000000000000" charset="-122"/>
              </a:rPr>
              <a:t>冬天不可辜负的快乐</a:t>
            </a:r>
          </a:p>
        </p:txBody>
      </p:sp>
      <p:sp>
        <p:nvSpPr>
          <p:cNvPr id="17" name="雪花"/>
          <p:cNvSpPr/>
          <p:nvPr/>
        </p:nvSpPr>
        <p:spPr bwMode="auto">
          <a:xfrm rot="1500000">
            <a:off x="6200775" y="1271905"/>
            <a:ext cx="287020" cy="322580"/>
          </a:xfrm>
          <a:custGeom>
            <a:avLst/>
            <a:gdLst>
              <a:gd name="T0" fmla="*/ 1442393 w 652"/>
              <a:gd name="T1" fmla="*/ 665321 h 733"/>
              <a:gd name="T2" fmla="*/ 1652904 w 652"/>
              <a:gd name="T3" fmla="*/ 899222 h 733"/>
              <a:gd name="T4" fmla="*/ 943403 w 652"/>
              <a:gd name="T5" fmla="*/ 951201 h 733"/>
              <a:gd name="T6" fmla="*/ 1652904 w 652"/>
              <a:gd name="T7" fmla="*/ 1003179 h 733"/>
              <a:gd name="T8" fmla="*/ 1442393 w 652"/>
              <a:gd name="T9" fmla="*/ 1234482 h 733"/>
              <a:gd name="T10" fmla="*/ 1652904 w 652"/>
              <a:gd name="T11" fmla="*/ 1468383 h 733"/>
              <a:gd name="T12" fmla="*/ 1390415 w 652"/>
              <a:gd name="T13" fmla="*/ 1619120 h 733"/>
              <a:gd name="T14" fmla="*/ 1294255 w 652"/>
              <a:gd name="T15" fmla="*/ 1265668 h 733"/>
              <a:gd name="T16" fmla="*/ 899222 w 652"/>
              <a:gd name="T17" fmla="*/ 1494372 h 733"/>
              <a:gd name="T18" fmla="*/ 1164310 w 652"/>
              <a:gd name="T19" fmla="*/ 1746467 h 733"/>
              <a:gd name="T20" fmla="*/ 899222 w 652"/>
              <a:gd name="T21" fmla="*/ 1905000 h 733"/>
              <a:gd name="T22" fmla="*/ 805661 w 652"/>
              <a:gd name="T23" fmla="*/ 1603527 h 733"/>
              <a:gd name="T24" fmla="*/ 498990 w 652"/>
              <a:gd name="T25" fmla="*/ 1671098 h 733"/>
              <a:gd name="T26" fmla="*/ 805661 w 652"/>
              <a:gd name="T27" fmla="*/ 1034366 h 733"/>
              <a:gd name="T28" fmla="*/ 408028 w 652"/>
              <a:gd name="T29" fmla="*/ 1619120 h 733"/>
              <a:gd name="T30" fmla="*/ 306671 w 652"/>
              <a:gd name="T31" fmla="*/ 1320246 h 733"/>
              <a:gd name="T32" fmla="*/ 0 w 652"/>
              <a:gd name="T33" fmla="*/ 1382619 h 733"/>
              <a:gd name="T34" fmla="*/ 0 w 652"/>
              <a:gd name="T35" fmla="*/ 1083745 h 733"/>
              <a:gd name="T36" fmla="*/ 358649 w 652"/>
              <a:gd name="T37" fmla="*/ 1177306 h 733"/>
              <a:gd name="T38" fmla="*/ 358649 w 652"/>
              <a:gd name="T39" fmla="*/ 725095 h 733"/>
              <a:gd name="T40" fmla="*/ 0 w 652"/>
              <a:gd name="T41" fmla="*/ 810859 h 733"/>
              <a:gd name="T42" fmla="*/ 0 w 652"/>
              <a:gd name="T43" fmla="*/ 519782 h 733"/>
              <a:gd name="T44" fmla="*/ 306671 w 652"/>
              <a:gd name="T45" fmla="*/ 584754 h 733"/>
              <a:gd name="T46" fmla="*/ 408028 w 652"/>
              <a:gd name="T47" fmla="*/ 285880 h 733"/>
              <a:gd name="T48" fmla="*/ 805661 w 652"/>
              <a:gd name="T49" fmla="*/ 870634 h 733"/>
              <a:gd name="T50" fmla="*/ 498990 w 652"/>
              <a:gd name="T51" fmla="*/ 233902 h 733"/>
              <a:gd name="T52" fmla="*/ 805661 w 652"/>
              <a:gd name="T53" fmla="*/ 298874 h 733"/>
              <a:gd name="T54" fmla="*/ 899222 w 652"/>
              <a:gd name="T55" fmla="*/ 0 h 733"/>
              <a:gd name="T56" fmla="*/ 1156513 w 652"/>
              <a:gd name="T57" fmla="*/ 145539 h 733"/>
              <a:gd name="T58" fmla="*/ 899222 w 652"/>
              <a:gd name="T59" fmla="*/ 410628 h 733"/>
              <a:gd name="T60" fmla="*/ 1294255 w 652"/>
              <a:gd name="T61" fmla="*/ 636733 h 733"/>
              <a:gd name="T62" fmla="*/ 1390415 w 652"/>
              <a:gd name="T63" fmla="*/ 285880 h 733"/>
              <a:gd name="T64" fmla="*/ 1652904 w 652"/>
              <a:gd name="T65" fmla="*/ 431419 h 73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652" h="733">
                <a:moveTo>
                  <a:pt x="652" y="200"/>
                </a:moveTo>
                <a:lnTo>
                  <a:pt x="555" y="256"/>
                </a:lnTo>
                <a:lnTo>
                  <a:pt x="652" y="312"/>
                </a:lnTo>
                <a:lnTo>
                  <a:pt x="636" y="346"/>
                </a:lnTo>
                <a:lnTo>
                  <a:pt x="517" y="279"/>
                </a:lnTo>
                <a:lnTo>
                  <a:pt x="363" y="366"/>
                </a:lnTo>
                <a:lnTo>
                  <a:pt x="517" y="453"/>
                </a:lnTo>
                <a:lnTo>
                  <a:pt x="636" y="386"/>
                </a:lnTo>
                <a:lnTo>
                  <a:pt x="652" y="417"/>
                </a:lnTo>
                <a:lnTo>
                  <a:pt x="555" y="475"/>
                </a:lnTo>
                <a:lnTo>
                  <a:pt x="652" y="532"/>
                </a:lnTo>
                <a:lnTo>
                  <a:pt x="636" y="565"/>
                </a:lnTo>
                <a:lnTo>
                  <a:pt x="535" y="508"/>
                </a:lnTo>
                <a:lnTo>
                  <a:pt x="535" y="623"/>
                </a:lnTo>
                <a:lnTo>
                  <a:pt x="498" y="623"/>
                </a:lnTo>
                <a:lnTo>
                  <a:pt x="498" y="487"/>
                </a:lnTo>
                <a:lnTo>
                  <a:pt x="346" y="398"/>
                </a:lnTo>
                <a:lnTo>
                  <a:pt x="346" y="575"/>
                </a:lnTo>
                <a:lnTo>
                  <a:pt x="465" y="643"/>
                </a:lnTo>
                <a:lnTo>
                  <a:pt x="448" y="672"/>
                </a:lnTo>
                <a:lnTo>
                  <a:pt x="346" y="617"/>
                </a:lnTo>
                <a:lnTo>
                  <a:pt x="346" y="733"/>
                </a:lnTo>
                <a:lnTo>
                  <a:pt x="310" y="733"/>
                </a:lnTo>
                <a:lnTo>
                  <a:pt x="310" y="617"/>
                </a:lnTo>
                <a:lnTo>
                  <a:pt x="208" y="672"/>
                </a:lnTo>
                <a:lnTo>
                  <a:pt x="192" y="643"/>
                </a:lnTo>
                <a:lnTo>
                  <a:pt x="310" y="575"/>
                </a:lnTo>
                <a:lnTo>
                  <a:pt x="310" y="398"/>
                </a:lnTo>
                <a:lnTo>
                  <a:pt x="157" y="487"/>
                </a:lnTo>
                <a:lnTo>
                  <a:pt x="157" y="623"/>
                </a:lnTo>
                <a:lnTo>
                  <a:pt x="118" y="623"/>
                </a:lnTo>
                <a:lnTo>
                  <a:pt x="118" y="508"/>
                </a:lnTo>
                <a:lnTo>
                  <a:pt x="19" y="565"/>
                </a:lnTo>
                <a:lnTo>
                  <a:pt x="0" y="532"/>
                </a:lnTo>
                <a:lnTo>
                  <a:pt x="101" y="475"/>
                </a:lnTo>
                <a:lnTo>
                  <a:pt x="0" y="417"/>
                </a:lnTo>
                <a:lnTo>
                  <a:pt x="19" y="386"/>
                </a:lnTo>
                <a:lnTo>
                  <a:pt x="138" y="453"/>
                </a:lnTo>
                <a:lnTo>
                  <a:pt x="290" y="366"/>
                </a:lnTo>
                <a:lnTo>
                  <a:pt x="138" y="279"/>
                </a:lnTo>
                <a:lnTo>
                  <a:pt x="19" y="346"/>
                </a:lnTo>
                <a:lnTo>
                  <a:pt x="0" y="312"/>
                </a:lnTo>
                <a:lnTo>
                  <a:pt x="101" y="256"/>
                </a:lnTo>
                <a:lnTo>
                  <a:pt x="0" y="200"/>
                </a:lnTo>
                <a:lnTo>
                  <a:pt x="19" y="166"/>
                </a:lnTo>
                <a:lnTo>
                  <a:pt x="118" y="225"/>
                </a:lnTo>
                <a:lnTo>
                  <a:pt x="118" y="110"/>
                </a:lnTo>
                <a:lnTo>
                  <a:pt x="157" y="110"/>
                </a:lnTo>
                <a:lnTo>
                  <a:pt x="157" y="245"/>
                </a:lnTo>
                <a:lnTo>
                  <a:pt x="310" y="335"/>
                </a:lnTo>
                <a:lnTo>
                  <a:pt x="310" y="158"/>
                </a:lnTo>
                <a:lnTo>
                  <a:pt x="192" y="90"/>
                </a:lnTo>
                <a:lnTo>
                  <a:pt x="208" y="56"/>
                </a:lnTo>
                <a:lnTo>
                  <a:pt x="310" y="115"/>
                </a:lnTo>
                <a:lnTo>
                  <a:pt x="310" y="0"/>
                </a:lnTo>
                <a:lnTo>
                  <a:pt x="346" y="0"/>
                </a:lnTo>
                <a:lnTo>
                  <a:pt x="346" y="115"/>
                </a:lnTo>
                <a:lnTo>
                  <a:pt x="445" y="56"/>
                </a:lnTo>
                <a:lnTo>
                  <a:pt x="465" y="90"/>
                </a:lnTo>
                <a:lnTo>
                  <a:pt x="346" y="158"/>
                </a:lnTo>
                <a:lnTo>
                  <a:pt x="346" y="335"/>
                </a:lnTo>
                <a:lnTo>
                  <a:pt x="498" y="245"/>
                </a:lnTo>
                <a:lnTo>
                  <a:pt x="498" y="110"/>
                </a:lnTo>
                <a:lnTo>
                  <a:pt x="535" y="110"/>
                </a:lnTo>
                <a:lnTo>
                  <a:pt x="535" y="225"/>
                </a:lnTo>
                <a:lnTo>
                  <a:pt x="636" y="166"/>
                </a:lnTo>
                <a:lnTo>
                  <a:pt x="652" y="200"/>
                </a:ln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18" name="雪花"/>
          <p:cNvSpPr/>
          <p:nvPr/>
        </p:nvSpPr>
        <p:spPr bwMode="auto">
          <a:xfrm rot="1500000">
            <a:off x="10158730" y="4167505"/>
            <a:ext cx="459740" cy="516890"/>
          </a:xfrm>
          <a:custGeom>
            <a:avLst/>
            <a:gdLst>
              <a:gd name="T0" fmla="*/ 1442393 w 652"/>
              <a:gd name="T1" fmla="*/ 665321 h 733"/>
              <a:gd name="T2" fmla="*/ 1652904 w 652"/>
              <a:gd name="T3" fmla="*/ 899222 h 733"/>
              <a:gd name="T4" fmla="*/ 943403 w 652"/>
              <a:gd name="T5" fmla="*/ 951201 h 733"/>
              <a:gd name="T6" fmla="*/ 1652904 w 652"/>
              <a:gd name="T7" fmla="*/ 1003179 h 733"/>
              <a:gd name="T8" fmla="*/ 1442393 w 652"/>
              <a:gd name="T9" fmla="*/ 1234482 h 733"/>
              <a:gd name="T10" fmla="*/ 1652904 w 652"/>
              <a:gd name="T11" fmla="*/ 1468383 h 733"/>
              <a:gd name="T12" fmla="*/ 1390415 w 652"/>
              <a:gd name="T13" fmla="*/ 1619120 h 733"/>
              <a:gd name="T14" fmla="*/ 1294255 w 652"/>
              <a:gd name="T15" fmla="*/ 1265668 h 733"/>
              <a:gd name="T16" fmla="*/ 899222 w 652"/>
              <a:gd name="T17" fmla="*/ 1494372 h 733"/>
              <a:gd name="T18" fmla="*/ 1164310 w 652"/>
              <a:gd name="T19" fmla="*/ 1746467 h 733"/>
              <a:gd name="T20" fmla="*/ 899222 w 652"/>
              <a:gd name="T21" fmla="*/ 1905000 h 733"/>
              <a:gd name="T22" fmla="*/ 805661 w 652"/>
              <a:gd name="T23" fmla="*/ 1603527 h 733"/>
              <a:gd name="T24" fmla="*/ 498990 w 652"/>
              <a:gd name="T25" fmla="*/ 1671098 h 733"/>
              <a:gd name="T26" fmla="*/ 805661 w 652"/>
              <a:gd name="T27" fmla="*/ 1034366 h 733"/>
              <a:gd name="T28" fmla="*/ 408028 w 652"/>
              <a:gd name="T29" fmla="*/ 1619120 h 733"/>
              <a:gd name="T30" fmla="*/ 306671 w 652"/>
              <a:gd name="T31" fmla="*/ 1320246 h 733"/>
              <a:gd name="T32" fmla="*/ 0 w 652"/>
              <a:gd name="T33" fmla="*/ 1382619 h 733"/>
              <a:gd name="T34" fmla="*/ 0 w 652"/>
              <a:gd name="T35" fmla="*/ 1083745 h 733"/>
              <a:gd name="T36" fmla="*/ 358649 w 652"/>
              <a:gd name="T37" fmla="*/ 1177306 h 733"/>
              <a:gd name="T38" fmla="*/ 358649 w 652"/>
              <a:gd name="T39" fmla="*/ 725095 h 733"/>
              <a:gd name="T40" fmla="*/ 0 w 652"/>
              <a:gd name="T41" fmla="*/ 810859 h 733"/>
              <a:gd name="T42" fmla="*/ 0 w 652"/>
              <a:gd name="T43" fmla="*/ 519782 h 733"/>
              <a:gd name="T44" fmla="*/ 306671 w 652"/>
              <a:gd name="T45" fmla="*/ 584754 h 733"/>
              <a:gd name="T46" fmla="*/ 408028 w 652"/>
              <a:gd name="T47" fmla="*/ 285880 h 733"/>
              <a:gd name="T48" fmla="*/ 805661 w 652"/>
              <a:gd name="T49" fmla="*/ 870634 h 733"/>
              <a:gd name="T50" fmla="*/ 498990 w 652"/>
              <a:gd name="T51" fmla="*/ 233902 h 733"/>
              <a:gd name="T52" fmla="*/ 805661 w 652"/>
              <a:gd name="T53" fmla="*/ 298874 h 733"/>
              <a:gd name="T54" fmla="*/ 899222 w 652"/>
              <a:gd name="T55" fmla="*/ 0 h 733"/>
              <a:gd name="T56" fmla="*/ 1156513 w 652"/>
              <a:gd name="T57" fmla="*/ 145539 h 733"/>
              <a:gd name="T58" fmla="*/ 899222 w 652"/>
              <a:gd name="T59" fmla="*/ 410628 h 733"/>
              <a:gd name="T60" fmla="*/ 1294255 w 652"/>
              <a:gd name="T61" fmla="*/ 636733 h 733"/>
              <a:gd name="T62" fmla="*/ 1390415 w 652"/>
              <a:gd name="T63" fmla="*/ 285880 h 733"/>
              <a:gd name="T64" fmla="*/ 1652904 w 652"/>
              <a:gd name="T65" fmla="*/ 431419 h 73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652" h="733">
                <a:moveTo>
                  <a:pt x="652" y="200"/>
                </a:moveTo>
                <a:lnTo>
                  <a:pt x="555" y="256"/>
                </a:lnTo>
                <a:lnTo>
                  <a:pt x="652" y="312"/>
                </a:lnTo>
                <a:lnTo>
                  <a:pt x="636" y="346"/>
                </a:lnTo>
                <a:lnTo>
                  <a:pt x="517" y="279"/>
                </a:lnTo>
                <a:lnTo>
                  <a:pt x="363" y="366"/>
                </a:lnTo>
                <a:lnTo>
                  <a:pt x="517" y="453"/>
                </a:lnTo>
                <a:lnTo>
                  <a:pt x="636" y="386"/>
                </a:lnTo>
                <a:lnTo>
                  <a:pt x="652" y="417"/>
                </a:lnTo>
                <a:lnTo>
                  <a:pt x="555" y="475"/>
                </a:lnTo>
                <a:lnTo>
                  <a:pt x="652" y="532"/>
                </a:lnTo>
                <a:lnTo>
                  <a:pt x="636" y="565"/>
                </a:lnTo>
                <a:lnTo>
                  <a:pt x="535" y="508"/>
                </a:lnTo>
                <a:lnTo>
                  <a:pt x="535" y="623"/>
                </a:lnTo>
                <a:lnTo>
                  <a:pt x="498" y="623"/>
                </a:lnTo>
                <a:lnTo>
                  <a:pt x="498" y="487"/>
                </a:lnTo>
                <a:lnTo>
                  <a:pt x="346" y="398"/>
                </a:lnTo>
                <a:lnTo>
                  <a:pt x="346" y="575"/>
                </a:lnTo>
                <a:lnTo>
                  <a:pt x="465" y="643"/>
                </a:lnTo>
                <a:lnTo>
                  <a:pt x="448" y="672"/>
                </a:lnTo>
                <a:lnTo>
                  <a:pt x="346" y="617"/>
                </a:lnTo>
                <a:lnTo>
                  <a:pt x="346" y="733"/>
                </a:lnTo>
                <a:lnTo>
                  <a:pt x="310" y="733"/>
                </a:lnTo>
                <a:lnTo>
                  <a:pt x="310" y="617"/>
                </a:lnTo>
                <a:lnTo>
                  <a:pt x="208" y="672"/>
                </a:lnTo>
                <a:lnTo>
                  <a:pt x="192" y="643"/>
                </a:lnTo>
                <a:lnTo>
                  <a:pt x="310" y="575"/>
                </a:lnTo>
                <a:lnTo>
                  <a:pt x="310" y="398"/>
                </a:lnTo>
                <a:lnTo>
                  <a:pt x="157" y="487"/>
                </a:lnTo>
                <a:lnTo>
                  <a:pt x="157" y="623"/>
                </a:lnTo>
                <a:lnTo>
                  <a:pt x="118" y="623"/>
                </a:lnTo>
                <a:lnTo>
                  <a:pt x="118" y="508"/>
                </a:lnTo>
                <a:lnTo>
                  <a:pt x="19" y="565"/>
                </a:lnTo>
                <a:lnTo>
                  <a:pt x="0" y="532"/>
                </a:lnTo>
                <a:lnTo>
                  <a:pt x="101" y="475"/>
                </a:lnTo>
                <a:lnTo>
                  <a:pt x="0" y="417"/>
                </a:lnTo>
                <a:lnTo>
                  <a:pt x="19" y="386"/>
                </a:lnTo>
                <a:lnTo>
                  <a:pt x="138" y="453"/>
                </a:lnTo>
                <a:lnTo>
                  <a:pt x="290" y="366"/>
                </a:lnTo>
                <a:lnTo>
                  <a:pt x="138" y="279"/>
                </a:lnTo>
                <a:lnTo>
                  <a:pt x="19" y="346"/>
                </a:lnTo>
                <a:lnTo>
                  <a:pt x="0" y="312"/>
                </a:lnTo>
                <a:lnTo>
                  <a:pt x="101" y="256"/>
                </a:lnTo>
                <a:lnTo>
                  <a:pt x="0" y="200"/>
                </a:lnTo>
                <a:lnTo>
                  <a:pt x="19" y="166"/>
                </a:lnTo>
                <a:lnTo>
                  <a:pt x="118" y="225"/>
                </a:lnTo>
                <a:lnTo>
                  <a:pt x="118" y="110"/>
                </a:lnTo>
                <a:lnTo>
                  <a:pt x="157" y="110"/>
                </a:lnTo>
                <a:lnTo>
                  <a:pt x="157" y="245"/>
                </a:lnTo>
                <a:lnTo>
                  <a:pt x="310" y="335"/>
                </a:lnTo>
                <a:lnTo>
                  <a:pt x="310" y="158"/>
                </a:lnTo>
                <a:lnTo>
                  <a:pt x="192" y="90"/>
                </a:lnTo>
                <a:lnTo>
                  <a:pt x="208" y="56"/>
                </a:lnTo>
                <a:lnTo>
                  <a:pt x="310" y="115"/>
                </a:lnTo>
                <a:lnTo>
                  <a:pt x="310" y="0"/>
                </a:lnTo>
                <a:lnTo>
                  <a:pt x="346" y="0"/>
                </a:lnTo>
                <a:lnTo>
                  <a:pt x="346" y="115"/>
                </a:lnTo>
                <a:lnTo>
                  <a:pt x="445" y="56"/>
                </a:lnTo>
                <a:lnTo>
                  <a:pt x="465" y="90"/>
                </a:lnTo>
                <a:lnTo>
                  <a:pt x="346" y="158"/>
                </a:lnTo>
                <a:lnTo>
                  <a:pt x="346" y="335"/>
                </a:lnTo>
                <a:lnTo>
                  <a:pt x="498" y="245"/>
                </a:lnTo>
                <a:lnTo>
                  <a:pt x="498" y="110"/>
                </a:lnTo>
                <a:lnTo>
                  <a:pt x="535" y="110"/>
                </a:lnTo>
                <a:lnTo>
                  <a:pt x="535" y="225"/>
                </a:lnTo>
                <a:lnTo>
                  <a:pt x="636" y="166"/>
                </a:lnTo>
                <a:lnTo>
                  <a:pt x="652" y="200"/>
                </a:ln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6070" y="1811167"/>
            <a:ext cx="4718050" cy="3096601"/>
          </a:xfrm>
          <a:prstGeom prst="rect">
            <a:avLst/>
          </a:prstGeom>
        </p:spPr>
      </p:pic>
      <p:sp>
        <p:nvSpPr>
          <p:cNvPr id="4" name="文本框 3"/>
          <p:cNvSpPr txBox="1"/>
          <p:nvPr/>
        </p:nvSpPr>
        <p:spPr>
          <a:xfrm>
            <a:off x="9039225" y="6161405"/>
            <a:ext cx="2280920" cy="368300"/>
          </a:xfrm>
          <a:prstGeom prst="rect">
            <a:avLst/>
          </a:prstGeom>
          <a:noFill/>
        </p:spPr>
        <p:txBody>
          <a:bodyPr wrap="square" rtlCol="0">
            <a:spAutoFit/>
          </a:bodyPr>
          <a:lstStyle/>
          <a:p>
            <a:pPr algn="r"/>
            <a:r>
              <a:rPr lang="en-US" altLang="zh-CN">
                <a:latin typeface="创艺简仿宋" charset="0"/>
                <a:ea typeface="创艺简仿宋" charset="0"/>
              </a:rPr>
              <a:t>WINTER </a:t>
            </a:r>
          </a:p>
        </p:txBody>
      </p:sp>
      <p:sp>
        <p:nvSpPr>
          <p:cNvPr id="5" name="文本框 4"/>
          <p:cNvSpPr txBox="1"/>
          <p:nvPr/>
        </p:nvSpPr>
        <p:spPr>
          <a:xfrm>
            <a:off x="9359900" y="5983605"/>
            <a:ext cx="1821180" cy="245110"/>
          </a:xfrm>
          <a:prstGeom prst="rect">
            <a:avLst/>
          </a:prstGeom>
          <a:noFill/>
        </p:spPr>
        <p:txBody>
          <a:bodyPr wrap="square" rtlCol="0">
            <a:spAutoFit/>
          </a:bodyPr>
          <a:lstStyle/>
          <a:p>
            <a:pPr algn="dist"/>
            <a:r>
              <a:rPr lang="zh-CN" sz="1000">
                <a:solidFill>
                  <a:schemeClr val="tx1">
                    <a:lumMod val="75000"/>
                    <a:lumOff val="25000"/>
                  </a:schemeClr>
                </a:solidFill>
                <a:latin typeface="方正清刻本悦宋简体" panose="02000000000000000000" charset="-122"/>
                <a:ea typeface="方正清刻本悦宋简体" panose="02000000000000000000" charset="-122"/>
                <a:cs typeface="方正清刻本悦宋简体" panose="02000000000000000000" charset="-122"/>
              </a:rPr>
              <a:t>记录每一次精彩的瞬间</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pageCurlDoubl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heckerboard(across)">
                                      <p:cBhvr>
                                        <p:cTn id="7" dur="500"/>
                                        <p:tgtEl>
                                          <p:spTgt spid="8"/>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checkerboard(across)">
                                      <p:cBhvr>
                                        <p:cTn id="10" dur="500"/>
                                        <p:tgtEl>
                                          <p:spTgt spid="11"/>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checkerboard(across)">
                                      <p:cBhvr>
                                        <p:cTn id="13" dur="500"/>
                                        <p:tgtEl>
                                          <p:spTgt spid="15"/>
                                        </p:tgtEl>
                                      </p:cBhvr>
                                    </p:animEffect>
                                  </p:childTnLst>
                                </p:cTn>
                              </p:par>
                              <p:par>
                                <p:cTn id="14" presetID="5" presetClass="entr" presetSubtype="10"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checkerboard(across)">
                                      <p:cBhvr>
                                        <p:cTn id="16" dur="500"/>
                                        <p:tgtEl>
                                          <p:spTgt spid="16"/>
                                        </p:tgtEl>
                                      </p:cBhvr>
                                    </p:animEffect>
                                  </p:childTnLst>
                                </p:cTn>
                              </p:par>
                              <p:par>
                                <p:cTn id="17" presetID="5" presetClass="entr" presetSubtype="1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checkerboard(across)">
                                      <p:cBhvr>
                                        <p:cTn id="19" dur="500"/>
                                        <p:tgtEl>
                                          <p:spTgt spid="17"/>
                                        </p:tgtEl>
                                      </p:cBhvr>
                                    </p:animEffect>
                                  </p:childTnLst>
                                </p:cTn>
                              </p:par>
                              <p:par>
                                <p:cTn id="20" presetID="5" presetClass="entr" presetSubtype="10"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checkerboard(across)">
                                      <p:cBhvr>
                                        <p:cTn id="22" dur="500"/>
                                        <p:tgtEl>
                                          <p:spTgt spid="18"/>
                                        </p:tgtEl>
                                      </p:cBhvr>
                                    </p:animEffect>
                                  </p:childTnLst>
                                </p:cTn>
                              </p:par>
                              <p:par>
                                <p:cTn id="23" presetID="5" presetClass="entr" presetSubtype="10" fill="hold" nodeType="with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checkerboard(across)">
                                      <p:cBhvr>
                                        <p:cTn id="25" dur="500"/>
                                        <p:tgtEl>
                                          <p:spTgt spid="3"/>
                                        </p:tgtEl>
                                      </p:cBhvr>
                                    </p:animEffect>
                                  </p:childTnLst>
                                </p:cTn>
                              </p:par>
                              <p:par>
                                <p:cTn id="26" presetID="5" presetClass="entr" presetSubtype="10" fill="hold" grpId="0" nodeType="with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checkerboard(across)">
                                      <p:cBhvr>
                                        <p:cTn id="28" dur="500"/>
                                        <p:tgtEl>
                                          <p:spTgt spid="4"/>
                                        </p:tgtEl>
                                      </p:cBhvr>
                                    </p:animEffect>
                                  </p:childTnLst>
                                </p:cTn>
                              </p:par>
                              <p:par>
                                <p:cTn id="29" presetID="5" presetClass="entr" presetSubtype="10"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checkerboard(across)">
                                      <p:cBhvr>
                                        <p:cTn id="31" dur="500"/>
                                        <p:tgtEl>
                                          <p:spTgt spid="5"/>
                                        </p:tgtEl>
                                      </p:cBhvr>
                                    </p:animEffect>
                                  </p:childTnLst>
                                </p:cTn>
                              </p:par>
                            </p:childTnLst>
                          </p:cTn>
                        </p:par>
                        <p:par>
                          <p:cTn id="32" fill="hold">
                            <p:stCondLst>
                              <p:cond delay="500"/>
                            </p:stCondLst>
                            <p:childTnLst>
                              <p:par>
                                <p:cTn id="33" presetID="14" presetClass="entr" presetSubtype="10"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randombar(horizontal)">
                                      <p:cBhvr>
                                        <p:cTn id="3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P spid="11" grpId="0"/>
      <p:bldP spid="15" grpId="0" animBg="1"/>
      <p:bldP spid="16" grpId="0"/>
      <p:bldP spid="17" grpId="0" animBg="1"/>
      <p:bldP spid="18" grpId="0" animBg="1"/>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499" y="0"/>
            <a:ext cx="11237901" cy="6856095"/>
          </a:xfrm>
          <a:prstGeom prst="rect">
            <a:avLst/>
          </a:prstGeom>
        </p:spPr>
      </p:pic>
      <p:sp>
        <p:nvSpPr>
          <p:cNvPr id="4" name="矩形 3"/>
          <p:cNvSpPr/>
          <p:nvPr/>
        </p:nvSpPr>
        <p:spPr>
          <a:xfrm>
            <a:off x="-6985" y="1270"/>
            <a:ext cx="12204065" cy="6856730"/>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815580" y="0"/>
            <a:ext cx="4381500" cy="6858000"/>
          </a:xfrm>
          <a:prstGeom prst="rect">
            <a:avLst/>
          </a:prstGeom>
          <a:solidFill>
            <a:schemeClr val="bg1">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11205210" y="848995"/>
            <a:ext cx="675005" cy="2225040"/>
          </a:xfrm>
          <a:prstGeom prst="rect">
            <a:avLst/>
          </a:prstGeom>
          <a:noFill/>
        </p:spPr>
        <p:txBody>
          <a:bodyPr vert="eaVert" wrap="square" rtlCol="0">
            <a:spAutoFit/>
          </a:bodyPr>
          <a:lstStyle/>
          <a:p>
            <a:pPr algn="dist"/>
            <a:r>
              <a:rPr lang="zh-CN" altLang="en-US" sz="3200">
                <a:latin typeface="方正清刻本悦宋简体" panose="02000000000000000000" charset="-122"/>
                <a:ea typeface="方正清刻本悦宋简体" panose="02000000000000000000" charset="-122"/>
                <a:sym typeface="+mn-ea"/>
              </a:rPr>
              <a:t>行走の旅</a:t>
            </a:r>
            <a:endParaRPr lang="zh-CN" altLang="en-US" sz="3200">
              <a:latin typeface="方正清刻本悦宋简体" panose="02000000000000000000" charset="-122"/>
              <a:ea typeface="方正清刻本悦宋简体" panose="02000000000000000000" charset="-122"/>
            </a:endParaRPr>
          </a:p>
        </p:txBody>
      </p:sp>
      <p:sp>
        <p:nvSpPr>
          <p:cNvPr id="2" name="文本框 1"/>
          <p:cNvSpPr txBox="1"/>
          <p:nvPr/>
        </p:nvSpPr>
        <p:spPr>
          <a:xfrm>
            <a:off x="8418195" y="4243705"/>
            <a:ext cx="3462020" cy="1200329"/>
          </a:xfrm>
          <a:prstGeom prst="rect">
            <a:avLst/>
          </a:prstGeom>
          <a:noFill/>
        </p:spPr>
        <p:txBody>
          <a:bodyPr wrap="square" rtlCol="0" anchor="t">
            <a:spAutoFit/>
          </a:bodyPr>
          <a:lstStyle/>
          <a:p>
            <a:r>
              <a:rPr lang="en-US" altLang="zh-CN" dirty="0">
                <a:latin typeface="仓耳静雅体 W01" panose="02020400000000000000" charset="-122"/>
                <a:ea typeface="仓耳静雅体 W01" panose="02020400000000000000" charset="-122"/>
              </a:rPr>
              <a:t>    </a:t>
            </a:r>
            <a:r>
              <a:rPr dirty="0" err="1">
                <a:latin typeface="仓耳静雅体 W01" panose="02020400000000000000" charset="-122"/>
                <a:ea typeface="仓耳静雅体 W01" panose="02020400000000000000" charset="-122"/>
              </a:rPr>
              <a:t>我爱白雪，我爱雪景，我更爱冬天。冬天是心灵的年轮。冬天，虽然十分寒冷，但是它有着无可比拟的温馨和希望</a:t>
            </a:r>
            <a:r>
              <a:rPr dirty="0">
                <a:latin typeface="仓耳静雅体 W01" panose="02020400000000000000" charset="-122"/>
                <a:ea typeface="仓耳静雅体 W01" panose="02020400000000000000" charset="-122"/>
              </a:rPr>
              <a:t>。</a:t>
            </a:r>
          </a:p>
        </p:txBody>
      </p:sp>
      <p:sp>
        <p:nvSpPr>
          <p:cNvPr id="11" name="文本框 10"/>
          <p:cNvSpPr txBox="1"/>
          <p:nvPr/>
        </p:nvSpPr>
        <p:spPr>
          <a:xfrm>
            <a:off x="11181080" y="5884545"/>
            <a:ext cx="800735" cy="645160"/>
          </a:xfrm>
          <a:prstGeom prst="rect">
            <a:avLst/>
          </a:prstGeom>
          <a:noFill/>
        </p:spPr>
        <p:txBody>
          <a:bodyPr wrap="square" rtlCol="0">
            <a:spAutoFit/>
          </a:bodyPr>
          <a:lstStyle/>
          <a:p>
            <a:r>
              <a:rPr lang="zh-CN" altLang="en-US" sz="3600">
                <a:latin typeface="方正清刻本悦宋简体" panose="02000000000000000000" charset="-122"/>
                <a:ea typeface="方正清刻本悦宋简体" panose="02000000000000000000" charset="-122"/>
              </a:rPr>
              <a:t>冬</a:t>
            </a:r>
          </a:p>
        </p:txBody>
      </p:sp>
      <p:sp>
        <p:nvSpPr>
          <p:cNvPr id="6" name="文本框 5"/>
          <p:cNvSpPr txBox="1"/>
          <p:nvPr/>
        </p:nvSpPr>
        <p:spPr>
          <a:xfrm>
            <a:off x="10856595" y="848995"/>
            <a:ext cx="348615" cy="3169285"/>
          </a:xfrm>
          <a:prstGeom prst="rect">
            <a:avLst/>
          </a:prstGeom>
          <a:noFill/>
        </p:spPr>
        <p:txBody>
          <a:bodyPr vert="eaVert" wrap="square" rtlCol="0">
            <a:spAutoFit/>
          </a:bodyPr>
          <a:lstStyle/>
          <a:p>
            <a:pPr algn="dist">
              <a:lnSpc>
                <a:spcPct val="90000"/>
              </a:lnSpc>
            </a:pPr>
            <a:r>
              <a:rPr lang="zh-CN" altLang="en-US" sz="1200">
                <a:latin typeface="仓耳新仿宋 W01" panose="02020400000000000000" charset="-122"/>
                <a:ea typeface="仓耳新仿宋 W01" panose="02020400000000000000" charset="-122"/>
              </a:rPr>
              <a:t>它藏着太多故事，揭开它的面纱去看一看吧！</a:t>
            </a:r>
          </a:p>
        </p:txBody>
      </p:sp>
      <p:sp>
        <p:nvSpPr>
          <p:cNvPr id="7" name="文本框 6"/>
          <p:cNvSpPr txBox="1"/>
          <p:nvPr/>
        </p:nvSpPr>
        <p:spPr>
          <a:xfrm>
            <a:off x="9039225" y="6161405"/>
            <a:ext cx="2280920" cy="368300"/>
          </a:xfrm>
          <a:prstGeom prst="rect">
            <a:avLst/>
          </a:prstGeom>
          <a:noFill/>
        </p:spPr>
        <p:txBody>
          <a:bodyPr wrap="square" rtlCol="0">
            <a:spAutoFit/>
          </a:bodyPr>
          <a:lstStyle/>
          <a:p>
            <a:pPr algn="r"/>
            <a:r>
              <a:rPr lang="en-US" altLang="zh-CN">
                <a:latin typeface="创艺简仿宋" charset="0"/>
                <a:ea typeface="创艺简仿宋" charset="0"/>
              </a:rPr>
              <a:t>WINTER </a:t>
            </a:r>
          </a:p>
        </p:txBody>
      </p:sp>
      <p:sp>
        <p:nvSpPr>
          <p:cNvPr id="9" name="文本框 8"/>
          <p:cNvSpPr txBox="1"/>
          <p:nvPr/>
        </p:nvSpPr>
        <p:spPr>
          <a:xfrm>
            <a:off x="9359900" y="5983605"/>
            <a:ext cx="1821180" cy="245110"/>
          </a:xfrm>
          <a:prstGeom prst="rect">
            <a:avLst/>
          </a:prstGeom>
          <a:noFill/>
        </p:spPr>
        <p:txBody>
          <a:bodyPr wrap="square" rtlCol="0">
            <a:spAutoFit/>
          </a:bodyPr>
          <a:lstStyle/>
          <a:p>
            <a:pPr algn="dist"/>
            <a:r>
              <a:rPr lang="zh-CN" sz="1000">
                <a:solidFill>
                  <a:schemeClr val="tx1">
                    <a:lumMod val="75000"/>
                    <a:lumOff val="25000"/>
                  </a:schemeClr>
                </a:solidFill>
                <a:latin typeface="方正清刻本悦宋简体" panose="02000000000000000000" charset="-122"/>
                <a:ea typeface="方正清刻本悦宋简体" panose="02000000000000000000" charset="-122"/>
                <a:cs typeface="方正清刻本悦宋简体" panose="02000000000000000000" charset="-122"/>
              </a:rPr>
              <a:t>记录每一次精彩的瞬间</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pageCurlDoubl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down)">
                                      <p:cBhvr>
                                        <p:cTn id="10" dur="500"/>
                                        <p:tgtEl>
                                          <p:spTgt spid="4"/>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down)">
                                      <p:cBhvr>
                                        <p:cTn id="16" dur="500"/>
                                        <p:tgtEl>
                                          <p:spTgt spid="8"/>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down)">
                                      <p:cBhvr>
                                        <p:cTn id="19" dur="500"/>
                                        <p:tgtEl>
                                          <p:spTgt spid="11"/>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down)">
                                      <p:cBhvr>
                                        <p:cTn id="22" dur="500"/>
                                        <p:tgtEl>
                                          <p:spTgt spid="6"/>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down)">
                                      <p:cBhvr>
                                        <p:cTn id="25" dur="500"/>
                                        <p:tgtEl>
                                          <p:spTgt spid="7"/>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down)">
                                      <p:cBhvr>
                                        <p:cTn id="28" dur="500"/>
                                        <p:tgtEl>
                                          <p:spTgt spid="9"/>
                                        </p:tgtEl>
                                      </p:cBhvr>
                                    </p:animEffect>
                                  </p:childTnLst>
                                </p:cTn>
                              </p:par>
                            </p:childTnLst>
                          </p:cTn>
                        </p:par>
                        <p:par>
                          <p:cTn id="29" fill="hold">
                            <p:stCondLst>
                              <p:cond delay="500"/>
                            </p:stCondLst>
                            <p:childTnLst>
                              <p:par>
                                <p:cTn id="30" presetID="14" presetClass="entr" presetSubtype="10" fill="hold" grpId="0" nodeType="after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randombar(horizontal)">
                                      <p:cBhvr>
                                        <p:cTn id="3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P spid="8" grpId="0"/>
      <p:bldP spid="2" grpId="0"/>
      <p:bldP spid="11" grpId="0"/>
      <p:bldP spid="6" grpId="0"/>
      <p:bldP spid="7" grpId="0"/>
      <p:bldP spid="9" grpId="0"/>
    </p:bldLst>
  </p:timing>
</p:sld>
</file>

<file path=ppt/tags/tag1.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7308"/>
</p:tagLst>
</file>

<file path=ppt/tags/tag10.xml><?xml version="1.0" encoding="utf-8"?>
<p:tagLst xmlns:a="http://schemas.openxmlformats.org/drawingml/2006/main" xmlns:r="http://schemas.openxmlformats.org/officeDocument/2006/relationships" xmlns:p="http://schemas.openxmlformats.org/presentationml/2006/main">
  <p:tag name="KSO_WM_SLIDE_ID" val="custom20187308_1"/>
  <p:tag name="KSO_WM_SLIDE_TYPE" val="title"/>
  <p:tag name="KSO_WM_SLIDE_SUBTYPE" val="pureTxt"/>
  <p:tag name="KSO_WM_SLIDE_ITEM_CNT" val="2"/>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TEMPLATE_THUMBS_INDEX" val="1、2、3、6、8、10、11、12、15"/>
</p:tagLst>
</file>

<file path=ppt/tags/tag11.xml><?xml version="1.0" encoding="utf-8"?>
<p:tagLst xmlns:a="http://schemas.openxmlformats.org/drawingml/2006/main" xmlns:r="http://schemas.openxmlformats.org/officeDocument/2006/relationships" xmlns:p="http://schemas.openxmlformats.org/presentationml/2006/main">
  <p:tag name="KSO_WM_SLIDE_ID" val="custom20187308_1"/>
  <p:tag name="KSO_WM_SLIDE_TYPE" val="title"/>
  <p:tag name="KSO_WM_SLIDE_SUBTYPE" val="pureTxt"/>
  <p:tag name="KSO_WM_SLIDE_ITEM_CNT" val="2"/>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TEMPLATE_THUMBS_INDEX" val="1、2、3、6、8、10、11、12、15"/>
</p:tagLst>
</file>

<file path=ppt/tags/tag12.xml><?xml version="1.0" encoding="utf-8"?>
<p:tagLst xmlns:a="http://schemas.openxmlformats.org/drawingml/2006/main" xmlns:r="http://schemas.openxmlformats.org/officeDocument/2006/relationships" xmlns:p="http://schemas.openxmlformats.org/presentationml/2006/main">
  <p:tag name="KSO_WM_SLIDE_ID" val="custom20187308_1"/>
  <p:tag name="KSO_WM_SLIDE_TYPE" val="title"/>
  <p:tag name="KSO_WM_SLIDE_SUBTYPE" val="pureTxt"/>
  <p:tag name="KSO_WM_SLIDE_ITEM_CNT" val="2"/>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TEMPLATE_THUMBS_INDEX" val="1、2、3、6、8、10、11、12、15"/>
</p:tagLst>
</file>

<file path=ppt/tags/tag13.xml><?xml version="1.0" encoding="utf-8"?>
<p:tagLst xmlns:a="http://schemas.openxmlformats.org/drawingml/2006/main" xmlns:r="http://schemas.openxmlformats.org/officeDocument/2006/relationships" xmlns:p="http://schemas.openxmlformats.org/presentationml/2006/main">
  <p:tag name="KSO_WM_SLIDE_ID" val="custom20187308_1"/>
  <p:tag name="KSO_WM_SLIDE_TYPE" val="title"/>
  <p:tag name="KSO_WM_SLIDE_SUBTYPE" val="pureTxt"/>
  <p:tag name="KSO_WM_SLIDE_ITEM_CNT" val="2"/>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TEMPLATE_THUMBS_INDEX" val="1、2、3、6、8、10、11、12、15"/>
</p:tagLst>
</file>

<file path=ppt/tags/tag14.xml><?xml version="1.0" encoding="utf-8"?>
<p:tagLst xmlns:a="http://schemas.openxmlformats.org/drawingml/2006/main" xmlns:r="http://schemas.openxmlformats.org/officeDocument/2006/relationships" xmlns:p="http://schemas.openxmlformats.org/presentationml/2006/main">
  <p:tag name="KSO_WM_SLIDE_ID" val="custom20187308_1"/>
  <p:tag name="KSO_WM_SLIDE_TYPE" val="title"/>
  <p:tag name="KSO_WM_SLIDE_SUBTYPE" val="pureTxt"/>
  <p:tag name="KSO_WM_SLIDE_ITEM_CNT" val="2"/>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TEMPLATE_THUMBS_INDEX" val="1、2、3、6、8、10、11、12、15"/>
</p:tagLst>
</file>

<file path=ppt/tags/tag15.xml><?xml version="1.0" encoding="utf-8"?>
<p:tagLst xmlns:a="http://schemas.openxmlformats.org/drawingml/2006/main" xmlns:r="http://schemas.openxmlformats.org/officeDocument/2006/relationships" xmlns:p="http://schemas.openxmlformats.org/presentationml/2006/main">
  <p:tag name="KSO_WM_SLIDE_ID" val="custom20187308_1"/>
  <p:tag name="KSO_WM_SLIDE_TYPE" val="title"/>
  <p:tag name="KSO_WM_SLIDE_SUBTYPE" val="pureTxt"/>
  <p:tag name="KSO_WM_SLIDE_ITEM_CNT" val="2"/>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TEMPLATE_THUMBS_INDEX" val="1、2、3、6、8、10、11、12、15"/>
</p:tagLst>
</file>

<file path=ppt/tags/tag16.xml><?xml version="1.0" encoding="utf-8"?>
<p:tagLst xmlns:a="http://schemas.openxmlformats.org/drawingml/2006/main" xmlns:r="http://schemas.openxmlformats.org/officeDocument/2006/relationships" xmlns:p="http://schemas.openxmlformats.org/presentationml/2006/main">
  <p:tag name="KSO_WM_SLIDE_ID" val="custom20187308_1"/>
  <p:tag name="KSO_WM_SLIDE_TYPE" val="title"/>
  <p:tag name="KSO_WM_SLIDE_SUBTYPE" val="pureTxt"/>
  <p:tag name="KSO_WM_SLIDE_ITEM_CNT" val="2"/>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TEMPLATE_THUMBS_INDEX" val="1、2、3、6、8、10、11、12、15"/>
</p:tagLst>
</file>

<file path=ppt/tags/tag17.xml><?xml version="1.0" encoding="utf-8"?>
<p:tagLst xmlns:a="http://schemas.openxmlformats.org/drawingml/2006/main" xmlns:r="http://schemas.openxmlformats.org/officeDocument/2006/relationships" xmlns:p="http://schemas.openxmlformats.org/presentationml/2006/main">
  <p:tag name="KSO_WM_SLIDE_ID" val="custom20187308_1"/>
  <p:tag name="KSO_WM_SLIDE_TYPE" val="title"/>
  <p:tag name="KSO_WM_SLIDE_SUBTYPE" val="pureTxt"/>
  <p:tag name="KSO_WM_SLIDE_ITEM_CNT" val="2"/>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TEMPLATE_THUMBS_INDEX" val="1、2、3、6、8、10、11、12、15"/>
</p:tagLst>
</file>

<file path=ppt/tags/tag18.xml><?xml version="1.0" encoding="utf-8"?>
<p:tagLst xmlns:a="http://schemas.openxmlformats.org/drawingml/2006/main" xmlns:r="http://schemas.openxmlformats.org/officeDocument/2006/relationships" xmlns:p="http://schemas.openxmlformats.org/presentationml/2006/main">
  <p:tag name="KSO_WM_SLIDE_ID" val="custom20187308_1"/>
  <p:tag name="KSO_WM_SLIDE_TYPE" val="title"/>
  <p:tag name="KSO_WM_SLIDE_SUBTYPE" val="pureTxt"/>
  <p:tag name="KSO_WM_SLIDE_ITEM_CNT" val="2"/>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TEMPLATE_THUMBS_INDEX" val="1、2、3、6、8、10、11、12、15"/>
</p:tagLst>
</file>

<file path=ppt/tags/tag19.xml><?xml version="1.0" encoding="utf-8"?>
<p:tagLst xmlns:a="http://schemas.openxmlformats.org/drawingml/2006/main" xmlns:r="http://schemas.openxmlformats.org/officeDocument/2006/relationships" xmlns:p="http://schemas.openxmlformats.org/presentationml/2006/main">
  <p:tag name="KSO_WM_SLIDE_ID" val="custom20187308_1"/>
  <p:tag name="KSO_WM_SLIDE_TYPE" val="title"/>
  <p:tag name="KSO_WM_SLIDE_SUBTYPE" val="pureTxt"/>
  <p:tag name="KSO_WM_SLIDE_ITEM_CNT" val="2"/>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TEMPLATE_THUMBS_INDEX" val="1、2、3、6、8、10、11、12、15"/>
</p:tagLst>
</file>

<file path=ppt/tags/tag2.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7308"/>
</p:tagLst>
</file>

<file path=ppt/tags/tag20.xml><?xml version="1.0" encoding="utf-8"?>
<p:tagLst xmlns:a="http://schemas.openxmlformats.org/drawingml/2006/main" xmlns:r="http://schemas.openxmlformats.org/officeDocument/2006/relationships" xmlns:p="http://schemas.openxmlformats.org/presentationml/2006/main">
  <p:tag name="KSO_WM_SLIDE_ID" val="custom20187308_1"/>
  <p:tag name="KSO_WM_SLIDE_TYPE" val="title"/>
  <p:tag name="KSO_WM_SLIDE_SUBTYPE" val="pureTxt"/>
  <p:tag name="KSO_WM_SLIDE_ITEM_CNT" val="2"/>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TEMPLATE_THUMBS_INDEX" val="1、2、3、6、8、10、11、12、15"/>
</p:tagLst>
</file>

<file path=ppt/tags/tag21.xml><?xml version="1.0" encoding="utf-8"?>
<p:tagLst xmlns:a="http://schemas.openxmlformats.org/drawingml/2006/main" xmlns:r="http://schemas.openxmlformats.org/officeDocument/2006/relationships" xmlns:p="http://schemas.openxmlformats.org/presentationml/2006/main">
  <p:tag name="KSO_WM_SLIDE_ID" val="custom20187308_1"/>
  <p:tag name="KSO_WM_SLIDE_TYPE" val="title"/>
  <p:tag name="KSO_WM_SLIDE_SUBTYPE" val="pureTxt"/>
  <p:tag name="KSO_WM_SLIDE_ITEM_CNT" val="2"/>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TEMPLATE_THUMBS_INDEX" val="1、2、3、6、8、10、11、12、15"/>
</p:tagLst>
</file>

<file path=ppt/tags/tag22.xml><?xml version="1.0" encoding="utf-8"?>
<p:tagLst xmlns:a="http://schemas.openxmlformats.org/drawingml/2006/main" xmlns:r="http://schemas.openxmlformats.org/officeDocument/2006/relationships" xmlns:p="http://schemas.openxmlformats.org/presentationml/2006/main">
  <p:tag name="KSO_WM_SLIDE_ID" val="custom20187308_1"/>
  <p:tag name="KSO_WM_SLIDE_TYPE" val="title"/>
  <p:tag name="KSO_WM_SLIDE_SUBTYPE" val="pureTxt"/>
  <p:tag name="KSO_WM_SLIDE_ITEM_CNT" val="2"/>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TEMPLATE_THUMBS_INDEX" val="1、2、3、6、8、10、11、12、15"/>
</p:tagLst>
</file>

<file path=ppt/tags/tag23.xml><?xml version="1.0" encoding="utf-8"?>
<p:tagLst xmlns:a="http://schemas.openxmlformats.org/drawingml/2006/main" xmlns:r="http://schemas.openxmlformats.org/officeDocument/2006/relationships" xmlns:p="http://schemas.openxmlformats.org/presentationml/2006/main">
  <p:tag name="KSO_WM_SLIDE_ID" val="custom20187308_1"/>
  <p:tag name="KSO_WM_SLIDE_TYPE" val="title"/>
  <p:tag name="KSO_WM_SLIDE_SUBTYPE" val="pureTxt"/>
  <p:tag name="KSO_WM_SLIDE_ITEM_CNT" val="2"/>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TEMPLATE_THUMBS_INDEX" val="1、2、3、6、8、10、11、12、15"/>
</p:tagLst>
</file>

<file path=ppt/tags/tag24.xml><?xml version="1.0" encoding="utf-8"?>
<p:tagLst xmlns:a="http://schemas.openxmlformats.org/drawingml/2006/main" xmlns:r="http://schemas.openxmlformats.org/officeDocument/2006/relationships" xmlns:p="http://schemas.openxmlformats.org/presentationml/2006/main">
  <p:tag name="KSO_WM_SLIDE_ID" val="custom20187308_1"/>
  <p:tag name="KSO_WM_SLIDE_TYPE" val="title"/>
  <p:tag name="KSO_WM_SLIDE_SUBTYPE" val="pureTxt"/>
  <p:tag name="KSO_WM_SLIDE_ITEM_CNT" val="2"/>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TEMPLATE_THUMBS_INDEX" val="1、2、3、6、8、10、11、12、15"/>
</p:tagLst>
</file>

<file path=ppt/tags/tag25.xml><?xml version="1.0" encoding="utf-8"?>
<p:tagLst xmlns:a="http://schemas.openxmlformats.org/drawingml/2006/main" xmlns:r="http://schemas.openxmlformats.org/officeDocument/2006/relationships" xmlns:p="http://schemas.openxmlformats.org/presentationml/2006/main">
  <p:tag name="KSO_WM_SLIDE_ID" val="custom20187308_1"/>
  <p:tag name="KSO_WM_SLIDE_TYPE" val="title"/>
  <p:tag name="KSO_WM_SLIDE_SUBTYPE" val="pureTxt"/>
  <p:tag name="KSO_WM_SLIDE_ITEM_CNT" val="2"/>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TEMPLATE_THUMBS_INDEX" val="1、2、3、6、8、10、11、12、15"/>
</p:tagLst>
</file>

<file path=ppt/tags/tag26.xml><?xml version="1.0" encoding="utf-8"?>
<p:tagLst xmlns:a="http://schemas.openxmlformats.org/drawingml/2006/main" xmlns:r="http://schemas.openxmlformats.org/officeDocument/2006/relationships" xmlns:p="http://schemas.openxmlformats.org/presentationml/2006/main">
  <p:tag name="KSO_WM_SLIDE_ID" val="custom20187308_1"/>
  <p:tag name="KSO_WM_SLIDE_TYPE" val="title"/>
  <p:tag name="KSO_WM_SLIDE_SUBTYPE" val="pureTxt"/>
  <p:tag name="KSO_WM_SLIDE_ITEM_CNT" val="2"/>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TEMPLATE_THUMBS_INDEX" val="1、2、3、6、8、10、11、12、15"/>
</p:tagLst>
</file>

<file path=ppt/tags/tag27.xml><?xml version="1.0" encoding="utf-8"?>
<p:tagLst xmlns:a="http://schemas.openxmlformats.org/drawingml/2006/main" xmlns:r="http://schemas.openxmlformats.org/officeDocument/2006/relationships" xmlns:p="http://schemas.openxmlformats.org/presentationml/2006/main">
  <p:tag name="KSO_WM_SLIDE_ID" val="custom20187308_1"/>
  <p:tag name="KSO_WM_SLIDE_TYPE" val="title"/>
  <p:tag name="KSO_WM_SLIDE_SUBTYPE" val="pureTxt"/>
  <p:tag name="KSO_WM_SLIDE_ITEM_CNT" val="2"/>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TEMPLATE_THUMBS_INDEX" val="1、2、3、6、8、10、11、12、15"/>
</p:tagLst>
</file>

<file path=ppt/tags/tag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87308"/>
  <p:tag name="KSO_WM_TEMPLATE_THUMBS_INDEX" val="1、2、3、6、8、10、11、12、15"/>
</p:tagLst>
</file>

<file path=ppt/tags/tag4.xml><?xml version="1.0" encoding="utf-8"?>
<p:tagLst xmlns:a="http://schemas.openxmlformats.org/drawingml/2006/main" xmlns:r="http://schemas.openxmlformats.org/officeDocument/2006/relationships" xmlns:p="http://schemas.openxmlformats.org/presentationml/2006/main">
  <p:tag name="KSO_WM_SLIDE_ID" val="custom20187308_1"/>
  <p:tag name="KSO_WM_SLIDE_TYPE" val="title"/>
  <p:tag name="KSO_WM_SLIDE_SUBTYPE" val="pureTxt"/>
  <p:tag name="KSO_WM_SLIDE_ITEM_CNT" val="2"/>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TEMPLATE_THUMBS_INDEX" val="1、2、3、6、8、10、11、12、15"/>
</p:tagLst>
</file>

<file path=ppt/tags/tag5.xml><?xml version="1.0" encoding="utf-8"?>
<p:tagLst xmlns:a="http://schemas.openxmlformats.org/drawingml/2006/main" xmlns:r="http://schemas.openxmlformats.org/officeDocument/2006/relationships" xmlns:p="http://schemas.openxmlformats.org/presentationml/2006/main">
  <p:tag name="KSO_WM_SLIDE_ID" val="custom20187308_1"/>
  <p:tag name="KSO_WM_SLIDE_TYPE" val="title"/>
  <p:tag name="KSO_WM_SLIDE_SUBTYPE" val="pureTxt"/>
  <p:tag name="KSO_WM_SLIDE_ITEM_CNT" val="2"/>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TEMPLATE_THUMBS_INDEX" val="1、2、3、6、8、10、11、12、15"/>
</p:tagLst>
</file>

<file path=ppt/tags/tag6.xml><?xml version="1.0" encoding="utf-8"?>
<p:tagLst xmlns:a="http://schemas.openxmlformats.org/drawingml/2006/main" xmlns:r="http://schemas.openxmlformats.org/officeDocument/2006/relationships" xmlns:p="http://schemas.openxmlformats.org/presentationml/2006/main">
  <p:tag name="KSO_WM_SLIDE_ID" val="custom20187308_1"/>
  <p:tag name="KSO_WM_SLIDE_TYPE" val="title"/>
  <p:tag name="KSO_WM_SLIDE_SUBTYPE" val="pureTxt"/>
  <p:tag name="KSO_WM_SLIDE_ITEM_CNT" val="2"/>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TEMPLATE_THUMBS_INDEX" val="1、2、3、6、8、10、11、12、15"/>
</p:tagLst>
</file>

<file path=ppt/tags/tag7.xml><?xml version="1.0" encoding="utf-8"?>
<p:tagLst xmlns:a="http://schemas.openxmlformats.org/drawingml/2006/main" xmlns:r="http://schemas.openxmlformats.org/officeDocument/2006/relationships" xmlns:p="http://schemas.openxmlformats.org/presentationml/2006/main">
  <p:tag name="KSO_WM_SLIDE_ID" val="custom20187308_1"/>
  <p:tag name="KSO_WM_SLIDE_TYPE" val="title"/>
  <p:tag name="KSO_WM_SLIDE_SUBTYPE" val="pureTxt"/>
  <p:tag name="KSO_WM_SLIDE_ITEM_CNT" val="2"/>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TEMPLATE_THUMBS_INDEX" val="1、2、3、6、8、10、11、12、15"/>
</p:tagLst>
</file>

<file path=ppt/tags/tag8.xml><?xml version="1.0" encoding="utf-8"?>
<p:tagLst xmlns:a="http://schemas.openxmlformats.org/drawingml/2006/main" xmlns:r="http://schemas.openxmlformats.org/officeDocument/2006/relationships" xmlns:p="http://schemas.openxmlformats.org/presentationml/2006/main">
  <p:tag name="KSO_WM_SLIDE_ID" val="custom20187308_1"/>
  <p:tag name="KSO_WM_SLIDE_TYPE" val="title"/>
  <p:tag name="KSO_WM_SLIDE_SUBTYPE" val="pureTxt"/>
  <p:tag name="KSO_WM_SLIDE_ITEM_CNT" val="2"/>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TEMPLATE_THUMBS_INDEX" val="1、2、3、6、8、10、11、12、15"/>
</p:tagLst>
</file>

<file path=ppt/tags/tag9.xml><?xml version="1.0" encoding="utf-8"?>
<p:tagLst xmlns:a="http://schemas.openxmlformats.org/drawingml/2006/main" xmlns:r="http://schemas.openxmlformats.org/officeDocument/2006/relationships" xmlns:p="http://schemas.openxmlformats.org/presentationml/2006/main">
  <p:tag name="KSO_WM_SLIDE_ID" val="custom20187308_1"/>
  <p:tag name="KSO_WM_SLIDE_TYPE" val="title"/>
  <p:tag name="KSO_WM_SLIDE_SUBTYPE" val="pureTxt"/>
  <p:tag name="KSO_WM_SLIDE_ITEM_CNT" val="2"/>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TEMPLATE_THUMBS_INDEX" val="1、2、3、6、8、10、11、12、15"/>
</p:tagLst>
</file>

<file path=ppt/theme/theme1.xml><?xml version="1.0" encoding="utf-8"?>
<a:theme xmlns:a="http://schemas.openxmlformats.org/drawingml/2006/main" name="Office 主题​​">
  <a:themeElements>
    <a:clrScheme name="2019空白演示文档">
      <a:dk1>
        <a:srgbClr val="000000"/>
      </a:dk1>
      <a:lt1>
        <a:srgbClr val="FFFFFF"/>
      </a:lt1>
      <a:dk2>
        <a:srgbClr val="E6E4E4"/>
      </a:dk2>
      <a:lt2>
        <a:srgbClr val="FFFFFF"/>
      </a:lt2>
      <a:accent1>
        <a:srgbClr val="477DEA"/>
      </a:accent1>
      <a:accent2>
        <a:srgbClr val="9B9B9B"/>
      </a:accent2>
      <a:accent3>
        <a:srgbClr val="F3B745"/>
      </a:accent3>
      <a:accent4>
        <a:srgbClr val="477EE7"/>
      </a:accent4>
      <a:accent5>
        <a:srgbClr val="4BA151"/>
      </a:accent5>
      <a:accent6>
        <a:srgbClr val="E9403C"/>
      </a:accent6>
      <a:hlink>
        <a:srgbClr val="0563C1"/>
      </a:hlink>
      <a:folHlink>
        <a:srgbClr val="954D72"/>
      </a:folHlink>
    </a:clrScheme>
    <a:fontScheme name="2019空白演示文档">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TotalTime>
  <Words>1826</Words>
  <Application>Microsoft Office PowerPoint</Application>
  <PresentationFormat>宽屏</PresentationFormat>
  <Paragraphs>176</Paragraphs>
  <Slides>25</Slides>
  <Notes>25</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25</vt:i4>
      </vt:variant>
    </vt:vector>
  </HeadingPairs>
  <TitlesOfParts>
    <vt:vector size="39" baseType="lpstr">
      <vt:lpstr>Meiryo</vt:lpstr>
      <vt:lpstr>仓耳静雅体 W01</vt:lpstr>
      <vt:lpstr>仓耳新仿宋 W01</vt:lpstr>
      <vt:lpstr>创艺简仿宋</vt:lpstr>
      <vt:lpstr>等线</vt:lpstr>
      <vt:lpstr>方正清刻本悦宋简体</vt:lpstr>
      <vt:lpstr>方正细圆简体</vt:lpstr>
      <vt:lpstr>宋体</vt:lpstr>
      <vt:lpstr>微软雅黑</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409</cp:revision>
  <dcterms:created xsi:type="dcterms:W3CDTF">2017-08-03T09:01:00Z</dcterms:created>
  <dcterms:modified xsi:type="dcterms:W3CDTF">2020-12-09T18:22:54Z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2052-10.1.0.7668</vt:lpwstr>
  </property>
</Properties>
</file>