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28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90" r:id="rId3"/>
    <p:sldId id="295" r:id="rId4"/>
    <p:sldId id="298" r:id="rId5"/>
    <p:sldId id="277" r:id="rId6"/>
    <p:sldId id="283" r:id="rId7"/>
    <p:sldId id="299" r:id="rId8"/>
    <p:sldId id="300" r:id="rId9"/>
    <p:sldId id="301" r:id="rId10"/>
    <p:sldId id="268" r:id="rId11"/>
    <p:sldId id="279" r:id="rId12"/>
    <p:sldId id="275" r:id="rId13"/>
    <p:sldId id="278" r:id="rId14"/>
    <p:sldId id="304" r:id="rId15"/>
    <p:sldId id="302" r:id="rId16"/>
    <p:sldId id="291" r:id="rId17"/>
    <p:sldId id="305" r:id="rId18"/>
    <p:sldId id="306" r:id="rId19"/>
    <p:sldId id="316" r:id="rId20"/>
    <p:sldId id="317" r:id="rId21"/>
    <p:sldId id="311" r:id="rId22"/>
    <p:sldId id="312" r:id="rId23"/>
    <p:sldId id="314" r:id="rId24"/>
    <p:sldId id="315" r:id="rId25"/>
    <p:sldId id="307" r:id="rId26"/>
    <p:sldId id="313" r:id="rId27"/>
    <p:sldId id="318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 userDrawn="1">
          <p15:clr>
            <a:srgbClr val="A4A3A4"/>
          </p15:clr>
        </p15:guide>
        <p15:guide id="6" pos="5110" userDrawn="1">
          <p15:clr>
            <a:srgbClr val="A4A3A4"/>
          </p15:clr>
        </p15:guide>
        <p15:guide id="7" orient="horz" pos="17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5050"/>
    <a:srgbClr val="404040"/>
    <a:srgbClr val="9BC2DF"/>
    <a:srgbClr val="A6CAEE"/>
    <a:srgbClr val="CCCC33"/>
    <a:srgbClr val="FFC885"/>
    <a:srgbClr val="FEE3AD"/>
    <a:srgbClr val="FFFFFF"/>
    <a:srgbClr val="92B5DB"/>
    <a:srgbClr val="A4A3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61" autoAdjust="0"/>
    <p:restoredTop sz="94312" autoAdjust="0"/>
  </p:normalViewPr>
  <p:slideViewPr>
    <p:cSldViewPr snapToGrid="0" showGuides="1">
      <p:cViewPr varScale="1">
        <p:scale>
          <a:sx n="106" d="100"/>
          <a:sy n="106" d="100"/>
        </p:scale>
        <p:origin x="1062" y="108"/>
      </p:cViewPr>
      <p:guideLst>
        <p:guide orient="horz" pos="4224"/>
        <p:guide pos="5110"/>
        <p:guide orient="horz" pos="17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howGuides="1">
      <p:cViewPr>
        <p:scale>
          <a:sx n="66" d="100"/>
          <a:sy n="66" d="100"/>
        </p:scale>
        <p:origin x="2322" y="-31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C53-41DE-9092-7C29992B2BB3}"/>
              </c:ext>
            </c:extLst>
          </c:dPt>
          <c:dPt>
            <c:idx val="1"/>
            <c:bubble3D val="0"/>
            <c:spPr>
              <a:solidFill>
                <a:srgbClr val="C7505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C53-41DE-9092-7C29992B2BB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C53-41DE-9092-7C29992B2BB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C53-41DE-9092-7C29992B2BB3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90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C53-41DE-9092-7C29992B2BB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销售额2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0C53-41DE-9092-7C29992B2BB3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0C53-41DE-9092-7C29992B2BB3}"/>
              </c:ext>
            </c:extLst>
          </c:dPt>
          <c:dPt>
            <c:idx val="2"/>
            <c:bubble3D val="0"/>
            <c:spPr>
              <a:solidFill>
                <a:srgbClr val="40404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0C53-41DE-9092-7C29992B2BB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0-0C53-41DE-9092-7C29992B2BB3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0</c:v>
                </c:pt>
                <c:pt idx="1">
                  <c:v>30</c:v>
                </c:pt>
                <c:pt idx="2">
                  <c:v>70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1-0C53-41DE-9092-7C29992B2BB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销售额3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0C53-41DE-9092-7C29992B2BB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0C53-41DE-9092-7C29992B2BB3}"/>
              </c:ext>
            </c:extLst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0C53-41DE-9092-7C29992B2BB3}"/>
              </c:ext>
            </c:extLst>
          </c:dPt>
          <c:dPt>
            <c:idx val="3"/>
            <c:bubble3D val="0"/>
            <c:spPr>
              <a:solidFill>
                <a:srgbClr val="C7505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0C53-41DE-9092-7C29992B2BB3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60</c:v>
                </c:pt>
                <c:pt idx="3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A-0C53-41DE-9092-7C29992B2BB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C-0C53-41DE-9092-7C29992B2BB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E-0C53-41DE-9092-7C29992B2BB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0-0C53-41DE-9092-7C29992B2BB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2-0C53-41DE-9092-7C29992B2BB3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3-0C53-41DE-9092-7C29992B2B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0.68533</cdr:x>
      <cdr:y>0.06977</cdr:y>
    </cdr:from>
    <cdr:to>
      <cdr:x>1</cdr:x>
      <cdr:y>0.47068</cdr:y>
    </cdr:to>
    <cdr:sp macro="" textlink="">
      <cdr:nvSpPr>
        <cdr:cNvPr id="2" name="文本框 1"/>
        <cdr:cNvSpPr txBox="1"/>
      </cdr:nvSpPr>
      <cdr:spPr>
        <a:xfrm xmlns:a="http://schemas.openxmlformats.org/drawingml/2006/main">
          <a:off x="6433809" y="384287"/>
          <a:ext cx="2560125" cy="22082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zh-CN" alt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BE96E-66E5-4AE0-97D7-7FDAD5BCA6DB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71971-2C66-405E-A74D-7E371BACBA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137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1971-2C66-405E-A74D-7E371BACBA1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3824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1971-2C66-405E-A74D-7E371BACBA1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6967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1971-2C66-405E-A74D-7E371BACBA1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9595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1971-2C66-405E-A74D-7E371BACBA1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8625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1971-2C66-405E-A74D-7E371BACBA1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9360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1971-2C66-405E-A74D-7E371BACBA1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92687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1971-2C66-405E-A74D-7E371BACBA1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13670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1971-2C66-405E-A74D-7E371BACBA1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3488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1971-2C66-405E-A74D-7E371BACBA1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47012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681B92-63BF-4514-891A-D3A71E65F7F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9211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1971-2C66-405E-A74D-7E371BACBA1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4617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1971-2C66-405E-A74D-7E371BACBA1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70994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1971-2C66-405E-A74D-7E371BACBA1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6693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1971-2C66-405E-A74D-7E371BACBA1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25374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681B92-63BF-4514-891A-D3A71E65F7F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60387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681B92-63BF-4514-891A-D3A71E65F7F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5141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1971-2C66-405E-A74D-7E371BACBA1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06862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1971-2C66-405E-A74D-7E371BACBA1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7424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7001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1971-2C66-405E-A74D-7E371BACBA1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500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1971-2C66-405E-A74D-7E371BACBA1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579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1971-2C66-405E-A74D-7E371BACBA1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51990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1971-2C66-405E-A74D-7E371BACBA1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406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1971-2C66-405E-A74D-7E371BACBA1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1012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1971-2C66-405E-A74D-7E371BACBA1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71456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71971-2C66-405E-A74D-7E371BACBA1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1345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65918-C45C-46E3-971A-E05B32712711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F99F-76E7-41BC-BC3B-28E0C22733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0632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65918-C45C-46E3-971A-E05B32712711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F99F-76E7-41BC-BC3B-28E0C22733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8513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65918-C45C-46E3-971A-E05B32712711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F99F-76E7-41BC-BC3B-28E0C22733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688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290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4422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637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420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2593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1086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3296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961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65918-C45C-46E3-971A-E05B32712711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F99F-76E7-41BC-BC3B-28E0C2273351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642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173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0444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143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65918-C45C-46E3-971A-E05B32712711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F99F-76E7-41BC-BC3B-28E0C22733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6589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65918-C45C-46E3-971A-E05B32712711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F99F-76E7-41BC-BC3B-28E0C22733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388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65918-C45C-46E3-971A-E05B32712711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F99F-76E7-41BC-BC3B-28E0C22733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4208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65918-C45C-46E3-971A-E05B32712711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F99F-76E7-41BC-BC3B-28E0C22733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338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65918-C45C-46E3-971A-E05B32712711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F99F-76E7-41BC-BC3B-28E0C22733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6351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65918-C45C-46E3-971A-E05B32712711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F99F-76E7-41BC-BC3B-28E0C22733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5150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65918-C45C-46E3-971A-E05B32712711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AF99F-76E7-41BC-BC3B-28E0C22733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798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65918-C45C-46E3-971A-E05B32712711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AF99F-76E7-41BC-BC3B-28E0C22733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435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617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13" Type="http://schemas.openxmlformats.org/officeDocument/2006/relationships/tags" Target="../tags/tag18.xml"/><Relationship Id="rId18" Type="http://schemas.openxmlformats.org/officeDocument/2006/relationships/tags" Target="../tags/tag23.xml"/><Relationship Id="rId3" Type="http://schemas.openxmlformats.org/officeDocument/2006/relationships/tags" Target="../tags/tag8.xml"/><Relationship Id="rId21" Type="http://schemas.openxmlformats.org/officeDocument/2006/relationships/tags" Target="../tags/tag26.xml"/><Relationship Id="rId7" Type="http://schemas.openxmlformats.org/officeDocument/2006/relationships/tags" Target="../tags/tag12.xml"/><Relationship Id="rId12" Type="http://schemas.openxmlformats.org/officeDocument/2006/relationships/tags" Target="../tags/tag17.xml"/><Relationship Id="rId17" Type="http://schemas.openxmlformats.org/officeDocument/2006/relationships/tags" Target="../tags/tag22.xml"/><Relationship Id="rId2" Type="http://schemas.openxmlformats.org/officeDocument/2006/relationships/tags" Target="../tags/tag7.xml"/><Relationship Id="rId16" Type="http://schemas.openxmlformats.org/officeDocument/2006/relationships/tags" Target="../tags/tag21.xml"/><Relationship Id="rId20" Type="http://schemas.openxmlformats.org/officeDocument/2006/relationships/tags" Target="../tags/tag25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tags" Target="../tags/tag16.xml"/><Relationship Id="rId24" Type="http://schemas.openxmlformats.org/officeDocument/2006/relationships/notesSlide" Target="../notesSlides/notesSlide18.xml"/><Relationship Id="rId5" Type="http://schemas.openxmlformats.org/officeDocument/2006/relationships/tags" Target="../tags/tag10.xml"/><Relationship Id="rId15" Type="http://schemas.openxmlformats.org/officeDocument/2006/relationships/tags" Target="../tags/tag20.xml"/><Relationship Id="rId23" Type="http://schemas.openxmlformats.org/officeDocument/2006/relationships/slideLayout" Target="../slideLayouts/slideLayout2.xml"/><Relationship Id="rId10" Type="http://schemas.openxmlformats.org/officeDocument/2006/relationships/tags" Target="../tags/tag15.xml"/><Relationship Id="rId19" Type="http://schemas.openxmlformats.org/officeDocument/2006/relationships/tags" Target="../tags/tag24.xml"/><Relationship Id="rId4" Type="http://schemas.openxmlformats.org/officeDocument/2006/relationships/tags" Target="../tags/tag9.xml"/><Relationship Id="rId9" Type="http://schemas.openxmlformats.org/officeDocument/2006/relationships/tags" Target="../tags/tag14.xml"/><Relationship Id="rId14" Type="http://schemas.openxmlformats.org/officeDocument/2006/relationships/tags" Target="../tags/tag19.xml"/><Relationship Id="rId22" Type="http://schemas.openxmlformats.org/officeDocument/2006/relationships/tags" Target="../tags/tag2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4" Type="http://schemas.openxmlformats.org/officeDocument/2006/relationships/image" Target="../media/image1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tags" Target="../tags/tag4.xml"/><Relationship Id="rId7" Type="http://schemas.openxmlformats.org/officeDocument/2006/relationships/image" Target="../media/image3.jp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.xml"/><Relationship Id="rId9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1320000">
            <a:off x="3597399" y="666070"/>
            <a:ext cx="5374594" cy="4630173"/>
            <a:chOff x="3404893" y="666070"/>
            <a:chExt cx="5374594" cy="4630173"/>
          </a:xfrm>
        </p:grpSpPr>
        <p:sp>
          <p:nvSpPr>
            <p:cNvPr id="5" name="等腰三角形 4"/>
            <p:cNvSpPr/>
            <p:nvPr/>
          </p:nvSpPr>
          <p:spPr>
            <a:xfrm>
              <a:off x="3466513" y="704830"/>
              <a:ext cx="5258974" cy="4533598"/>
            </a:xfrm>
            <a:prstGeom prst="triangle">
              <a:avLst/>
            </a:prstGeom>
            <a:noFill/>
            <a:ln w="12700"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6049620" y="666070"/>
              <a:ext cx="108000" cy="108000"/>
            </a:xfrm>
            <a:prstGeom prst="ellipse">
              <a:avLst/>
            </a:prstGeom>
            <a:solidFill>
              <a:srgbClr val="C7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3404893" y="5188243"/>
              <a:ext cx="108000" cy="108000"/>
            </a:xfrm>
            <a:prstGeom prst="ellipse">
              <a:avLst/>
            </a:prstGeom>
            <a:solidFill>
              <a:srgbClr val="C7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8671487" y="5188243"/>
              <a:ext cx="108000" cy="108000"/>
            </a:xfrm>
            <a:prstGeom prst="ellipse">
              <a:avLst/>
            </a:prstGeom>
            <a:solidFill>
              <a:srgbClr val="C7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034971" y="1530614"/>
            <a:ext cx="4122058" cy="4122058"/>
            <a:chOff x="4034971" y="1530614"/>
            <a:chExt cx="4122058" cy="4122058"/>
          </a:xfrm>
        </p:grpSpPr>
        <p:sp>
          <p:nvSpPr>
            <p:cNvPr id="10" name="椭圆 9"/>
            <p:cNvSpPr/>
            <p:nvPr/>
          </p:nvSpPr>
          <p:spPr>
            <a:xfrm>
              <a:off x="4034971" y="1530614"/>
              <a:ext cx="4122058" cy="4122058"/>
            </a:xfrm>
            <a:prstGeom prst="ellipse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201982" y="2405932"/>
              <a:ext cx="201748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20XX</a:t>
              </a:r>
              <a:endParaRPr lang="zh-CN" altLang="en-US" sz="8000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4892994" y="3790381"/>
              <a:ext cx="238621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12"/>
            <p:cNvSpPr txBox="1"/>
            <p:nvPr/>
          </p:nvSpPr>
          <p:spPr>
            <a:xfrm>
              <a:off x="4417791" y="3729370"/>
              <a:ext cx="333661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添</a:t>
              </a:r>
              <a:r>
                <a:rPr lang="zh-CN" altLang="en-US" sz="60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加标题</a:t>
              </a:r>
              <a:endParaRPr lang="zh-CN" altLang="en-US" sz="60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032060" y="5022216"/>
            <a:ext cx="753746" cy="734645"/>
            <a:chOff x="1032060" y="5022216"/>
            <a:chExt cx="753746" cy="734645"/>
          </a:xfrm>
        </p:grpSpPr>
        <p:sp>
          <p:nvSpPr>
            <p:cNvPr id="15" name="等腰三角形 14"/>
            <p:cNvSpPr/>
            <p:nvPr/>
          </p:nvSpPr>
          <p:spPr>
            <a:xfrm rot="20627212" flipH="1" flipV="1">
              <a:off x="1032060" y="5107080"/>
              <a:ext cx="753746" cy="649781"/>
            </a:xfrm>
            <a:prstGeom prst="triangle">
              <a:avLst/>
            </a:prstGeom>
            <a:noFill/>
            <a:ln w="1270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rot="6289781" flipH="1" flipV="1">
              <a:off x="1003006" y="5062727"/>
              <a:ext cx="587410" cy="506388"/>
            </a:xfrm>
            <a:prstGeom prst="triangle">
              <a:avLst/>
            </a:prstGeom>
            <a:solidFill>
              <a:srgbClr val="C75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等腰三角形 16"/>
          <p:cNvSpPr/>
          <p:nvPr/>
        </p:nvSpPr>
        <p:spPr>
          <a:xfrm rot="16200000" flipH="1" flipV="1">
            <a:off x="10561436" y="2089522"/>
            <a:ext cx="466193" cy="401891"/>
          </a:xfrm>
          <a:prstGeom prst="triangle">
            <a:avLst/>
          </a:prstGeom>
          <a:solidFill>
            <a:srgbClr val="C75050"/>
          </a:solidFill>
          <a:ln w="12700">
            <a:solidFill>
              <a:srgbClr val="C7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5400000" flipV="1">
            <a:off x="10835395" y="2837059"/>
            <a:ext cx="312202" cy="269140"/>
          </a:xfrm>
          <a:prstGeom prst="triangle">
            <a:avLst/>
          </a:prstGeom>
          <a:solidFill>
            <a:srgbClr val="40404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20034423" flipH="1" flipV="1">
            <a:off x="10265617" y="3528425"/>
            <a:ext cx="466193" cy="401891"/>
          </a:xfrm>
          <a:prstGeom prst="triangle">
            <a:avLst/>
          </a:prstGeom>
          <a:noFill/>
          <a:ln w="12700">
            <a:solidFill>
              <a:srgbClr val="C7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3050067" flipH="1" flipV="1">
            <a:off x="1101977" y="3288413"/>
            <a:ext cx="466193" cy="401891"/>
          </a:xfrm>
          <a:prstGeom prst="triangle">
            <a:avLst/>
          </a:prstGeom>
          <a:solidFill>
            <a:srgbClr val="40404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649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8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8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8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8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8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676400" y="2608872"/>
            <a:ext cx="209550" cy="914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1349828" y="2257877"/>
            <a:ext cx="2736850" cy="1567544"/>
            <a:chOff x="1349828" y="2257877"/>
            <a:chExt cx="2736850" cy="1567544"/>
          </a:xfrm>
        </p:grpSpPr>
        <p:sp>
          <p:nvSpPr>
            <p:cNvPr id="7" name="任意多边形 6"/>
            <p:cNvSpPr/>
            <p:nvPr/>
          </p:nvSpPr>
          <p:spPr>
            <a:xfrm>
              <a:off x="1349828" y="2257877"/>
              <a:ext cx="2467428" cy="1567544"/>
            </a:xfrm>
            <a:custGeom>
              <a:avLst/>
              <a:gdLst>
                <a:gd name="connsiteX0" fmla="*/ 222558 w 2467428"/>
                <a:gd name="connsiteY0" fmla="*/ 145144 h 1567544"/>
                <a:gd name="connsiteX1" fmla="*/ 126866 w 2467428"/>
                <a:gd name="connsiteY1" fmla="*/ 240836 h 1567544"/>
                <a:gd name="connsiteX2" fmla="*/ 126866 w 2467428"/>
                <a:gd name="connsiteY2" fmla="*/ 1326708 h 1567544"/>
                <a:gd name="connsiteX3" fmla="*/ 222558 w 2467428"/>
                <a:gd name="connsiteY3" fmla="*/ 1422400 h 1567544"/>
                <a:gd name="connsiteX4" fmla="*/ 2226591 w 2467428"/>
                <a:gd name="connsiteY4" fmla="*/ 1422400 h 1567544"/>
                <a:gd name="connsiteX5" fmla="*/ 2322283 w 2467428"/>
                <a:gd name="connsiteY5" fmla="*/ 1326708 h 1567544"/>
                <a:gd name="connsiteX6" fmla="*/ 2322283 w 2467428"/>
                <a:gd name="connsiteY6" fmla="*/ 240836 h 1567544"/>
                <a:gd name="connsiteX7" fmla="*/ 2226591 w 2467428"/>
                <a:gd name="connsiteY7" fmla="*/ 145144 h 1567544"/>
                <a:gd name="connsiteX8" fmla="*/ 188685 w 2467428"/>
                <a:gd name="connsiteY8" fmla="*/ 0 h 1567544"/>
                <a:gd name="connsiteX9" fmla="*/ 2278743 w 2467428"/>
                <a:gd name="connsiteY9" fmla="*/ 0 h 1567544"/>
                <a:gd name="connsiteX10" fmla="*/ 2467428 w 2467428"/>
                <a:gd name="connsiteY10" fmla="*/ 188685 h 1567544"/>
                <a:gd name="connsiteX11" fmla="*/ 2467428 w 2467428"/>
                <a:gd name="connsiteY11" fmla="*/ 1378859 h 1567544"/>
                <a:gd name="connsiteX12" fmla="*/ 2278743 w 2467428"/>
                <a:gd name="connsiteY12" fmla="*/ 1567544 h 1567544"/>
                <a:gd name="connsiteX13" fmla="*/ 188685 w 2467428"/>
                <a:gd name="connsiteY13" fmla="*/ 1567544 h 1567544"/>
                <a:gd name="connsiteX14" fmla="*/ 0 w 2467428"/>
                <a:gd name="connsiteY14" fmla="*/ 1378859 h 1567544"/>
                <a:gd name="connsiteX15" fmla="*/ 0 w 2467428"/>
                <a:gd name="connsiteY15" fmla="*/ 188685 h 1567544"/>
                <a:gd name="connsiteX16" fmla="*/ 188685 w 2467428"/>
                <a:gd name="connsiteY16" fmla="*/ 0 h 1567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67428" h="1567544">
                  <a:moveTo>
                    <a:pt x="222558" y="145144"/>
                  </a:moveTo>
                  <a:cubicBezTo>
                    <a:pt x="169709" y="145144"/>
                    <a:pt x="126866" y="187987"/>
                    <a:pt x="126866" y="240836"/>
                  </a:cubicBezTo>
                  <a:lnTo>
                    <a:pt x="126866" y="1326708"/>
                  </a:lnTo>
                  <a:cubicBezTo>
                    <a:pt x="126866" y="1379557"/>
                    <a:pt x="169709" y="1422400"/>
                    <a:pt x="222558" y="1422400"/>
                  </a:cubicBezTo>
                  <a:lnTo>
                    <a:pt x="2226591" y="1422400"/>
                  </a:lnTo>
                  <a:cubicBezTo>
                    <a:pt x="2279440" y="1422400"/>
                    <a:pt x="2322283" y="1379557"/>
                    <a:pt x="2322283" y="1326708"/>
                  </a:cubicBezTo>
                  <a:lnTo>
                    <a:pt x="2322283" y="240836"/>
                  </a:lnTo>
                  <a:cubicBezTo>
                    <a:pt x="2322283" y="187987"/>
                    <a:pt x="2279440" y="145144"/>
                    <a:pt x="2226591" y="145144"/>
                  </a:cubicBezTo>
                  <a:close/>
                  <a:moveTo>
                    <a:pt x="188685" y="0"/>
                  </a:moveTo>
                  <a:lnTo>
                    <a:pt x="2278743" y="0"/>
                  </a:lnTo>
                  <a:cubicBezTo>
                    <a:pt x="2382951" y="0"/>
                    <a:pt x="2467428" y="84477"/>
                    <a:pt x="2467428" y="188685"/>
                  </a:cubicBezTo>
                  <a:lnTo>
                    <a:pt x="2467428" y="1378859"/>
                  </a:lnTo>
                  <a:cubicBezTo>
                    <a:pt x="2467428" y="1483067"/>
                    <a:pt x="2382951" y="1567544"/>
                    <a:pt x="2278743" y="1567544"/>
                  </a:cubicBezTo>
                  <a:lnTo>
                    <a:pt x="188685" y="1567544"/>
                  </a:lnTo>
                  <a:cubicBezTo>
                    <a:pt x="84477" y="1567544"/>
                    <a:pt x="0" y="1483067"/>
                    <a:pt x="0" y="1378859"/>
                  </a:cubicBezTo>
                  <a:lnTo>
                    <a:pt x="0" y="188685"/>
                  </a:lnTo>
                  <a:cubicBezTo>
                    <a:pt x="0" y="84477"/>
                    <a:pt x="84477" y="0"/>
                    <a:pt x="188685" y="0"/>
                  </a:cubicBezTo>
                  <a:close/>
                </a:path>
              </a:pathLst>
            </a:custGeom>
            <a:solidFill>
              <a:srgbClr val="C7C5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3781878" y="2736848"/>
              <a:ext cx="304800" cy="654051"/>
            </a:xfrm>
            <a:prstGeom prst="roundRect">
              <a:avLst>
                <a:gd name="adj" fmla="val 16667"/>
              </a:avLst>
            </a:prstGeom>
            <a:solidFill>
              <a:srgbClr val="C7C5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3" name="矩形 12"/>
          <p:cNvSpPr/>
          <p:nvPr/>
        </p:nvSpPr>
        <p:spPr>
          <a:xfrm>
            <a:off x="4951682" y="2606673"/>
            <a:ext cx="209550" cy="914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4625110" y="2257877"/>
            <a:ext cx="2755900" cy="1567544"/>
            <a:chOff x="4625110" y="2257877"/>
            <a:chExt cx="2755900" cy="1567544"/>
          </a:xfrm>
        </p:grpSpPr>
        <p:sp>
          <p:nvSpPr>
            <p:cNvPr id="12" name="任意多边形 11"/>
            <p:cNvSpPr/>
            <p:nvPr/>
          </p:nvSpPr>
          <p:spPr>
            <a:xfrm>
              <a:off x="4625110" y="2257877"/>
              <a:ext cx="2467428" cy="1567544"/>
            </a:xfrm>
            <a:custGeom>
              <a:avLst/>
              <a:gdLst>
                <a:gd name="connsiteX0" fmla="*/ 222558 w 2467428"/>
                <a:gd name="connsiteY0" fmla="*/ 145144 h 1567544"/>
                <a:gd name="connsiteX1" fmla="*/ 126866 w 2467428"/>
                <a:gd name="connsiteY1" fmla="*/ 240836 h 1567544"/>
                <a:gd name="connsiteX2" fmla="*/ 126866 w 2467428"/>
                <a:gd name="connsiteY2" fmla="*/ 1326708 h 1567544"/>
                <a:gd name="connsiteX3" fmla="*/ 222558 w 2467428"/>
                <a:gd name="connsiteY3" fmla="*/ 1422400 h 1567544"/>
                <a:gd name="connsiteX4" fmla="*/ 2226591 w 2467428"/>
                <a:gd name="connsiteY4" fmla="*/ 1422400 h 1567544"/>
                <a:gd name="connsiteX5" fmla="*/ 2322283 w 2467428"/>
                <a:gd name="connsiteY5" fmla="*/ 1326708 h 1567544"/>
                <a:gd name="connsiteX6" fmla="*/ 2322283 w 2467428"/>
                <a:gd name="connsiteY6" fmla="*/ 240836 h 1567544"/>
                <a:gd name="connsiteX7" fmla="*/ 2226591 w 2467428"/>
                <a:gd name="connsiteY7" fmla="*/ 145144 h 1567544"/>
                <a:gd name="connsiteX8" fmla="*/ 188685 w 2467428"/>
                <a:gd name="connsiteY8" fmla="*/ 0 h 1567544"/>
                <a:gd name="connsiteX9" fmla="*/ 2278743 w 2467428"/>
                <a:gd name="connsiteY9" fmla="*/ 0 h 1567544"/>
                <a:gd name="connsiteX10" fmla="*/ 2467428 w 2467428"/>
                <a:gd name="connsiteY10" fmla="*/ 188685 h 1567544"/>
                <a:gd name="connsiteX11" fmla="*/ 2467428 w 2467428"/>
                <a:gd name="connsiteY11" fmla="*/ 1378859 h 1567544"/>
                <a:gd name="connsiteX12" fmla="*/ 2278743 w 2467428"/>
                <a:gd name="connsiteY12" fmla="*/ 1567544 h 1567544"/>
                <a:gd name="connsiteX13" fmla="*/ 188685 w 2467428"/>
                <a:gd name="connsiteY13" fmla="*/ 1567544 h 1567544"/>
                <a:gd name="connsiteX14" fmla="*/ 0 w 2467428"/>
                <a:gd name="connsiteY14" fmla="*/ 1378859 h 1567544"/>
                <a:gd name="connsiteX15" fmla="*/ 0 w 2467428"/>
                <a:gd name="connsiteY15" fmla="*/ 188685 h 1567544"/>
                <a:gd name="connsiteX16" fmla="*/ 188685 w 2467428"/>
                <a:gd name="connsiteY16" fmla="*/ 0 h 1567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67428" h="1567544">
                  <a:moveTo>
                    <a:pt x="222558" y="145144"/>
                  </a:moveTo>
                  <a:cubicBezTo>
                    <a:pt x="169709" y="145144"/>
                    <a:pt x="126866" y="187987"/>
                    <a:pt x="126866" y="240836"/>
                  </a:cubicBezTo>
                  <a:lnTo>
                    <a:pt x="126866" y="1326708"/>
                  </a:lnTo>
                  <a:cubicBezTo>
                    <a:pt x="126866" y="1379557"/>
                    <a:pt x="169709" y="1422400"/>
                    <a:pt x="222558" y="1422400"/>
                  </a:cubicBezTo>
                  <a:lnTo>
                    <a:pt x="2226591" y="1422400"/>
                  </a:lnTo>
                  <a:cubicBezTo>
                    <a:pt x="2279440" y="1422400"/>
                    <a:pt x="2322283" y="1379557"/>
                    <a:pt x="2322283" y="1326708"/>
                  </a:cubicBezTo>
                  <a:lnTo>
                    <a:pt x="2322283" y="240836"/>
                  </a:lnTo>
                  <a:cubicBezTo>
                    <a:pt x="2322283" y="187987"/>
                    <a:pt x="2279440" y="145144"/>
                    <a:pt x="2226591" y="145144"/>
                  </a:cubicBezTo>
                  <a:close/>
                  <a:moveTo>
                    <a:pt x="188685" y="0"/>
                  </a:moveTo>
                  <a:lnTo>
                    <a:pt x="2278743" y="0"/>
                  </a:lnTo>
                  <a:cubicBezTo>
                    <a:pt x="2382951" y="0"/>
                    <a:pt x="2467428" y="84477"/>
                    <a:pt x="2467428" y="188685"/>
                  </a:cubicBezTo>
                  <a:lnTo>
                    <a:pt x="2467428" y="1378859"/>
                  </a:lnTo>
                  <a:cubicBezTo>
                    <a:pt x="2467428" y="1483067"/>
                    <a:pt x="2382951" y="1567544"/>
                    <a:pt x="2278743" y="1567544"/>
                  </a:cubicBezTo>
                  <a:lnTo>
                    <a:pt x="188685" y="1567544"/>
                  </a:lnTo>
                  <a:cubicBezTo>
                    <a:pt x="84477" y="1567544"/>
                    <a:pt x="0" y="1483067"/>
                    <a:pt x="0" y="1378859"/>
                  </a:cubicBezTo>
                  <a:lnTo>
                    <a:pt x="0" y="188685"/>
                  </a:lnTo>
                  <a:cubicBezTo>
                    <a:pt x="0" y="84477"/>
                    <a:pt x="84477" y="0"/>
                    <a:pt x="188685" y="0"/>
                  </a:cubicBezTo>
                  <a:close/>
                </a:path>
              </a:pathLst>
            </a:custGeom>
            <a:solidFill>
              <a:srgbClr val="C7C5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7076210" y="2736848"/>
              <a:ext cx="304800" cy="654051"/>
            </a:xfrm>
            <a:prstGeom prst="roundRect">
              <a:avLst>
                <a:gd name="adj" fmla="val 16667"/>
              </a:avLst>
            </a:prstGeom>
            <a:solidFill>
              <a:srgbClr val="C7C5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5370000" y="2606673"/>
            <a:ext cx="209550" cy="914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788319" y="2606673"/>
            <a:ext cx="209550" cy="914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224156" y="2606673"/>
            <a:ext cx="209550" cy="914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7919441" y="2257877"/>
            <a:ext cx="2755900" cy="1567544"/>
            <a:chOff x="7919441" y="2257877"/>
            <a:chExt cx="2755900" cy="1567544"/>
          </a:xfrm>
        </p:grpSpPr>
        <p:sp>
          <p:nvSpPr>
            <p:cNvPr id="18" name="任意多边形 17"/>
            <p:cNvSpPr/>
            <p:nvPr/>
          </p:nvSpPr>
          <p:spPr>
            <a:xfrm>
              <a:off x="7919441" y="2257877"/>
              <a:ext cx="2467428" cy="1567544"/>
            </a:xfrm>
            <a:custGeom>
              <a:avLst/>
              <a:gdLst>
                <a:gd name="connsiteX0" fmla="*/ 222558 w 2467428"/>
                <a:gd name="connsiteY0" fmla="*/ 145144 h 1567544"/>
                <a:gd name="connsiteX1" fmla="*/ 126866 w 2467428"/>
                <a:gd name="connsiteY1" fmla="*/ 240836 h 1567544"/>
                <a:gd name="connsiteX2" fmla="*/ 126866 w 2467428"/>
                <a:gd name="connsiteY2" fmla="*/ 1326708 h 1567544"/>
                <a:gd name="connsiteX3" fmla="*/ 222558 w 2467428"/>
                <a:gd name="connsiteY3" fmla="*/ 1422400 h 1567544"/>
                <a:gd name="connsiteX4" fmla="*/ 2226591 w 2467428"/>
                <a:gd name="connsiteY4" fmla="*/ 1422400 h 1567544"/>
                <a:gd name="connsiteX5" fmla="*/ 2322283 w 2467428"/>
                <a:gd name="connsiteY5" fmla="*/ 1326708 h 1567544"/>
                <a:gd name="connsiteX6" fmla="*/ 2322283 w 2467428"/>
                <a:gd name="connsiteY6" fmla="*/ 240836 h 1567544"/>
                <a:gd name="connsiteX7" fmla="*/ 2226591 w 2467428"/>
                <a:gd name="connsiteY7" fmla="*/ 145144 h 1567544"/>
                <a:gd name="connsiteX8" fmla="*/ 188685 w 2467428"/>
                <a:gd name="connsiteY8" fmla="*/ 0 h 1567544"/>
                <a:gd name="connsiteX9" fmla="*/ 2278743 w 2467428"/>
                <a:gd name="connsiteY9" fmla="*/ 0 h 1567544"/>
                <a:gd name="connsiteX10" fmla="*/ 2467428 w 2467428"/>
                <a:gd name="connsiteY10" fmla="*/ 188685 h 1567544"/>
                <a:gd name="connsiteX11" fmla="*/ 2467428 w 2467428"/>
                <a:gd name="connsiteY11" fmla="*/ 1378859 h 1567544"/>
                <a:gd name="connsiteX12" fmla="*/ 2278743 w 2467428"/>
                <a:gd name="connsiteY12" fmla="*/ 1567544 h 1567544"/>
                <a:gd name="connsiteX13" fmla="*/ 188685 w 2467428"/>
                <a:gd name="connsiteY13" fmla="*/ 1567544 h 1567544"/>
                <a:gd name="connsiteX14" fmla="*/ 0 w 2467428"/>
                <a:gd name="connsiteY14" fmla="*/ 1378859 h 1567544"/>
                <a:gd name="connsiteX15" fmla="*/ 0 w 2467428"/>
                <a:gd name="connsiteY15" fmla="*/ 188685 h 1567544"/>
                <a:gd name="connsiteX16" fmla="*/ 188685 w 2467428"/>
                <a:gd name="connsiteY16" fmla="*/ 0 h 1567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67428" h="1567544">
                  <a:moveTo>
                    <a:pt x="222558" y="145144"/>
                  </a:moveTo>
                  <a:cubicBezTo>
                    <a:pt x="169709" y="145144"/>
                    <a:pt x="126866" y="187987"/>
                    <a:pt x="126866" y="240836"/>
                  </a:cubicBezTo>
                  <a:lnTo>
                    <a:pt x="126866" y="1326708"/>
                  </a:lnTo>
                  <a:cubicBezTo>
                    <a:pt x="126866" y="1379557"/>
                    <a:pt x="169709" y="1422400"/>
                    <a:pt x="222558" y="1422400"/>
                  </a:cubicBezTo>
                  <a:lnTo>
                    <a:pt x="2226591" y="1422400"/>
                  </a:lnTo>
                  <a:cubicBezTo>
                    <a:pt x="2279440" y="1422400"/>
                    <a:pt x="2322283" y="1379557"/>
                    <a:pt x="2322283" y="1326708"/>
                  </a:cubicBezTo>
                  <a:lnTo>
                    <a:pt x="2322283" y="240836"/>
                  </a:lnTo>
                  <a:cubicBezTo>
                    <a:pt x="2322283" y="187987"/>
                    <a:pt x="2279440" y="145144"/>
                    <a:pt x="2226591" y="145144"/>
                  </a:cubicBezTo>
                  <a:close/>
                  <a:moveTo>
                    <a:pt x="188685" y="0"/>
                  </a:moveTo>
                  <a:lnTo>
                    <a:pt x="2278743" y="0"/>
                  </a:lnTo>
                  <a:cubicBezTo>
                    <a:pt x="2382951" y="0"/>
                    <a:pt x="2467428" y="84477"/>
                    <a:pt x="2467428" y="188685"/>
                  </a:cubicBezTo>
                  <a:lnTo>
                    <a:pt x="2467428" y="1378859"/>
                  </a:lnTo>
                  <a:cubicBezTo>
                    <a:pt x="2467428" y="1483067"/>
                    <a:pt x="2382951" y="1567544"/>
                    <a:pt x="2278743" y="1567544"/>
                  </a:cubicBezTo>
                  <a:lnTo>
                    <a:pt x="188685" y="1567544"/>
                  </a:lnTo>
                  <a:cubicBezTo>
                    <a:pt x="84477" y="1567544"/>
                    <a:pt x="0" y="1483067"/>
                    <a:pt x="0" y="1378859"/>
                  </a:cubicBezTo>
                  <a:lnTo>
                    <a:pt x="0" y="188685"/>
                  </a:lnTo>
                  <a:cubicBezTo>
                    <a:pt x="0" y="84477"/>
                    <a:pt x="84477" y="0"/>
                    <a:pt x="188685" y="0"/>
                  </a:cubicBezTo>
                  <a:close/>
                </a:path>
              </a:pathLst>
            </a:custGeom>
            <a:solidFill>
              <a:srgbClr val="C7C5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10370541" y="2736848"/>
              <a:ext cx="304800" cy="654051"/>
            </a:xfrm>
            <a:prstGeom prst="roundRect">
              <a:avLst>
                <a:gd name="adj" fmla="val 16667"/>
              </a:avLst>
            </a:prstGeom>
            <a:solidFill>
              <a:srgbClr val="C7C5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1" name="矩形 20"/>
          <p:cNvSpPr/>
          <p:nvPr/>
        </p:nvSpPr>
        <p:spPr>
          <a:xfrm>
            <a:off x="8630642" y="2606673"/>
            <a:ext cx="209550" cy="914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9037128" y="2606673"/>
            <a:ext cx="209550" cy="914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9443614" y="2606673"/>
            <a:ext cx="209550" cy="914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9850100" y="2606673"/>
            <a:ext cx="209550" cy="914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2140409" y="4125663"/>
            <a:ext cx="886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15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%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490301" y="4125663"/>
            <a:ext cx="886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55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%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840192" y="4135523"/>
            <a:ext cx="1235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100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%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9"/>
          <p:cNvSpPr txBox="1"/>
          <p:nvPr/>
        </p:nvSpPr>
        <p:spPr>
          <a:xfrm>
            <a:off x="1327940" y="4968845"/>
            <a:ext cx="2489316" cy="939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2300"/>
              </a:lnSpc>
              <a:defRPr sz="1200"/>
            </a:lvl1pPr>
          </a:lstStyle>
          <a:p>
            <a:r>
              <a:rPr lang="zh-CN" altLang="en-US" dirty="0"/>
              <a:t>请在此处添加您要描述的内容，言简意赅。请在此处添加您要描述的内容，言简意赅。</a:t>
            </a:r>
            <a:endParaRPr lang="en-US" altLang="zh-CN" dirty="0"/>
          </a:p>
        </p:txBody>
      </p:sp>
      <p:sp>
        <p:nvSpPr>
          <p:cNvPr id="29" name="TextBox 29"/>
          <p:cNvSpPr txBox="1"/>
          <p:nvPr/>
        </p:nvSpPr>
        <p:spPr>
          <a:xfrm>
            <a:off x="4625110" y="4968845"/>
            <a:ext cx="2451100" cy="939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2300"/>
              </a:lnSpc>
              <a:defRPr sz="1200"/>
            </a:lvl1pPr>
          </a:lstStyle>
          <a:p>
            <a:r>
              <a:rPr lang="zh-CN" altLang="en-US" dirty="0"/>
              <a:t>请在此处添加您要描述的内容，言简意赅。请在此处添加您要描述的内容，言简意赅。</a:t>
            </a:r>
            <a:endParaRPr lang="en-US" altLang="zh-CN" dirty="0"/>
          </a:p>
        </p:txBody>
      </p:sp>
      <p:sp>
        <p:nvSpPr>
          <p:cNvPr id="30" name="TextBox 29"/>
          <p:cNvSpPr txBox="1"/>
          <p:nvPr/>
        </p:nvSpPr>
        <p:spPr>
          <a:xfrm>
            <a:off x="7919442" y="4968845"/>
            <a:ext cx="2451100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2300"/>
              </a:lnSpc>
              <a:defRPr sz="1200"/>
            </a:lvl1pPr>
          </a:lstStyle>
          <a:p>
            <a:r>
              <a:rPr lang="zh-CN" altLang="en-US" dirty="0"/>
              <a:t>请在此处添加您要描述的内容，言简意赅。请在此处添加您要描述的内容，言简意赅。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0" y="6705600"/>
            <a:ext cx="12192000" cy="180000"/>
          </a:xfrm>
          <a:prstGeom prst="rect">
            <a:avLst/>
          </a:prstGeom>
          <a:solidFill>
            <a:srgbClr val="C7C5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 flipH="1">
            <a:off x="1260834" y="270280"/>
            <a:ext cx="72000" cy="468000"/>
          </a:xfrm>
          <a:prstGeom prst="rect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651109" y="254328"/>
            <a:ext cx="681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j-lt"/>
                <a:ea typeface="+mj-ea"/>
              </a:rPr>
              <a:t>02</a:t>
            </a:r>
            <a:endParaRPr lang="en-US" altLang="zh-CN" sz="2800" dirty="0">
              <a:latin typeface="+mj-lt"/>
              <a:ea typeface="+mj-ea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402304" y="241629"/>
            <a:ext cx="5136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请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输入您的标题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 rot="17100000">
            <a:off x="175953" y="261388"/>
            <a:ext cx="481872" cy="469661"/>
            <a:chOff x="1032060" y="5022216"/>
            <a:chExt cx="753746" cy="734645"/>
          </a:xfrm>
        </p:grpSpPr>
        <p:sp>
          <p:nvSpPr>
            <p:cNvPr id="42" name="等腰三角形 41"/>
            <p:cNvSpPr/>
            <p:nvPr/>
          </p:nvSpPr>
          <p:spPr>
            <a:xfrm rot="20627212" flipH="1" flipV="1">
              <a:off x="1032060" y="5107080"/>
              <a:ext cx="753746" cy="649781"/>
            </a:xfrm>
            <a:prstGeom prst="triangle">
              <a:avLst/>
            </a:prstGeom>
            <a:noFill/>
            <a:ln w="1270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等腰三角形 42"/>
            <p:cNvSpPr/>
            <p:nvPr/>
          </p:nvSpPr>
          <p:spPr>
            <a:xfrm rot="6289781" flipH="1" flipV="1">
              <a:off x="1003006" y="5062727"/>
              <a:ext cx="587410" cy="506388"/>
            </a:xfrm>
            <a:prstGeom prst="triangle">
              <a:avLst/>
            </a:prstGeom>
            <a:solidFill>
              <a:srgbClr val="C75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5737357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6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6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6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6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6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6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5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4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6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8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6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4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9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45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95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45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2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6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5" grpId="0" animBg="1"/>
      <p:bldP spid="16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椭圆 25"/>
          <p:cNvSpPr/>
          <p:nvPr/>
        </p:nvSpPr>
        <p:spPr>
          <a:xfrm>
            <a:off x="10372698" y="3855703"/>
            <a:ext cx="306854" cy="30685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val="2916397001"/>
              </p:ext>
            </p:extLst>
          </p:nvPr>
        </p:nvGraphicFramePr>
        <p:xfrm>
          <a:off x="1812243" y="1270591"/>
          <a:ext cx="8136000" cy="55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7" name="直接连接符 16"/>
          <p:cNvCxnSpPr/>
          <p:nvPr/>
        </p:nvCxnSpPr>
        <p:spPr>
          <a:xfrm>
            <a:off x="7917031" y="4011144"/>
            <a:ext cx="2591943" cy="0"/>
          </a:xfrm>
          <a:prstGeom prst="line">
            <a:avLst/>
          </a:prstGeom>
          <a:ln w="28575">
            <a:solidFill>
              <a:srgbClr val="C75050"/>
            </a:solidFill>
            <a:round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8326351" y="1646463"/>
            <a:ext cx="1348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164875" y="4387029"/>
            <a:ext cx="306854" cy="30685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8" name="直接连接符 27"/>
          <p:cNvCxnSpPr/>
          <p:nvPr/>
        </p:nvCxnSpPr>
        <p:spPr>
          <a:xfrm flipH="1" flipV="1">
            <a:off x="1318303" y="4531578"/>
            <a:ext cx="2815906" cy="22325"/>
          </a:xfrm>
          <a:prstGeom prst="line">
            <a:avLst/>
          </a:prstGeom>
          <a:ln w="28575">
            <a:solidFill>
              <a:srgbClr val="C75050"/>
            </a:solidFill>
            <a:round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/>
          <p:cNvSpPr/>
          <p:nvPr/>
        </p:nvSpPr>
        <p:spPr>
          <a:xfrm>
            <a:off x="8172333" y="5376407"/>
            <a:ext cx="306854" cy="30685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" name="直接连接符 33"/>
          <p:cNvCxnSpPr/>
          <p:nvPr/>
        </p:nvCxnSpPr>
        <p:spPr>
          <a:xfrm>
            <a:off x="6144502" y="5529834"/>
            <a:ext cx="2167811" cy="0"/>
          </a:xfrm>
          <a:prstGeom prst="line">
            <a:avLst/>
          </a:prstGeom>
          <a:ln w="28575">
            <a:solidFill>
              <a:srgbClr val="C75050"/>
            </a:solidFill>
            <a:round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6546030" y="5593976"/>
            <a:ext cx="1766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95%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75058" y="2233194"/>
            <a:ext cx="1390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745383" y="2376030"/>
            <a:ext cx="2046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 HERE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310309" y="1818308"/>
            <a:ext cx="2046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 HERE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542612" y="5757177"/>
            <a:ext cx="2046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 HERE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75058" y="2962518"/>
            <a:ext cx="2485338" cy="939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2300"/>
              </a:lnSpc>
              <a:defRPr sz="1200"/>
            </a:lvl1pPr>
          </a:lstStyle>
          <a:p>
            <a:r>
              <a:rPr lang="zh-CN" altLang="en-US" dirty="0"/>
              <a:t>请在此处添加您要描述的内容，言简意赅。请在此处添加您要描述的内容，言简意赅。</a:t>
            </a:r>
            <a:endParaRPr lang="en-US" altLang="zh-CN" dirty="0"/>
          </a:p>
        </p:txBody>
      </p:sp>
      <p:sp>
        <p:nvSpPr>
          <p:cNvPr id="40" name="文本框 39"/>
          <p:cNvSpPr txBox="1"/>
          <p:nvPr/>
        </p:nvSpPr>
        <p:spPr>
          <a:xfrm>
            <a:off x="8360496" y="2360117"/>
            <a:ext cx="2485338" cy="939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2300"/>
              </a:lnSpc>
              <a:defRPr sz="1200"/>
            </a:lvl1pPr>
          </a:lstStyle>
          <a:p>
            <a:r>
              <a:rPr lang="zh-CN" altLang="en-US" dirty="0"/>
              <a:t>请在此处添加您要描述的内容，言简意赅。请在此处添加您要描述的内容，言简意赅。</a:t>
            </a:r>
            <a:endParaRPr lang="en-US" altLang="zh-CN" dirty="0"/>
          </a:p>
        </p:txBody>
      </p:sp>
      <p:sp>
        <p:nvSpPr>
          <p:cNvPr id="41" name="文本框 40"/>
          <p:cNvSpPr txBox="1"/>
          <p:nvPr/>
        </p:nvSpPr>
        <p:spPr>
          <a:xfrm>
            <a:off x="9097475" y="5445784"/>
            <a:ext cx="2485338" cy="939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2300"/>
              </a:lnSpc>
              <a:defRPr sz="1200"/>
            </a:lvl1pPr>
          </a:lstStyle>
          <a:p>
            <a:pPr algn="l"/>
            <a:r>
              <a:rPr lang="zh-CN" altLang="en-US" dirty="0"/>
              <a:t>请在此处添加您要描述的内容，言简意赅。请在此处添加您要描述的内容，言简意赅。</a:t>
            </a:r>
            <a:endParaRPr lang="en-US" altLang="zh-CN" dirty="0"/>
          </a:p>
        </p:txBody>
      </p:sp>
      <p:sp>
        <p:nvSpPr>
          <p:cNvPr id="24" name="矩形 23"/>
          <p:cNvSpPr/>
          <p:nvPr/>
        </p:nvSpPr>
        <p:spPr>
          <a:xfrm flipH="1">
            <a:off x="1260834" y="270280"/>
            <a:ext cx="72000" cy="468000"/>
          </a:xfrm>
          <a:prstGeom prst="rect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651109" y="254328"/>
            <a:ext cx="681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j-lt"/>
                <a:ea typeface="+mj-ea"/>
              </a:rPr>
              <a:t>02</a:t>
            </a:r>
            <a:endParaRPr lang="en-US" altLang="zh-CN" sz="2800" dirty="0">
              <a:latin typeface="+mj-lt"/>
              <a:ea typeface="+mj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402304" y="241629"/>
            <a:ext cx="5136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请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输入您的标题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 rot="17100000">
            <a:off x="175953" y="261388"/>
            <a:ext cx="481872" cy="469661"/>
            <a:chOff x="1032060" y="5022216"/>
            <a:chExt cx="753746" cy="734645"/>
          </a:xfrm>
        </p:grpSpPr>
        <p:sp>
          <p:nvSpPr>
            <p:cNvPr id="36" name="等腰三角形 35"/>
            <p:cNvSpPr/>
            <p:nvPr/>
          </p:nvSpPr>
          <p:spPr>
            <a:xfrm rot="20627212" flipH="1" flipV="1">
              <a:off x="1032060" y="5107080"/>
              <a:ext cx="753746" cy="649781"/>
            </a:xfrm>
            <a:prstGeom prst="triangle">
              <a:avLst/>
            </a:prstGeom>
            <a:noFill/>
            <a:ln w="1270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等腰三角形 41"/>
            <p:cNvSpPr/>
            <p:nvPr/>
          </p:nvSpPr>
          <p:spPr>
            <a:xfrm rot="6289781" flipH="1" flipV="1">
              <a:off x="1003006" y="5062727"/>
              <a:ext cx="587410" cy="506388"/>
            </a:xfrm>
            <a:prstGeom prst="triangle">
              <a:avLst/>
            </a:prstGeom>
            <a:solidFill>
              <a:srgbClr val="C75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TextBox 29"/>
          <p:cNvSpPr txBox="1"/>
          <p:nvPr/>
        </p:nvSpPr>
        <p:spPr>
          <a:xfrm>
            <a:off x="1327940" y="4968845"/>
            <a:ext cx="2489316" cy="939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2300"/>
              </a:lnSpc>
              <a:defRPr sz="1200"/>
            </a:lvl1pPr>
          </a:lstStyle>
          <a:p>
            <a:r>
              <a:rPr lang="zh-CN" altLang="en-US" dirty="0"/>
              <a:t>请在此处添加您要描述的内容，言简意赅。请在此处添加您要描述的内容，言简意赅。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0925289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6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6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8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5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8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6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4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6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1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85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5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1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6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75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6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400"/>
                            </p:stCondLst>
                            <p:childTnLst>
                              <p:par>
                                <p:cTn id="8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9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6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Graphic spid="11" grpId="0">
        <p:bldAsOne/>
      </p:bldGraphic>
      <p:bldP spid="21" grpId="0"/>
      <p:bldP spid="27" grpId="0" animBg="1"/>
      <p:bldP spid="33" grpId="0" animBg="1"/>
      <p:bldP spid="16" grpId="0"/>
      <p:bldP spid="18" grpId="0"/>
      <p:bldP spid="35" grpId="0"/>
      <p:bldP spid="37" grpId="0"/>
      <p:bldP spid="38" grpId="0"/>
      <p:bldP spid="39" grpId="0"/>
      <p:bldP spid="40" grpId="0"/>
      <p:bldP spid="41" grpId="0"/>
      <p:bldP spid="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任意多边形 74"/>
          <p:cNvSpPr/>
          <p:nvPr/>
        </p:nvSpPr>
        <p:spPr>
          <a:xfrm>
            <a:off x="5496077" y="-24408"/>
            <a:ext cx="3237740" cy="6882408"/>
          </a:xfrm>
          <a:custGeom>
            <a:avLst/>
            <a:gdLst>
              <a:gd name="connsiteX0" fmla="*/ 513267 w 2428305"/>
              <a:gd name="connsiteY0" fmla="*/ 0 h 5161806"/>
              <a:gd name="connsiteX1" fmla="*/ 683837 w 2428305"/>
              <a:gd name="connsiteY1" fmla="*/ 0 h 5161806"/>
              <a:gd name="connsiteX2" fmla="*/ 631377 w 2428305"/>
              <a:gd name="connsiteY2" fmla="*/ 84528 h 5161806"/>
              <a:gd name="connsiteX3" fmla="*/ 169936 w 2428305"/>
              <a:gd name="connsiteY3" fmla="*/ 1863735 h 5161806"/>
              <a:gd name="connsiteX4" fmla="*/ 2159444 w 2428305"/>
              <a:gd name="connsiteY4" fmla="*/ 5057110 h 5161806"/>
              <a:gd name="connsiteX5" fmla="*/ 2428305 w 2428305"/>
              <a:gd name="connsiteY5" fmla="*/ 5161806 h 5161806"/>
              <a:gd name="connsiteX6" fmla="*/ 2187906 w 2428305"/>
              <a:gd name="connsiteY6" fmla="*/ 5161806 h 5161806"/>
              <a:gd name="connsiteX7" fmla="*/ 1962208 w 2428305"/>
              <a:gd name="connsiteY7" fmla="*/ 5072695 h 5161806"/>
              <a:gd name="connsiteX8" fmla="*/ 0 w 2428305"/>
              <a:gd name="connsiteY8" fmla="*/ 1879320 h 5161806"/>
              <a:gd name="connsiteX9" fmla="*/ 364893 w 2428305"/>
              <a:gd name="connsiteY9" fmla="*/ 273595 h 5161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28305" h="5161806">
                <a:moveTo>
                  <a:pt x="513267" y="0"/>
                </a:moveTo>
                <a:lnTo>
                  <a:pt x="683837" y="0"/>
                </a:lnTo>
                <a:lnTo>
                  <a:pt x="631377" y="84528"/>
                </a:lnTo>
                <a:cubicBezTo>
                  <a:pt x="338374" y="604622"/>
                  <a:pt x="169936" y="1213251"/>
                  <a:pt x="169936" y="1863735"/>
                </a:cubicBezTo>
                <a:cubicBezTo>
                  <a:pt x="169936" y="3299287"/>
                  <a:pt x="990294" y="4530984"/>
                  <a:pt x="2159444" y="5057110"/>
                </a:cubicBezTo>
                <a:lnTo>
                  <a:pt x="2428305" y="5161806"/>
                </a:lnTo>
                <a:lnTo>
                  <a:pt x="2187906" y="5161806"/>
                </a:lnTo>
                <a:lnTo>
                  <a:pt x="1962208" y="5072695"/>
                </a:lnTo>
                <a:cubicBezTo>
                  <a:pt x="809101" y="4546569"/>
                  <a:pt x="0" y="3314872"/>
                  <a:pt x="0" y="1879320"/>
                </a:cubicBezTo>
                <a:cubicBezTo>
                  <a:pt x="0" y="1299866"/>
                  <a:pt x="131827" y="753625"/>
                  <a:pt x="364893" y="273595"/>
                </a:cubicBezTo>
                <a:close/>
              </a:path>
            </a:pathLst>
          </a:custGeom>
          <a:solidFill>
            <a:srgbClr val="5454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8112224" y="1848113"/>
            <a:ext cx="3360373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8112224" y="2904107"/>
            <a:ext cx="3360373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8112224" y="3960100"/>
            <a:ext cx="3360373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8112224" y="5016093"/>
            <a:ext cx="3360373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5413610" y="843390"/>
            <a:ext cx="725324" cy="725324"/>
            <a:chOff x="5000599" y="688042"/>
            <a:chExt cx="543993" cy="543993"/>
          </a:xfrm>
        </p:grpSpPr>
        <p:sp>
          <p:nvSpPr>
            <p:cNvPr id="12" name="椭圆 11"/>
            <p:cNvSpPr/>
            <p:nvPr/>
          </p:nvSpPr>
          <p:spPr>
            <a:xfrm>
              <a:off x="5000599" y="688042"/>
              <a:ext cx="543993" cy="543993"/>
            </a:xfrm>
            <a:prstGeom prst="ellipse">
              <a:avLst/>
            </a:prstGeom>
            <a:gradFill flip="none" rotWithShape="1">
              <a:gsLst>
                <a:gs pos="3000">
                  <a:schemeClr val="bg1"/>
                </a:gs>
                <a:gs pos="99000">
                  <a:schemeClr val="bg1">
                    <a:lumMod val="75000"/>
                  </a:schemeClr>
                </a:gs>
                <a:gs pos="45000">
                  <a:schemeClr val="bg1">
                    <a:lumMod val="9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635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5004048" y="867090"/>
              <a:ext cx="540544" cy="78581"/>
            </a:xfrm>
            <a:custGeom>
              <a:avLst/>
              <a:gdLst>
                <a:gd name="connsiteX0" fmla="*/ 0 w 540544"/>
                <a:gd name="connsiteY0" fmla="*/ 76200 h 78581"/>
                <a:gd name="connsiteX1" fmla="*/ 126206 w 540544"/>
                <a:gd name="connsiteY1" fmla="*/ 76200 h 78581"/>
                <a:gd name="connsiteX2" fmla="*/ 171450 w 540544"/>
                <a:gd name="connsiteY2" fmla="*/ 0 h 78581"/>
                <a:gd name="connsiteX3" fmla="*/ 364331 w 540544"/>
                <a:gd name="connsiteY3" fmla="*/ 0 h 78581"/>
                <a:gd name="connsiteX4" fmla="*/ 426244 w 540544"/>
                <a:gd name="connsiteY4" fmla="*/ 78581 h 78581"/>
                <a:gd name="connsiteX5" fmla="*/ 540544 w 540544"/>
                <a:gd name="connsiteY5" fmla="*/ 78581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544" h="78581">
                  <a:moveTo>
                    <a:pt x="0" y="76200"/>
                  </a:moveTo>
                  <a:lnTo>
                    <a:pt x="126206" y="76200"/>
                  </a:lnTo>
                  <a:lnTo>
                    <a:pt x="171450" y="0"/>
                  </a:lnTo>
                  <a:lnTo>
                    <a:pt x="364331" y="0"/>
                  </a:lnTo>
                  <a:lnTo>
                    <a:pt x="426244" y="78581"/>
                  </a:lnTo>
                  <a:lnTo>
                    <a:pt x="540544" y="78581"/>
                  </a:lnTo>
                </a:path>
              </a:pathLst>
            </a:custGeom>
            <a:noFill/>
            <a:ln w="12700"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343377" y="2679267"/>
            <a:ext cx="725324" cy="725324"/>
            <a:chOff x="5000599" y="688042"/>
            <a:chExt cx="543993" cy="543993"/>
          </a:xfrm>
        </p:grpSpPr>
        <p:sp>
          <p:nvSpPr>
            <p:cNvPr id="20" name="椭圆 19"/>
            <p:cNvSpPr/>
            <p:nvPr/>
          </p:nvSpPr>
          <p:spPr>
            <a:xfrm>
              <a:off x="5000599" y="688042"/>
              <a:ext cx="543993" cy="543993"/>
            </a:xfrm>
            <a:prstGeom prst="ellipse">
              <a:avLst/>
            </a:prstGeom>
            <a:gradFill flip="none" rotWithShape="1">
              <a:gsLst>
                <a:gs pos="3000">
                  <a:schemeClr val="bg1"/>
                </a:gs>
                <a:gs pos="99000">
                  <a:schemeClr val="bg1">
                    <a:lumMod val="75000"/>
                  </a:schemeClr>
                </a:gs>
                <a:gs pos="45000">
                  <a:schemeClr val="bg1">
                    <a:lumMod val="9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635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5004048" y="867090"/>
              <a:ext cx="540544" cy="78581"/>
            </a:xfrm>
            <a:custGeom>
              <a:avLst/>
              <a:gdLst>
                <a:gd name="connsiteX0" fmla="*/ 0 w 540544"/>
                <a:gd name="connsiteY0" fmla="*/ 76200 h 78581"/>
                <a:gd name="connsiteX1" fmla="*/ 126206 w 540544"/>
                <a:gd name="connsiteY1" fmla="*/ 76200 h 78581"/>
                <a:gd name="connsiteX2" fmla="*/ 171450 w 540544"/>
                <a:gd name="connsiteY2" fmla="*/ 0 h 78581"/>
                <a:gd name="connsiteX3" fmla="*/ 364331 w 540544"/>
                <a:gd name="connsiteY3" fmla="*/ 0 h 78581"/>
                <a:gd name="connsiteX4" fmla="*/ 426244 w 540544"/>
                <a:gd name="connsiteY4" fmla="*/ 78581 h 78581"/>
                <a:gd name="connsiteX5" fmla="*/ 540544 w 540544"/>
                <a:gd name="connsiteY5" fmla="*/ 78581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544" h="78581">
                  <a:moveTo>
                    <a:pt x="0" y="76200"/>
                  </a:moveTo>
                  <a:lnTo>
                    <a:pt x="126206" y="76200"/>
                  </a:lnTo>
                  <a:lnTo>
                    <a:pt x="171450" y="0"/>
                  </a:lnTo>
                  <a:lnTo>
                    <a:pt x="364331" y="0"/>
                  </a:lnTo>
                  <a:lnTo>
                    <a:pt x="426244" y="78581"/>
                  </a:lnTo>
                  <a:lnTo>
                    <a:pt x="540544" y="78581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897086" y="4592791"/>
            <a:ext cx="725324" cy="725324"/>
            <a:chOff x="5000599" y="688042"/>
            <a:chExt cx="543993" cy="543993"/>
          </a:xfrm>
        </p:grpSpPr>
        <p:sp>
          <p:nvSpPr>
            <p:cNvPr id="23" name="椭圆 22"/>
            <p:cNvSpPr/>
            <p:nvPr/>
          </p:nvSpPr>
          <p:spPr>
            <a:xfrm>
              <a:off x="5000599" y="688042"/>
              <a:ext cx="543993" cy="543993"/>
            </a:xfrm>
            <a:prstGeom prst="ellipse">
              <a:avLst/>
            </a:prstGeom>
            <a:gradFill flip="none" rotWithShape="1">
              <a:gsLst>
                <a:gs pos="3000">
                  <a:schemeClr val="bg1"/>
                </a:gs>
                <a:gs pos="99000">
                  <a:schemeClr val="bg1">
                    <a:lumMod val="75000"/>
                  </a:schemeClr>
                </a:gs>
                <a:gs pos="45000">
                  <a:schemeClr val="bg1">
                    <a:lumMod val="9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635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004048" y="867090"/>
              <a:ext cx="540544" cy="78581"/>
            </a:xfrm>
            <a:custGeom>
              <a:avLst/>
              <a:gdLst>
                <a:gd name="connsiteX0" fmla="*/ 0 w 540544"/>
                <a:gd name="connsiteY0" fmla="*/ 76200 h 78581"/>
                <a:gd name="connsiteX1" fmla="*/ 126206 w 540544"/>
                <a:gd name="connsiteY1" fmla="*/ 76200 h 78581"/>
                <a:gd name="connsiteX2" fmla="*/ 171450 w 540544"/>
                <a:gd name="connsiteY2" fmla="*/ 0 h 78581"/>
                <a:gd name="connsiteX3" fmla="*/ 364331 w 540544"/>
                <a:gd name="connsiteY3" fmla="*/ 0 h 78581"/>
                <a:gd name="connsiteX4" fmla="*/ 426244 w 540544"/>
                <a:gd name="connsiteY4" fmla="*/ 78581 h 78581"/>
                <a:gd name="connsiteX5" fmla="*/ 540544 w 540544"/>
                <a:gd name="connsiteY5" fmla="*/ 78581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544" h="78581">
                  <a:moveTo>
                    <a:pt x="0" y="76200"/>
                  </a:moveTo>
                  <a:lnTo>
                    <a:pt x="126206" y="76200"/>
                  </a:lnTo>
                  <a:lnTo>
                    <a:pt x="171450" y="0"/>
                  </a:lnTo>
                  <a:lnTo>
                    <a:pt x="364331" y="0"/>
                  </a:lnTo>
                  <a:lnTo>
                    <a:pt x="426244" y="78581"/>
                  </a:lnTo>
                  <a:lnTo>
                    <a:pt x="540544" y="78581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24304" y="1747767"/>
            <a:ext cx="2628212" cy="1547643"/>
            <a:chOff x="552753" y="1177475"/>
            <a:chExt cx="1971159" cy="1160733"/>
          </a:xfrm>
        </p:grpSpPr>
        <p:grpSp>
          <p:nvGrpSpPr>
            <p:cNvPr id="18" name="组合 17"/>
            <p:cNvGrpSpPr/>
            <p:nvPr/>
          </p:nvGrpSpPr>
          <p:grpSpPr>
            <a:xfrm>
              <a:off x="555402" y="1177475"/>
              <a:ext cx="1224136" cy="396000"/>
              <a:chOff x="2122996" y="1277661"/>
              <a:chExt cx="1224136" cy="396000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2122996" y="1277661"/>
                <a:ext cx="1224136" cy="39600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2281583" y="1322235"/>
                <a:ext cx="957773" cy="300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zh-CN" altLang="en-US" sz="2000" kern="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输入标题</a:t>
                </a:r>
                <a:endParaRPr lang="zh-CN" altLang="en-US" sz="20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552753" y="1605314"/>
              <a:ext cx="1971159" cy="732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ts val="2300"/>
                </a:lnSpc>
                <a:defRPr sz="1200"/>
              </a:lvl1pPr>
            </a:lstStyle>
            <a:p>
              <a:pPr algn="l"/>
              <a:r>
                <a:rPr lang="zh-CN" altLang="en-US" dirty="0"/>
                <a:t>请在此处添加您要描述的内容，言简意赅。请在此处添加您要描述的内容，言简意赅。</a:t>
              </a:r>
              <a:endParaRPr lang="en-US" altLang="zh-CN" dirty="0"/>
            </a:p>
          </p:txBody>
        </p:sp>
      </p:grpSp>
      <p:cxnSp>
        <p:nvCxnSpPr>
          <p:cNvPr id="36" name="直接连接符 35"/>
          <p:cNvCxnSpPr/>
          <p:nvPr/>
        </p:nvCxnSpPr>
        <p:spPr>
          <a:xfrm>
            <a:off x="8112224" y="6072088"/>
            <a:ext cx="3360373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 rot="5400000">
            <a:off x="8944095" y="3819620"/>
            <a:ext cx="3950829" cy="52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 rot="5400000">
            <a:off x="8748883" y="4754099"/>
            <a:ext cx="2085999" cy="52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 rot="5400000">
            <a:off x="8098364" y="5229188"/>
            <a:ext cx="1131785" cy="52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690081" y="5856678"/>
            <a:ext cx="6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altLang="zh-CN" sz="16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0</a:t>
            </a:r>
            <a:endParaRPr lang="zh-CN" altLang="en-US" sz="160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690081" y="4801648"/>
            <a:ext cx="6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altLang="zh-CN" sz="16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25</a:t>
            </a:r>
            <a:endParaRPr lang="zh-CN" altLang="en-US" sz="160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690081" y="3746619"/>
            <a:ext cx="6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altLang="zh-CN" sz="16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50</a:t>
            </a:r>
            <a:endParaRPr lang="zh-CN" altLang="en-US" sz="160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690081" y="2691590"/>
            <a:ext cx="6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altLang="zh-CN" sz="16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75</a:t>
            </a:r>
            <a:endParaRPr lang="zh-CN" altLang="en-US" sz="160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690081" y="1636561"/>
            <a:ext cx="6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altLang="zh-CN" sz="16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100</a:t>
            </a:r>
            <a:endParaRPr lang="zh-CN" altLang="en-US" sz="160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1199293" y="3503237"/>
            <a:ext cx="2516332" cy="1519952"/>
            <a:chOff x="555402" y="1177475"/>
            <a:chExt cx="1887249" cy="1139964"/>
          </a:xfrm>
        </p:grpSpPr>
        <p:grpSp>
          <p:nvGrpSpPr>
            <p:cNvPr id="62" name="组合 61"/>
            <p:cNvGrpSpPr/>
            <p:nvPr/>
          </p:nvGrpSpPr>
          <p:grpSpPr>
            <a:xfrm>
              <a:off x="555402" y="1177475"/>
              <a:ext cx="1224136" cy="396000"/>
              <a:chOff x="2122996" y="1277661"/>
              <a:chExt cx="1224136" cy="396000"/>
            </a:xfrm>
          </p:grpSpPr>
          <p:sp>
            <p:nvSpPr>
              <p:cNvPr id="64" name="矩形 63"/>
              <p:cNvSpPr/>
              <p:nvPr/>
            </p:nvSpPr>
            <p:spPr>
              <a:xfrm>
                <a:off x="2122996" y="1277661"/>
                <a:ext cx="1224136" cy="39600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2272624" y="1312490"/>
                <a:ext cx="979138" cy="300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zh-CN" altLang="en-US" sz="2000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输入标题</a:t>
                </a:r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555402" y="1584546"/>
              <a:ext cx="1887249" cy="732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ts val="2300"/>
                </a:lnSpc>
                <a:defRPr sz="1200"/>
              </a:lvl1pPr>
            </a:lstStyle>
            <a:p>
              <a:pPr algn="l"/>
              <a:r>
                <a:rPr lang="zh-CN" altLang="en-US" dirty="0"/>
                <a:t>请在此处添加您要描述的内容，言简意赅。请在此处添加您要描述的内容，言简意赅。</a:t>
              </a:r>
              <a:endParaRPr lang="en-US" altLang="zh-CN" dirty="0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1861215" y="5350979"/>
            <a:ext cx="3482163" cy="1265734"/>
            <a:chOff x="555402" y="1177475"/>
            <a:chExt cx="2611622" cy="949300"/>
          </a:xfrm>
        </p:grpSpPr>
        <p:grpSp>
          <p:nvGrpSpPr>
            <p:cNvPr id="67" name="组合 66"/>
            <p:cNvGrpSpPr/>
            <p:nvPr/>
          </p:nvGrpSpPr>
          <p:grpSpPr>
            <a:xfrm>
              <a:off x="555402" y="1177475"/>
              <a:ext cx="1224136" cy="396000"/>
              <a:chOff x="2122996" y="1277661"/>
              <a:chExt cx="1224136" cy="396000"/>
            </a:xfrm>
          </p:grpSpPr>
          <p:sp>
            <p:nvSpPr>
              <p:cNvPr id="69" name="矩形 68"/>
              <p:cNvSpPr/>
              <p:nvPr/>
            </p:nvSpPr>
            <p:spPr>
              <a:xfrm>
                <a:off x="2122996" y="1277661"/>
                <a:ext cx="1224136" cy="39600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2287435" y="1326521"/>
                <a:ext cx="954037" cy="300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zh-CN" altLang="en-US" sz="2000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输入标题</a:t>
                </a:r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557142" y="1615097"/>
              <a:ext cx="2609882" cy="511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2300"/>
                </a:lnSpc>
                <a:defRPr sz="1200"/>
              </a:lvl1pPr>
            </a:lstStyle>
            <a:p>
              <a:r>
                <a:rPr lang="zh-CN" altLang="en-US" dirty="0"/>
                <a:t>请在此处添加您要描述的内容，言简意赅。请在此处添加您要描述的内容，言简意赅。</a:t>
              </a:r>
              <a:endParaRPr lang="en-US" altLang="zh-CN" dirty="0"/>
            </a:p>
          </p:txBody>
        </p:sp>
      </p:grpSp>
      <p:sp>
        <p:nvSpPr>
          <p:cNvPr id="56" name="任意多边形 55"/>
          <p:cNvSpPr/>
          <p:nvPr/>
        </p:nvSpPr>
        <p:spPr>
          <a:xfrm>
            <a:off x="2921000" y="1568713"/>
            <a:ext cx="2286000" cy="558800"/>
          </a:xfrm>
          <a:custGeom>
            <a:avLst/>
            <a:gdLst>
              <a:gd name="connsiteX0" fmla="*/ 0 w 2352675"/>
              <a:gd name="connsiteY0" fmla="*/ 447675 h 447675"/>
              <a:gd name="connsiteX1" fmla="*/ 1524000 w 2352675"/>
              <a:gd name="connsiteY1" fmla="*/ 447675 h 447675"/>
              <a:gd name="connsiteX2" fmla="*/ 2352675 w 2352675"/>
              <a:gd name="connsiteY2" fmla="*/ 0 h 447675"/>
              <a:gd name="connsiteX0" fmla="*/ 0 w 2219325"/>
              <a:gd name="connsiteY0" fmla="*/ 381000 h 381000"/>
              <a:gd name="connsiteX1" fmla="*/ 1524000 w 2219325"/>
              <a:gd name="connsiteY1" fmla="*/ 381000 h 381000"/>
              <a:gd name="connsiteX2" fmla="*/ 2219325 w 2219325"/>
              <a:gd name="connsiteY2" fmla="*/ 0 h 381000"/>
              <a:gd name="connsiteX0" fmla="*/ 0 w 1971675"/>
              <a:gd name="connsiteY0" fmla="*/ 381000 h 381000"/>
              <a:gd name="connsiteX1" fmla="*/ 1276350 w 1971675"/>
              <a:gd name="connsiteY1" fmla="*/ 381000 h 381000"/>
              <a:gd name="connsiteX2" fmla="*/ 1971675 w 1971675"/>
              <a:gd name="connsiteY2" fmla="*/ 0 h 381000"/>
              <a:gd name="connsiteX0" fmla="*/ 0 w 1714500"/>
              <a:gd name="connsiteY0" fmla="*/ 419100 h 419100"/>
              <a:gd name="connsiteX1" fmla="*/ 1276350 w 1714500"/>
              <a:gd name="connsiteY1" fmla="*/ 419100 h 419100"/>
              <a:gd name="connsiteX2" fmla="*/ 1714500 w 1714500"/>
              <a:gd name="connsiteY2" fmla="*/ 0 h 419100"/>
              <a:gd name="connsiteX0" fmla="*/ 0 w 1714500"/>
              <a:gd name="connsiteY0" fmla="*/ 419100 h 419100"/>
              <a:gd name="connsiteX1" fmla="*/ 1323975 w 1714500"/>
              <a:gd name="connsiteY1" fmla="*/ 419100 h 419100"/>
              <a:gd name="connsiteX2" fmla="*/ 1714500 w 1714500"/>
              <a:gd name="connsiteY2" fmla="*/ 0 h 419100"/>
              <a:gd name="connsiteX0" fmla="*/ 0 w 1714500"/>
              <a:gd name="connsiteY0" fmla="*/ 419100 h 419100"/>
              <a:gd name="connsiteX1" fmla="*/ 1352550 w 1714500"/>
              <a:gd name="connsiteY1" fmla="*/ 419100 h 419100"/>
              <a:gd name="connsiteX2" fmla="*/ 1714500 w 1714500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0" h="419100">
                <a:moveTo>
                  <a:pt x="0" y="419100"/>
                </a:moveTo>
                <a:lnTo>
                  <a:pt x="1352550" y="419100"/>
                </a:lnTo>
                <a:lnTo>
                  <a:pt x="1714500" y="0"/>
                </a:lnTo>
              </a:path>
            </a:pathLst>
          </a:cu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72" name="任意多边形 71"/>
          <p:cNvSpPr/>
          <p:nvPr/>
        </p:nvSpPr>
        <p:spPr>
          <a:xfrm>
            <a:off x="3298875" y="3347889"/>
            <a:ext cx="1879600" cy="482600"/>
          </a:xfrm>
          <a:custGeom>
            <a:avLst/>
            <a:gdLst>
              <a:gd name="connsiteX0" fmla="*/ 0 w 2352675"/>
              <a:gd name="connsiteY0" fmla="*/ 447675 h 447675"/>
              <a:gd name="connsiteX1" fmla="*/ 1524000 w 2352675"/>
              <a:gd name="connsiteY1" fmla="*/ 447675 h 447675"/>
              <a:gd name="connsiteX2" fmla="*/ 2352675 w 2352675"/>
              <a:gd name="connsiteY2" fmla="*/ 0 h 447675"/>
              <a:gd name="connsiteX0" fmla="*/ 0 w 2352675"/>
              <a:gd name="connsiteY0" fmla="*/ 447675 h 447675"/>
              <a:gd name="connsiteX1" fmla="*/ 1171575 w 2352675"/>
              <a:gd name="connsiteY1" fmla="*/ 447675 h 447675"/>
              <a:gd name="connsiteX2" fmla="*/ 2352675 w 2352675"/>
              <a:gd name="connsiteY2" fmla="*/ 0 h 447675"/>
              <a:gd name="connsiteX0" fmla="*/ 0 w 1933575"/>
              <a:gd name="connsiteY0" fmla="*/ 438150 h 438150"/>
              <a:gd name="connsiteX1" fmla="*/ 1171575 w 1933575"/>
              <a:gd name="connsiteY1" fmla="*/ 438150 h 438150"/>
              <a:gd name="connsiteX2" fmla="*/ 1933575 w 1933575"/>
              <a:gd name="connsiteY2" fmla="*/ 0 h 438150"/>
              <a:gd name="connsiteX0" fmla="*/ 0 w 1809750"/>
              <a:gd name="connsiteY0" fmla="*/ 361950 h 361950"/>
              <a:gd name="connsiteX1" fmla="*/ 1171575 w 1809750"/>
              <a:gd name="connsiteY1" fmla="*/ 361950 h 361950"/>
              <a:gd name="connsiteX2" fmla="*/ 1809750 w 1809750"/>
              <a:gd name="connsiteY2" fmla="*/ 0 h 361950"/>
              <a:gd name="connsiteX0" fmla="*/ 0 w 1657350"/>
              <a:gd name="connsiteY0" fmla="*/ 314325 h 314325"/>
              <a:gd name="connsiteX1" fmla="*/ 1171575 w 1657350"/>
              <a:gd name="connsiteY1" fmla="*/ 314325 h 314325"/>
              <a:gd name="connsiteX2" fmla="*/ 1657350 w 1657350"/>
              <a:gd name="connsiteY2" fmla="*/ 0 h 314325"/>
              <a:gd name="connsiteX0" fmla="*/ 0 w 1476375"/>
              <a:gd name="connsiteY0" fmla="*/ 333375 h 333375"/>
              <a:gd name="connsiteX1" fmla="*/ 990600 w 1476375"/>
              <a:gd name="connsiteY1" fmla="*/ 314325 h 333375"/>
              <a:gd name="connsiteX2" fmla="*/ 1476375 w 1476375"/>
              <a:gd name="connsiteY2" fmla="*/ 0 h 333375"/>
              <a:gd name="connsiteX0" fmla="*/ 0 w 1333500"/>
              <a:gd name="connsiteY0" fmla="*/ 381000 h 381000"/>
              <a:gd name="connsiteX1" fmla="*/ 990600 w 1333500"/>
              <a:gd name="connsiteY1" fmla="*/ 361950 h 381000"/>
              <a:gd name="connsiteX2" fmla="*/ 1333500 w 1333500"/>
              <a:gd name="connsiteY2" fmla="*/ 0 h 381000"/>
              <a:gd name="connsiteX0" fmla="*/ 0 w 1409700"/>
              <a:gd name="connsiteY0" fmla="*/ 361950 h 361950"/>
              <a:gd name="connsiteX1" fmla="*/ 1066800 w 1409700"/>
              <a:gd name="connsiteY1" fmla="*/ 361950 h 361950"/>
              <a:gd name="connsiteX2" fmla="*/ 1409700 w 1409700"/>
              <a:gd name="connsiteY2" fmla="*/ 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9700" h="361950">
                <a:moveTo>
                  <a:pt x="0" y="361950"/>
                </a:moveTo>
                <a:lnTo>
                  <a:pt x="1066800" y="361950"/>
                </a:lnTo>
                <a:lnTo>
                  <a:pt x="1409700" y="0"/>
                </a:lnTo>
              </a:path>
            </a:pathLst>
          </a:cu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73" name="任意多边形 72"/>
          <p:cNvSpPr/>
          <p:nvPr/>
        </p:nvSpPr>
        <p:spPr>
          <a:xfrm>
            <a:off x="3786618" y="5344358"/>
            <a:ext cx="1892300" cy="342900"/>
          </a:xfrm>
          <a:custGeom>
            <a:avLst/>
            <a:gdLst>
              <a:gd name="connsiteX0" fmla="*/ 0 w 2352675"/>
              <a:gd name="connsiteY0" fmla="*/ 447675 h 447675"/>
              <a:gd name="connsiteX1" fmla="*/ 1524000 w 2352675"/>
              <a:gd name="connsiteY1" fmla="*/ 447675 h 447675"/>
              <a:gd name="connsiteX2" fmla="*/ 2352675 w 2352675"/>
              <a:gd name="connsiteY2" fmla="*/ 0 h 447675"/>
              <a:gd name="connsiteX0" fmla="*/ 0 w 2352675"/>
              <a:gd name="connsiteY0" fmla="*/ 447675 h 447675"/>
              <a:gd name="connsiteX1" fmla="*/ 1171575 w 2352675"/>
              <a:gd name="connsiteY1" fmla="*/ 447675 h 447675"/>
              <a:gd name="connsiteX2" fmla="*/ 2352675 w 2352675"/>
              <a:gd name="connsiteY2" fmla="*/ 0 h 447675"/>
              <a:gd name="connsiteX0" fmla="*/ 0 w 1933575"/>
              <a:gd name="connsiteY0" fmla="*/ 438150 h 438150"/>
              <a:gd name="connsiteX1" fmla="*/ 1171575 w 1933575"/>
              <a:gd name="connsiteY1" fmla="*/ 438150 h 438150"/>
              <a:gd name="connsiteX2" fmla="*/ 1933575 w 1933575"/>
              <a:gd name="connsiteY2" fmla="*/ 0 h 438150"/>
              <a:gd name="connsiteX0" fmla="*/ 0 w 1724025"/>
              <a:gd name="connsiteY0" fmla="*/ 266700 h 266700"/>
              <a:gd name="connsiteX1" fmla="*/ 1171575 w 1724025"/>
              <a:gd name="connsiteY1" fmla="*/ 266700 h 266700"/>
              <a:gd name="connsiteX2" fmla="*/ 1724025 w 1724025"/>
              <a:gd name="connsiteY2" fmla="*/ 0 h 266700"/>
              <a:gd name="connsiteX0" fmla="*/ 0 w 1638300"/>
              <a:gd name="connsiteY0" fmla="*/ 190500 h 190500"/>
              <a:gd name="connsiteX1" fmla="*/ 1171575 w 1638300"/>
              <a:gd name="connsiteY1" fmla="*/ 190500 h 190500"/>
              <a:gd name="connsiteX2" fmla="*/ 1638300 w 1638300"/>
              <a:gd name="connsiteY2" fmla="*/ 0 h 190500"/>
              <a:gd name="connsiteX0" fmla="*/ 0 w 1562100"/>
              <a:gd name="connsiteY0" fmla="*/ 190500 h 190500"/>
              <a:gd name="connsiteX1" fmla="*/ 1171575 w 1562100"/>
              <a:gd name="connsiteY1" fmla="*/ 190500 h 190500"/>
              <a:gd name="connsiteX2" fmla="*/ 1562100 w 1562100"/>
              <a:gd name="connsiteY2" fmla="*/ 0 h 190500"/>
              <a:gd name="connsiteX0" fmla="*/ 0 w 1419225"/>
              <a:gd name="connsiteY0" fmla="*/ 257175 h 257175"/>
              <a:gd name="connsiteX1" fmla="*/ 1171575 w 1419225"/>
              <a:gd name="connsiteY1" fmla="*/ 257175 h 257175"/>
              <a:gd name="connsiteX2" fmla="*/ 1419225 w 1419225"/>
              <a:gd name="connsiteY2" fmla="*/ 0 h 25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19225" h="257175">
                <a:moveTo>
                  <a:pt x="0" y="257175"/>
                </a:moveTo>
                <a:lnTo>
                  <a:pt x="1171575" y="257175"/>
                </a:lnTo>
                <a:lnTo>
                  <a:pt x="1419225" y="0"/>
                </a:lnTo>
              </a:path>
            </a:pathLst>
          </a:cu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260711" y="6162842"/>
            <a:ext cx="747320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/>
            <a:r>
              <a:rPr lang="zh-CN" altLang="en-US" sz="1467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五月份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9387171" y="6162842"/>
            <a:ext cx="747320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/>
            <a:r>
              <a:rPr lang="zh-CN" altLang="en-US" sz="1467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六月份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0514269" y="6162842"/>
            <a:ext cx="747320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/>
            <a:r>
              <a:rPr lang="zh-CN" altLang="en-US" sz="1467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七月份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-2476637" y="4029101"/>
            <a:ext cx="2681899" cy="939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2300"/>
              </a:lnSpc>
              <a:defRPr sz="1200"/>
            </a:lvl1pPr>
          </a:lstStyle>
          <a:p>
            <a:r>
              <a:rPr lang="zh-CN" altLang="en-US" dirty="0"/>
              <a:t>请在此处添加您要描述的内容，言简意赅。请在此处添加您要描述的内容，言简意赅。</a:t>
            </a:r>
            <a:endParaRPr lang="en-US" altLang="zh-CN" dirty="0"/>
          </a:p>
        </p:txBody>
      </p:sp>
      <p:sp>
        <p:nvSpPr>
          <p:cNvPr id="79" name="矩形 78"/>
          <p:cNvSpPr/>
          <p:nvPr/>
        </p:nvSpPr>
        <p:spPr>
          <a:xfrm flipH="1">
            <a:off x="1260834" y="270280"/>
            <a:ext cx="72000" cy="468000"/>
          </a:xfrm>
          <a:prstGeom prst="rect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文本框 79"/>
          <p:cNvSpPr txBox="1"/>
          <p:nvPr/>
        </p:nvSpPr>
        <p:spPr>
          <a:xfrm>
            <a:off x="651109" y="254328"/>
            <a:ext cx="681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j-lt"/>
                <a:ea typeface="+mj-ea"/>
              </a:rPr>
              <a:t>02</a:t>
            </a:r>
            <a:endParaRPr lang="en-US" altLang="zh-CN" sz="2800" dirty="0">
              <a:latin typeface="+mj-lt"/>
              <a:ea typeface="+mj-ea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1402304" y="241629"/>
            <a:ext cx="5136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请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输入您的标题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82" name="组合 81"/>
          <p:cNvGrpSpPr/>
          <p:nvPr/>
        </p:nvGrpSpPr>
        <p:grpSpPr>
          <a:xfrm rot="17100000">
            <a:off x="175953" y="261388"/>
            <a:ext cx="481872" cy="469661"/>
            <a:chOff x="1032060" y="5022216"/>
            <a:chExt cx="753746" cy="734645"/>
          </a:xfrm>
        </p:grpSpPr>
        <p:sp>
          <p:nvSpPr>
            <p:cNvPr id="83" name="等腰三角形 82"/>
            <p:cNvSpPr/>
            <p:nvPr/>
          </p:nvSpPr>
          <p:spPr>
            <a:xfrm rot="20627212" flipH="1" flipV="1">
              <a:off x="1032060" y="5107080"/>
              <a:ext cx="753746" cy="649781"/>
            </a:xfrm>
            <a:prstGeom prst="triangle">
              <a:avLst/>
            </a:prstGeom>
            <a:noFill/>
            <a:ln w="1270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等腰三角形 83"/>
            <p:cNvSpPr/>
            <p:nvPr/>
          </p:nvSpPr>
          <p:spPr>
            <a:xfrm rot="6289781" flipH="1" flipV="1">
              <a:off x="1003006" y="5062727"/>
              <a:ext cx="587410" cy="506388"/>
            </a:xfrm>
            <a:prstGeom prst="triangle">
              <a:avLst/>
            </a:prstGeom>
            <a:solidFill>
              <a:srgbClr val="C75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4128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6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5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5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6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5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6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95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4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6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1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85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35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6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6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6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6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6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6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6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6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6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6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00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6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6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6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6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6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6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600"/>
                            </p:stCondLst>
                            <p:childTnLst>
                              <p:par>
                                <p:cTn id="1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9100"/>
                            </p:stCondLst>
                            <p:childTnLst>
                              <p:par>
                                <p:cTn id="1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9600"/>
                            </p:stCondLst>
                            <p:childTnLst>
                              <p:par>
                                <p:cTn id="1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1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41" grpId="0" animBg="1"/>
      <p:bldP spid="43" grpId="0" animBg="1"/>
      <p:bldP spid="44" grpId="0" animBg="1"/>
      <p:bldP spid="38" grpId="0"/>
      <p:bldP spid="46" grpId="0"/>
      <p:bldP spid="47" grpId="0"/>
      <p:bldP spid="48" grpId="0"/>
      <p:bldP spid="49" grpId="0"/>
      <p:bldP spid="56" grpId="0" animBg="1"/>
      <p:bldP spid="72" grpId="0" animBg="1"/>
      <p:bldP spid="73" grpId="0" animBg="1"/>
      <p:bldP spid="71" grpId="0"/>
      <p:bldP spid="76" grpId="0"/>
      <p:bldP spid="77" grpId="0"/>
      <p:bldP spid="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任意多边形 74"/>
          <p:cNvSpPr/>
          <p:nvPr/>
        </p:nvSpPr>
        <p:spPr>
          <a:xfrm flipH="1">
            <a:off x="3196888" y="0"/>
            <a:ext cx="3237740" cy="6882408"/>
          </a:xfrm>
          <a:custGeom>
            <a:avLst/>
            <a:gdLst>
              <a:gd name="connsiteX0" fmla="*/ 513267 w 2428305"/>
              <a:gd name="connsiteY0" fmla="*/ 0 h 5161806"/>
              <a:gd name="connsiteX1" fmla="*/ 683837 w 2428305"/>
              <a:gd name="connsiteY1" fmla="*/ 0 h 5161806"/>
              <a:gd name="connsiteX2" fmla="*/ 631377 w 2428305"/>
              <a:gd name="connsiteY2" fmla="*/ 84528 h 5161806"/>
              <a:gd name="connsiteX3" fmla="*/ 169936 w 2428305"/>
              <a:gd name="connsiteY3" fmla="*/ 1863735 h 5161806"/>
              <a:gd name="connsiteX4" fmla="*/ 2159444 w 2428305"/>
              <a:gd name="connsiteY4" fmla="*/ 5057110 h 5161806"/>
              <a:gd name="connsiteX5" fmla="*/ 2428305 w 2428305"/>
              <a:gd name="connsiteY5" fmla="*/ 5161806 h 5161806"/>
              <a:gd name="connsiteX6" fmla="*/ 2187906 w 2428305"/>
              <a:gd name="connsiteY6" fmla="*/ 5161806 h 5161806"/>
              <a:gd name="connsiteX7" fmla="*/ 1962208 w 2428305"/>
              <a:gd name="connsiteY7" fmla="*/ 5072695 h 5161806"/>
              <a:gd name="connsiteX8" fmla="*/ 0 w 2428305"/>
              <a:gd name="connsiteY8" fmla="*/ 1879320 h 5161806"/>
              <a:gd name="connsiteX9" fmla="*/ 364893 w 2428305"/>
              <a:gd name="connsiteY9" fmla="*/ 273595 h 5161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28305" h="5161806">
                <a:moveTo>
                  <a:pt x="513267" y="0"/>
                </a:moveTo>
                <a:lnTo>
                  <a:pt x="683837" y="0"/>
                </a:lnTo>
                <a:lnTo>
                  <a:pt x="631377" y="84528"/>
                </a:lnTo>
                <a:cubicBezTo>
                  <a:pt x="338374" y="604622"/>
                  <a:pt x="169936" y="1213251"/>
                  <a:pt x="169936" y="1863735"/>
                </a:cubicBezTo>
                <a:cubicBezTo>
                  <a:pt x="169936" y="3299287"/>
                  <a:pt x="990294" y="4530984"/>
                  <a:pt x="2159444" y="5057110"/>
                </a:cubicBezTo>
                <a:lnTo>
                  <a:pt x="2428305" y="5161806"/>
                </a:lnTo>
                <a:lnTo>
                  <a:pt x="2187906" y="5161806"/>
                </a:lnTo>
                <a:lnTo>
                  <a:pt x="1962208" y="5072695"/>
                </a:lnTo>
                <a:cubicBezTo>
                  <a:pt x="809101" y="4546569"/>
                  <a:pt x="0" y="3314872"/>
                  <a:pt x="0" y="1879320"/>
                </a:cubicBezTo>
                <a:cubicBezTo>
                  <a:pt x="0" y="1299866"/>
                  <a:pt x="131827" y="753625"/>
                  <a:pt x="364893" y="273595"/>
                </a:cubicBezTo>
                <a:close/>
              </a:path>
            </a:pathLst>
          </a:custGeom>
          <a:solidFill>
            <a:srgbClr val="5454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933413" y="1147282"/>
            <a:ext cx="725324" cy="725324"/>
            <a:chOff x="5000599" y="688042"/>
            <a:chExt cx="543993" cy="543993"/>
          </a:xfrm>
        </p:grpSpPr>
        <p:sp>
          <p:nvSpPr>
            <p:cNvPr id="12" name="椭圆 11"/>
            <p:cNvSpPr/>
            <p:nvPr/>
          </p:nvSpPr>
          <p:spPr>
            <a:xfrm>
              <a:off x="5000599" y="688042"/>
              <a:ext cx="543993" cy="543993"/>
            </a:xfrm>
            <a:prstGeom prst="ellipse">
              <a:avLst/>
            </a:prstGeom>
            <a:gradFill flip="none" rotWithShape="1">
              <a:gsLst>
                <a:gs pos="3000">
                  <a:schemeClr val="bg1"/>
                </a:gs>
                <a:gs pos="99000">
                  <a:schemeClr val="bg1">
                    <a:lumMod val="75000"/>
                  </a:schemeClr>
                </a:gs>
                <a:gs pos="45000">
                  <a:schemeClr val="bg1">
                    <a:lumMod val="9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635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5004048" y="867090"/>
              <a:ext cx="540544" cy="78581"/>
            </a:xfrm>
            <a:custGeom>
              <a:avLst/>
              <a:gdLst>
                <a:gd name="connsiteX0" fmla="*/ 0 w 540544"/>
                <a:gd name="connsiteY0" fmla="*/ 76200 h 78581"/>
                <a:gd name="connsiteX1" fmla="*/ 126206 w 540544"/>
                <a:gd name="connsiteY1" fmla="*/ 76200 h 78581"/>
                <a:gd name="connsiteX2" fmla="*/ 171450 w 540544"/>
                <a:gd name="connsiteY2" fmla="*/ 0 h 78581"/>
                <a:gd name="connsiteX3" fmla="*/ 364331 w 540544"/>
                <a:gd name="connsiteY3" fmla="*/ 0 h 78581"/>
                <a:gd name="connsiteX4" fmla="*/ 426244 w 540544"/>
                <a:gd name="connsiteY4" fmla="*/ 78581 h 78581"/>
                <a:gd name="connsiteX5" fmla="*/ 540544 w 540544"/>
                <a:gd name="connsiteY5" fmla="*/ 78581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544" h="78581">
                  <a:moveTo>
                    <a:pt x="0" y="76200"/>
                  </a:moveTo>
                  <a:lnTo>
                    <a:pt x="126206" y="76200"/>
                  </a:lnTo>
                  <a:lnTo>
                    <a:pt x="171450" y="0"/>
                  </a:lnTo>
                  <a:lnTo>
                    <a:pt x="364331" y="0"/>
                  </a:lnTo>
                  <a:lnTo>
                    <a:pt x="426244" y="78581"/>
                  </a:lnTo>
                  <a:lnTo>
                    <a:pt x="540544" y="78581"/>
                  </a:lnTo>
                </a:path>
              </a:pathLst>
            </a:custGeom>
            <a:noFill/>
            <a:ln w="12700"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961938" y="2824352"/>
            <a:ext cx="725324" cy="725324"/>
            <a:chOff x="5000599" y="688042"/>
            <a:chExt cx="543993" cy="543993"/>
          </a:xfrm>
        </p:grpSpPr>
        <p:sp>
          <p:nvSpPr>
            <p:cNvPr id="20" name="椭圆 19"/>
            <p:cNvSpPr/>
            <p:nvPr/>
          </p:nvSpPr>
          <p:spPr>
            <a:xfrm>
              <a:off x="5000599" y="688042"/>
              <a:ext cx="543993" cy="543993"/>
            </a:xfrm>
            <a:prstGeom prst="ellipse">
              <a:avLst/>
            </a:prstGeom>
            <a:gradFill flip="none" rotWithShape="1">
              <a:gsLst>
                <a:gs pos="3000">
                  <a:schemeClr val="bg1"/>
                </a:gs>
                <a:gs pos="99000">
                  <a:schemeClr val="bg1">
                    <a:lumMod val="75000"/>
                  </a:schemeClr>
                </a:gs>
                <a:gs pos="45000">
                  <a:schemeClr val="bg1">
                    <a:lumMod val="9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635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5004048" y="867090"/>
              <a:ext cx="540544" cy="78581"/>
            </a:xfrm>
            <a:custGeom>
              <a:avLst/>
              <a:gdLst>
                <a:gd name="connsiteX0" fmla="*/ 0 w 540544"/>
                <a:gd name="connsiteY0" fmla="*/ 76200 h 78581"/>
                <a:gd name="connsiteX1" fmla="*/ 126206 w 540544"/>
                <a:gd name="connsiteY1" fmla="*/ 76200 h 78581"/>
                <a:gd name="connsiteX2" fmla="*/ 171450 w 540544"/>
                <a:gd name="connsiteY2" fmla="*/ 0 h 78581"/>
                <a:gd name="connsiteX3" fmla="*/ 364331 w 540544"/>
                <a:gd name="connsiteY3" fmla="*/ 0 h 78581"/>
                <a:gd name="connsiteX4" fmla="*/ 426244 w 540544"/>
                <a:gd name="connsiteY4" fmla="*/ 78581 h 78581"/>
                <a:gd name="connsiteX5" fmla="*/ 540544 w 540544"/>
                <a:gd name="connsiteY5" fmla="*/ 78581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544" h="78581">
                  <a:moveTo>
                    <a:pt x="0" y="76200"/>
                  </a:moveTo>
                  <a:lnTo>
                    <a:pt x="126206" y="76200"/>
                  </a:lnTo>
                  <a:lnTo>
                    <a:pt x="171450" y="0"/>
                  </a:lnTo>
                  <a:lnTo>
                    <a:pt x="364331" y="0"/>
                  </a:lnTo>
                  <a:lnTo>
                    <a:pt x="426244" y="78581"/>
                  </a:lnTo>
                  <a:lnTo>
                    <a:pt x="540544" y="78581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994788" y="5023189"/>
            <a:ext cx="725324" cy="725324"/>
            <a:chOff x="5000599" y="688042"/>
            <a:chExt cx="543993" cy="543993"/>
          </a:xfrm>
        </p:grpSpPr>
        <p:sp>
          <p:nvSpPr>
            <p:cNvPr id="23" name="椭圆 22"/>
            <p:cNvSpPr/>
            <p:nvPr/>
          </p:nvSpPr>
          <p:spPr>
            <a:xfrm>
              <a:off x="5000599" y="688042"/>
              <a:ext cx="543993" cy="543993"/>
            </a:xfrm>
            <a:prstGeom prst="ellipse">
              <a:avLst/>
            </a:prstGeom>
            <a:gradFill flip="none" rotWithShape="1">
              <a:gsLst>
                <a:gs pos="3000">
                  <a:schemeClr val="bg1"/>
                </a:gs>
                <a:gs pos="99000">
                  <a:schemeClr val="bg1">
                    <a:lumMod val="75000"/>
                  </a:schemeClr>
                </a:gs>
                <a:gs pos="45000">
                  <a:schemeClr val="bg1">
                    <a:lumMod val="9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635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004048" y="867090"/>
              <a:ext cx="540544" cy="78581"/>
            </a:xfrm>
            <a:custGeom>
              <a:avLst/>
              <a:gdLst>
                <a:gd name="connsiteX0" fmla="*/ 0 w 540544"/>
                <a:gd name="connsiteY0" fmla="*/ 76200 h 78581"/>
                <a:gd name="connsiteX1" fmla="*/ 126206 w 540544"/>
                <a:gd name="connsiteY1" fmla="*/ 76200 h 78581"/>
                <a:gd name="connsiteX2" fmla="*/ 171450 w 540544"/>
                <a:gd name="connsiteY2" fmla="*/ 0 h 78581"/>
                <a:gd name="connsiteX3" fmla="*/ 364331 w 540544"/>
                <a:gd name="connsiteY3" fmla="*/ 0 h 78581"/>
                <a:gd name="connsiteX4" fmla="*/ 426244 w 540544"/>
                <a:gd name="connsiteY4" fmla="*/ 78581 h 78581"/>
                <a:gd name="connsiteX5" fmla="*/ 540544 w 540544"/>
                <a:gd name="connsiteY5" fmla="*/ 78581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0544" h="78581">
                  <a:moveTo>
                    <a:pt x="0" y="76200"/>
                  </a:moveTo>
                  <a:lnTo>
                    <a:pt x="126206" y="76200"/>
                  </a:lnTo>
                  <a:lnTo>
                    <a:pt x="171450" y="0"/>
                  </a:lnTo>
                  <a:lnTo>
                    <a:pt x="364331" y="0"/>
                  </a:lnTo>
                  <a:lnTo>
                    <a:pt x="426244" y="78581"/>
                  </a:lnTo>
                  <a:lnTo>
                    <a:pt x="540544" y="78581"/>
                  </a:ln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001787" y="1617725"/>
            <a:ext cx="2628212" cy="1547643"/>
            <a:chOff x="552753" y="1177475"/>
            <a:chExt cx="1971159" cy="1160733"/>
          </a:xfrm>
        </p:grpSpPr>
        <p:grpSp>
          <p:nvGrpSpPr>
            <p:cNvPr id="18" name="组合 17"/>
            <p:cNvGrpSpPr/>
            <p:nvPr/>
          </p:nvGrpSpPr>
          <p:grpSpPr>
            <a:xfrm>
              <a:off x="555402" y="1177475"/>
              <a:ext cx="1224136" cy="396000"/>
              <a:chOff x="2122996" y="1277661"/>
              <a:chExt cx="1224136" cy="396000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2122996" y="1277661"/>
                <a:ext cx="1224136" cy="39600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2281583" y="1322235"/>
                <a:ext cx="957773" cy="300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zh-CN" altLang="en-US" sz="2000" kern="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输入标题</a:t>
                </a:r>
                <a:endParaRPr lang="zh-CN" altLang="en-US" sz="2000" kern="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552753" y="1605314"/>
              <a:ext cx="1971159" cy="732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ts val="2300"/>
                </a:lnSpc>
                <a:defRPr sz="1200"/>
              </a:lvl1pPr>
            </a:lstStyle>
            <a:p>
              <a:pPr algn="l"/>
              <a:r>
                <a:rPr lang="zh-CN" altLang="en-US" dirty="0"/>
                <a:t>请在此处添加您要描述的内容，言简意赅。请在此处添加您要描述的内容，言简意赅。</a:t>
              </a:r>
              <a:endParaRPr lang="en-US" altLang="zh-CN" dirty="0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8625510" y="3207820"/>
            <a:ext cx="2516332" cy="1519952"/>
            <a:chOff x="555402" y="1177475"/>
            <a:chExt cx="1887249" cy="1139964"/>
          </a:xfrm>
        </p:grpSpPr>
        <p:grpSp>
          <p:nvGrpSpPr>
            <p:cNvPr id="62" name="组合 61"/>
            <p:cNvGrpSpPr/>
            <p:nvPr/>
          </p:nvGrpSpPr>
          <p:grpSpPr>
            <a:xfrm>
              <a:off x="555402" y="1177475"/>
              <a:ext cx="1224136" cy="396000"/>
              <a:chOff x="2122996" y="1277661"/>
              <a:chExt cx="1224136" cy="396000"/>
            </a:xfrm>
          </p:grpSpPr>
          <p:sp>
            <p:nvSpPr>
              <p:cNvPr id="64" name="矩形 63"/>
              <p:cNvSpPr/>
              <p:nvPr/>
            </p:nvSpPr>
            <p:spPr>
              <a:xfrm>
                <a:off x="2122996" y="1277661"/>
                <a:ext cx="1224136" cy="39600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2272624" y="1312490"/>
                <a:ext cx="979138" cy="300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zh-CN" altLang="en-US" sz="2000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输入标题</a:t>
                </a:r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555402" y="1584546"/>
              <a:ext cx="1887249" cy="732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ts val="2300"/>
                </a:lnSpc>
                <a:defRPr sz="1200"/>
              </a:lvl1pPr>
            </a:lstStyle>
            <a:p>
              <a:pPr algn="l"/>
              <a:r>
                <a:rPr lang="zh-CN" altLang="en-US" dirty="0"/>
                <a:t>请在此处添加您要描述的内容，言简意赅。请在此处添加您要描述的内容，言简意赅。</a:t>
              </a:r>
              <a:endParaRPr lang="en-US" altLang="zh-CN" dirty="0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7736690" y="5115646"/>
            <a:ext cx="3482163" cy="1265734"/>
            <a:chOff x="555402" y="1177475"/>
            <a:chExt cx="2611622" cy="949300"/>
          </a:xfrm>
        </p:grpSpPr>
        <p:grpSp>
          <p:nvGrpSpPr>
            <p:cNvPr id="67" name="组合 66"/>
            <p:cNvGrpSpPr/>
            <p:nvPr/>
          </p:nvGrpSpPr>
          <p:grpSpPr>
            <a:xfrm>
              <a:off x="555402" y="1177475"/>
              <a:ext cx="1224136" cy="396000"/>
              <a:chOff x="2122996" y="1277661"/>
              <a:chExt cx="1224136" cy="396000"/>
            </a:xfrm>
          </p:grpSpPr>
          <p:sp>
            <p:nvSpPr>
              <p:cNvPr id="69" name="矩形 68"/>
              <p:cNvSpPr/>
              <p:nvPr/>
            </p:nvSpPr>
            <p:spPr>
              <a:xfrm>
                <a:off x="2122996" y="1277661"/>
                <a:ext cx="1224136" cy="39600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2287435" y="1326521"/>
                <a:ext cx="954037" cy="300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zh-CN" altLang="en-US" sz="2000" kern="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输入标题</a:t>
                </a:r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557142" y="1615097"/>
              <a:ext cx="2609882" cy="511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2300"/>
                </a:lnSpc>
                <a:defRPr sz="1200"/>
              </a:lvl1pPr>
            </a:lstStyle>
            <a:p>
              <a:r>
                <a:rPr lang="zh-CN" altLang="en-US" dirty="0"/>
                <a:t>请在此处添加您要描述的内容，言简意赅。请在此处添加您要描述的内容，言简意赅。</a:t>
              </a:r>
              <a:endParaRPr lang="en-US" altLang="zh-CN" dirty="0"/>
            </a:p>
          </p:txBody>
        </p:sp>
      </p:grpSp>
      <p:sp>
        <p:nvSpPr>
          <p:cNvPr id="56" name="任意多边形 55"/>
          <p:cNvSpPr/>
          <p:nvPr/>
        </p:nvSpPr>
        <p:spPr>
          <a:xfrm flipH="1">
            <a:off x="6687262" y="1648510"/>
            <a:ext cx="2286000" cy="558800"/>
          </a:xfrm>
          <a:custGeom>
            <a:avLst/>
            <a:gdLst>
              <a:gd name="connsiteX0" fmla="*/ 0 w 2352675"/>
              <a:gd name="connsiteY0" fmla="*/ 447675 h 447675"/>
              <a:gd name="connsiteX1" fmla="*/ 1524000 w 2352675"/>
              <a:gd name="connsiteY1" fmla="*/ 447675 h 447675"/>
              <a:gd name="connsiteX2" fmla="*/ 2352675 w 2352675"/>
              <a:gd name="connsiteY2" fmla="*/ 0 h 447675"/>
              <a:gd name="connsiteX0" fmla="*/ 0 w 2219325"/>
              <a:gd name="connsiteY0" fmla="*/ 381000 h 381000"/>
              <a:gd name="connsiteX1" fmla="*/ 1524000 w 2219325"/>
              <a:gd name="connsiteY1" fmla="*/ 381000 h 381000"/>
              <a:gd name="connsiteX2" fmla="*/ 2219325 w 2219325"/>
              <a:gd name="connsiteY2" fmla="*/ 0 h 381000"/>
              <a:gd name="connsiteX0" fmla="*/ 0 w 1971675"/>
              <a:gd name="connsiteY0" fmla="*/ 381000 h 381000"/>
              <a:gd name="connsiteX1" fmla="*/ 1276350 w 1971675"/>
              <a:gd name="connsiteY1" fmla="*/ 381000 h 381000"/>
              <a:gd name="connsiteX2" fmla="*/ 1971675 w 1971675"/>
              <a:gd name="connsiteY2" fmla="*/ 0 h 381000"/>
              <a:gd name="connsiteX0" fmla="*/ 0 w 1714500"/>
              <a:gd name="connsiteY0" fmla="*/ 419100 h 419100"/>
              <a:gd name="connsiteX1" fmla="*/ 1276350 w 1714500"/>
              <a:gd name="connsiteY1" fmla="*/ 419100 h 419100"/>
              <a:gd name="connsiteX2" fmla="*/ 1714500 w 1714500"/>
              <a:gd name="connsiteY2" fmla="*/ 0 h 419100"/>
              <a:gd name="connsiteX0" fmla="*/ 0 w 1714500"/>
              <a:gd name="connsiteY0" fmla="*/ 419100 h 419100"/>
              <a:gd name="connsiteX1" fmla="*/ 1323975 w 1714500"/>
              <a:gd name="connsiteY1" fmla="*/ 419100 h 419100"/>
              <a:gd name="connsiteX2" fmla="*/ 1714500 w 1714500"/>
              <a:gd name="connsiteY2" fmla="*/ 0 h 419100"/>
              <a:gd name="connsiteX0" fmla="*/ 0 w 1714500"/>
              <a:gd name="connsiteY0" fmla="*/ 419100 h 419100"/>
              <a:gd name="connsiteX1" fmla="*/ 1352550 w 1714500"/>
              <a:gd name="connsiteY1" fmla="*/ 419100 h 419100"/>
              <a:gd name="connsiteX2" fmla="*/ 1714500 w 1714500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4500" h="419100">
                <a:moveTo>
                  <a:pt x="0" y="419100"/>
                </a:moveTo>
                <a:lnTo>
                  <a:pt x="1352550" y="419100"/>
                </a:lnTo>
                <a:lnTo>
                  <a:pt x="1714500" y="0"/>
                </a:lnTo>
              </a:path>
            </a:pathLst>
          </a:cu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72" name="任意多边形 71"/>
          <p:cNvSpPr/>
          <p:nvPr/>
        </p:nvSpPr>
        <p:spPr>
          <a:xfrm flipH="1">
            <a:off x="6716586" y="3284637"/>
            <a:ext cx="1879600" cy="482600"/>
          </a:xfrm>
          <a:custGeom>
            <a:avLst/>
            <a:gdLst>
              <a:gd name="connsiteX0" fmla="*/ 0 w 2352675"/>
              <a:gd name="connsiteY0" fmla="*/ 447675 h 447675"/>
              <a:gd name="connsiteX1" fmla="*/ 1524000 w 2352675"/>
              <a:gd name="connsiteY1" fmla="*/ 447675 h 447675"/>
              <a:gd name="connsiteX2" fmla="*/ 2352675 w 2352675"/>
              <a:gd name="connsiteY2" fmla="*/ 0 h 447675"/>
              <a:gd name="connsiteX0" fmla="*/ 0 w 2352675"/>
              <a:gd name="connsiteY0" fmla="*/ 447675 h 447675"/>
              <a:gd name="connsiteX1" fmla="*/ 1171575 w 2352675"/>
              <a:gd name="connsiteY1" fmla="*/ 447675 h 447675"/>
              <a:gd name="connsiteX2" fmla="*/ 2352675 w 2352675"/>
              <a:gd name="connsiteY2" fmla="*/ 0 h 447675"/>
              <a:gd name="connsiteX0" fmla="*/ 0 w 1933575"/>
              <a:gd name="connsiteY0" fmla="*/ 438150 h 438150"/>
              <a:gd name="connsiteX1" fmla="*/ 1171575 w 1933575"/>
              <a:gd name="connsiteY1" fmla="*/ 438150 h 438150"/>
              <a:gd name="connsiteX2" fmla="*/ 1933575 w 1933575"/>
              <a:gd name="connsiteY2" fmla="*/ 0 h 438150"/>
              <a:gd name="connsiteX0" fmla="*/ 0 w 1809750"/>
              <a:gd name="connsiteY0" fmla="*/ 361950 h 361950"/>
              <a:gd name="connsiteX1" fmla="*/ 1171575 w 1809750"/>
              <a:gd name="connsiteY1" fmla="*/ 361950 h 361950"/>
              <a:gd name="connsiteX2" fmla="*/ 1809750 w 1809750"/>
              <a:gd name="connsiteY2" fmla="*/ 0 h 361950"/>
              <a:gd name="connsiteX0" fmla="*/ 0 w 1657350"/>
              <a:gd name="connsiteY0" fmla="*/ 314325 h 314325"/>
              <a:gd name="connsiteX1" fmla="*/ 1171575 w 1657350"/>
              <a:gd name="connsiteY1" fmla="*/ 314325 h 314325"/>
              <a:gd name="connsiteX2" fmla="*/ 1657350 w 1657350"/>
              <a:gd name="connsiteY2" fmla="*/ 0 h 314325"/>
              <a:gd name="connsiteX0" fmla="*/ 0 w 1476375"/>
              <a:gd name="connsiteY0" fmla="*/ 333375 h 333375"/>
              <a:gd name="connsiteX1" fmla="*/ 990600 w 1476375"/>
              <a:gd name="connsiteY1" fmla="*/ 314325 h 333375"/>
              <a:gd name="connsiteX2" fmla="*/ 1476375 w 1476375"/>
              <a:gd name="connsiteY2" fmla="*/ 0 h 333375"/>
              <a:gd name="connsiteX0" fmla="*/ 0 w 1333500"/>
              <a:gd name="connsiteY0" fmla="*/ 381000 h 381000"/>
              <a:gd name="connsiteX1" fmla="*/ 990600 w 1333500"/>
              <a:gd name="connsiteY1" fmla="*/ 361950 h 381000"/>
              <a:gd name="connsiteX2" fmla="*/ 1333500 w 1333500"/>
              <a:gd name="connsiteY2" fmla="*/ 0 h 381000"/>
              <a:gd name="connsiteX0" fmla="*/ 0 w 1409700"/>
              <a:gd name="connsiteY0" fmla="*/ 361950 h 361950"/>
              <a:gd name="connsiteX1" fmla="*/ 1066800 w 1409700"/>
              <a:gd name="connsiteY1" fmla="*/ 361950 h 361950"/>
              <a:gd name="connsiteX2" fmla="*/ 1409700 w 1409700"/>
              <a:gd name="connsiteY2" fmla="*/ 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9700" h="361950">
                <a:moveTo>
                  <a:pt x="0" y="361950"/>
                </a:moveTo>
                <a:lnTo>
                  <a:pt x="1066800" y="361950"/>
                </a:lnTo>
                <a:lnTo>
                  <a:pt x="1409700" y="0"/>
                </a:lnTo>
              </a:path>
            </a:pathLst>
          </a:cu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73" name="任意多边形 72"/>
          <p:cNvSpPr/>
          <p:nvPr/>
        </p:nvSpPr>
        <p:spPr>
          <a:xfrm flipH="1">
            <a:off x="5825907" y="5366695"/>
            <a:ext cx="1892300" cy="342900"/>
          </a:xfrm>
          <a:custGeom>
            <a:avLst/>
            <a:gdLst>
              <a:gd name="connsiteX0" fmla="*/ 0 w 2352675"/>
              <a:gd name="connsiteY0" fmla="*/ 447675 h 447675"/>
              <a:gd name="connsiteX1" fmla="*/ 1524000 w 2352675"/>
              <a:gd name="connsiteY1" fmla="*/ 447675 h 447675"/>
              <a:gd name="connsiteX2" fmla="*/ 2352675 w 2352675"/>
              <a:gd name="connsiteY2" fmla="*/ 0 h 447675"/>
              <a:gd name="connsiteX0" fmla="*/ 0 w 2352675"/>
              <a:gd name="connsiteY0" fmla="*/ 447675 h 447675"/>
              <a:gd name="connsiteX1" fmla="*/ 1171575 w 2352675"/>
              <a:gd name="connsiteY1" fmla="*/ 447675 h 447675"/>
              <a:gd name="connsiteX2" fmla="*/ 2352675 w 2352675"/>
              <a:gd name="connsiteY2" fmla="*/ 0 h 447675"/>
              <a:gd name="connsiteX0" fmla="*/ 0 w 1933575"/>
              <a:gd name="connsiteY0" fmla="*/ 438150 h 438150"/>
              <a:gd name="connsiteX1" fmla="*/ 1171575 w 1933575"/>
              <a:gd name="connsiteY1" fmla="*/ 438150 h 438150"/>
              <a:gd name="connsiteX2" fmla="*/ 1933575 w 1933575"/>
              <a:gd name="connsiteY2" fmla="*/ 0 h 438150"/>
              <a:gd name="connsiteX0" fmla="*/ 0 w 1724025"/>
              <a:gd name="connsiteY0" fmla="*/ 266700 h 266700"/>
              <a:gd name="connsiteX1" fmla="*/ 1171575 w 1724025"/>
              <a:gd name="connsiteY1" fmla="*/ 266700 h 266700"/>
              <a:gd name="connsiteX2" fmla="*/ 1724025 w 1724025"/>
              <a:gd name="connsiteY2" fmla="*/ 0 h 266700"/>
              <a:gd name="connsiteX0" fmla="*/ 0 w 1638300"/>
              <a:gd name="connsiteY0" fmla="*/ 190500 h 190500"/>
              <a:gd name="connsiteX1" fmla="*/ 1171575 w 1638300"/>
              <a:gd name="connsiteY1" fmla="*/ 190500 h 190500"/>
              <a:gd name="connsiteX2" fmla="*/ 1638300 w 1638300"/>
              <a:gd name="connsiteY2" fmla="*/ 0 h 190500"/>
              <a:gd name="connsiteX0" fmla="*/ 0 w 1562100"/>
              <a:gd name="connsiteY0" fmla="*/ 190500 h 190500"/>
              <a:gd name="connsiteX1" fmla="*/ 1171575 w 1562100"/>
              <a:gd name="connsiteY1" fmla="*/ 190500 h 190500"/>
              <a:gd name="connsiteX2" fmla="*/ 1562100 w 1562100"/>
              <a:gd name="connsiteY2" fmla="*/ 0 h 190500"/>
              <a:gd name="connsiteX0" fmla="*/ 0 w 1419225"/>
              <a:gd name="connsiteY0" fmla="*/ 257175 h 257175"/>
              <a:gd name="connsiteX1" fmla="*/ 1171575 w 1419225"/>
              <a:gd name="connsiteY1" fmla="*/ 257175 h 257175"/>
              <a:gd name="connsiteX2" fmla="*/ 1419225 w 1419225"/>
              <a:gd name="connsiteY2" fmla="*/ 0 h 25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19225" h="257175">
                <a:moveTo>
                  <a:pt x="0" y="257175"/>
                </a:moveTo>
                <a:lnTo>
                  <a:pt x="1171575" y="257175"/>
                </a:lnTo>
                <a:lnTo>
                  <a:pt x="1419225" y="0"/>
                </a:lnTo>
              </a:path>
            </a:pathLst>
          </a:custGeom>
          <a:noFill/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79" name="矩形 78"/>
          <p:cNvSpPr/>
          <p:nvPr/>
        </p:nvSpPr>
        <p:spPr>
          <a:xfrm flipH="1">
            <a:off x="1260834" y="270280"/>
            <a:ext cx="72000" cy="468000"/>
          </a:xfrm>
          <a:prstGeom prst="rect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文本框 79"/>
          <p:cNvSpPr txBox="1"/>
          <p:nvPr/>
        </p:nvSpPr>
        <p:spPr>
          <a:xfrm>
            <a:off x="651109" y="254328"/>
            <a:ext cx="681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j-lt"/>
                <a:ea typeface="+mj-ea"/>
              </a:rPr>
              <a:t>02</a:t>
            </a:r>
            <a:endParaRPr lang="en-US" altLang="zh-CN" sz="2800" dirty="0">
              <a:latin typeface="+mj-lt"/>
              <a:ea typeface="+mj-ea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1402304" y="241629"/>
            <a:ext cx="5136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请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输入您的标题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82" name="组合 81"/>
          <p:cNvGrpSpPr/>
          <p:nvPr/>
        </p:nvGrpSpPr>
        <p:grpSpPr>
          <a:xfrm rot="17100000">
            <a:off x="175953" y="261388"/>
            <a:ext cx="481872" cy="469661"/>
            <a:chOff x="1032060" y="5022216"/>
            <a:chExt cx="753746" cy="734645"/>
          </a:xfrm>
        </p:grpSpPr>
        <p:sp>
          <p:nvSpPr>
            <p:cNvPr id="83" name="等腰三角形 82"/>
            <p:cNvSpPr/>
            <p:nvPr/>
          </p:nvSpPr>
          <p:spPr>
            <a:xfrm rot="20627212" flipH="1" flipV="1">
              <a:off x="1032060" y="5107080"/>
              <a:ext cx="753746" cy="649781"/>
            </a:xfrm>
            <a:prstGeom prst="triangle">
              <a:avLst/>
            </a:prstGeom>
            <a:noFill/>
            <a:ln w="1270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等腰三角形 83"/>
            <p:cNvSpPr/>
            <p:nvPr/>
          </p:nvSpPr>
          <p:spPr>
            <a:xfrm rot="6289781" flipH="1" flipV="1">
              <a:off x="1003006" y="5062727"/>
              <a:ext cx="587410" cy="506388"/>
            </a:xfrm>
            <a:prstGeom prst="triangle">
              <a:avLst/>
            </a:prstGeom>
            <a:solidFill>
              <a:srgbClr val="C75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7" name="直接连接符 56"/>
          <p:cNvCxnSpPr/>
          <p:nvPr/>
        </p:nvCxnSpPr>
        <p:spPr>
          <a:xfrm>
            <a:off x="847824" y="1860813"/>
            <a:ext cx="3360373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847824" y="2916807"/>
            <a:ext cx="3360373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847824" y="3972800"/>
            <a:ext cx="3360373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847824" y="5028793"/>
            <a:ext cx="3360373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847824" y="6084788"/>
            <a:ext cx="3360373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矩形 77"/>
          <p:cNvSpPr/>
          <p:nvPr/>
        </p:nvSpPr>
        <p:spPr>
          <a:xfrm rot="5400000">
            <a:off x="1679695" y="3832320"/>
            <a:ext cx="3950829" cy="52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85" name="矩形 84"/>
          <p:cNvSpPr/>
          <p:nvPr/>
        </p:nvSpPr>
        <p:spPr>
          <a:xfrm rot="5400000">
            <a:off x="1484483" y="4766799"/>
            <a:ext cx="2085999" cy="52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 rot="5400000">
            <a:off x="833964" y="5241888"/>
            <a:ext cx="1131785" cy="52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87" name="TextBox 37"/>
          <p:cNvSpPr txBox="1"/>
          <p:nvPr/>
        </p:nvSpPr>
        <p:spPr>
          <a:xfrm>
            <a:off x="425681" y="5869378"/>
            <a:ext cx="6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altLang="zh-CN" sz="16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0</a:t>
            </a:r>
            <a:endParaRPr lang="zh-CN" altLang="en-US" sz="160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Box 45"/>
          <p:cNvSpPr txBox="1"/>
          <p:nvPr/>
        </p:nvSpPr>
        <p:spPr>
          <a:xfrm>
            <a:off x="425681" y="4814348"/>
            <a:ext cx="6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altLang="zh-CN" sz="16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25</a:t>
            </a:r>
            <a:endParaRPr lang="zh-CN" altLang="en-US" sz="160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Box 46"/>
          <p:cNvSpPr txBox="1"/>
          <p:nvPr/>
        </p:nvSpPr>
        <p:spPr>
          <a:xfrm>
            <a:off x="425681" y="3759319"/>
            <a:ext cx="6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altLang="zh-CN" sz="16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50</a:t>
            </a:r>
            <a:endParaRPr lang="zh-CN" altLang="en-US" sz="160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Box 47"/>
          <p:cNvSpPr txBox="1"/>
          <p:nvPr/>
        </p:nvSpPr>
        <p:spPr>
          <a:xfrm>
            <a:off x="425681" y="2704290"/>
            <a:ext cx="6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altLang="zh-CN" sz="16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75</a:t>
            </a:r>
            <a:endParaRPr lang="zh-CN" altLang="en-US" sz="160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Box 48"/>
          <p:cNvSpPr txBox="1"/>
          <p:nvPr/>
        </p:nvSpPr>
        <p:spPr>
          <a:xfrm>
            <a:off x="425681" y="1649261"/>
            <a:ext cx="6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altLang="zh-CN" sz="16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100</a:t>
            </a:r>
            <a:endParaRPr lang="zh-CN" altLang="en-US" sz="160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Box 70"/>
          <p:cNvSpPr txBox="1"/>
          <p:nvPr/>
        </p:nvSpPr>
        <p:spPr>
          <a:xfrm>
            <a:off x="996311" y="6175542"/>
            <a:ext cx="747320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/>
            <a:r>
              <a:rPr lang="zh-CN" altLang="en-US" sz="1467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五月份</a:t>
            </a:r>
          </a:p>
        </p:txBody>
      </p:sp>
      <p:sp>
        <p:nvSpPr>
          <p:cNvPr id="93" name="TextBox 75"/>
          <p:cNvSpPr txBox="1"/>
          <p:nvPr/>
        </p:nvSpPr>
        <p:spPr>
          <a:xfrm>
            <a:off x="2122771" y="6175542"/>
            <a:ext cx="747320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/>
            <a:r>
              <a:rPr lang="zh-CN" altLang="en-US" sz="1467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六月份</a:t>
            </a:r>
          </a:p>
        </p:txBody>
      </p:sp>
      <p:sp>
        <p:nvSpPr>
          <p:cNvPr id="94" name="TextBox 76"/>
          <p:cNvSpPr txBox="1"/>
          <p:nvPr/>
        </p:nvSpPr>
        <p:spPr>
          <a:xfrm>
            <a:off x="3249869" y="6175542"/>
            <a:ext cx="747320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/>
            <a:r>
              <a:rPr lang="zh-CN" altLang="en-US" sz="1467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七月份</a:t>
            </a:r>
          </a:p>
        </p:txBody>
      </p:sp>
    </p:spTree>
    <p:extLst>
      <p:ext uri="{BB962C8B-B14F-4D97-AF65-F5344CB8AC3E}">
        <p14:creationId xmlns:p14="http://schemas.microsoft.com/office/powerpoint/2010/main" val="222277223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6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5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6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6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95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4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6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1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85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35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6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6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6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6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6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6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6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6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6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6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00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6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6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6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6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6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6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600"/>
                            </p:stCondLst>
                            <p:childTnLst>
                              <p:par>
                                <p:cTn id="1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9100"/>
                            </p:stCondLst>
                            <p:childTnLst>
                              <p:par>
                                <p:cTn id="1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9600"/>
                            </p:stCondLst>
                            <p:childTnLst>
                              <p:par>
                                <p:cTn id="1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56" grpId="0" animBg="1"/>
      <p:bldP spid="72" grpId="0" animBg="1"/>
      <p:bldP spid="73" grpId="0" animBg="1"/>
      <p:bldP spid="78" grpId="0" animBg="1"/>
      <p:bldP spid="85" grpId="0" animBg="1"/>
      <p:bldP spid="86" grpId="0" animBg="1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5138703" y="820267"/>
            <a:ext cx="1914597" cy="3045017"/>
          </a:xfrm>
          <a:prstGeom prst="rect">
            <a:avLst/>
          </a:prstGeom>
          <a:noFill/>
          <a:ln w="19050" cap="flat" cmpd="sng" algn="ctr">
            <a:solidFill>
              <a:srgbClr val="C75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311703" y="3318041"/>
            <a:ext cx="1568597" cy="484289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lang="zh-CN" altLang="en-US" sz="2400" b="1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 三</a:t>
            </a:r>
            <a:r>
              <a:rPr lang="zh-CN" altLang="en-US" sz="2400" b="1" spc="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400" b="1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章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015429" y="2654776"/>
            <a:ext cx="4161142" cy="393954"/>
          </a:xfrm>
          <a:prstGeom prst="rect">
            <a:avLst/>
          </a:prstGeom>
          <a:solidFill>
            <a:srgbClr val="C75050"/>
          </a:solidFill>
        </p:spPr>
        <p:txBody>
          <a:bodyPr wrap="square" rtlCol="0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600" kern="0" spc="2000">
              <a:solidFill>
                <a:srgbClr val="282728"/>
              </a:solidFill>
              <a:latin typeface="Mistral" panose="03090702030407020403" pitchFamily="66" charset="0"/>
              <a:ea typeface="幼圆" panose="020105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138702" y="6626004"/>
            <a:ext cx="1914597" cy="231996"/>
          </a:xfrm>
          <a:prstGeom prst="rect">
            <a:avLst/>
          </a:prstGeom>
          <a:solidFill>
            <a:srgbClr val="C75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846513" y="4235941"/>
            <a:ext cx="4498975" cy="738188"/>
          </a:xfrm>
          <a:prstGeom prst="rect">
            <a:avLst/>
          </a:prstGeom>
          <a:noFill/>
        </p:spPr>
        <p:txBody>
          <a:bodyPr/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您的内容请写在这里您的内容请写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您的内容请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写在这里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您的内容您的内容请写在这里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TextBox 4"/>
          <p:cNvSpPr txBox="1">
            <a:spLocks noChangeArrowheads="1"/>
          </p:cNvSpPr>
          <p:nvPr/>
        </p:nvSpPr>
        <p:spPr bwMode="auto">
          <a:xfrm>
            <a:off x="4745624" y="2576633"/>
            <a:ext cx="270075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</a:t>
            </a:r>
            <a:r>
              <a:rPr lang="zh-CN" altLang="en-US" sz="18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点击此处添加您的标题</a:t>
            </a:r>
            <a:endParaRPr lang="en-US" altLang="zh-CN" sz="180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311704" y="1006973"/>
            <a:ext cx="15685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PART   THREE</a:t>
            </a:r>
            <a:endParaRPr lang="zh-CN" alt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17429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1668749" y="1908980"/>
            <a:ext cx="2248829" cy="4122623"/>
            <a:chOff x="1668749" y="1908980"/>
            <a:chExt cx="2248829" cy="412262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8749" y="1908980"/>
              <a:ext cx="2248829" cy="4122623"/>
            </a:xfrm>
            <a:prstGeom prst="rect">
              <a:avLst/>
            </a:prstGeom>
          </p:spPr>
        </p:pic>
        <p:sp>
          <p:nvSpPr>
            <p:cNvPr id="39" name="椭圆 38"/>
            <p:cNvSpPr/>
            <p:nvPr/>
          </p:nvSpPr>
          <p:spPr>
            <a:xfrm>
              <a:off x="2526793" y="5393467"/>
              <a:ext cx="532739" cy="5327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方正兰亭细黑_GBK" panose="02000000000000000000" pitchFamily="2" charset="-122"/>
              </a:endParaRPr>
            </a:p>
          </p:txBody>
        </p:sp>
      </p:grpSp>
      <p:pic>
        <p:nvPicPr>
          <p:cNvPr id="41" name="图片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27" y="2616445"/>
            <a:ext cx="1970201" cy="2799760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3022475" y="3766326"/>
            <a:ext cx="108000" cy="108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054395" y="4131996"/>
            <a:ext cx="144000" cy="144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265631" y="4793799"/>
            <a:ext cx="216000" cy="216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方正兰亭细黑_GBK" panose="02000000000000000000" pitchFamily="2" charset="-122"/>
            </a:endParaRPr>
          </a:p>
        </p:txBody>
      </p:sp>
      <p:cxnSp>
        <p:nvCxnSpPr>
          <p:cNvPr id="13" name="直接连接符 12"/>
          <p:cNvCxnSpPr>
            <a:stCxn id="9" idx="7"/>
            <a:endCxn id="15" idx="2"/>
          </p:cNvCxnSpPr>
          <p:nvPr/>
        </p:nvCxnSpPr>
        <p:spPr>
          <a:xfrm flipV="1">
            <a:off x="3114659" y="2758098"/>
            <a:ext cx="2872932" cy="1024044"/>
          </a:xfrm>
          <a:prstGeom prst="line">
            <a:avLst/>
          </a:prstGeom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10" idx="6"/>
            <a:endCxn id="25" idx="2"/>
          </p:cNvCxnSpPr>
          <p:nvPr/>
        </p:nvCxnSpPr>
        <p:spPr>
          <a:xfrm flipV="1">
            <a:off x="2198395" y="3894509"/>
            <a:ext cx="6233619" cy="309487"/>
          </a:xfrm>
          <a:prstGeom prst="line">
            <a:avLst/>
          </a:prstGeom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11" idx="6"/>
            <a:endCxn id="32" idx="2"/>
          </p:cNvCxnSpPr>
          <p:nvPr/>
        </p:nvCxnSpPr>
        <p:spPr>
          <a:xfrm>
            <a:off x="3481631" y="4901799"/>
            <a:ext cx="1888656" cy="338704"/>
          </a:xfrm>
          <a:prstGeom prst="line">
            <a:avLst/>
          </a:prstGeom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5987591" y="1647788"/>
            <a:ext cx="2220619" cy="2220619"/>
            <a:chOff x="5987591" y="1647788"/>
            <a:chExt cx="2220619" cy="2220619"/>
          </a:xfrm>
        </p:grpSpPr>
        <p:grpSp>
          <p:nvGrpSpPr>
            <p:cNvPr id="16" name="组合 15"/>
            <p:cNvGrpSpPr/>
            <p:nvPr/>
          </p:nvGrpSpPr>
          <p:grpSpPr>
            <a:xfrm>
              <a:off x="5987591" y="1647788"/>
              <a:ext cx="2220619" cy="2220619"/>
              <a:chOff x="5938887" y="1794331"/>
              <a:chExt cx="1885360" cy="1885360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6167282" y="2022726"/>
                <a:ext cx="1428570" cy="142857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5938887" y="1794331"/>
                <a:ext cx="1885360" cy="1885360"/>
              </a:xfrm>
              <a:prstGeom prst="ellipse">
                <a:avLst/>
              </a:prstGeom>
              <a:noFill/>
              <a:ln>
                <a:solidFill>
                  <a:srgbClr val="C75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6401146" y="2052486"/>
              <a:ext cx="1393509" cy="15670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2300"/>
                </a:lnSpc>
                <a:defRPr sz="1200"/>
              </a:lvl1pPr>
            </a:lstStyle>
            <a:p>
              <a:pPr algn="ctr"/>
              <a:r>
                <a:rPr lang="zh-CN" altLang="en-US" sz="1000" dirty="0"/>
                <a:t>请在此处添加您要描述的内容，言简意赅。请在此处添加您要描述的内容，言简意赅。</a:t>
              </a:r>
              <a:endParaRPr lang="en-US" altLang="zh-CN" sz="1000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370287" y="4079360"/>
            <a:ext cx="2322286" cy="2322286"/>
            <a:chOff x="5370287" y="4079360"/>
            <a:chExt cx="2322286" cy="2322286"/>
          </a:xfrm>
        </p:grpSpPr>
        <p:grpSp>
          <p:nvGrpSpPr>
            <p:cNvPr id="30" name="组合 29"/>
            <p:cNvGrpSpPr/>
            <p:nvPr/>
          </p:nvGrpSpPr>
          <p:grpSpPr>
            <a:xfrm>
              <a:off x="5370287" y="4079360"/>
              <a:ext cx="2322286" cy="2322286"/>
              <a:chOff x="5938887" y="1794331"/>
              <a:chExt cx="1885360" cy="188536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6167282" y="2022726"/>
                <a:ext cx="1428570" cy="142857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5938887" y="1794331"/>
                <a:ext cx="1885360" cy="1885360"/>
              </a:xfrm>
              <a:prstGeom prst="ellipse">
                <a:avLst/>
              </a:prstGeom>
              <a:noFill/>
              <a:ln>
                <a:solidFill>
                  <a:srgbClr val="C75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5746205" y="4666600"/>
              <a:ext cx="1585162" cy="12721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ts val="2300"/>
                </a:lnSpc>
                <a:defRPr sz="1200"/>
              </a:lvl1pPr>
            </a:lstStyle>
            <a:p>
              <a:r>
                <a:rPr lang="zh-CN" altLang="en-US" sz="1000" dirty="0"/>
                <a:t>请在此处添加您要描述的内容，言简意赅。请在此处添加您要描述的内容，言简意赅。</a:t>
              </a:r>
              <a:endParaRPr lang="en-US" altLang="zh-CN" sz="1000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432014" y="2410530"/>
            <a:ext cx="2967958" cy="2967958"/>
            <a:chOff x="8432014" y="2410530"/>
            <a:chExt cx="2967958" cy="2967958"/>
          </a:xfrm>
        </p:grpSpPr>
        <p:grpSp>
          <p:nvGrpSpPr>
            <p:cNvPr id="23" name="组合 22"/>
            <p:cNvGrpSpPr/>
            <p:nvPr/>
          </p:nvGrpSpPr>
          <p:grpSpPr>
            <a:xfrm>
              <a:off x="8432014" y="2410530"/>
              <a:ext cx="2967958" cy="2967958"/>
              <a:chOff x="5938887" y="1794331"/>
              <a:chExt cx="1885360" cy="1885360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6167282" y="2022726"/>
                <a:ext cx="1428570" cy="142857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5938887" y="1794331"/>
                <a:ext cx="1885360" cy="1885360"/>
              </a:xfrm>
              <a:prstGeom prst="ellipse">
                <a:avLst/>
              </a:prstGeom>
              <a:noFill/>
              <a:ln>
                <a:solidFill>
                  <a:srgbClr val="C75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方正兰亭细黑_GBK" panose="02000000000000000000" pitchFamily="2" charset="-122"/>
                </a:endParaRPr>
              </a:p>
            </p:txBody>
          </p:sp>
        </p:grpSp>
        <p:sp>
          <p:nvSpPr>
            <p:cNvPr id="38" name="文本框 37"/>
            <p:cNvSpPr txBox="1"/>
            <p:nvPr/>
          </p:nvSpPr>
          <p:spPr>
            <a:xfrm>
              <a:off x="8889254" y="3431903"/>
              <a:ext cx="2053476" cy="1234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2300"/>
                </a:lnSpc>
                <a:defRPr sz="1200"/>
              </a:lvl1pPr>
            </a:lstStyle>
            <a:p>
              <a:pPr algn="ctr"/>
              <a:r>
                <a:rPr lang="zh-CN" altLang="en-US" dirty="0"/>
                <a:t>请在此处添加您要描述的内容，言简意赅。请在此处添加您要描述的内容，言简意赅。</a:t>
              </a:r>
              <a:endParaRPr lang="en-US" altLang="zh-CN" dirty="0"/>
            </a:p>
          </p:txBody>
        </p:sp>
      </p:grpSp>
      <p:sp>
        <p:nvSpPr>
          <p:cNvPr id="33" name="矩形 32"/>
          <p:cNvSpPr/>
          <p:nvPr/>
        </p:nvSpPr>
        <p:spPr>
          <a:xfrm flipH="1">
            <a:off x="1260834" y="270280"/>
            <a:ext cx="72000" cy="468000"/>
          </a:xfrm>
          <a:prstGeom prst="rect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651109" y="254328"/>
            <a:ext cx="681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j-lt"/>
                <a:ea typeface="+mj-ea"/>
              </a:rPr>
              <a:t>03</a:t>
            </a:r>
            <a:endParaRPr lang="en-US" altLang="zh-CN" sz="2800" dirty="0">
              <a:latin typeface="+mj-lt"/>
              <a:ea typeface="+mj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402304" y="241629"/>
            <a:ext cx="5136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请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输入您的标题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 rot="17100000">
            <a:off x="175953" y="261388"/>
            <a:ext cx="481872" cy="469661"/>
            <a:chOff x="1032060" y="5022216"/>
            <a:chExt cx="753746" cy="734645"/>
          </a:xfrm>
        </p:grpSpPr>
        <p:sp>
          <p:nvSpPr>
            <p:cNvPr id="44" name="等腰三角形 43"/>
            <p:cNvSpPr/>
            <p:nvPr/>
          </p:nvSpPr>
          <p:spPr>
            <a:xfrm rot="20627212" flipH="1" flipV="1">
              <a:off x="1032060" y="5107080"/>
              <a:ext cx="753746" cy="649781"/>
            </a:xfrm>
            <a:prstGeom prst="triangle">
              <a:avLst/>
            </a:prstGeom>
            <a:noFill/>
            <a:ln w="1270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 rot="6289781" flipH="1" flipV="1">
              <a:off x="1003006" y="5062727"/>
              <a:ext cx="587410" cy="506388"/>
            </a:xfrm>
            <a:prstGeom prst="triangle">
              <a:avLst/>
            </a:prstGeom>
            <a:solidFill>
              <a:srgbClr val="C75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78588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箭头连接符 23"/>
          <p:cNvCxnSpPr/>
          <p:nvPr/>
        </p:nvCxnSpPr>
        <p:spPr>
          <a:xfrm>
            <a:off x="1155700" y="3918947"/>
            <a:ext cx="9855200" cy="0"/>
          </a:xfrm>
          <a:prstGeom prst="straightConnector1">
            <a:avLst/>
          </a:prstGeom>
          <a:ln w="57150">
            <a:solidFill>
              <a:srgbClr val="4040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34"/>
          <p:cNvSpPr/>
          <p:nvPr/>
        </p:nvSpPr>
        <p:spPr>
          <a:xfrm>
            <a:off x="1541579" y="2888261"/>
            <a:ext cx="1262608" cy="162378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C7505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849866" y="5032742"/>
            <a:ext cx="1905000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 dirty="0"/>
              <a:t>请在此处添加您要描述的内容，言简意赅。请在此处添加您要描述的内容，言简意赅。</a:t>
            </a:r>
            <a:endParaRPr lang="en-US" altLang="zh-CN" sz="1200" dirty="0"/>
          </a:p>
        </p:txBody>
      </p:sp>
      <p:sp>
        <p:nvSpPr>
          <p:cNvPr id="27" name="矩形 26"/>
          <p:cNvSpPr/>
          <p:nvPr/>
        </p:nvSpPr>
        <p:spPr>
          <a:xfrm>
            <a:off x="1260834" y="1605044"/>
            <a:ext cx="1958841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 dirty="0"/>
              <a:t>请在此处添加您要描述的内容，言简意赅。请在此处添加您要描述的内容，言简意赅。</a:t>
            </a:r>
            <a:endParaRPr lang="en-US" altLang="zh-CN" sz="1200" dirty="0"/>
          </a:p>
        </p:txBody>
      </p:sp>
      <p:sp>
        <p:nvSpPr>
          <p:cNvPr id="28" name="矩形 27"/>
          <p:cNvSpPr/>
          <p:nvPr/>
        </p:nvSpPr>
        <p:spPr>
          <a:xfrm>
            <a:off x="8585200" y="1653917"/>
            <a:ext cx="1898567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 dirty="0"/>
              <a:t>请在此处添加您要描述的内容，言简意赅。请在此处添加您要描述的内容，言简意赅。</a:t>
            </a:r>
            <a:endParaRPr lang="en-US" altLang="zh-CN" sz="1200" dirty="0"/>
          </a:p>
        </p:txBody>
      </p:sp>
      <p:sp>
        <p:nvSpPr>
          <p:cNvPr id="29" name="矩形 28"/>
          <p:cNvSpPr/>
          <p:nvPr/>
        </p:nvSpPr>
        <p:spPr>
          <a:xfrm>
            <a:off x="4974484" y="1623786"/>
            <a:ext cx="1962062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 dirty="0"/>
              <a:t>请在此处添加您要描述的内容，言简意赅。请在此处添加您要描述的内容，言简意赅。</a:t>
            </a:r>
            <a:endParaRPr lang="en-US" altLang="zh-CN" sz="1200" dirty="0"/>
          </a:p>
        </p:txBody>
      </p:sp>
      <p:sp>
        <p:nvSpPr>
          <p:cNvPr id="30" name="矩形 29"/>
          <p:cNvSpPr/>
          <p:nvPr/>
        </p:nvSpPr>
        <p:spPr>
          <a:xfrm>
            <a:off x="3085722" y="5037977"/>
            <a:ext cx="1985467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 dirty="0"/>
              <a:t>请在此处添加您要描述的内容，言简意赅。请在此处添加您要描述的内容，言简意赅。</a:t>
            </a:r>
            <a:endParaRPr lang="en-US" altLang="zh-CN" sz="1200" dirty="0"/>
          </a:p>
        </p:txBody>
      </p:sp>
      <p:sp>
        <p:nvSpPr>
          <p:cNvPr id="31" name="椭圆 34"/>
          <p:cNvSpPr/>
          <p:nvPr/>
        </p:nvSpPr>
        <p:spPr>
          <a:xfrm>
            <a:off x="5285995" y="2912961"/>
            <a:ext cx="1262608" cy="162378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C7505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椭圆 34"/>
          <p:cNvSpPr/>
          <p:nvPr/>
        </p:nvSpPr>
        <p:spPr>
          <a:xfrm>
            <a:off x="8852859" y="2877187"/>
            <a:ext cx="1262608" cy="162378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C7505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 rot="10800000">
            <a:off x="7075144" y="3200993"/>
            <a:ext cx="1393673" cy="1810704"/>
            <a:chOff x="4020870" y="2194485"/>
            <a:chExt cx="1102258" cy="1432090"/>
          </a:xfrm>
          <a:solidFill>
            <a:srgbClr val="404040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4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 rot="10800000">
            <a:off x="3330728" y="3231412"/>
            <a:ext cx="1393673" cy="1810704"/>
            <a:chOff x="4020870" y="2194485"/>
            <a:chExt cx="1102258" cy="1432090"/>
          </a:xfrm>
          <a:solidFill>
            <a:srgbClr val="404040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7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9" name="TextBox 73"/>
          <p:cNvSpPr txBox="1"/>
          <p:nvPr/>
        </p:nvSpPr>
        <p:spPr>
          <a:xfrm>
            <a:off x="1541578" y="3734922"/>
            <a:ext cx="1262609" cy="368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2300"/>
              </a:lnSpc>
              <a:defRPr sz="1200"/>
            </a:lvl1pPr>
          </a:lstStyle>
          <a:p>
            <a:r>
              <a:rPr lang="zh-CN" altLang="en-US" sz="1800" dirty="0" smtClean="0">
                <a:solidFill>
                  <a:schemeClr val="bg1"/>
                </a:solidFill>
              </a:rPr>
              <a:t>输入标题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40" name="TextBox 74"/>
          <p:cNvSpPr txBox="1"/>
          <p:nvPr/>
        </p:nvSpPr>
        <p:spPr>
          <a:xfrm>
            <a:off x="3409052" y="3743026"/>
            <a:ext cx="1262609" cy="368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23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输入标题</a:t>
            </a:r>
          </a:p>
        </p:txBody>
      </p:sp>
      <p:sp>
        <p:nvSpPr>
          <p:cNvPr id="41" name="TextBox 75"/>
          <p:cNvSpPr txBox="1"/>
          <p:nvPr/>
        </p:nvSpPr>
        <p:spPr>
          <a:xfrm>
            <a:off x="5279320" y="3743026"/>
            <a:ext cx="1262609" cy="368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23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输入标题</a:t>
            </a:r>
          </a:p>
        </p:txBody>
      </p:sp>
      <p:sp>
        <p:nvSpPr>
          <p:cNvPr id="42" name="TextBox 76"/>
          <p:cNvSpPr txBox="1"/>
          <p:nvPr/>
        </p:nvSpPr>
        <p:spPr>
          <a:xfrm>
            <a:off x="7171062" y="3743026"/>
            <a:ext cx="1262609" cy="368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23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输入标题</a:t>
            </a:r>
          </a:p>
        </p:txBody>
      </p:sp>
      <p:sp>
        <p:nvSpPr>
          <p:cNvPr id="43" name="TextBox 77"/>
          <p:cNvSpPr txBox="1"/>
          <p:nvPr/>
        </p:nvSpPr>
        <p:spPr>
          <a:xfrm>
            <a:off x="8852860" y="3743026"/>
            <a:ext cx="1262609" cy="368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23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输入标题</a:t>
            </a:r>
          </a:p>
        </p:txBody>
      </p:sp>
      <p:sp>
        <p:nvSpPr>
          <p:cNvPr id="44" name="矩形 43"/>
          <p:cNvSpPr/>
          <p:nvPr/>
        </p:nvSpPr>
        <p:spPr>
          <a:xfrm flipH="1">
            <a:off x="1260834" y="270280"/>
            <a:ext cx="72000" cy="468000"/>
          </a:xfrm>
          <a:prstGeom prst="rect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651109" y="254328"/>
            <a:ext cx="681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j-lt"/>
                <a:ea typeface="+mj-ea"/>
              </a:rPr>
              <a:t>03</a:t>
            </a:r>
            <a:endParaRPr lang="en-US" altLang="zh-CN" sz="2800" dirty="0">
              <a:latin typeface="+mj-lt"/>
              <a:ea typeface="+mj-ea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402304" y="241629"/>
            <a:ext cx="5136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请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输入您的标题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 rot="17100000">
            <a:off x="175953" y="261388"/>
            <a:ext cx="481872" cy="469661"/>
            <a:chOff x="1032060" y="5022216"/>
            <a:chExt cx="753746" cy="734645"/>
          </a:xfrm>
        </p:grpSpPr>
        <p:sp>
          <p:nvSpPr>
            <p:cNvPr id="48" name="等腰三角形 47"/>
            <p:cNvSpPr/>
            <p:nvPr/>
          </p:nvSpPr>
          <p:spPr>
            <a:xfrm rot="20627212" flipH="1" flipV="1">
              <a:off x="1032060" y="5107080"/>
              <a:ext cx="753746" cy="649781"/>
            </a:xfrm>
            <a:prstGeom prst="triangle">
              <a:avLst/>
            </a:prstGeom>
            <a:noFill/>
            <a:ln w="1270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等腰三角形 48"/>
            <p:cNvSpPr/>
            <p:nvPr/>
          </p:nvSpPr>
          <p:spPr>
            <a:xfrm rot="6289781" flipH="1" flipV="1">
              <a:off x="1003006" y="5062727"/>
              <a:ext cx="587410" cy="506388"/>
            </a:xfrm>
            <a:prstGeom prst="triangle">
              <a:avLst/>
            </a:prstGeom>
            <a:solidFill>
              <a:srgbClr val="C75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4155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9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0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28" grpId="0"/>
          <p:bldP spid="29" grpId="0"/>
          <p:bldP spid="30" grpId="0"/>
          <p:bldP spid="31" grpId="0" animBg="1"/>
          <p:bldP spid="32" grpId="0" animBg="1"/>
          <p:bldP spid="39" grpId="0"/>
          <p:bldP spid="40" grpId="0"/>
          <p:bldP spid="41" grpId="0"/>
          <p:bldP spid="42" grpId="0"/>
          <p:bldP spid="4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0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28" grpId="0"/>
          <p:bldP spid="29" grpId="0"/>
          <p:bldP spid="30" grpId="0"/>
          <p:bldP spid="31" grpId="0" animBg="1"/>
          <p:bldP spid="32" grpId="0" animBg="1"/>
          <p:bldP spid="39" grpId="0"/>
          <p:bldP spid="40" grpId="0"/>
          <p:bldP spid="41" grpId="0"/>
          <p:bldP spid="42" grpId="0"/>
          <p:bldP spid="43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flipH="1">
            <a:off x="1260834" y="270280"/>
            <a:ext cx="72000" cy="468000"/>
          </a:xfrm>
          <a:prstGeom prst="rect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1109" y="254328"/>
            <a:ext cx="681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j-lt"/>
                <a:ea typeface="+mj-ea"/>
              </a:rPr>
              <a:t>02</a:t>
            </a:r>
            <a:endParaRPr lang="en-US" altLang="zh-CN" sz="2800" dirty="0">
              <a:latin typeface="+mj-lt"/>
              <a:ea typeface="+mj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02304" y="241629"/>
            <a:ext cx="5136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请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输入您的标题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rot="17100000">
            <a:off x="175953" y="261388"/>
            <a:ext cx="481872" cy="469661"/>
            <a:chOff x="1032060" y="5022216"/>
            <a:chExt cx="753746" cy="734645"/>
          </a:xfrm>
        </p:grpSpPr>
        <p:sp>
          <p:nvSpPr>
            <p:cNvPr id="8" name="等腰三角形 7"/>
            <p:cNvSpPr/>
            <p:nvPr/>
          </p:nvSpPr>
          <p:spPr>
            <a:xfrm rot="20627212" flipH="1" flipV="1">
              <a:off x="1032060" y="5107080"/>
              <a:ext cx="753746" cy="649781"/>
            </a:xfrm>
            <a:prstGeom prst="triangle">
              <a:avLst/>
            </a:prstGeom>
            <a:noFill/>
            <a:ln w="1270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6289781" flipH="1" flipV="1">
              <a:off x="1003006" y="5062727"/>
              <a:ext cx="587410" cy="506388"/>
            </a:xfrm>
            <a:prstGeom prst="triangle">
              <a:avLst/>
            </a:prstGeom>
            <a:solidFill>
              <a:srgbClr val="C75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375997" y="2004961"/>
            <a:ext cx="3419578" cy="3419578"/>
            <a:chOff x="4375997" y="2004961"/>
            <a:chExt cx="3419578" cy="3419578"/>
          </a:xfrm>
        </p:grpSpPr>
        <p:sp>
          <p:nvSpPr>
            <p:cNvPr id="22" name="椭圆 21"/>
            <p:cNvSpPr/>
            <p:nvPr/>
          </p:nvSpPr>
          <p:spPr>
            <a:xfrm rot="2700000">
              <a:off x="4378802" y="2940279"/>
              <a:ext cx="3419578" cy="1548942"/>
            </a:xfrm>
            <a:prstGeom prst="ellipse">
              <a:avLst/>
            </a:prstGeom>
            <a:noFill/>
            <a:ln w="19050" cap="rnd">
              <a:solidFill>
                <a:srgbClr val="40404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srgbClr val="13273F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 rot="8100000">
              <a:off x="4375997" y="2937475"/>
              <a:ext cx="3419578" cy="1548942"/>
            </a:xfrm>
            <a:prstGeom prst="ellipse">
              <a:avLst/>
            </a:prstGeom>
            <a:noFill/>
            <a:ln w="19050" cap="rnd">
              <a:solidFill>
                <a:srgbClr val="40404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srgbClr val="13273F"/>
                </a:solidFill>
              </a:endParaRPr>
            </a:p>
          </p:txBody>
        </p:sp>
      </p:grpSp>
      <p:sp>
        <p:nvSpPr>
          <p:cNvPr id="24" name="流程图: 决策 23"/>
          <p:cNvSpPr/>
          <p:nvPr/>
        </p:nvSpPr>
        <p:spPr>
          <a:xfrm>
            <a:off x="5339202" y="1718327"/>
            <a:ext cx="1496604" cy="1496604"/>
          </a:xfrm>
          <a:prstGeom prst="flowChartDecision">
            <a:avLst/>
          </a:prstGeom>
          <a:solidFill>
            <a:srgbClr val="C75050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流程图: 决策 24"/>
          <p:cNvSpPr/>
          <p:nvPr/>
        </p:nvSpPr>
        <p:spPr>
          <a:xfrm>
            <a:off x="6644859" y="3023984"/>
            <a:ext cx="1496604" cy="1496604"/>
          </a:xfrm>
          <a:prstGeom prst="flowChartDecision">
            <a:avLst/>
          </a:prstGeom>
          <a:solidFill>
            <a:srgbClr val="404040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流程图: 决策 25"/>
          <p:cNvSpPr/>
          <p:nvPr/>
        </p:nvSpPr>
        <p:spPr>
          <a:xfrm>
            <a:off x="5383481" y="3999612"/>
            <a:ext cx="1496604" cy="1496604"/>
          </a:xfrm>
          <a:prstGeom prst="flowChartDecision">
            <a:avLst/>
          </a:prstGeom>
          <a:solidFill>
            <a:srgbClr val="C75050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流程图: 决策 26"/>
          <p:cNvSpPr/>
          <p:nvPr/>
        </p:nvSpPr>
        <p:spPr>
          <a:xfrm>
            <a:off x="4066961" y="2990569"/>
            <a:ext cx="1496604" cy="1496604"/>
          </a:xfrm>
          <a:prstGeom prst="flowChartDecision">
            <a:avLst/>
          </a:prstGeom>
          <a:solidFill>
            <a:srgbClr val="404040"/>
          </a:solidFill>
          <a:ln w="28575"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842424" y="4307965"/>
            <a:ext cx="3361192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300"/>
              </a:lnSpc>
              <a:defRPr sz="1200"/>
            </a:lvl1pPr>
          </a:lstStyle>
          <a:p>
            <a:r>
              <a:rPr lang="zh-CN" altLang="en-US" sz="1800" dirty="0"/>
              <a:t>请输入标题</a:t>
            </a:r>
            <a:endParaRPr lang="en-US" altLang="zh-CN" sz="1800" dirty="0"/>
          </a:p>
          <a:p>
            <a:r>
              <a:rPr lang="zh-CN" altLang="en-US" dirty="0"/>
              <a:t>请在此处添加您要描述的内容，言简意赅。请在此处添加您要描述的内容，言简意赅。</a:t>
            </a:r>
            <a:endParaRPr lang="en-US" altLang="zh-CN" dirty="0"/>
          </a:p>
        </p:txBody>
      </p:sp>
      <p:sp>
        <p:nvSpPr>
          <p:cNvPr id="29" name="文本框 28"/>
          <p:cNvSpPr txBox="1"/>
          <p:nvPr/>
        </p:nvSpPr>
        <p:spPr>
          <a:xfrm>
            <a:off x="7779256" y="2260506"/>
            <a:ext cx="3361192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ts val="2300"/>
              </a:lnSpc>
              <a:defRPr sz="1200"/>
            </a:lvl1pPr>
          </a:lstStyle>
          <a:p>
            <a:pPr algn="l"/>
            <a:r>
              <a:rPr lang="zh-CN" altLang="en-US" sz="1800" dirty="0"/>
              <a:t>请输入标题</a:t>
            </a:r>
            <a:endParaRPr lang="en-US" altLang="zh-CN" sz="1800" dirty="0"/>
          </a:p>
          <a:p>
            <a:pPr algn="l"/>
            <a:r>
              <a:rPr lang="zh-CN" altLang="en-US" dirty="0"/>
              <a:t>请在此处添加您要描述的内容，言简意赅。请在此处添加您要描述的内容，言简意赅。</a:t>
            </a:r>
            <a:endParaRPr lang="en-US" altLang="zh-CN" dirty="0"/>
          </a:p>
        </p:txBody>
      </p:sp>
      <p:sp>
        <p:nvSpPr>
          <p:cNvPr id="30" name="文本框 29"/>
          <p:cNvSpPr txBox="1"/>
          <p:nvPr/>
        </p:nvSpPr>
        <p:spPr>
          <a:xfrm>
            <a:off x="1080441" y="4305785"/>
            <a:ext cx="3324339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ts val="2300"/>
              </a:lnSpc>
              <a:defRPr sz="1200"/>
            </a:lvl1pPr>
          </a:lstStyle>
          <a:p>
            <a:r>
              <a:rPr lang="zh-CN" altLang="en-US" sz="1800" dirty="0"/>
              <a:t>请输入标题</a:t>
            </a:r>
            <a:endParaRPr lang="en-US" altLang="zh-CN" sz="1800" dirty="0"/>
          </a:p>
          <a:p>
            <a:r>
              <a:rPr lang="zh-CN" altLang="en-US" dirty="0"/>
              <a:t>请在此处添加您要描述的内容，言简意赅。请在此处添加您要描述的内容，言简意赅。</a:t>
            </a:r>
            <a:endParaRPr lang="en-US" altLang="zh-CN" dirty="0"/>
          </a:p>
        </p:txBody>
      </p:sp>
      <p:sp>
        <p:nvSpPr>
          <p:cNvPr id="31" name="文本框 30"/>
          <p:cNvSpPr txBox="1"/>
          <p:nvPr/>
        </p:nvSpPr>
        <p:spPr>
          <a:xfrm>
            <a:off x="1080441" y="2258326"/>
            <a:ext cx="3324340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2300"/>
              </a:lnSpc>
              <a:defRPr sz="1200"/>
            </a:lvl1pPr>
          </a:lstStyle>
          <a:p>
            <a:pPr algn="r"/>
            <a:r>
              <a:rPr lang="zh-CN" altLang="en-US" sz="1800" dirty="0"/>
              <a:t>请输入标题</a:t>
            </a:r>
            <a:endParaRPr lang="en-US" altLang="zh-CN" sz="1800" dirty="0"/>
          </a:p>
          <a:p>
            <a:pPr algn="r"/>
            <a:r>
              <a:rPr lang="zh-CN" altLang="en-US" dirty="0"/>
              <a:t>请在此处添加您要描述的内容，言简意赅。请在此处添加您要描述的内容，言简意赅。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4085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H_Other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496860" y="2136696"/>
            <a:ext cx="3265332" cy="3284931"/>
          </a:xfrm>
          <a:prstGeom prst="ellipse">
            <a:avLst/>
          </a:prstGeom>
          <a:noFill/>
          <a:ln w="53975" cmpd="dbl">
            <a:solidFill>
              <a:srgbClr val="404040"/>
            </a:solidFill>
            <a:bevel/>
            <a:headEnd/>
            <a:tailEnd/>
          </a:ln>
        </p:spPr>
        <p:txBody>
          <a:bodyPr anchor="ctr">
            <a:normAutofit/>
          </a:bodyPr>
          <a:lstStyle/>
          <a:p>
            <a:pPr algn="ctr">
              <a:defRPr/>
            </a:pPr>
            <a:endParaRPr lang="zh-CN" altLang="zh-CN" sz="8000">
              <a:solidFill>
                <a:schemeClr val="bg1"/>
              </a:solidFill>
              <a:sym typeface="Calibri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394941" y="2091617"/>
            <a:ext cx="1025072" cy="1030951"/>
            <a:chOff x="4394941" y="2091617"/>
            <a:chExt cx="1025072" cy="1030951"/>
          </a:xfrm>
        </p:grpSpPr>
        <p:sp>
          <p:nvSpPr>
            <p:cNvPr id="7" name="MH_Other_2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4394941" y="2091617"/>
              <a:ext cx="1025072" cy="1030951"/>
            </a:xfrm>
            <a:prstGeom prst="ellipse">
              <a:avLst/>
            </a:prstGeom>
            <a:solidFill>
              <a:srgbClr val="C75050"/>
            </a:solidFill>
            <a:ln w="28575">
              <a:noFill/>
              <a:bevel/>
              <a:headEnd/>
              <a:tailEnd/>
            </a:ln>
          </p:spPr>
          <p:txBody>
            <a:bodyPr anchor="ctr">
              <a:normAutofit fontScale="62500" lnSpcReduction="20000"/>
            </a:bodyPr>
            <a:lstStyle/>
            <a:p>
              <a:pPr algn="ctr">
                <a:defRPr/>
              </a:pPr>
              <a:endParaRPr lang="zh-CN" altLang="zh-CN" sz="8000">
                <a:solidFill>
                  <a:schemeClr val="bg1"/>
                </a:solidFill>
                <a:sym typeface="Calibri" pitchFamily="34" charset="0"/>
              </a:endParaRPr>
            </a:p>
          </p:txBody>
        </p:sp>
        <p:sp>
          <p:nvSpPr>
            <p:cNvPr id="8" name="MH_Other_8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4839856" y="2626692"/>
              <a:ext cx="101919" cy="101919"/>
            </a:xfrm>
            <a:custGeom>
              <a:avLst/>
              <a:gdLst>
                <a:gd name="T0" fmla="*/ 89848 w 36"/>
                <a:gd name="T1" fmla="*/ 49916 h 36"/>
                <a:gd name="T2" fmla="*/ 39932 w 36"/>
                <a:gd name="T3" fmla="*/ 0 h 36"/>
                <a:gd name="T4" fmla="*/ 39932 w 36"/>
                <a:gd name="T5" fmla="*/ 0 h 36"/>
                <a:gd name="T6" fmla="*/ 0 w 36"/>
                <a:gd name="T7" fmla="*/ 89848 h 36"/>
                <a:gd name="T8" fmla="*/ 89848 w 36"/>
                <a:gd name="T9" fmla="*/ 49916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36" y="20"/>
                  </a:moveTo>
                  <a:lnTo>
                    <a:pt x="16" y="0"/>
                  </a:lnTo>
                  <a:lnTo>
                    <a:pt x="0" y="36"/>
                  </a:lnTo>
                  <a:lnTo>
                    <a:pt x="36" y="20"/>
                  </a:lnTo>
                  <a:close/>
                </a:path>
              </a:pathLst>
            </a:custGeom>
            <a:solidFill>
              <a:srgbClr val="FEFFFF"/>
            </a:solidFill>
            <a:ln w="9525" cmpd="sng">
              <a:noFill/>
              <a:bevel/>
              <a:headEnd/>
              <a:tailEnd/>
            </a:ln>
          </p:spPr>
          <p:txBody>
            <a:bodyPr>
              <a:normAutofit fontScale="25000" lnSpcReduction="20000"/>
            </a:bodyPr>
            <a:lstStyle/>
            <a:p>
              <a:pPr>
                <a:defRPr/>
              </a:pPr>
              <a:endParaRPr lang="zh-CN" altLang="en-US" sz="1600"/>
            </a:p>
          </p:txBody>
        </p:sp>
        <p:sp>
          <p:nvSpPr>
            <p:cNvPr id="9" name="MH_Other_9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4941777" y="2683530"/>
              <a:ext cx="1959" cy="1961"/>
            </a:xfrm>
            <a:prstGeom prst="rect">
              <a:avLst/>
            </a:prstGeom>
            <a:solidFill>
              <a:srgbClr val="FEFFFF"/>
            </a:solidFill>
            <a:ln w="9525">
              <a:noFill/>
              <a:bevel/>
              <a:headEnd/>
              <a:tailEnd/>
            </a:ln>
          </p:spPr>
          <p:txBody>
            <a:bodyPr>
              <a:normAutofit fontScale="25000" lnSpcReduction="20000"/>
            </a:bodyPr>
            <a:lstStyle/>
            <a:p>
              <a:pPr>
                <a:defRPr/>
              </a:pPr>
              <a:endParaRPr lang="zh-CN" altLang="zh-CN" sz="1600">
                <a:sym typeface="Calibri" pitchFamily="34" charset="0"/>
              </a:endParaRPr>
            </a:p>
          </p:txBody>
        </p:sp>
        <p:sp>
          <p:nvSpPr>
            <p:cNvPr id="10" name="MH_Other_10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4898656" y="2381693"/>
              <a:ext cx="258718" cy="252838"/>
            </a:xfrm>
            <a:custGeom>
              <a:avLst/>
              <a:gdLst>
                <a:gd name="T0" fmla="*/ 202159 w 91"/>
                <a:gd name="T1" fmla="*/ 0 h 89"/>
                <a:gd name="T2" fmla="*/ 0 w 91"/>
                <a:gd name="T3" fmla="*/ 202159 h 89"/>
                <a:gd name="T4" fmla="*/ 19966 w 91"/>
                <a:gd name="T5" fmla="*/ 222125 h 89"/>
                <a:gd name="T6" fmla="*/ 227117 w 91"/>
                <a:gd name="T7" fmla="*/ 19966 h 89"/>
                <a:gd name="T8" fmla="*/ 202159 w 91"/>
                <a:gd name="T9" fmla="*/ 0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"/>
                <a:gd name="T16" fmla="*/ 0 h 89"/>
                <a:gd name="T17" fmla="*/ 91 w 91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" h="89">
                  <a:moveTo>
                    <a:pt x="81" y="0"/>
                  </a:moveTo>
                  <a:lnTo>
                    <a:pt x="0" y="81"/>
                  </a:lnTo>
                  <a:lnTo>
                    <a:pt x="8" y="89"/>
                  </a:lnTo>
                  <a:lnTo>
                    <a:pt x="91" y="8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FEFFFF"/>
            </a:solidFill>
            <a:ln w="9525" cmpd="sng">
              <a:noFill/>
              <a:bevel/>
              <a:headEnd/>
              <a:tailEnd/>
            </a:ln>
          </p:spPr>
          <p:txBody>
            <a:bodyPr>
              <a:normAutofit fontScale="77500" lnSpcReduction="20000"/>
            </a:bodyPr>
            <a:lstStyle/>
            <a:p>
              <a:pPr>
                <a:defRPr/>
              </a:pPr>
              <a:endParaRPr lang="zh-CN" altLang="en-US" sz="1600"/>
            </a:p>
          </p:txBody>
        </p:sp>
        <p:sp>
          <p:nvSpPr>
            <p:cNvPr id="11" name="MH_Other_11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4933935" y="2416974"/>
              <a:ext cx="256757" cy="254798"/>
            </a:xfrm>
            <a:custGeom>
              <a:avLst/>
              <a:gdLst>
                <a:gd name="T0" fmla="*/ 0 w 91"/>
                <a:gd name="T1" fmla="*/ 204654 h 90"/>
                <a:gd name="T2" fmla="*/ 19966 w 91"/>
                <a:gd name="T3" fmla="*/ 224620 h 90"/>
                <a:gd name="T4" fmla="*/ 227117 w 91"/>
                <a:gd name="T5" fmla="*/ 19966 h 90"/>
                <a:gd name="T6" fmla="*/ 207151 w 91"/>
                <a:gd name="T7" fmla="*/ 0 h 90"/>
                <a:gd name="T8" fmla="*/ 0 w 91"/>
                <a:gd name="T9" fmla="*/ 204654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"/>
                <a:gd name="T16" fmla="*/ 0 h 90"/>
                <a:gd name="T17" fmla="*/ 91 w 91"/>
                <a:gd name="T18" fmla="*/ 90 h 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" h="90">
                  <a:moveTo>
                    <a:pt x="0" y="82"/>
                  </a:moveTo>
                  <a:lnTo>
                    <a:pt x="8" y="90"/>
                  </a:lnTo>
                  <a:lnTo>
                    <a:pt x="91" y="8"/>
                  </a:lnTo>
                  <a:lnTo>
                    <a:pt x="83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FEFFFF"/>
            </a:solidFill>
            <a:ln w="9525" cmpd="sng">
              <a:noFill/>
              <a:bevel/>
              <a:headEnd/>
              <a:tailEnd/>
            </a:ln>
          </p:spPr>
          <p:txBody>
            <a:bodyPr>
              <a:normAutofit fontScale="77500" lnSpcReduction="20000"/>
            </a:bodyPr>
            <a:lstStyle/>
            <a:p>
              <a:pPr>
                <a:defRPr/>
              </a:pPr>
              <a:endParaRPr lang="zh-CN" altLang="en-US" sz="1600"/>
            </a:p>
          </p:txBody>
        </p:sp>
        <p:sp>
          <p:nvSpPr>
            <p:cNvPr id="12" name="MH_Other_12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5145615" y="2348375"/>
              <a:ext cx="80359" cy="74479"/>
            </a:xfrm>
            <a:custGeom>
              <a:avLst/>
              <a:gdLst>
                <a:gd name="T0" fmla="*/ 46588 w 21"/>
                <a:gd name="T1" fmla="*/ 19467 h 20"/>
                <a:gd name="T2" fmla="*/ 0 w 21"/>
                <a:gd name="T3" fmla="*/ 19467 h 20"/>
                <a:gd name="T4" fmla="*/ 49916 w 21"/>
                <a:gd name="T5" fmla="*/ 64890 h 20"/>
                <a:gd name="T6" fmla="*/ 46588 w 21"/>
                <a:gd name="T7" fmla="*/ 19467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"/>
                <a:gd name="T13" fmla="*/ 0 h 20"/>
                <a:gd name="T14" fmla="*/ 21 w 21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3"/>
                    <a:pt x="14" y="6"/>
                  </a:cubicBezTo>
                  <a:close/>
                </a:path>
              </a:pathLst>
            </a:custGeom>
            <a:solidFill>
              <a:srgbClr val="FEFFFF"/>
            </a:solidFill>
            <a:ln w="9525" cmpd="sng">
              <a:noFill/>
              <a:bevel/>
              <a:headEnd/>
              <a:tailEnd/>
            </a:ln>
          </p:spPr>
          <p:txBody>
            <a:bodyPr>
              <a:normAutofit fontScale="25000" lnSpcReduction="20000"/>
            </a:bodyPr>
            <a:lstStyle/>
            <a:p>
              <a:pPr>
                <a:defRPr/>
              </a:pPr>
              <a:endParaRPr lang="zh-CN" altLang="en-US" sz="1600"/>
            </a:p>
          </p:txBody>
        </p:sp>
        <p:sp>
          <p:nvSpPr>
            <p:cNvPr id="13" name="MH_Other_13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4659539" y="2360134"/>
              <a:ext cx="474316" cy="468435"/>
            </a:xfrm>
            <a:custGeom>
              <a:avLst/>
              <a:gdLst>
                <a:gd name="T0" fmla="*/ 366880 w 167"/>
                <a:gd name="T1" fmla="*/ 361889 h 165"/>
                <a:gd name="T2" fmla="*/ 49916 w 167"/>
                <a:gd name="T3" fmla="*/ 361889 h 165"/>
                <a:gd name="T4" fmla="*/ 49916 w 167"/>
                <a:gd name="T5" fmla="*/ 49916 h 165"/>
                <a:gd name="T6" fmla="*/ 346914 w 167"/>
                <a:gd name="T7" fmla="*/ 49916 h 165"/>
                <a:gd name="T8" fmla="*/ 399326 w 167"/>
                <a:gd name="T9" fmla="*/ 0 h 165"/>
                <a:gd name="T10" fmla="*/ 0 w 167"/>
                <a:gd name="T11" fmla="*/ 0 h 165"/>
                <a:gd name="T12" fmla="*/ 0 w 167"/>
                <a:gd name="T13" fmla="*/ 411805 h 165"/>
                <a:gd name="T14" fmla="*/ 416796 w 167"/>
                <a:gd name="T15" fmla="*/ 411805 h 165"/>
                <a:gd name="T16" fmla="*/ 416796 w 167"/>
                <a:gd name="T17" fmla="*/ 152243 h 165"/>
                <a:gd name="T18" fmla="*/ 366880 w 167"/>
                <a:gd name="T19" fmla="*/ 202159 h 165"/>
                <a:gd name="T20" fmla="*/ 366880 w 167"/>
                <a:gd name="T21" fmla="*/ 361889 h 16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7"/>
                <a:gd name="T34" fmla="*/ 0 h 165"/>
                <a:gd name="T35" fmla="*/ 167 w 167"/>
                <a:gd name="T36" fmla="*/ 165 h 16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7" h="165">
                  <a:moveTo>
                    <a:pt x="147" y="145"/>
                  </a:moveTo>
                  <a:lnTo>
                    <a:pt x="20" y="145"/>
                  </a:lnTo>
                  <a:lnTo>
                    <a:pt x="20" y="20"/>
                  </a:lnTo>
                  <a:lnTo>
                    <a:pt x="139" y="20"/>
                  </a:lnTo>
                  <a:lnTo>
                    <a:pt x="160" y="0"/>
                  </a:lnTo>
                  <a:lnTo>
                    <a:pt x="0" y="0"/>
                  </a:lnTo>
                  <a:lnTo>
                    <a:pt x="0" y="165"/>
                  </a:lnTo>
                  <a:lnTo>
                    <a:pt x="167" y="165"/>
                  </a:lnTo>
                  <a:lnTo>
                    <a:pt x="167" y="61"/>
                  </a:lnTo>
                  <a:lnTo>
                    <a:pt x="147" y="81"/>
                  </a:lnTo>
                  <a:lnTo>
                    <a:pt x="147" y="145"/>
                  </a:lnTo>
                  <a:close/>
                </a:path>
              </a:pathLst>
            </a:custGeom>
            <a:solidFill>
              <a:srgbClr val="FEFFFF"/>
            </a:solidFill>
            <a:ln w="9525" cmpd="sng">
              <a:noFill/>
              <a:bevel/>
              <a:headEnd/>
              <a:tailEnd/>
            </a:ln>
          </p:spPr>
          <p:txBody>
            <a:bodyPr>
              <a:normAutofit/>
            </a:bodyPr>
            <a:lstStyle/>
            <a:p>
              <a:pPr>
                <a:defRPr/>
              </a:pPr>
              <a:endParaRPr lang="zh-CN" altLang="en-US" sz="1600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922584" y="3263687"/>
            <a:ext cx="1025071" cy="1030951"/>
            <a:chOff x="3922584" y="3263687"/>
            <a:chExt cx="1025071" cy="1030951"/>
          </a:xfrm>
        </p:grpSpPr>
        <p:sp>
          <p:nvSpPr>
            <p:cNvPr id="15" name="MH_Other_3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3922584" y="3263687"/>
              <a:ext cx="1025071" cy="1030951"/>
            </a:xfrm>
            <a:prstGeom prst="ellipse">
              <a:avLst/>
            </a:prstGeom>
            <a:solidFill>
              <a:srgbClr val="404040"/>
            </a:solidFill>
            <a:ln w="28575">
              <a:noFill/>
              <a:bevel/>
              <a:headEnd/>
              <a:tailEnd/>
            </a:ln>
          </p:spPr>
          <p:txBody>
            <a:bodyPr anchor="ctr">
              <a:normAutofit fontScale="62500" lnSpcReduction="20000"/>
            </a:bodyPr>
            <a:lstStyle/>
            <a:p>
              <a:pPr algn="ctr">
                <a:defRPr/>
              </a:pPr>
              <a:endParaRPr lang="zh-CN" altLang="zh-CN" sz="8000">
                <a:solidFill>
                  <a:schemeClr val="bg1"/>
                </a:solidFill>
                <a:sym typeface="Calibri" pitchFamily="34" charset="0"/>
              </a:endParaRPr>
            </a:p>
          </p:txBody>
        </p:sp>
        <p:sp>
          <p:nvSpPr>
            <p:cNvPr id="16" name="MH_Other_14"/>
            <p:cNvSpPr>
              <a:spLocks noEditPoints="1"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4157782" y="3528284"/>
              <a:ext cx="531155" cy="525275"/>
            </a:xfrm>
            <a:custGeom>
              <a:avLst/>
              <a:gdLst>
                <a:gd name="T0" fmla="*/ 271436 w 95"/>
                <a:gd name="T1" fmla="*/ 189679 h 93"/>
                <a:gd name="T2" fmla="*/ 314468 w 95"/>
                <a:gd name="T3" fmla="*/ 169713 h 93"/>
                <a:gd name="T4" fmla="*/ 314468 w 95"/>
                <a:gd name="T5" fmla="*/ 136436 h 93"/>
                <a:gd name="T6" fmla="*/ 271436 w 95"/>
                <a:gd name="T7" fmla="*/ 119798 h 93"/>
                <a:gd name="T8" fmla="*/ 264815 w 95"/>
                <a:gd name="T9" fmla="*/ 99831 h 93"/>
                <a:gd name="T10" fmla="*/ 281366 w 95"/>
                <a:gd name="T11" fmla="*/ 56571 h 93"/>
                <a:gd name="T12" fmla="*/ 254885 w 95"/>
                <a:gd name="T13" fmla="*/ 33277 h 93"/>
                <a:gd name="T14" fmla="*/ 211852 w 95"/>
                <a:gd name="T15" fmla="*/ 49916 h 93"/>
                <a:gd name="T16" fmla="*/ 195301 w 95"/>
                <a:gd name="T17" fmla="*/ 43260 h 93"/>
                <a:gd name="T18" fmla="*/ 175440 w 95"/>
                <a:gd name="T19" fmla="*/ 0 h 93"/>
                <a:gd name="T20" fmla="*/ 139028 w 95"/>
                <a:gd name="T21" fmla="*/ 0 h 93"/>
                <a:gd name="T22" fmla="*/ 122477 w 95"/>
                <a:gd name="T23" fmla="*/ 43260 h 93"/>
                <a:gd name="T24" fmla="*/ 102616 w 95"/>
                <a:gd name="T25" fmla="*/ 49916 h 93"/>
                <a:gd name="T26" fmla="*/ 59583 w 95"/>
                <a:gd name="T27" fmla="*/ 33277 h 93"/>
                <a:gd name="T28" fmla="*/ 33102 w 95"/>
                <a:gd name="T29" fmla="*/ 56571 h 93"/>
                <a:gd name="T30" fmla="*/ 52963 w 95"/>
                <a:gd name="T31" fmla="*/ 99831 h 93"/>
                <a:gd name="T32" fmla="*/ 43032 w 95"/>
                <a:gd name="T33" fmla="*/ 119798 h 93"/>
                <a:gd name="T34" fmla="*/ 0 w 95"/>
                <a:gd name="T35" fmla="*/ 136436 h 93"/>
                <a:gd name="T36" fmla="*/ 0 w 95"/>
                <a:gd name="T37" fmla="*/ 173041 h 93"/>
                <a:gd name="T38" fmla="*/ 43032 w 95"/>
                <a:gd name="T39" fmla="*/ 189679 h 93"/>
                <a:gd name="T40" fmla="*/ 52963 w 95"/>
                <a:gd name="T41" fmla="*/ 209646 h 93"/>
                <a:gd name="T42" fmla="*/ 36412 w 95"/>
                <a:gd name="T43" fmla="*/ 252906 h 93"/>
                <a:gd name="T44" fmla="*/ 59583 w 95"/>
                <a:gd name="T45" fmla="*/ 276200 h 93"/>
                <a:gd name="T46" fmla="*/ 102616 w 95"/>
                <a:gd name="T47" fmla="*/ 259561 h 93"/>
                <a:gd name="T48" fmla="*/ 122477 w 95"/>
                <a:gd name="T49" fmla="*/ 266217 h 93"/>
                <a:gd name="T50" fmla="*/ 142338 w 95"/>
                <a:gd name="T51" fmla="*/ 309477 h 93"/>
                <a:gd name="T52" fmla="*/ 175440 w 95"/>
                <a:gd name="T53" fmla="*/ 309477 h 93"/>
                <a:gd name="T54" fmla="*/ 195301 w 95"/>
                <a:gd name="T55" fmla="*/ 266217 h 93"/>
                <a:gd name="T56" fmla="*/ 211852 w 95"/>
                <a:gd name="T57" fmla="*/ 259561 h 93"/>
                <a:gd name="T58" fmla="*/ 258195 w 95"/>
                <a:gd name="T59" fmla="*/ 276200 h 93"/>
                <a:gd name="T60" fmla="*/ 281366 w 95"/>
                <a:gd name="T61" fmla="*/ 249578 h 93"/>
                <a:gd name="T62" fmla="*/ 264815 w 95"/>
                <a:gd name="T63" fmla="*/ 209646 h 93"/>
                <a:gd name="T64" fmla="*/ 271436 w 95"/>
                <a:gd name="T65" fmla="*/ 189679 h 93"/>
                <a:gd name="T66" fmla="*/ 158889 w 95"/>
                <a:gd name="T67" fmla="*/ 202990 h 93"/>
                <a:gd name="T68" fmla="*/ 109236 w 95"/>
                <a:gd name="T69" fmla="*/ 153075 h 93"/>
                <a:gd name="T70" fmla="*/ 158889 w 95"/>
                <a:gd name="T71" fmla="*/ 106487 h 93"/>
                <a:gd name="T72" fmla="*/ 208542 w 95"/>
                <a:gd name="T73" fmla="*/ 153075 h 93"/>
                <a:gd name="T74" fmla="*/ 158889 w 95"/>
                <a:gd name="T75" fmla="*/ 202990 h 9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95"/>
                <a:gd name="T115" fmla="*/ 0 h 93"/>
                <a:gd name="T116" fmla="*/ 95 w 95"/>
                <a:gd name="T117" fmla="*/ 93 h 9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95" h="93">
                  <a:moveTo>
                    <a:pt x="82" y="57"/>
                  </a:moveTo>
                  <a:cubicBezTo>
                    <a:pt x="82" y="57"/>
                    <a:pt x="95" y="52"/>
                    <a:pt x="95" y="5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0"/>
                    <a:pt x="82" y="36"/>
                    <a:pt x="82" y="36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5" y="17"/>
                    <a:pt x="85" y="17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9"/>
                    <a:pt x="64" y="15"/>
                    <a:pt x="64" y="15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3"/>
                    <a:pt x="53" y="0"/>
                    <a:pt x="5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37" y="13"/>
                    <a:pt x="37" y="1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18" y="10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6" y="30"/>
                    <a:pt x="16" y="30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3" y="57"/>
                    <a:pt x="13" y="57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0" y="75"/>
                    <a:pt x="11" y="7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9" y="84"/>
                    <a:pt x="31" y="78"/>
                    <a:pt x="31" y="78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42" y="93"/>
                    <a:pt x="43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4" y="93"/>
                    <a:pt x="59" y="80"/>
                    <a:pt x="59" y="80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3"/>
                    <a:pt x="78" y="83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6" y="75"/>
                    <a:pt x="80" y="63"/>
                    <a:pt x="80" y="63"/>
                  </a:cubicBezTo>
                  <a:lnTo>
                    <a:pt x="82" y="57"/>
                  </a:lnTo>
                  <a:close/>
                  <a:moveTo>
                    <a:pt x="48" y="61"/>
                  </a:moveTo>
                  <a:cubicBezTo>
                    <a:pt x="39" y="61"/>
                    <a:pt x="33" y="55"/>
                    <a:pt x="33" y="46"/>
                  </a:cubicBezTo>
                  <a:cubicBezTo>
                    <a:pt x="33" y="38"/>
                    <a:pt x="39" y="32"/>
                    <a:pt x="48" y="32"/>
                  </a:cubicBezTo>
                  <a:cubicBezTo>
                    <a:pt x="56" y="32"/>
                    <a:pt x="63" y="38"/>
                    <a:pt x="63" y="46"/>
                  </a:cubicBezTo>
                  <a:cubicBezTo>
                    <a:pt x="63" y="55"/>
                    <a:pt x="56" y="61"/>
                    <a:pt x="48" y="61"/>
                  </a:cubicBezTo>
                  <a:close/>
                </a:path>
              </a:pathLst>
            </a:custGeom>
            <a:solidFill>
              <a:srgbClr val="FEFFFF"/>
            </a:solidFill>
            <a:ln w="9525" cmpd="sng">
              <a:noFill/>
              <a:bevel/>
              <a:headEnd/>
              <a:tailEnd/>
            </a:ln>
          </p:spPr>
          <p:txBody>
            <a:bodyPr>
              <a:normAutofit/>
            </a:bodyPr>
            <a:lstStyle/>
            <a:p>
              <a:pPr>
                <a:defRPr/>
              </a:pPr>
              <a:endParaRPr lang="zh-CN" altLang="en-US" sz="1600"/>
            </a:p>
          </p:txBody>
        </p:sp>
        <p:sp>
          <p:nvSpPr>
            <p:cNvPr id="17" name="MH_Other_15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4367500" y="3736043"/>
              <a:ext cx="109759" cy="105839"/>
            </a:xfrm>
            <a:prstGeom prst="ellipse">
              <a:avLst/>
            </a:prstGeom>
            <a:solidFill>
              <a:srgbClr val="FEFFFF"/>
            </a:solidFill>
            <a:ln w="9525">
              <a:noFill/>
              <a:bevel/>
              <a:headEnd/>
              <a:tailEnd/>
            </a:ln>
          </p:spPr>
          <p:txBody>
            <a:bodyPr>
              <a:normAutofit fontScale="25000" lnSpcReduction="20000"/>
            </a:bodyPr>
            <a:lstStyle/>
            <a:p>
              <a:pPr>
                <a:defRPr/>
              </a:pPr>
              <a:endParaRPr lang="zh-CN" altLang="zh-CN" sz="1600">
                <a:sym typeface="Calibri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264355" y="3263687"/>
            <a:ext cx="1027031" cy="1030951"/>
            <a:chOff x="7264355" y="3263687"/>
            <a:chExt cx="1027031" cy="1030951"/>
          </a:xfrm>
        </p:grpSpPr>
        <p:sp>
          <p:nvSpPr>
            <p:cNvPr id="19" name="MH_Other_6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7264355" y="3263687"/>
              <a:ext cx="1027031" cy="1030951"/>
            </a:xfrm>
            <a:prstGeom prst="ellipse">
              <a:avLst/>
            </a:prstGeom>
            <a:solidFill>
              <a:srgbClr val="C75050"/>
            </a:solidFill>
            <a:ln w="28575">
              <a:noFill/>
              <a:bevel/>
              <a:headEnd/>
              <a:tailEnd/>
            </a:ln>
          </p:spPr>
          <p:txBody>
            <a:bodyPr anchor="ctr">
              <a:normAutofit fontScale="62500" lnSpcReduction="20000"/>
            </a:bodyPr>
            <a:lstStyle/>
            <a:p>
              <a:pPr algn="ctr">
                <a:defRPr/>
              </a:pPr>
              <a:endParaRPr lang="zh-CN" altLang="zh-CN" sz="8000">
                <a:solidFill>
                  <a:schemeClr val="bg1"/>
                </a:solidFill>
                <a:sym typeface="Calibri" pitchFamily="34" charset="0"/>
              </a:endParaRPr>
            </a:p>
          </p:txBody>
        </p:sp>
        <p:sp>
          <p:nvSpPr>
            <p:cNvPr id="20" name="MH_Other_16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7560314" y="3479285"/>
              <a:ext cx="435116" cy="546836"/>
            </a:xfrm>
            <a:custGeom>
              <a:avLst/>
              <a:gdLst>
                <a:gd name="connsiteX0" fmla="*/ 7193 w 352425"/>
                <a:gd name="connsiteY0" fmla="*/ 298450 h 442913"/>
                <a:gd name="connsiteX1" fmla="*/ 176213 w 352425"/>
                <a:gd name="connsiteY1" fmla="*/ 352624 h 442913"/>
                <a:gd name="connsiteX2" fmla="*/ 345233 w 352425"/>
                <a:gd name="connsiteY2" fmla="*/ 298450 h 442913"/>
                <a:gd name="connsiteX3" fmla="*/ 352425 w 352425"/>
                <a:gd name="connsiteY3" fmla="*/ 312896 h 442913"/>
                <a:gd name="connsiteX4" fmla="*/ 352425 w 352425"/>
                <a:gd name="connsiteY4" fmla="*/ 367070 h 442913"/>
                <a:gd name="connsiteX5" fmla="*/ 176213 w 352425"/>
                <a:gd name="connsiteY5" fmla="*/ 442913 h 442913"/>
                <a:gd name="connsiteX6" fmla="*/ 0 w 352425"/>
                <a:gd name="connsiteY6" fmla="*/ 367070 h 442913"/>
                <a:gd name="connsiteX7" fmla="*/ 0 w 352425"/>
                <a:gd name="connsiteY7" fmla="*/ 312896 h 442913"/>
                <a:gd name="connsiteX8" fmla="*/ 7193 w 352425"/>
                <a:gd name="connsiteY8" fmla="*/ 298450 h 442913"/>
                <a:gd name="connsiteX9" fmla="*/ 7193 w 352425"/>
                <a:gd name="connsiteY9" fmla="*/ 184150 h 442913"/>
                <a:gd name="connsiteX10" fmla="*/ 176213 w 352425"/>
                <a:gd name="connsiteY10" fmla="*/ 243205 h 442913"/>
                <a:gd name="connsiteX11" fmla="*/ 345233 w 352425"/>
                <a:gd name="connsiteY11" fmla="*/ 184150 h 442913"/>
                <a:gd name="connsiteX12" fmla="*/ 352425 w 352425"/>
                <a:gd name="connsiteY12" fmla="*/ 202605 h 442913"/>
                <a:gd name="connsiteX13" fmla="*/ 352425 w 352425"/>
                <a:gd name="connsiteY13" fmla="*/ 257969 h 442913"/>
                <a:gd name="connsiteX14" fmla="*/ 176213 w 352425"/>
                <a:gd name="connsiteY14" fmla="*/ 331788 h 442913"/>
                <a:gd name="connsiteX15" fmla="*/ 0 w 352425"/>
                <a:gd name="connsiteY15" fmla="*/ 257969 h 442913"/>
                <a:gd name="connsiteX16" fmla="*/ 0 w 352425"/>
                <a:gd name="connsiteY16" fmla="*/ 202605 h 442913"/>
                <a:gd name="connsiteX17" fmla="*/ 7193 w 352425"/>
                <a:gd name="connsiteY17" fmla="*/ 184150 h 442913"/>
                <a:gd name="connsiteX18" fmla="*/ 7193 w 352425"/>
                <a:gd name="connsiteY18" fmla="*/ 76200 h 442913"/>
                <a:gd name="connsiteX19" fmla="*/ 176213 w 352425"/>
                <a:gd name="connsiteY19" fmla="*/ 130795 h 442913"/>
                <a:gd name="connsiteX20" fmla="*/ 345233 w 352425"/>
                <a:gd name="connsiteY20" fmla="*/ 76200 h 442913"/>
                <a:gd name="connsiteX21" fmla="*/ 352425 w 352425"/>
                <a:gd name="connsiteY21" fmla="*/ 94398 h 442913"/>
                <a:gd name="connsiteX22" fmla="*/ 352425 w 352425"/>
                <a:gd name="connsiteY22" fmla="*/ 148993 h 442913"/>
                <a:gd name="connsiteX23" fmla="*/ 176213 w 352425"/>
                <a:gd name="connsiteY23" fmla="*/ 225425 h 442913"/>
                <a:gd name="connsiteX24" fmla="*/ 0 w 352425"/>
                <a:gd name="connsiteY24" fmla="*/ 148993 h 442913"/>
                <a:gd name="connsiteX25" fmla="*/ 0 w 352425"/>
                <a:gd name="connsiteY25" fmla="*/ 94398 h 442913"/>
                <a:gd name="connsiteX26" fmla="*/ 7193 w 352425"/>
                <a:gd name="connsiteY26" fmla="*/ 76200 h 442913"/>
                <a:gd name="connsiteX27" fmla="*/ 177006 w 352425"/>
                <a:gd name="connsiteY27" fmla="*/ 0 h 442913"/>
                <a:gd name="connsiteX28" fmla="*/ 349250 w 352425"/>
                <a:gd name="connsiteY28" fmla="*/ 57944 h 442913"/>
                <a:gd name="connsiteX29" fmla="*/ 177006 w 352425"/>
                <a:gd name="connsiteY29" fmla="*/ 115888 h 442913"/>
                <a:gd name="connsiteX30" fmla="*/ 4762 w 352425"/>
                <a:gd name="connsiteY30" fmla="*/ 57944 h 442913"/>
                <a:gd name="connsiteX31" fmla="*/ 177006 w 352425"/>
                <a:gd name="connsiteY31" fmla="*/ 0 h 442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52425" h="442913">
                  <a:moveTo>
                    <a:pt x="7193" y="298450"/>
                  </a:moveTo>
                  <a:cubicBezTo>
                    <a:pt x="25173" y="330954"/>
                    <a:pt x="93501" y="352624"/>
                    <a:pt x="176213" y="352624"/>
                  </a:cubicBezTo>
                  <a:cubicBezTo>
                    <a:pt x="258925" y="352624"/>
                    <a:pt x="327252" y="330954"/>
                    <a:pt x="345233" y="298450"/>
                  </a:cubicBezTo>
                  <a:cubicBezTo>
                    <a:pt x="348829" y="302062"/>
                    <a:pt x="352425" y="309285"/>
                    <a:pt x="352425" y="312896"/>
                  </a:cubicBezTo>
                  <a:cubicBezTo>
                    <a:pt x="352425" y="312896"/>
                    <a:pt x="352425" y="312896"/>
                    <a:pt x="352425" y="367070"/>
                  </a:cubicBezTo>
                  <a:cubicBezTo>
                    <a:pt x="352425" y="410409"/>
                    <a:pt x="273309" y="442913"/>
                    <a:pt x="176213" y="442913"/>
                  </a:cubicBezTo>
                  <a:cubicBezTo>
                    <a:pt x="79116" y="442913"/>
                    <a:pt x="0" y="410409"/>
                    <a:pt x="0" y="367070"/>
                  </a:cubicBezTo>
                  <a:cubicBezTo>
                    <a:pt x="0" y="367070"/>
                    <a:pt x="0" y="367070"/>
                    <a:pt x="0" y="312896"/>
                  </a:cubicBezTo>
                  <a:cubicBezTo>
                    <a:pt x="0" y="309285"/>
                    <a:pt x="3596" y="302062"/>
                    <a:pt x="7193" y="298450"/>
                  </a:cubicBezTo>
                  <a:close/>
                  <a:moveTo>
                    <a:pt x="7193" y="184150"/>
                  </a:moveTo>
                  <a:cubicBezTo>
                    <a:pt x="25173" y="217369"/>
                    <a:pt x="93501" y="243205"/>
                    <a:pt x="176213" y="243205"/>
                  </a:cubicBezTo>
                  <a:cubicBezTo>
                    <a:pt x="258925" y="243205"/>
                    <a:pt x="327252" y="217369"/>
                    <a:pt x="345233" y="184150"/>
                  </a:cubicBezTo>
                  <a:cubicBezTo>
                    <a:pt x="348829" y="191532"/>
                    <a:pt x="352425" y="195223"/>
                    <a:pt x="352425" y="202605"/>
                  </a:cubicBezTo>
                  <a:cubicBezTo>
                    <a:pt x="352425" y="202605"/>
                    <a:pt x="352425" y="202605"/>
                    <a:pt x="352425" y="257969"/>
                  </a:cubicBezTo>
                  <a:cubicBezTo>
                    <a:pt x="352425" y="298570"/>
                    <a:pt x="273309" y="331788"/>
                    <a:pt x="176213" y="331788"/>
                  </a:cubicBezTo>
                  <a:cubicBezTo>
                    <a:pt x="79116" y="331788"/>
                    <a:pt x="0" y="298570"/>
                    <a:pt x="0" y="257969"/>
                  </a:cubicBezTo>
                  <a:cubicBezTo>
                    <a:pt x="0" y="257969"/>
                    <a:pt x="0" y="257969"/>
                    <a:pt x="0" y="202605"/>
                  </a:cubicBezTo>
                  <a:cubicBezTo>
                    <a:pt x="0" y="195223"/>
                    <a:pt x="3596" y="191532"/>
                    <a:pt x="7193" y="184150"/>
                  </a:cubicBezTo>
                  <a:close/>
                  <a:moveTo>
                    <a:pt x="7193" y="76200"/>
                  </a:moveTo>
                  <a:cubicBezTo>
                    <a:pt x="10789" y="108957"/>
                    <a:pt x="86308" y="130795"/>
                    <a:pt x="176213" y="130795"/>
                  </a:cubicBezTo>
                  <a:cubicBezTo>
                    <a:pt x="269713" y="130795"/>
                    <a:pt x="341637" y="108957"/>
                    <a:pt x="345233" y="76200"/>
                  </a:cubicBezTo>
                  <a:cubicBezTo>
                    <a:pt x="348829" y="83479"/>
                    <a:pt x="352425" y="87119"/>
                    <a:pt x="352425" y="94398"/>
                  </a:cubicBezTo>
                  <a:cubicBezTo>
                    <a:pt x="352425" y="94398"/>
                    <a:pt x="352425" y="94398"/>
                    <a:pt x="352425" y="148993"/>
                  </a:cubicBezTo>
                  <a:cubicBezTo>
                    <a:pt x="352425" y="189029"/>
                    <a:pt x="273309" y="225425"/>
                    <a:pt x="176213" y="225425"/>
                  </a:cubicBezTo>
                  <a:cubicBezTo>
                    <a:pt x="79116" y="225425"/>
                    <a:pt x="0" y="189029"/>
                    <a:pt x="0" y="148993"/>
                  </a:cubicBezTo>
                  <a:cubicBezTo>
                    <a:pt x="0" y="148993"/>
                    <a:pt x="0" y="148993"/>
                    <a:pt x="0" y="94398"/>
                  </a:cubicBezTo>
                  <a:cubicBezTo>
                    <a:pt x="0" y="87119"/>
                    <a:pt x="3596" y="83479"/>
                    <a:pt x="7193" y="76200"/>
                  </a:cubicBezTo>
                  <a:close/>
                  <a:moveTo>
                    <a:pt x="177006" y="0"/>
                  </a:moveTo>
                  <a:cubicBezTo>
                    <a:pt x="272134" y="0"/>
                    <a:pt x="349250" y="25942"/>
                    <a:pt x="349250" y="57944"/>
                  </a:cubicBezTo>
                  <a:cubicBezTo>
                    <a:pt x="349250" y="89946"/>
                    <a:pt x="272134" y="115888"/>
                    <a:pt x="177006" y="115888"/>
                  </a:cubicBezTo>
                  <a:cubicBezTo>
                    <a:pt x="81878" y="115888"/>
                    <a:pt x="4762" y="89946"/>
                    <a:pt x="4762" y="57944"/>
                  </a:cubicBezTo>
                  <a:cubicBezTo>
                    <a:pt x="4762" y="25942"/>
                    <a:pt x="81878" y="0"/>
                    <a:pt x="177006" y="0"/>
                  </a:cubicBezTo>
                  <a:close/>
                </a:path>
              </a:pathLst>
            </a:custGeom>
            <a:solidFill>
              <a:srgbClr val="FEFFFF"/>
            </a:solidFill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600">
                <a:sym typeface="Calibri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394941" y="4494556"/>
            <a:ext cx="1025072" cy="1032911"/>
            <a:chOff x="4394941" y="4494556"/>
            <a:chExt cx="1025072" cy="1032911"/>
          </a:xfrm>
        </p:grpSpPr>
        <p:sp>
          <p:nvSpPr>
            <p:cNvPr id="22" name="MH_Other_4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4394941" y="4494556"/>
              <a:ext cx="1025072" cy="1032911"/>
            </a:xfrm>
            <a:prstGeom prst="ellipse">
              <a:avLst/>
            </a:prstGeom>
            <a:solidFill>
              <a:srgbClr val="C75050"/>
            </a:solidFill>
            <a:ln w="28575">
              <a:noFill/>
              <a:bevel/>
              <a:headEnd/>
              <a:tailEnd/>
            </a:ln>
          </p:spPr>
          <p:txBody>
            <a:bodyPr anchor="ctr">
              <a:normAutofit fontScale="62500" lnSpcReduction="20000"/>
            </a:bodyPr>
            <a:lstStyle/>
            <a:p>
              <a:pPr algn="ctr">
                <a:defRPr/>
              </a:pPr>
              <a:endParaRPr lang="zh-CN" altLang="zh-CN" sz="8000">
                <a:solidFill>
                  <a:schemeClr val="bg1"/>
                </a:solidFill>
                <a:sym typeface="Calibri" pitchFamily="34" charset="0"/>
              </a:endParaRPr>
            </a:p>
          </p:txBody>
        </p:sp>
        <p:sp>
          <p:nvSpPr>
            <p:cNvPr id="23" name="MH_Other_17"/>
            <p:cNvSpPr>
              <a:spLocks noEditPoints="1"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4612498" y="4761113"/>
              <a:ext cx="509596" cy="499796"/>
            </a:xfrm>
            <a:custGeom>
              <a:avLst/>
              <a:gdLst>
                <a:gd name="T0" fmla="*/ 2147483646 w 113"/>
                <a:gd name="T1" fmla="*/ 2147483646 h 112"/>
                <a:gd name="T2" fmla="*/ 2147483646 w 113"/>
                <a:gd name="T3" fmla="*/ 2147483646 h 112"/>
                <a:gd name="T4" fmla="*/ 2147483646 w 113"/>
                <a:gd name="T5" fmla="*/ 2147483646 h 112"/>
                <a:gd name="T6" fmla="*/ 2147483646 w 113"/>
                <a:gd name="T7" fmla="*/ 2147483646 h 112"/>
                <a:gd name="T8" fmla="*/ 2147483646 w 113"/>
                <a:gd name="T9" fmla="*/ 2147483646 h 112"/>
                <a:gd name="T10" fmla="*/ 2147483646 w 113"/>
                <a:gd name="T11" fmla="*/ 2147483646 h 112"/>
                <a:gd name="T12" fmla="*/ 2147483646 w 113"/>
                <a:gd name="T13" fmla="*/ 2147483646 h 112"/>
                <a:gd name="T14" fmla="*/ 2147483646 w 113"/>
                <a:gd name="T15" fmla="*/ 2147483646 h 112"/>
                <a:gd name="T16" fmla="*/ 2147483646 w 113"/>
                <a:gd name="T17" fmla="*/ 2147483646 h 112"/>
                <a:gd name="T18" fmla="*/ 2147483646 w 113"/>
                <a:gd name="T19" fmla="*/ 2147483646 h 112"/>
                <a:gd name="T20" fmla="*/ 2147483646 w 113"/>
                <a:gd name="T21" fmla="*/ 2147483646 h 112"/>
                <a:gd name="T22" fmla="*/ 2147483646 w 113"/>
                <a:gd name="T23" fmla="*/ 2147483646 h 112"/>
                <a:gd name="T24" fmla="*/ 2147483646 w 113"/>
                <a:gd name="T25" fmla="*/ 2147483646 h 112"/>
                <a:gd name="T26" fmla="*/ 2147483646 w 113"/>
                <a:gd name="T27" fmla="*/ 2147483646 h 112"/>
                <a:gd name="T28" fmla="*/ 2147483646 w 113"/>
                <a:gd name="T29" fmla="*/ 2147483646 h 112"/>
                <a:gd name="T30" fmla="*/ 2147483646 w 113"/>
                <a:gd name="T31" fmla="*/ 2147483646 h 112"/>
                <a:gd name="T32" fmla="*/ 2147483646 w 113"/>
                <a:gd name="T33" fmla="*/ 2147483646 h 112"/>
                <a:gd name="T34" fmla="*/ 2147483646 w 113"/>
                <a:gd name="T35" fmla="*/ 2147483646 h 11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13"/>
                <a:gd name="T55" fmla="*/ 0 h 112"/>
                <a:gd name="T56" fmla="*/ 113 w 113"/>
                <a:gd name="T57" fmla="*/ 112 h 11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13" h="112">
                  <a:moveTo>
                    <a:pt x="14" y="13"/>
                  </a:moveTo>
                  <a:cubicBezTo>
                    <a:pt x="0" y="27"/>
                    <a:pt x="0" y="49"/>
                    <a:pt x="14" y="63"/>
                  </a:cubicBezTo>
                  <a:cubicBezTo>
                    <a:pt x="23" y="72"/>
                    <a:pt x="37" y="75"/>
                    <a:pt x="49" y="71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0" y="82"/>
                    <a:pt x="70" y="74"/>
                    <a:pt x="75" y="79"/>
                  </a:cubicBezTo>
                  <a:cubicBezTo>
                    <a:pt x="79" y="83"/>
                    <a:pt x="76" y="89"/>
                    <a:pt x="75" y="93"/>
                  </a:cubicBezTo>
                  <a:cubicBezTo>
                    <a:pt x="74" y="95"/>
                    <a:pt x="73" y="99"/>
                    <a:pt x="78" y="97"/>
                  </a:cubicBezTo>
                  <a:cubicBezTo>
                    <a:pt x="81" y="96"/>
                    <a:pt x="88" y="92"/>
                    <a:pt x="92" y="97"/>
                  </a:cubicBezTo>
                  <a:cubicBezTo>
                    <a:pt x="97" y="102"/>
                    <a:pt x="91" y="112"/>
                    <a:pt x="91" y="112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91"/>
                    <a:pt x="113" y="91"/>
                    <a:pt x="113" y="91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5" y="37"/>
                    <a:pt x="72" y="23"/>
                    <a:pt x="63" y="13"/>
                  </a:cubicBezTo>
                  <a:cubicBezTo>
                    <a:pt x="49" y="0"/>
                    <a:pt x="27" y="0"/>
                    <a:pt x="14" y="13"/>
                  </a:cubicBezTo>
                  <a:close/>
                  <a:moveTo>
                    <a:pt x="17" y="53"/>
                  </a:moveTo>
                  <a:cubicBezTo>
                    <a:pt x="11" y="43"/>
                    <a:pt x="12" y="29"/>
                    <a:pt x="20" y="20"/>
                  </a:cubicBezTo>
                  <a:cubicBezTo>
                    <a:pt x="29" y="12"/>
                    <a:pt x="43" y="11"/>
                    <a:pt x="53" y="17"/>
                  </a:cubicBezTo>
                  <a:lnTo>
                    <a:pt x="17" y="53"/>
                  </a:lnTo>
                  <a:close/>
                </a:path>
              </a:pathLst>
            </a:cu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854719" y="4494556"/>
            <a:ext cx="1025071" cy="1032911"/>
            <a:chOff x="6854719" y="4494556"/>
            <a:chExt cx="1025071" cy="1032911"/>
          </a:xfrm>
        </p:grpSpPr>
        <p:sp>
          <p:nvSpPr>
            <p:cNvPr id="25" name="MH_Other_7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6854719" y="4494556"/>
              <a:ext cx="1025071" cy="1032911"/>
            </a:xfrm>
            <a:prstGeom prst="ellipse">
              <a:avLst/>
            </a:prstGeom>
            <a:solidFill>
              <a:srgbClr val="404040"/>
            </a:solidFill>
            <a:ln w="28575">
              <a:noFill/>
              <a:bevel/>
              <a:headEnd/>
              <a:tailEnd/>
            </a:ln>
          </p:spPr>
          <p:txBody>
            <a:bodyPr anchor="ctr">
              <a:normAutofit fontScale="62500" lnSpcReduction="20000"/>
            </a:bodyPr>
            <a:lstStyle/>
            <a:p>
              <a:pPr algn="ctr">
                <a:defRPr/>
              </a:pPr>
              <a:endParaRPr lang="zh-CN" altLang="zh-CN" sz="8000">
                <a:solidFill>
                  <a:schemeClr val="bg1"/>
                </a:solidFill>
                <a:sym typeface="Calibri" pitchFamily="34" charset="0"/>
              </a:endParaRPr>
            </a:p>
          </p:txBody>
        </p:sp>
        <p:sp>
          <p:nvSpPr>
            <p:cNvPr id="26" name="MH_Other_18"/>
            <p:cNvSpPr>
              <a:spLocks noEditPoints="1"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7099717" y="4731714"/>
              <a:ext cx="537035" cy="529195"/>
            </a:xfrm>
            <a:custGeom>
              <a:avLst/>
              <a:gdLst>
                <a:gd name="T0" fmla="*/ 2147483646 w 120"/>
                <a:gd name="T1" fmla="*/ 2147483646 h 118"/>
                <a:gd name="T2" fmla="*/ 2147483646 w 120"/>
                <a:gd name="T3" fmla="*/ 2147483646 h 118"/>
                <a:gd name="T4" fmla="*/ 2147483646 w 120"/>
                <a:gd name="T5" fmla="*/ 2147483646 h 118"/>
                <a:gd name="T6" fmla="*/ 2147483646 w 120"/>
                <a:gd name="T7" fmla="*/ 2147483646 h 118"/>
                <a:gd name="T8" fmla="*/ 2147483646 w 120"/>
                <a:gd name="T9" fmla="*/ 2147483646 h 118"/>
                <a:gd name="T10" fmla="*/ 2147483646 w 120"/>
                <a:gd name="T11" fmla="*/ 2147483646 h 118"/>
                <a:gd name="T12" fmla="*/ 2147483646 w 120"/>
                <a:gd name="T13" fmla="*/ 2147483646 h 118"/>
                <a:gd name="T14" fmla="*/ 2147483646 w 120"/>
                <a:gd name="T15" fmla="*/ 2147483646 h 118"/>
                <a:gd name="T16" fmla="*/ 2147483646 w 120"/>
                <a:gd name="T17" fmla="*/ 2147483646 h 118"/>
                <a:gd name="T18" fmla="*/ 2147483646 w 120"/>
                <a:gd name="T19" fmla="*/ 2147483646 h 118"/>
                <a:gd name="T20" fmla="*/ 2147483646 w 120"/>
                <a:gd name="T21" fmla="*/ 2147483646 h 118"/>
                <a:gd name="T22" fmla="*/ 2147483646 w 120"/>
                <a:gd name="T23" fmla="*/ 2147483646 h 118"/>
                <a:gd name="T24" fmla="*/ 2147483646 w 120"/>
                <a:gd name="T25" fmla="*/ 2147483646 h 118"/>
                <a:gd name="T26" fmla="*/ 2147483646 w 120"/>
                <a:gd name="T27" fmla="*/ 2147483646 h 118"/>
                <a:gd name="T28" fmla="*/ 2147483646 w 120"/>
                <a:gd name="T29" fmla="*/ 2147483646 h 118"/>
                <a:gd name="T30" fmla="*/ 2147483646 w 120"/>
                <a:gd name="T31" fmla="*/ 2147483646 h 118"/>
                <a:gd name="T32" fmla="*/ 2147483646 w 120"/>
                <a:gd name="T33" fmla="*/ 2147483646 h 118"/>
                <a:gd name="T34" fmla="*/ 2147483646 w 120"/>
                <a:gd name="T35" fmla="*/ 2147483646 h 118"/>
                <a:gd name="T36" fmla="*/ 2147483646 w 120"/>
                <a:gd name="T37" fmla="*/ 2147483646 h 118"/>
                <a:gd name="T38" fmla="*/ 2147483646 w 120"/>
                <a:gd name="T39" fmla="*/ 2147483646 h 11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0"/>
                <a:gd name="T61" fmla="*/ 0 h 118"/>
                <a:gd name="T62" fmla="*/ 120 w 120"/>
                <a:gd name="T63" fmla="*/ 118 h 11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0" h="118">
                  <a:moveTo>
                    <a:pt x="53" y="35"/>
                  </a:moveTo>
                  <a:cubicBezTo>
                    <a:pt x="56" y="26"/>
                    <a:pt x="54" y="16"/>
                    <a:pt x="47" y="9"/>
                  </a:cubicBezTo>
                  <a:cubicBezTo>
                    <a:pt x="40" y="2"/>
                    <a:pt x="30" y="0"/>
                    <a:pt x="21" y="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30"/>
                    <a:pt x="2" y="40"/>
                    <a:pt x="9" y="47"/>
                  </a:cubicBezTo>
                  <a:cubicBezTo>
                    <a:pt x="17" y="54"/>
                    <a:pt x="27" y="5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100" y="117"/>
                    <a:pt x="103" y="118"/>
                    <a:pt x="107" y="118"/>
                  </a:cubicBezTo>
                  <a:cubicBezTo>
                    <a:pt x="110" y="118"/>
                    <a:pt x="113" y="117"/>
                    <a:pt x="115" y="115"/>
                  </a:cubicBezTo>
                  <a:cubicBezTo>
                    <a:pt x="120" y="110"/>
                    <a:pt x="120" y="102"/>
                    <a:pt x="115" y="97"/>
                  </a:cubicBezTo>
                  <a:lnTo>
                    <a:pt x="53" y="35"/>
                  </a:lnTo>
                  <a:close/>
                  <a:moveTo>
                    <a:pt x="108" y="113"/>
                  </a:moveTo>
                  <a:cubicBezTo>
                    <a:pt x="105" y="113"/>
                    <a:pt x="103" y="110"/>
                    <a:pt x="103" y="108"/>
                  </a:cubicBezTo>
                  <a:cubicBezTo>
                    <a:pt x="103" y="105"/>
                    <a:pt x="105" y="103"/>
                    <a:pt x="108" y="103"/>
                  </a:cubicBezTo>
                  <a:cubicBezTo>
                    <a:pt x="110" y="103"/>
                    <a:pt x="113" y="105"/>
                    <a:pt x="113" y="108"/>
                  </a:cubicBezTo>
                  <a:cubicBezTo>
                    <a:pt x="113" y="110"/>
                    <a:pt x="110" y="113"/>
                    <a:pt x="108" y="113"/>
                  </a:cubicBezTo>
                  <a:close/>
                </a:path>
              </a:pathLst>
            </a:cu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854719" y="2091617"/>
            <a:ext cx="1025071" cy="1030951"/>
            <a:chOff x="6854719" y="2091617"/>
            <a:chExt cx="1025071" cy="1030951"/>
          </a:xfrm>
        </p:grpSpPr>
        <p:sp>
          <p:nvSpPr>
            <p:cNvPr id="28" name="MH_Other_5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6854719" y="2091617"/>
              <a:ext cx="1025071" cy="1030951"/>
            </a:xfrm>
            <a:prstGeom prst="ellipse">
              <a:avLst/>
            </a:prstGeom>
            <a:solidFill>
              <a:srgbClr val="404040"/>
            </a:solidFill>
            <a:ln w="28575">
              <a:noFill/>
              <a:bevel/>
              <a:headEnd/>
              <a:tailEnd/>
            </a:ln>
          </p:spPr>
          <p:txBody>
            <a:bodyPr anchor="ctr">
              <a:normAutofit fontScale="62500" lnSpcReduction="20000"/>
            </a:bodyPr>
            <a:lstStyle/>
            <a:p>
              <a:pPr algn="ctr">
                <a:defRPr/>
              </a:pPr>
              <a:endParaRPr lang="zh-CN" altLang="zh-CN" sz="8000">
                <a:solidFill>
                  <a:schemeClr val="bg1"/>
                </a:solidFill>
                <a:sym typeface="Calibri" pitchFamily="34" charset="0"/>
              </a:endParaRPr>
            </a:p>
          </p:txBody>
        </p:sp>
        <p:sp>
          <p:nvSpPr>
            <p:cNvPr id="29" name="MH_Other_19"/>
            <p:cNvSpPr>
              <a:spLocks noEditPoints="1"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7087958" y="2256254"/>
              <a:ext cx="248918" cy="454716"/>
            </a:xfrm>
            <a:custGeom>
              <a:avLst/>
              <a:gdLst>
                <a:gd name="T0" fmla="*/ 2147483646 w 50"/>
                <a:gd name="T1" fmla="*/ 2147483646 h 90"/>
                <a:gd name="T2" fmla="*/ 2147483646 w 50"/>
                <a:gd name="T3" fmla="*/ 2147483646 h 90"/>
                <a:gd name="T4" fmla="*/ 2147483646 w 50"/>
                <a:gd name="T5" fmla="*/ 0 h 90"/>
                <a:gd name="T6" fmla="*/ 2147483646 w 50"/>
                <a:gd name="T7" fmla="*/ 0 h 90"/>
                <a:gd name="T8" fmla="*/ 0 w 50"/>
                <a:gd name="T9" fmla="*/ 2147483646 h 90"/>
                <a:gd name="T10" fmla="*/ 0 w 50"/>
                <a:gd name="T11" fmla="*/ 2147483646 h 90"/>
                <a:gd name="T12" fmla="*/ 2147483646 w 50"/>
                <a:gd name="T13" fmla="*/ 2147483646 h 90"/>
                <a:gd name="T14" fmla="*/ 2147483646 w 50"/>
                <a:gd name="T15" fmla="*/ 2147483646 h 90"/>
                <a:gd name="T16" fmla="*/ 2147483646 w 50"/>
                <a:gd name="T17" fmla="*/ 2147483646 h 90"/>
                <a:gd name="T18" fmla="*/ 2147483646 w 50"/>
                <a:gd name="T19" fmla="*/ 2147483646 h 90"/>
                <a:gd name="T20" fmla="*/ 2147483646 w 50"/>
                <a:gd name="T21" fmla="*/ 2147483646 h 90"/>
                <a:gd name="T22" fmla="*/ 2147483646 w 50"/>
                <a:gd name="T23" fmla="*/ 2147483646 h 90"/>
                <a:gd name="T24" fmla="*/ 2147483646 w 50"/>
                <a:gd name="T25" fmla="*/ 2147483646 h 90"/>
                <a:gd name="T26" fmla="*/ 2147483646 w 50"/>
                <a:gd name="T27" fmla="*/ 2147483646 h 90"/>
                <a:gd name="T28" fmla="*/ 2147483646 w 50"/>
                <a:gd name="T29" fmla="*/ 2147483646 h 90"/>
                <a:gd name="T30" fmla="*/ 2147483646 w 50"/>
                <a:gd name="T31" fmla="*/ 2147483646 h 90"/>
                <a:gd name="T32" fmla="*/ 2147483646 w 50"/>
                <a:gd name="T33" fmla="*/ 2147483646 h 90"/>
                <a:gd name="T34" fmla="*/ 2147483646 w 50"/>
                <a:gd name="T35" fmla="*/ 2147483646 h 90"/>
                <a:gd name="T36" fmla="*/ 2147483646 w 50"/>
                <a:gd name="T37" fmla="*/ 2147483646 h 90"/>
                <a:gd name="T38" fmla="*/ 2147483646 w 50"/>
                <a:gd name="T39" fmla="*/ 2147483646 h 90"/>
                <a:gd name="T40" fmla="*/ 2147483646 w 50"/>
                <a:gd name="T41" fmla="*/ 2147483646 h 90"/>
                <a:gd name="T42" fmla="*/ 2147483646 w 50"/>
                <a:gd name="T43" fmla="*/ 2147483646 h 90"/>
                <a:gd name="T44" fmla="*/ 2147483646 w 50"/>
                <a:gd name="T45" fmla="*/ 2147483646 h 90"/>
                <a:gd name="T46" fmla="*/ 2147483646 w 50"/>
                <a:gd name="T47" fmla="*/ 2147483646 h 90"/>
                <a:gd name="T48" fmla="*/ 2147483646 w 50"/>
                <a:gd name="T49" fmla="*/ 2147483646 h 90"/>
                <a:gd name="T50" fmla="*/ 2147483646 w 50"/>
                <a:gd name="T51" fmla="*/ 2147483646 h 90"/>
                <a:gd name="T52" fmla="*/ 2147483646 w 50"/>
                <a:gd name="T53" fmla="*/ 2147483646 h 90"/>
                <a:gd name="T54" fmla="*/ 2147483646 w 50"/>
                <a:gd name="T55" fmla="*/ 2147483646 h 90"/>
                <a:gd name="T56" fmla="*/ 2147483646 w 50"/>
                <a:gd name="T57" fmla="*/ 2147483646 h 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0"/>
                <a:gd name="T88" fmla="*/ 0 h 90"/>
                <a:gd name="T89" fmla="*/ 50 w 50"/>
                <a:gd name="T90" fmla="*/ 90 h 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0" h="90">
                  <a:moveTo>
                    <a:pt x="50" y="83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6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7" y="90"/>
                    <a:pt x="50" y="87"/>
                    <a:pt x="50" y="83"/>
                  </a:cubicBezTo>
                  <a:close/>
                  <a:moveTo>
                    <a:pt x="39" y="5"/>
                  </a:moveTo>
                  <a:cubicBezTo>
                    <a:pt x="40" y="5"/>
                    <a:pt x="41" y="5"/>
                    <a:pt x="41" y="6"/>
                  </a:cubicBezTo>
                  <a:cubicBezTo>
                    <a:pt x="41" y="7"/>
                    <a:pt x="40" y="8"/>
                    <a:pt x="39" y="8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9" y="5"/>
                  </a:cubicBezTo>
                  <a:close/>
                  <a:moveTo>
                    <a:pt x="16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6" y="7"/>
                    <a:pt x="16" y="7"/>
                    <a:pt x="16" y="7"/>
                  </a:cubicBezTo>
                  <a:lnTo>
                    <a:pt x="16" y="5"/>
                  </a:lnTo>
                  <a:close/>
                  <a:moveTo>
                    <a:pt x="5" y="69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69"/>
                    <a:pt x="45" y="69"/>
                    <a:pt x="45" y="69"/>
                  </a:cubicBezTo>
                  <a:lnTo>
                    <a:pt x="5" y="69"/>
                  </a:lnTo>
                  <a:close/>
                  <a:moveTo>
                    <a:pt x="25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5" y="75"/>
                  </a:cubicBezTo>
                  <a:cubicBezTo>
                    <a:pt x="27" y="75"/>
                    <a:pt x="29" y="77"/>
                    <a:pt x="29" y="79"/>
                  </a:cubicBezTo>
                  <a:cubicBezTo>
                    <a:pt x="29" y="81"/>
                    <a:pt x="27" y="83"/>
                    <a:pt x="25" y="83"/>
                  </a:cubicBezTo>
                  <a:close/>
                </a:path>
              </a:pathLst>
            </a:cu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MH_Other_20"/>
            <p:cNvSpPr>
              <a:spLocks noEditPoints="1"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7379994" y="2426773"/>
              <a:ext cx="256757" cy="454716"/>
            </a:xfrm>
            <a:custGeom>
              <a:avLst/>
              <a:gdLst>
                <a:gd name="T0" fmla="*/ 2147483646 w 51"/>
                <a:gd name="T1" fmla="*/ 0 h 90"/>
                <a:gd name="T2" fmla="*/ 2147483646 w 51"/>
                <a:gd name="T3" fmla="*/ 0 h 90"/>
                <a:gd name="T4" fmla="*/ 0 w 51"/>
                <a:gd name="T5" fmla="*/ 2147483646 h 90"/>
                <a:gd name="T6" fmla="*/ 0 w 51"/>
                <a:gd name="T7" fmla="*/ 2147483646 h 90"/>
                <a:gd name="T8" fmla="*/ 2147483646 w 51"/>
                <a:gd name="T9" fmla="*/ 2147483646 h 90"/>
                <a:gd name="T10" fmla="*/ 2147483646 w 51"/>
                <a:gd name="T11" fmla="*/ 2147483646 h 90"/>
                <a:gd name="T12" fmla="*/ 2147483646 w 51"/>
                <a:gd name="T13" fmla="*/ 2147483646 h 90"/>
                <a:gd name="T14" fmla="*/ 2147483646 w 51"/>
                <a:gd name="T15" fmla="*/ 2147483646 h 90"/>
                <a:gd name="T16" fmla="*/ 2147483646 w 51"/>
                <a:gd name="T17" fmla="*/ 0 h 90"/>
                <a:gd name="T18" fmla="*/ 2147483646 w 51"/>
                <a:gd name="T19" fmla="*/ 2147483646 h 90"/>
                <a:gd name="T20" fmla="*/ 2147483646 w 51"/>
                <a:gd name="T21" fmla="*/ 2147483646 h 90"/>
                <a:gd name="T22" fmla="*/ 2147483646 w 51"/>
                <a:gd name="T23" fmla="*/ 2147483646 h 90"/>
                <a:gd name="T24" fmla="*/ 2147483646 w 51"/>
                <a:gd name="T25" fmla="*/ 2147483646 h 90"/>
                <a:gd name="T26" fmla="*/ 2147483646 w 51"/>
                <a:gd name="T27" fmla="*/ 2147483646 h 90"/>
                <a:gd name="T28" fmla="*/ 2147483646 w 51"/>
                <a:gd name="T29" fmla="*/ 2147483646 h 90"/>
                <a:gd name="T30" fmla="*/ 2147483646 w 51"/>
                <a:gd name="T31" fmla="*/ 2147483646 h 90"/>
                <a:gd name="T32" fmla="*/ 2147483646 w 51"/>
                <a:gd name="T33" fmla="*/ 2147483646 h 90"/>
                <a:gd name="T34" fmla="*/ 2147483646 w 51"/>
                <a:gd name="T35" fmla="*/ 2147483646 h 90"/>
                <a:gd name="T36" fmla="*/ 2147483646 w 51"/>
                <a:gd name="T37" fmla="*/ 2147483646 h 90"/>
                <a:gd name="T38" fmla="*/ 2147483646 w 51"/>
                <a:gd name="T39" fmla="*/ 2147483646 h 90"/>
                <a:gd name="T40" fmla="*/ 2147483646 w 51"/>
                <a:gd name="T41" fmla="*/ 2147483646 h 90"/>
                <a:gd name="T42" fmla="*/ 2147483646 w 51"/>
                <a:gd name="T43" fmla="*/ 2147483646 h 90"/>
                <a:gd name="T44" fmla="*/ 2147483646 w 51"/>
                <a:gd name="T45" fmla="*/ 2147483646 h 90"/>
                <a:gd name="T46" fmla="*/ 2147483646 w 51"/>
                <a:gd name="T47" fmla="*/ 2147483646 h 90"/>
                <a:gd name="T48" fmla="*/ 2147483646 w 51"/>
                <a:gd name="T49" fmla="*/ 2147483646 h 90"/>
                <a:gd name="T50" fmla="*/ 2147483646 w 51"/>
                <a:gd name="T51" fmla="*/ 2147483646 h 90"/>
                <a:gd name="T52" fmla="*/ 2147483646 w 51"/>
                <a:gd name="T53" fmla="*/ 2147483646 h 90"/>
                <a:gd name="T54" fmla="*/ 2147483646 w 51"/>
                <a:gd name="T55" fmla="*/ 2147483646 h 90"/>
                <a:gd name="T56" fmla="*/ 2147483646 w 51"/>
                <a:gd name="T57" fmla="*/ 2147483646 h 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1"/>
                <a:gd name="T88" fmla="*/ 0 h 90"/>
                <a:gd name="T89" fmla="*/ 51 w 51"/>
                <a:gd name="T90" fmla="*/ 90 h 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1" h="90">
                  <a:moveTo>
                    <a:pt x="4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7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8" y="90"/>
                    <a:pt x="51" y="87"/>
                    <a:pt x="51" y="83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3"/>
                    <a:pt x="48" y="0"/>
                    <a:pt x="44" y="0"/>
                  </a:cubicBezTo>
                  <a:close/>
                  <a:moveTo>
                    <a:pt x="40" y="5"/>
                  </a:moveTo>
                  <a:cubicBezTo>
                    <a:pt x="41" y="5"/>
                    <a:pt x="42" y="5"/>
                    <a:pt x="42" y="6"/>
                  </a:cubicBezTo>
                  <a:cubicBezTo>
                    <a:pt x="42" y="7"/>
                    <a:pt x="41" y="8"/>
                    <a:pt x="40" y="8"/>
                  </a:cubicBezTo>
                  <a:cubicBezTo>
                    <a:pt x="39" y="8"/>
                    <a:pt x="38" y="7"/>
                    <a:pt x="38" y="6"/>
                  </a:cubicBezTo>
                  <a:cubicBezTo>
                    <a:pt x="38" y="5"/>
                    <a:pt x="39" y="5"/>
                    <a:pt x="40" y="5"/>
                  </a:cubicBezTo>
                  <a:close/>
                  <a:moveTo>
                    <a:pt x="17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7" y="7"/>
                    <a:pt x="17" y="7"/>
                    <a:pt x="17" y="7"/>
                  </a:cubicBezTo>
                  <a:lnTo>
                    <a:pt x="17" y="5"/>
                  </a:lnTo>
                  <a:close/>
                  <a:moveTo>
                    <a:pt x="26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6" y="75"/>
                  </a:cubicBezTo>
                  <a:cubicBezTo>
                    <a:pt x="28" y="75"/>
                    <a:pt x="30" y="77"/>
                    <a:pt x="30" y="79"/>
                  </a:cubicBezTo>
                  <a:cubicBezTo>
                    <a:pt x="30" y="81"/>
                    <a:pt x="28" y="83"/>
                    <a:pt x="26" y="83"/>
                  </a:cubicBezTo>
                  <a:close/>
                  <a:moveTo>
                    <a:pt x="46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6" y="11"/>
                    <a:pt x="46" y="11"/>
                    <a:pt x="46" y="11"/>
                  </a:cubicBezTo>
                  <a:lnTo>
                    <a:pt x="46" y="69"/>
                  </a:lnTo>
                  <a:close/>
                </a:path>
              </a:pathLst>
            </a:cu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MH_Other_21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7360396" y="2283695"/>
              <a:ext cx="150918" cy="123480"/>
            </a:xfrm>
            <a:custGeom>
              <a:avLst/>
              <a:gdLst>
                <a:gd name="T0" fmla="*/ 79865 w 40"/>
                <a:gd name="T1" fmla="*/ 82362 h 33"/>
                <a:gd name="T2" fmla="*/ 99831 w 40"/>
                <a:gd name="T3" fmla="*/ 82362 h 33"/>
                <a:gd name="T4" fmla="*/ 99831 w 40"/>
                <a:gd name="T5" fmla="*/ 19967 h 33"/>
                <a:gd name="T6" fmla="*/ 99831 w 40"/>
                <a:gd name="T7" fmla="*/ 0 h 33"/>
                <a:gd name="T8" fmla="*/ 79865 w 40"/>
                <a:gd name="T9" fmla="*/ 0 h 33"/>
                <a:gd name="T10" fmla="*/ 0 w 40"/>
                <a:gd name="T11" fmla="*/ 0 h 33"/>
                <a:gd name="T12" fmla="*/ 0 w 40"/>
                <a:gd name="T13" fmla="*/ 19967 h 33"/>
                <a:gd name="T14" fmla="*/ 79865 w 40"/>
                <a:gd name="T15" fmla="*/ 19967 h 33"/>
                <a:gd name="T16" fmla="*/ 79865 w 40"/>
                <a:gd name="T17" fmla="*/ 82362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"/>
                <a:gd name="T28" fmla="*/ 0 h 33"/>
                <a:gd name="T29" fmla="*/ 40 w 40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" h="33">
                  <a:moveTo>
                    <a:pt x="32" y="33"/>
                  </a:moveTo>
                  <a:lnTo>
                    <a:pt x="40" y="33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32" y="8"/>
                  </a:lnTo>
                  <a:lnTo>
                    <a:pt x="32" y="33"/>
                  </a:lnTo>
                  <a:close/>
                </a:path>
              </a:pathLst>
            </a:custGeom>
            <a:solidFill>
              <a:srgbClr val="FEFFFF"/>
            </a:solidFill>
            <a:ln w="9525" cmpd="sng">
              <a:noFill/>
              <a:bevel/>
              <a:headEnd/>
              <a:tailEnd/>
            </a:ln>
          </p:spPr>
          <p:txBody>
            <a:bodyPr>
              <a:normAutofit fontScale="25000" lnSpcReduction="20000"/>
            </a:bodyPr>
            <a:lstStyle/>
            <a:p>
              <a:pPr>
                <a:defRPr/>
              </a:pPr>
              <a:endParaRPr lang="zh-CN" altLang="en-US" sz="1600"/>
            </a:p>
          </p:txBody>
        </p:sp>
        <p:sp>
          <p:nvSpPr>
            <p:cNvPr id="32" name="MH_Other_22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7225156" y="2738411"/>
              <a:ext cx="123480" cy="123480"/>
            </a:xfrm>
            <a:custGeom>
              <a:avLst/>
              <a:gdLst>
                <a:gd name="T0" fmla="*/ 19967 w 33"/>
                <a:gd name="T1" fmla="*/ 0 h 33"/>
                <a:gd name="T2" fmla="*/ 0 w 33"/>
                <a:gd name="T3" fmla="*/ 0 h 33"/>
                <a:gd name="T4" fmla="*/ 0 w 33"/>
                <a:gd name="T5" fmla="*/ 62395 h 33"/>
                <a:gd name="T6" fmla="*/ 0 w 33"/>
                <a:gd name="T7" fmla="*/ 82362 h 33"/>
                <a:gd name="T8" fmla="*/ 19967 w 33"/>
                <a:gd name="T9" fmla="*/ 82362 h 33"/>
                <a:gd name="T10" fmla="*/ 82362 w 33"/>
                <a:gd name="T11" fmla="*/ 82362 h 33"/>
                <a:gd name="T12" fmla="*/ 82362 w 33"/>
                <a:gd name="T13" fmla="*/ 62395 h 33"/>
                <a:gd name="T14" fmla="*/ 19967 w 33"/>
                <a:gd name="T15" fmla="*/ 62395 h 33"/>
                <a:gd name="T16" fmla="*/ 19967 w 33"/>
                <a:gd name="T17" fmla="*/ 0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3"/>
                <a:gd name="T28" fmla="*/ 0 h 33"/>
                <a:gd name="T29" fmla="*/ 33 w 33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3" h="33">
                  <a:moveTo>
                    <a:pt x="8" y="0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33" y="33"/>
                  </a:lnTo>
                  <a:lnTo>
                    <a:pt x="33" y="25"/>
                  </a:lnTo>
                  <a:lnTo>
                    <a:pt x="8" y="2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EFFFF"/>
            </a:solidFill>
            <a:ln w="9525" cmpd="sng">
              <a:noFill/>
              <a:bevel/>
              <a:headEnd/>
              <a:tailEnd/>
            </a:ln>
          </p:spPr>
          <p:txBody>
            <a:bodyPr>
              <a:normAutofit fontScale="25000" lnSpcReduction="20000"/>
            </a:bodyPr>
            <a:lstStyle/>
            <a:p>
              <a:pPr>
                <a:defRPr/>
              </a:pPr>
              <a:endParaRPr lang="zh-CN" altLang="en-US" sz="1600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038225" y="2045069"/>
            <a:ext cx="2771946" cy="1071448"/>
            <a:chOff x="6560517" y="2101334"/>
            <a:chExt cx="2771946" cy="1071448"/>
          </a:xfrm>
        </p:grpSpPr>
        <p:sp>
          <p:nvSpPr>
            <p:cNvPr id="34" name="矩形 33"/>
            <p:cNvSpPr/>
            <p:nvPr/>
          </p:nvSpPr>
          <p:spPr>
            <a:xfrm>
              <a:off x="7865395" y="2101334"/>
              <a:ext cx="146706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2000" dirty="0">
                  <a:sym typeface="+mn-lt"/>
                </a:rPr>
                <a:t>请添加标题</a:t>
              </a:r>
              <a:endParaRPr lang="zh-CN" altLang="zh-CN" sz="2000" dirty="0">
                <a:sym typeface="+mn-lt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6560517" y="2490544"/>
              <a:ext cx="2766335" cy="6822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300"/>
                </a:lnSpc>
              </a:pPr>
              <a:r>
                <a:rPr lang="zh-CN" altLang="en-US" sz="1050" dirty="0">
                  <a:latin typeface="微软雅黑 (正文)"/>
                </a:rPr>
                <a:t>请在此处添加您要描述的内容，言简意赅。请在此处添加您要描述的内容，言简意赅。</a:t>
              </a:r>
              <a:endParaRPr lang="en-US" altLang="zh-CN" sz="1050" dirty="0">
                <a:latin typeface="微软雅黑 (正文)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260834" y="4641132"/>
            <a:ext cx="2512323" cy="1338888"/>
            <a:chOff x="6783126" y="2128846"/>
            <a:chExt cx="2512323" cy="1338888"/>
          </a:xfrm>
        </p:grpSpPr>
        <p:sp>
          <p:nvSpPr>
            <p:cNvPr id="37" name="矩形 36"/>
            <p:cNvSpPr/>
            <p:nvPr/>
          </p:nvSpPr>
          <p:spPr>
            <a:xfrm>
              <a:off x="7828381" y="2128846"/>
              <a:ext cx="146706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2000" dirty="0">
                  <a:sym typeface="+mn-lt"/>
                </a:rPr>
                <a:t>请添加标题</a:t>
              </a:r>
              <a:endParaRPr lang="zh-CN" altLang="zh-CN" sz="2000" dirty="0"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6783126" y="2490543"/>
              <a:ext cx="2477447" cy="9771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300"/>
                </a:lnSpc>
              </a:pPr>
              <a:r>
                <a:rPr lang="zh-CN" altLang="en-US" sz="1050" dirty="0">
                  <a:latin typeface="微软雅黑 (正文)"/>
                </a:rPr>
                <a:t>请在此处添加您要描述的内容，言简意赅。请在此处添加您要描述的内容，言简意赅。</a:t>
              </a:r>
              <a:endParaRPr lang="en-US" altLang="zh-CN" sz="1050" dirty="0">
                <a:latin typeface="微软雅黑 (正文)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038224" y="3283038"/>
            <a:ext cx="2535731" cy="1358094"/>
            <a:chOff x="6988216" y="2109641"/>
            <a:chExt cx="2535731" cy="1358094"/>
          </a:xfrm>
        </p:grpSpPr>
        <p:sp>
          <p:nvSpPr>
            <p:cNvPr id="40" name="矩形 39"/>
            <p:cNvSpPr/>
            <p:nvPr/>
          </p:nvSpPr>
          <p:spPr>
            <a:xfrm>
              <a:off x="8056879" y="2109641"/>
              <a:ext cx="146706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2000" dirty="0">
                  <a:sym typeface="+mn-lt"/>
                </a:rPr>
                <a:t>请添加标题</a:t>
              </a:r>
              <a:endParaRPr lang="zh-CN" altLang="zh-CN" sz="2000" dirty="0">
                <a:sym typeface="+mn-lt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6988216" y="2490544"/>
              <a:ext cx="2535731" cy="9771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300"/>
                </a:lnSpc>
              </a:pPr>
              <a:r>
                <a:rPr lang="zh-CN" altLang="en-US" sz="1050" dirty="0">
                  <a:latin typeface="微软雅黑 (正文)"/>
                </a:rPr>
                <a:t>请在此处添加您要描述的内容，言简意赅。请在此处添加您要描述的内容，言简意赅。</a:t>
              </a:r>
              <a:endParaRPr lang="en-US" altLang="zh-CN" sz="1050" dirty="0">
                <a:latin typeface="微软雅黑 (正文)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337382" y="2045069"/>
            <a:ext cx="3032790" cy="1071448"/>
            <a:chOff x="7054238" y="2101334"/>
            <a:chExt cx="3032790" cy="1071448"/>
          </a:xfrm>
        </p:grpSpPr>
        <p:sp>
          <p:nvSpPr>
            <p:cNvPr id="43" name="矩形 42"/>
            <p:cNvSpPr/>
            <p:nvPr/>
          </p:nvSpPr>
          <p:spPr>
            <a:xfrm>
              <a:off x="7054238" y="2101334"/>
              <a:ext cx="146706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2000" dirty="0">
                  <a:sym typeface="+mn-lt"/>
                </a:rPr>
                <a:t>请添加标题</a:t>
              </a:r>
              <a:endParaRPr lang="zh-CN" altLang="zh-CN" sz="2000" dirty="0">
                <a:sym typeface="+mn-lt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7069430" y="2490544"/>
              <a:ext cx="3017598" cy="6822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1050" dirty="0">
                  <a:latin typeface="微软雅黑 (正文)"/>
                </a:rPr>
                <a:t>请在此处添加您要描述的内容，言简意赅。请在此处添加您要描述的内容，言简意赅。</a:t>
              </a:r>
              <a:endParaRPr lang="en-US" altLang="zh-CN" sz="1050" dirty="0">
                <a:latin typeface="微软雅黑 (正文)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337382" y="4613620"/>
            <a:ext cx="2878902" cy="1071447"/>
            <a:chOff x="7054238" y="2101334"/>
            <a:chExt cx="2878902" cy="1071447"/>
          </a:xfrm>
        </p:grpSpPr>
        <p:sp>
          <p:nvSpPr>
            <p:cNvPr id="46" name="矩形 45"/>
            <p:cNvSpPr/>
            <p:nvPr/>
          </p:nvSpPr>
          <p:spPr>
            <a:xfrm>
              <a:off x="7054238" y="2101334"/>
              <a:ext cx="146706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2000" dirty="0">
                  <a:sym typeface="+mn-lt"/>
                </a:rPr>
                <a:t>请添加标题</a:t>
              </a:r>
              <a:endParaRPr lang="zh-CN" altLang="zh-CN" sz="2000" dirty="0">
                <a:sym typeface="+mn-lt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7069430" y="2490543"/>
              <a:ext cx="2863710" cy="6822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1050" dirty="0">
                  <a:latin typeface="微软雅黑 (正文)"/>
                </a:rPr>
                <a:t>请在此处添加您要描述的内容，言简意赅。请在此处添加您要描述的内容，言简意赅。</a:t>
              </a:r>
              <a:endParaRPr lang="en-US" altLang="zh-CN" sz="1050" dirty="0">
                <a:latin typeface="微软雅黑 (正文)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602853" y="3274731"/>
            <a:ext cx="2369947" cy="1366401"/>
            <a:chOff x="7054238" y="2101334"/>
            <a:chExt cx="2369947" cy="1366401"/>
          </a:xfrm>
        </p:grpSpPr>
        <p:sp>
          <p:nvSpPr>
            <p:cNvPr id="49" name="矩形 48"/>
            <p:cNvSpPr/>
            <p:nvPr/>
          </p:nvSpPr>
          <p:spPr>
            <a:xfrm>
              <a:off x="7054238" y="2101334"/>
              <a:ext cx="146706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2000" dirty="0">
                  <a:sym typeface="+mn-lt"/>
                </a:rPr>
                <a:t>请添加标题</a:t>
              </a:r>
              <a:endParaRPr lang="zh-CN" altLang="zh-CN" sz="2000" dirty="0">
                <a:sym typeface="+mn-lt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7069430" y="2490544"/>
              <a:ext cx="2354755" cy="9771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zh-CN" altLang="en-US" sz="1050" dirty="0">
                  <a:latin typeface="微软雅黑 (正文)"/>
                </a:rPr>
                <a:t>请在此处添加您要描述的内容，言简意赅。请在此处添加您要描述的内容，言简意赅。</a:t>
              </a:r>
              <a:endParaRPr lang="en-US" altLang="zh-CN" sz="1050" dirty="0">
                <a:latin typeface="微软雅黑 (正文)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5661638" y="3364828"/>
            <a:ext cx="92365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404040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YOUR </a:t>
            </a:r>
          </a:p>
          <a:p>
            <a:pPr algn="ctr"/>
            <a:r>
              <a:rPr lang="en-US" altLang="zh-CN" sz="2800" b="1" dirty="0">
                <a:solidFill>
                  <a:srgbClr val="404040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TEXT </a:t>
            </a:r>
            <a:endParaRPr lang="zh-CN" altLang="en-US" sz="2800" dirty="0">
              <a:solidFill>
                <a:srgbClr val="404040"/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5380813" y="3110807"/>
            <a:ext cx="1462148" cy="1462148"/>
          </a:xfrm>
          <a:prstGeom prst="ellipse">
            <a:avLst/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 flipH="1">
            <a:off x="1260834" y="270280"/>
            <a:ext cx="72000" cy="468000"/>
          </a:xfrm>
          <a:prstGeom prst="rect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文本框 65"/>
          <p:cNvSpPr txBox="1"/>
          <p:nvPr/>
        </p:nvSpPr>
        <p:spPr>
          <a:xfrm>
            <a:off x="651109" y="254328"/>
            <a:ext cx="681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j-lt"/>
                <a:ea typeface="+mj-ea"/>
              </a:rPr>
              <a:t>02</a:t>
            </a:r>
            <a:endParaRPr lang="en-US" altLang="zh-CN" sz="2800" dirty="0">
              <a:latin typeface="+mj-lt"/>
              <a:ea typeface="+mj-ea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402304" y="241629"/>
            <a:ext cx="5136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请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输入您的标题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8" name="组合 67"/>
          <p:cNvGrpSpPr/>
          <p:nvPr/>
        </p:nvGrpSpPr>
        <p:grpSpPr>
          <a:xfrm rot="17100000">
            <a:off x="175953" y="261388"/>
            <a:ext cx="481872" cy="469661"/>
            <a:chOff x="1032060" y="5022216"/>
            <a:chExt cx="753746" cy="734645"/>
          </a:xfrm>
        </p:grpSpPr>
        <p:sp>
          <p:nvSpPr>
            <p:cNvPr id="69" name="等腰三角形 68"/>
            <p:cNvSpPr/>
            <p:nvPr/>
          </p:nvSpPr>
          <p:spPr>
            <a:xfrm rot="20627212" flipH="1" flipV="1">
              <a:off x="1032060" y="5107080"/>
              <a:ext cx="753746" cy="649781"/>
            </a:xfrm>
            <a:prstGeom prst="triangle">
              <a:avLst/>
            </a:prstGeom>
            <a:noFill/>
            <a:ln w="1270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等腰三角形 69"/>
            <p:cNvSpPr/>
            <p:nvPr/>
          </p:nvSpPr>
          <p:spPr>
            <a:xfrm rot="6289781" flipH="1" flipV="1">
              <a:off x="1003006" y="5062727"/>
              <a:ext cx="587410" cy="506388"/>
            </a:xfrm>
            <a:prstGeom prst="triangle">
              <a:avLst/>
            </a:prstGeom>
            <a:solidFill>
              <a:srgbClr val="C75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2579944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3.95833E-6 -2.59259E-6 C 0.04675 -0.0956 0.14467 -0.08217 0.18907 -0.01597 C 0.22956 0.06135 0.26615 0.20185 0.19987 0.33172 C 0.128 0.45972 0.02448 0.39491 -0.00312 0.32986 C -0.05182 0.23519 -0.04674 0.09607 -3.95833E-6 -2.59259E-6 Z " pathEditMode="relative" rAng="18900000" ptsTypes="AAAAA">
                                      <p:cBhvr>
                                        <p:cTn id="20" dur="175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57" y="1678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3.33333E-6 -7.40741E-7 C -0.00494 -0.12639 0.06966 -0.24005 0.12735 -0.24907 C 0.18672 -0.24537 0.26849 -0.1919 0.27331 -0.01667 C 0.27331 0.16412 0.17435 0.24838 0.12904 0.23704 C 0.0569 0.23125 0.00521 0.12662 -3.33333E-6 -7.40741E-7 Z " pathEditMode="relative" rAng="16200000" ptsTypes="AAAAA">
                                      <p:cBhvr>
                                        <p:cTn id="27" dur="175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46" y="-532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6.25E-7 1.85185E-6 C -0.05378 -0.0831 -0.04622 -0.25718 -0.00898 -0.33611 C 0.03451 -0.4081 0.11354 -0.47315 0.18659 -0.35533 C 0.25859 -0.22755 0.22214 -0.04352 0.18555 0.00555 C 0.13229 0.09213 0.05404 0.0831 -6.25E-7 1.85185E-6 Z " pathEditMode="relative" rAng="13500000" ptsTypes="AAAAA">
                                      <p:cBhvr>
                                        <p:cTn id="34" dur="175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0" y="-1752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2.5E-6 -1.85185E-6 C 0.053 0.08472 0.04375 0.25857 0.00573 0.33634 C -0.03841 0.40695 -0.1181 0.46945 -0.18997 0.34931 C -0.26067 0.21945 -0.22239 0.03658 -0.18528 -0.01111 C -0.13125 -0.09606 -0.05312 -0.08495 -2.5E-6 -1.85185E-6 Z " pathEditMode="relative" rAng="2760000" ptsTypes="AAAAA">
                                      <p:cBhvr>
                                        <p:cTn id="41" dur="1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96" y="17245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path" presetSubtype="0" accel="50000" decel="5000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2.70833E-6 1.82146E-17 C 0.00495 0.12639 -0.06953 0.24005 -0.12735 0.24907 C -0.18672 0.24537 -0.26849 0.1919 -0.27318 0.01667 C -0.27331 -0.16412 -0.17435 -0.24838 -0.12891 -0.23681 C -0.0569 -0.23125 -0.00508 -0.12662 2.70833E-6 1.82146E-17 Z " pathEditMode="relative" rAng="5400000" ptsTypes="AAAAA">
                                      <p:cBhvr>
                                        <p:cTn id="48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46" y="556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6.25E-7 -7.40741E-7 C -0.04675 0.0956 -0.14466 0.08218 -0.18906 0.01597 C -0.22956 -0.06134 -0.26615 -0.20185 -0.19987 -0.33171 C -0.128 -0.45972 -0.02448 -0.39491 0.00312 -0.32986 C 0.05182 -0.23518 0.04674 -0.09606 6.25E-7 -7.40741E-7 Z " pathEditMode="relative" rAng="8100000" ptsTypes="AAAAA">
                                      <p:cBhvr>
                                        <p:cTn id="55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57" y="-16782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300"/>
                            </p:stCondLst>
                            <p:childTnLst>
                              <p:par>
                                <p:cTn id="6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1" grpId="0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5138703" y="820267"/>
            <a:ext cx="1914597" cy="3045017"/>
          </a:xfrm>
          <a:prstGeom prst="rect">
            <a:avLst/>
          </a:prstGeom>
          <a:noFill/>
          <a:ln w="19050" cap="flat" cmpd="sng" algn="ctr">
            <a:solidFill>
              <a:srgbClr val="C75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311703" y="3318041"/>
            <a:ext cx="1568597" cy="484289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lang="zh-CN" altLang="en-US" sz="2400" b="1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 三</a:t>
            </a:r>
            <a:r>
              <a:rPr lang="zh-CN" altLang="en-US" sz="2400" b="1" spc="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400" b="1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章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015429" y="2654776"/>
            <a:ext cx="4161142" cy="393954"/>
          </a:xfrm>
          <a:prstGeom prst="rect">
            <a:avLst/>
          </a:prstGeom>
          <a:solidFill>
            <a:srgbClr val="C75050"/>
          </a:solidFill>
        </p:spPr>
        <p:txBody>
          <a:bodyPr wrap="square" rtlCol="0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600" kern="0" spc="2000">
              <a:solidFill>
                <a:srgbClr val="282728"/>
              </a:solidFill>
              <a:latin typeface="Mistral" panose="03090702030407020403" pitchFamily="66" charset="0"/>
              <a:ea typeface="幼圆" panose="020105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138702" y="6626004"/>
            <a:ext cx="1914597" cy="231996"/>
          </a:xfrm>
          <a:prstGeom prst="rect">
            <a:avLst/>
          </a:prstGeom>
          <a:solidFill>
            <a:srgbClr val="C75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846513" y="4235941"/>
            <a:ext cx="4498975" cy="738188"/>
          </a:xfrm>
          <a:prstGeom prst="rect">
            <a:avLst/>
          </a:prstGeom>
          <a:noFill/>
        </p:spPr>
        <p:txBody>
          <a:bodyPr/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您的内容请写在这里您的内容请写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您的内容请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写在这里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您的内容您的内容请写在这里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TextBox 4"/>
          <p:cNvSpPr txBox="1">
            <a:spLocks noChangeArrowheads="1"/>
          </p:cNvSpPr>
          <p:nvPr/>
        </p:nvSpPr>
        <p:spPr bwMode="auto">
          <a:xfrm>
            <a:off x="4745624" y="2576633"/>
            <a:ext cx="270075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</a:t>
            </a:r>
            <a:r>
              <a:rPr lang="zh-CN" altLang="en-US" sz="18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点击此处添加您的标题</a:t>
            </a:r>
            <a:endParaRPr lang="en-US" altLang="zh-CN" sz="180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311704" y="1006973"/>
            <a:ext cx="15685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PART   THREE</a:t>
            </a:r>
            <a:endParaRPr lang="zh-CN" alt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50999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418771"/>
            <a:ext cx="12192000" cy="4020457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content"/>
          <p:cNvSpPr txBox="1"/>
          <p:nvPr/>
        </p:nvSpPr>
        <p:spPr>
          <a:xfrm>
            <a:off x="64632" y="2458790"/>
            <a:ext cx="27286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bg1"/>
                </a:solidFill>
                <a:latin typeface="Agency FB" panose="020B0503020202020204" pitchFamily="34" charset="0"/>
              </a:defRPr>
            </a:lvl1pPr>
          </a:lstStyle>
          <a:p>
            <a:r>
              <a:rPr lang="en-US" altLang="zh-CN" sz="8000" dirty="0"/>
              <a:t>content</a:t>
            </a:r>
            <a:endParaRPr lang="zh-CN" altLang="en-US" sz="8000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2927350" y="2504267"/>
            <a:ext cx="0" cy="160726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3207002" y="2256658"/>
            <a:ext cx="486807" cy="646331"/>
            <a:chOff x="3207002" y="2256658"/>
            <a:chExt cx="486807" cy="646331"/>
          </a:xfrm>
        </p:grpSpPr>
        <p:sp>
          <p:nvSpPr>
            <p:cNvPr id="8" name="矩形 7"/>
            <p:cNvSpPr/>
            <p:nvPr/>
          </p:nvSpPr>
          <p:spPr>
            <a:xfrm>
              <a:off x="3225809" y="2349618"/>
              <a:ext cx="468000" cy="468000"/>
            </a:xfrm>
            <a:prstGeom prst="rect">
              <a:avLst/>
            </a:prstGeom>
            <a:solidFill>
              <a:srgbClr val="C7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207002" y="2256658"/>
              <a:ext cx="4789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Agency FB" panose="020B0503020202020204" pitchFamily="34" charset="0"/>
                </a:rPr>
                <a:t>01</a:t>
              </a:r>
              <a:endParaRPr lang="zh-CN" altLang="en-US" sz="3600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3757074" y="2287437"/>
            <a:ext cx="4252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输入第一章标题</a:t>
            </a: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312218" y="2256657"/>
            <a:ext cx="668791" cy="646331"/>
            <a:chOff x="7312218" y="2256657"/>
            <a:chExt cx="668791" cy="646331"/>
          </a:xfrm>
        </p:grpSpPr>
        <p:sp>
          <p:nvSpPr>
            <p:cNvPr id="12" name="矩形 11"/>
            <p:cNvSpPr/>
            <p:nvPr/>
          </p:nvSpPr>
          <p:spPr>
            <a:xfrm>
              <a:off x="7359287" y="2349618"/>
              <a:ext cx="468000" cy="468000"/>
            </a:xfrm>
            <a:prstGeom prst="rect">
              <a:avLst/>
            </a:prstGeom>
            <a:solidFill>
              <a:srgbClr val="C7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312218" y="2256657"/>
              <a:ext cx="6687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Agency FB" panose="020B0503020202020204" pitchFamily="34" charset="0"/>
                </a:rPr>
                <a:t>02</a:t>
              </a:r>
              <a:endParaRPr lang="zh-CN" altLang="en-US" sz="3600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7990953" y="2272728"/>
            <a:ext cx="4252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bg1"/>
                </a:solidFill>
                <a:latin typeface="Agency FB" panose="020B0503020202020204" pitchFamily="34" charset="0"/>
              </a:defRPr>
            </a:lvl1pPr>
          </a:lstStyle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输入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第二章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标题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175991" y="3700229"/>
            <a:ext cx="657601" cy="646331"/>
            <a:chOff x="3175991" y="3700229"/>
            <a:chExt cx="657601" cy="646331"/>
          </a:xfrm>
        </p:grpSpPr>
        <p:sp>
          <p:nvSpPr>
            <p:cNvPr id="16" name="矩形 15"/>
            <p:cNvSpPr/>
            <p:nvPr/>
          </p:nvSpPr>
          <p:spPr>
            <a:xfrm>
              <a:off x="3225809" y="3782229"/>
              <a:ext cx="468000" cy="468000"/>
            </a:xfrm>
            <a:prstGeom prst="rect">
              <a:avLst/>
            </a:prstGeom>
            <a:solidFill>
              <a:srgbClr val="C7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175991" y="3700229"/>
              <a:ext cx="6576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Agency FB" panose="020B0503020202020204" pitchFamily="34" charset="0"/>
                </a:rPr>
                <a:t>03</a:t>
              </a:r>
              <a:endParaRPr lang="zh-CN" altLang="en-US" sz="3600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3745448" y="3735770"/>
            <a:ext cx="4252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bg1"/>
                </a:solidFill>
                <a:latin typeface="Agency FB" panose="020B0503020202020204" pitchFamily="34" charset="0"/>
              </a:defRPr>
            </a:lvl1pPr>
          </a:lstStyle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输入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第三章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标题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312219" y="3680564"/>
            <a:ext cx="668790" cy="646331"/>
            <a:chOff x="7312219" y="3680564"/>
            <a:chExt cx="668790" cy="646331"/>
          </a:xfrm>
        </p:grpSpPr>
        <p:sp>
          <p:nvSpPr>
            <p:cNvPr id="20" name="矩形 19"/>
            <p:cNvSpPr/>
            <p:nvPr/>
          </p:nvSpPr>
          <p:spPr>
            <a:xfrm>
              <a:off x="7359287" y="3782229"/>
              <a:ext cx="468000" cy="468000"/>
            </a:xfrm>
            <a:prstGeom prst="rect">
              <a:avLst/>
            </a:prstGeom>
            <a:solidFill>
              <a:srgbClr val="C7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7312219" y="3680564"/>
              <a:ext cx="6687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Agency FB" panose="020B0503020202020204" pitchFamily="34" charset="0"/>
                </a:rPr>
                <a:t>04</a:t>
              </a:r>
              <a:endParaRPr lang="zh-CN" altLang="en-US" sz="3600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7990953" y="3735771"/>
            <a:ext cx="4252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bg1"/>
                </a:solidFill>
                <a:latin typeface="Agency FB" panose="020B0503020202020204" pitchFamily="34" charset="0"/>
              </a:defRPr>
            </a:lvl1pPr>
          </a:lstStyle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输入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第四章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标题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-1467462" y="3574840"/>
            <a:ext cx="753746" cy="734645"/>
            <a:chOff x="1032060" y="5022216"/>
            <a:chExt cx="753746" cy="734645"/>
          </a:xfrm>
        </p:grpSpPr>
        <p:sp>
          <p:nvSpPr>
            <p:cNvPr id="24" name="等腰三角形 23"/>
            <p:cNvSpPr/>
            <p:nvPr/>
          </p:nvSpPr>
          <p:spPr>
            <a:xfrm rot="20627212" flipH="1" flipV="1">
              <a:off x="1032060" y="5107080"/>
              <a:ext cx="753746" cy="649781"/>
            </a:xfrm>
            <a:prstGeom prst="triangle">
              <a:avLst/>
            </a:prstGeom>
            <a:noFill/>
            <a:ln w="1270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6289781" flipH="1" flipV="1">
              <a:off x="1003006" y="5062727"/>
              <a:ext cx="587410" cy="506388"/>
            </a:xfrm>
            <a:prstGeom prst="triangle">
              <a:avLst/>
            </a:prstGeom>
            <a:solidFill>
              <a:srgbClr val="C75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等腰三角形 25"/>
          <p:cNvSpPr/>
          <p:nvPr/>
        </p:nvSpPr>
        <p:spPr>
          <a:xfrm rot="3050067" flipH="1" flipV="1">
            <a:off x="-1586862" y="3191648"/>
            <a:ext cx="466193" cy="401891"/>
          </a:xfrm>
          <a:prstGeom prst="triangle">
            <a:avLst/>
          </a:prstGeom>
          <a:solidFill>
            <a:srgbClr val="40404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97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800"/>
                            </p:stCondLst>
                            <p:childTnLst>
                              <p:par>
                                <p:cTn id="3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3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50"/>
                            </p:stCondLst>
                            <p:childTnLst>
                              <p:par>
                                <p:cTn id="5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5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8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8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8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0" grpId="0"/>
      <p:bldP spid="14" grpId="0"/>
      <p:bldP spid="18" grpId="0"/>
      <p:bldP spid="22" grpId="0"/>
      <p:bldP spid="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flipH="1">
            <a:off x="1260834" y="270280"/>
            <a:ext cx="72000" cy="468000"/>
          </a:xfrm>
          <a:prstGeom prst="rect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1109" y="254328"/>
            <a:ext cx="681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j-lt"/>
                <a:ea typeface="+mj-ea"/>
              </a:rPr>
              <a:t>02</a:t>
            </a:r>
            <a:endParaRPr lang="en-US" altLang="zh-CN" sz="2800" dirty="0">
              <a:latin typeface="+mj-lt"/>
              <a:ea typeface="+mj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02304" y="241629"/>
            <a:ext cx="5136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请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输入您的标题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rot="17100000">
            <a:off x="175953" y="261388"/>
            <a:ext cx="481872" cy="469661"/>
            <a:chOff x="1032060" y="5022216"/>
            <a:chExt cx="753746" cy="734645"/>
          </a:xfrm>
        </p:grpSpPr>
        <p:sp>
          <p:nvSpPr>
            <p:cNvPr id="8" name="等腰三角形 7"/>
            <p:cNvSpPr/>
            <p:nvPr/>
          </p:nvSpPr>
          <p:spPr>
            <a:xfrm rot="20627212" flipH="1" flipV="1">
              <a:off x="1032060" y="5107080"/>
              <a:ext cx="753746" cy="649781"/>
            </a:xfrm>
            <a:prstGeom prst="triangle">
              <a:avLst/>
            </a:prstGeom>
            <a:noFill/>
            <a:ln w="1270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6289781" flipH="1" flipV="1">
              <a:off x="1003006" y="5062727"/>
              <a:ext cx="587410" cy="506388"/>
            </a:xfrm>
            <a:prstGeom prst="triangle">
              <a:avLst/>
            </a:prstGeom>
            <a:solidFill>
              <a:srgbClr val="C75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Line 29"/>
          <p:cNvSpPr>
            <a:spLocks noChangeShapeType="1"/>
          </p:cNvSpPr>
          <p:nvPr/>
        </p:nvSpPr>
        <p:spPr bwMode="auto">
          <a:xfrm>
            <a:off x="3071285" y="3827992"/>
            <a:ext cx="9120716" cy="0"/>
          </a:xfrm>
          <a:prstGeom prst="line">
            <a:avLst/>
          </a:prstGeom>
          <a:noFill/>
          <a:ln w="12700">
            <a:solidFill>
              <a:srgbClr val="404040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11" name="Oval 30"/>
          <p:cNvSpPr>
            <a:spLocks noChangeArrowheads="1"/>
          </p:cNvSpPr>
          <p:nvPr/>
        </p:nvSpPr>
        <p:spPr bwMode="auto">
          <a:xfrm>
            <a:off x="4830233" y="3709459"/>
            <a:ext cx="237067" cy="237067"/>
          </a:xfrm>
          <a:prstGeom prst="ellipse">
            <a:avLst/>
          </a:prstGeom>
          <a:solidFill>
            <a:srgbClr val="C75050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12" name="Oval 32"/>
          <p:cNvSpPr>
            <a:spLocks noChangeArrowheads="1"/>
          </p:cNvSpPr>
          <p:nvPr/>
        </p:nvSpPr>
        <p:spPr bwMode="auto">
          <a:xfrm>
            <a:off x="7410451" y="3709459"/>
            <a:ext cx="237067" cy="237067"/>
          </a:xfrm>
          <a:prstGeom prst="ellipse">
            <a:avLst/>
          </a:prstGeom>
          <a:solidFill>
            <a:srgbClr val="C75050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13" name="Oval 34"/>
          <p:cNvSpPr>
            <a:spLocks noChangeArrowheads="1"/>
          </p:cNvSpPr>
          <p:nvPr/>
        </p:nvSpPr>
        <p:spPr bwMode="auto">
          <a:xfrm>
            <a:off x="10047817" y="3709459"/>
            <a:ext cx="237067" cy="237067"/>
          </a:xfrm>
          <a:prstGeom prst="ellipse">
            <a:avLst/>
          </a:prstGeom>
          <a:solidFill>
            <a:srgbClr val="C75050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763184" y="3427943"/>
            <a:ext cx="795867" cy="800100"/>
            <a:chOff x="1322388" y="2570163"/>
            <a:chExt cx="596900" cy="600075"/>
          </a:xfrm>
        </p:grpSpPr>
        <p:sp>
          <p:nvSpPr>
            <p:cNvPr id="15" name="Oval 28"/>
            <p:cNvSpPr>
              <a:spLocks noChangeArrowheads="1"/>
            </p:cNvSpPr>
            <p:nvPr/>
          </p:nvSpPr>
          <p:spPr bwMode="auto">
            <a:xfrm>
              <a:off x="1322388" y="2570163"/>
              <a:ext cx="596900" cy="600075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16" name="Freeform 45"/>
            <p:cNvSpPr>
              <a:spLocks noEditPoints="1"/>
            </p:cNvSpPr>
            <p:nvPr/>
          </p:nvSpPr>
          <p:spPr bwMode="auto">
            <a:xfrm>
              <a:off x="1500188" y="2749550"/>
              <a:ext cx="241300" cy="241300"/>
            </a:xfrm>
            <a:custGeom>
              <a:avLst/>
              <a:gdLst>
                <a:gd name="T0" fmla="*/ 4 w 76"/>
                <a:gd name="T1" fmla="*/ 0 h 76"/>
                <a:gd name="T2" fmla="*/ 74 w 76"/>
                <a:gd name="T3" fmla="*/ 23 h 76"/>
                <a:gd name="T4" fmla="*/ 76 w 76"/>
                <a:gd name="T5" fmla="*/ 27 h 76"/>
                <a:gd name="T6" fmla="*/ 74 w 76"/>
                <a:gd name="T7" fmla="*/ 29 h 76"/>
                <a:gd name="T8" fmla="*/ 56 w 76"/>
                <a:gd name="T9" fmla="*/ 39 h 76"/>
                <a:gd name="T10" fmla="*/ 72 w 76"/>
                <a:gd name="T11" fmla="*/ 55 h 76"/>
                <a:gd name="T12" fmla="*/ 72 w 76"/>
                <a:gd name="T13" fmla="*/ 59 h 76"/>
                <a:gd name="T14" fmla="*/ 72 w 76"/>
                <a:gd name="T15" fmla="*/ 59 h 76"/>
                <a:gd name="T16" fmla="*/ 59 w 76"/>
                <a:gd name="T17" fmla="*/ 72 h 76"/>
                <a:gd name="T18" fmla="*/ 55 w 76"/>
                <a:gd name="T19" fmla="*/ 72 h 76"/>
                <a:gd name="T20" fmla="*/ 55 w 76"/>
                <a:gd name="T21" fmla="*/ 72 h 76"/>
                <a:gd name="T22" fmla="*/ 39 w 76"/>
                <a:gd name="T23" fmla="*/ 56 h 76"/>
                <a:gd name="T24" fmla="*/ 29 w 76"/>
                <a:gd name="T25" fmla="*/ 74 h 76"/>
                <a:gd name="T26" fmla="*/ 25 w 76"/>
                <a:gd name="T27" fmla="*/ 75 h 76"/>
                <a:gd name="T28" fmla="*/ 23 w 76"/>
                <a:gd name="T29" fmla="*/ 74 h 76"/>
                <a:gd name="T30" fmla="*/ 0 w 76"/>
                <a:gd name="T31" fmla="*/ 4 h 76"/>
                <a:gd name="T32" fmla="*/ 2 w 76"/>
                <a:gd name="T33" fmla="*/ 0 h 76"/>
                <a:gd name="T34" fmla="*/ 4 w 76"/>
                <a:gd name="T35" fmla="*/ 0 h 76"/>
                <a:gd name="T36" fmla="*/ 4 w 76"/>
                <a:gd name="T37" fmla="*/ 0 h 76"/>
                <a:gd name="T38" fmla="*/ 8 w 76"/>
                <a:gd name="T39" fmla="*/ 7 h 76"/>
                <a:gd name="T40" fmla="*/ 8 w 76"/>
                <a:gd name="T41" fmla="*/ 7 h 76"/>
                <a:gd name="T42" fmla="*/ 27 w 76"/>
                <a:gd name="T43" fmla="*/ 66 h 76"/>
                <a:gd name="T44" fmla="*/ 36 w 76"/>
                <a:gd name="T45" fmla="*/ 50 h 76"/>
                <a:gd name="T46" fmla="*/ 37 w 76"/>
                <a:gd name="T47" fmla="*/ 49 h 76"/>
                <a:gd name="T48" fmla="*/ 41 w 76"/>
                <a:gd name="T49" fmla="*/ 49 h 76"/>
                <a:gd name="T50" fmla="*/ 57 w 76"/>
                <a:gd name="T51" fmla="*/ 66 h 76"/>
                <a:gd name="T52" fmla="*/ 66 w 76"/>
                <a:gd name="T53" fmla="*/ 57 h 76"/>
                <a:gd name="T54" fmla="*/ 50 w 76"/>
                <a:gd name="T55" fmla="*/ 41 h 76"/>
                <a:gd name="T56" fmla="*/ 50 w 76"/>
                <a:gd name="T57" fmla="*/ 41 h 76"/>
                <a:gd name="T58" fmla="*/ 49 w 76"/>
                <a:gd name="T59" fmla="*/ 40 h 76"/>
                <a:gd name="T60" fmla="*/ 50 w 76"/>
                <a:gd name="T61" fmla="*/ 36 h 76"/>
                <a:gd name="T62" fmla="*/ 66 w 76"/>
                <a:gd name="T63" fmla="*/ 27 h 76"/>
                <a:gd name="T64" fmla="*/ 8 w 76"/>
                <a:gd name="T65" fmla="*/ 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" h="76">
                  <a:moveTo>
                    <a:pt x="4" y="0"/>
                  </a:moveTo>
                  <a:cubicBezTo>
                    <a:pt x="74" y="23"/>
                    <a:pt x="74" y="23"/>
                    <a:pt x="74" y="23"/>
                  </a:cubicBezTo>
                  <a:cubicBezTo>
                    <a:pt x="75" y="24"/>
                    <a:pt x="76" y="26"/>
                    <a:pt x="76" y="27"/>
                  </a:cubicBezTo>
                  <a:cubicBezTo>
                    <a:pt x="76" y="28"/>
                    <a:pt x="75" y="28"/>
                    <a:pt x="74" y="29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73" y="56"/>
                    <a:pt x="73" y="58"/>
                    <a:pt x="72" y="59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58" y="73"/>
                    <a:pt x="56" y="73"/>
                    <a:pt x="5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29" y="74"/>
                    <a:pt x="29" y="74"/>
                    <a:pt x="29" y="74"/>
                  </a:cubicBezTo>
                  <a:cubicBezTo>
                    <a:pt x="28" y="76"/>
                    <a:pt x="26" y="76"/>
                    <a:pt x="25" y="75"/>
                  </a:cubicBezTo>
                  <a:cubicBezTo>
                    <a:pt x="24" y="75"/>
                    <a:pt x="24" y="74"/>
                    <a:pt x="23" y="7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0" y="1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  <a:moveTo>
                    <a:pt x="8" y="7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50"/>
                    <a:pt x="36" y="50"/>
                    <a:pt x="37" y="49"/>
                  </a:cubicBezTo>
                  <a:cubicBezTo>
                    <a:pt x="38" y="48"/>
                    <a:pt x="40" y="48"/>
                    <a:pt x="41" y="49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49" y="41"/>
                    <a:pt x="49" y="40"/>
                    <a:pt x="49" y="40"/>
                  </a:cubicBezTo>
                  <a:cubicBezTo>
                    <a:pt x="48" y="39"/>
                    <a:pt x="49" y="37"/>
                    <a:pt x="50" y="36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198785" y="4763559"/>
            <a:ext cx="656167" cy="658284"/>
            <a:chOff x="5399088" y="3571875"/>
            <a:chExt cx="492125" cy="493713"/>
          </a:xfrm>
        </p:grpSpPr>
        <p:sp>
          <p:nvSpPr>
            <p:cNvPr id="18" name="Oval 33"/>
            <p:cNvSpPr>
              <a:spLocks noChangeArrowheads="1"/>
            </p:cNvSpPr>
            <p:nvPr/>
          </p:nvSpPr>
          <p:spPr bwMode="auto">
            <a:xfrm>
              <a:off x="5399088" y="3571875"/>
              <a:ext cx="492125" cy="493713"/>
            </a:xfrm>
            <a:prstGeom prst="ellipse">
              <a:avLst/>
            </a:prstGeom>
            <a:solidFill>
              <a:srgbClr val="C7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19" name="Freeform 46"/>
            <p:cNvSpPr>
              <a:spLocks noEditPoints="1"/>
            </p:cNvSpPr>
            <p:nvPr/>
          </p:nvSpPr>
          <p:spPr bwMode="auto">
            <a:xfrm>
              <a:off x="5519738" y="3698875"/>
              <a:ext cx="238125" cy="239713"/>
            </a:xfrm>
            <a:custGeom>
              <a:avLst/>
              <a:gdLst>
                <a:gd name="T0" fmla="*/ 40 w 75"/>
                <a:gd name="T1" fmla="*/ 12 h 75"/>
                <a:gd name="T2" fmla="*/ 41 w 75"/>
                <a:gd name="T3" fmla="*/ 18 h 75"/>
                <a:gd name="T4" fmla="*/ 38 w 75"/>
                <a:gd name="T5" fmla="*/ 18 h 75"/>
                <a:gd name="T6" fmla="*/ 40 w 75"/>
                <a:gd name="T7" fmla="*/ 11 h 75"/>
                <a:gd name="T8" fmla="*/ 28 w 75"/>
                <a:gd name="T9" fmla="*/ 13 h 75"/>
                <a:gd name="T10" fmla="*/ 13 w 75"/>
                <a:gd name="T11" fmla="*/ 29 h 75"/>
                <a:gd name="T12" fmla="*/ 19 w 75"/>
                <a:gd name="T13" fmla="*/ 61 h 75"/>
                <a:gd name="T14" fmla="*/ 40 w 75"/>
                <a:gd name="T15" fmla="*/ 69 h 75"/>
                <a:gd name="T16" fmla="*/ 67 w 75"/>
                <a:gd name="T17" fmla="*/ 51 h 75"/>
                <a:gd name="T18" fmla="*/ 67 w 75"/>
                <a:gd name="T19" fmla="*/ 51 h 75"/>
                <a:gd name="T20" fmla="*/ 67 w 75"/>
                <a:gd name="T21" fmla="*/ 29 h 75"/>
                <a:gd name="T22" fmla="*/ 40 w 75"/>
                <a:gd name="T23" fmla="*/ 11 h 75"/>
                <a:gd name="T24" fmla="*/ 26 w 75"/>
                <a:gd name="T25" fmla="*/ 8 h 75"/>
                <a:gd name="T26" fmla="*/ 64 w 75"/>
                <a:gd name="T27" fmla="*/ 15 h 75"/>
                <a:gd name="T28" fmla="*/ 75 w 75"/>
                <a:gd name="T29" fmla="*/ 40 h 75"/>
                <a:gd name="T30" fmla="*/ 72 w 75"/>
                <a:gd name="T31" fmla="*/ 53 h 75"/>
                <a:gd name="T32" fmla="*/ 40 w 75"/>
                <a:gd name="T33" fmla="*/ 75 h 75"/>
                <a:gd name="T34" fmla="*/ 15 w 75"/>
                <a:gd name="T35" fmla="*/ 65 h 75"/>
                <a:gd name="T36" fmla="*/ 7 w 75"/>
                <a:gd name="T37" fmla="*/ 27 h 75"/>
                <a:gd name="T38" fmla="*/ 10 w 75"/>
                <a:gd name="T39" fmla="*/ 21 h 75"/>
                <a:gd name="T40" fmla="*/ 1 w 75"/>
                <a:gd name="T41" fmla="*/ 7 h 75"/>
                <a:gd name="T42" fmla="*/ 6 w 75"/>
                <a:gd name="T43" fmla="*/ 1 h 75"/>
                <a:gd name="T44" fmla="*/ 17 w 75"/>
                <a:gd name="T45" fmla="*/ 4 h 75"/>
                <a:gd name="T46" fmla="*/ 20 w 75"/>
                <a:gd name="T47" fmla="*/ 11 h 75"/>
                <a:gd name="T48" fmla="*/ 14 w 75"/>
                <a:gd name="T49" fmla="*/ 16 h 75"/>
                <a:gd name="T50" fmla="*/ 15 w 75"/>
                <a:gd name="T51" fmla="*/ 15 h 75"/>
                <a:gd name="T52" fmla="*/ 16 w 75"/>
                <a:gd name="T53" fmla="*/ 13 h 75"/>
                <a:gd name="T54" fmla="*/ 16 w 75"/>
                <a:gd name="T55" fmla="*/ 8 h 75"/>
                <a:gd name="T56" fmla="*/ 5 w 75"/>
                <a:gd name="T57" fmla="*/ 6 h 75"/>
                <a:gd name="T58" fmla="*/ 3 w 75"/>
                <a:gd name="T59" fmla="*/ 11 h 75"/>
                <a:gd name="T60" fmla="*/ 10 w 75"/>
                <a:gd name="T61" fmla="*/ 17 h 75"/>
                <a:gd name="T62" fmla="*/ 14 w 75"/>
                <a:gd name="T63" fmla="*/ 16 h 75"/>
                <a:gd name="T64" fmla="*/ 27 w 75"/>
                <a:gd name="T65" fmla="*/ 25 h 75"/>
                <a:gd name="T66" fmla="*/ 46 w 75"/>
                <a:gd name="T67" fmla="*/ 33 h 75"/>
                <a:gd name="T68" fmla="*/ 47 w 75"/>
                <a:gd name="T69" fmla="*/ 33 h 75"/>
                <a:gd name="T70" fmla="*/ 47 w 75"/>
                <a:gd name="T71" fmla="*/ 33 h 75"/>
                <a:gd name="T72" fmla="*/ 47 w 75"/>
                <a:gd name="T73" fmla="*/ 33 h 75"/>
                <a:gd name="T74" fmla="*/ 47 w 75"/>
                <a:gd name="T75" fmla="*/ 34 h 75"/>
                <a:gd name="T76" fmla="*/ 54 w 75"/>
                <a:gd name="T77" fmla="*/ 55 h 75"/>
                <a:gd name="T78" fmla="*/ 33 w 75"/>
                <a:gd name="T79" fmla="*/ 48 h 75"/>
                <a:gd name="T80" fmla="*/ 33 w 75"/>
                <a:gd name="T81" fmla="*/ 47 h 75"/>
                <a:gd name="T82" fmla="*/ 32 w 75"/>
                <a:gd name="T83" fmla="*/ 47 h 75"/>
                <a:gd name="T84" fmla="*/ 32 w 75"/>
                <a:gd name="T85" fmla="*/ 47 h 75"/>
                <a:gd name="T86" fmla="*/ 32 w 75"/>
                <a:gd name="T87" fmla="*/ 46 h 75"/>
                <a:gd name="T88" fmla="*/ 25 w 75"/>
                <a:gd name="T89" fmla="*/ 25 h 75"/>
                <a:gd name="T90" fmla="*/ 42 w 75"/>
                <a:gd name="T91" fmla="*/ 35 h 75"/>
                <a:gd name="T92" fmla="*/ 29 w 75"/>
                <a:gd name="T93" fmla="*/ 30 h 75"/>
                <a:gd name="T94" fmla="*/ 42 w 75"/>
                <a:gd name="T95" fmla="*/ 35 h 75"/>
                <a:gd name="T96" fmla="*/ 37 w 75"/>
                <a:gd name="T97" fmla="*/ 45 h 75"/>
                <a:gd name="T98" fmla="*/ 45 w 75"/>
                <a:gd name="T99" fmla="*/ 37 h 75"/>
                <a:gd name="T100" fmla="*/ 14 w 75"/>
                <a:gd name="T101" fmla="*/ 42 h 75"/>
                <a:gd name="T102" fmla="*/ 12 w 75"/>
                <a:gd name="T103" fmla="*/ 40 h 75"/>
                <a:gd name="T104" fmla="*/ 18 w 75"/>
                <a:gd name="T105" fmla="*/ 38 h 75"/>
                <a:gd name="T106" fmla="*/ 18 w 75"/>
                <a:gd name="T107" fmla="*/ 42 h 75"/>
                <a:gd name="T108" fmla="*/ 41 w 75"/>
                <a:gd name="T109" fmla="*/ 66 h 75"/>
                <a:gd name="T110" fmla="*/ 40 w 75"/>
                <a:gd name="T111" fmla="*/ 68 h 75"/>
                <a:gd name="T112" fmla="*/ 38 w 75"/>
                <a:gd name="T113" fmla="*/ 62 h 75"/>
                <a:gd name="T114" fmla="*/ 41 w 75"/>
                <a:gd name="T115" fmla="*/ 62 h 75"/>
                <a:gd name="T116" fmla="*/ 66 w 75"/>
                <a:gd name="T117" fmla="*/ 38 h 75"/>
                <a:gd name="T118" fmla="*/ 67 w 75"/>
                <a:gd name="T119" fmla="*/ 40 h 75"/>
                <a:gd name="T120" fmla="*/ 61 w 75"/>
                <a:gd name="T121" fmla="*/ 42 h 75"/>
                <a:gd name="T122" fmla="*/ 61 w 75"/>
                <a:gd name="T123" fmla="*/ 3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5" h="75">
                  <a:moveTo>
                    <a:pt x="38" y="14"/>
                  </a:moveTo>
                  <a:cubicBezTo>
                    <a:pt x="38" y="13"/>
                    <a:pt x="39" y="12"/>
                    <a:pt x="40" y="12"/>
                  </a:cubicBezTo>
                  <a:cubicBezTo>
                    <a:pt x="41" y="12"/>
                    <a:pt x="41" y="13"/>
                    <a:pt x="41" y="14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9"/>
                    <a:pt x="41" y="20"/>
                    <a:pt x="40" y="20"/>
                  </a:cubicBezTo>
                  <a:cubicBezTo>
                    <a:pt x="39" y="20"/>
                    <a:pt x="38" y="19"/>
                    <a:pt x="38" y="18"/>
                  </a:cubicBezTo>
                  <a:cubicBezTo>
                    <a:pt x="38" y="14"/>
                    <a:pt x="38" y="14"/>
                    <a:pt x="38" y="14"/>
                  </a:cubicBezTo>
                  <a:close/>
                  <a:moveTo>
                    <a:pt x="40" y="11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36" y="11"/>
                    <a:pt x="32" y="12"/>
                    <a:pt x="28" y="13"/>
                  </a:cubicBezTo>
                  <a:cubicBezTo>
                    <a:pt x="25" y="14"/>
                    <a:pt x="22" y="17"/>
                    <a:pt x="19" y="19"/>
                  </a:cubicBezTo>
                  <a:cubicBezTo>
                    <a:pt x="16" y="22"/>
                    <a:pt x="14" y="25"/>
                    <a:pt x="13" y="29"/>
                  </a:cubicBezTo>
                  <a:cubicBezTo>
                    <a:pt x="11" y="32"/>
                    <a:pt x="10" y="36"/>
                    <a:pt x="10" y="40"/>
                  </a:cubicBezTo>
                  <a:cubicBezTo>
                    <a:pt x="10" y="48"/>
                    <a:pt x="13" y="55"/>
                    <a:pt x="19" y="61"/>
                  </a:cubicBezTo>
                  <a:cubicBezTo>
                    <a:pt x="22" y="63"/>
                    <a:pt x="25" y="66"/>
                    <a:pt x="28" y="67"/>
                  </a:cubicBezTo>
                  <a:cubicBezTo>
                    <a:pt x="32" y="68"/>
                    <a:pt x="36" y="69"/>
                    <a:pt x="40" y="69"/>
                  </a:cubicBezTo>
                  <a:cubicBezTo>
                    <a:pt x="47" y="69"/>
                    <a:pt x="55" y="66"/>
                    <a:pt x="60" y="61"/>
                  </a:cubicBezTo>
                  <a:cubicBezTo>
                    <a:pt x="63" y="58"/>
                    <a:pt x="65" y="55"/>
                    <a:pt x="67" y="51"/>
                  </a:cubicBezTo>
                  <a:cubicBezTo>
                    <a:pt x="67" y="51"/>
                    <a:pt x="67" y="51"/>
                    <a:pt x="67" y="51"/>
                  </a:cubicBezTo>
                  <a:cubicBezTo>
                    <a:pt x="67" y="51"/>
                    <a:pt x="67" y="51"/>
                    <a:pt x="67" y="51"/>
                  </a:cubicBezTo>
                  <a:cubicBezTo>
                    <a:pt x="68" y="48"/>
                    <a:pt x="69" y="44"/>
                    <a:pt x="69" y="40"/>
                  </a:cubicBezTo>
                  <a:cubicBezTo>
                    <a:pt x="69" y="36"/>
                    <a:pt x="68" y="32"/>
                    <a:pt x="67" y="29"/>
                  </a:cubicBezTo>
                  <a:cubicBezTo>
                    <a:pt x="65" y="25"/>
                    <a:pt x="63" y="22"/>
                    <a:pt x="60" y="19"/>
                  </a:cubicBezTo>
                  <a:cubicBezTo>
                    <a:pt x="55" y="14"/>
                    <a:pt x="48" y="11"/>
                    <a:pt x="40" y="11"/>
                  </a:cubicBezTo>
                  <a:close/>
                  <a:moveTo>
                    <a:pt x="26" y="8"/>
                  </a:moveTo>
                  <a:cubicBezTo>
                    <a:pt x="26" y="8"/>
                    <a:pt x="26" y="8"/>
                    <a:pt x="26" y="8"/>
                  </a:cubicBezTo>
                  <a:cubicBezTo>
                    <a:pt x="30" y="6"/>
                    <a:pt x="35" y="5"/>
                    <a:pt x="40" y="5"/>
                  </a:cubicBezTo>
                  <a:cubicBezTo>
                    <a:pt x="49" y="5"/>
                    <a:pt x="58" y="9"/>
                    <a:pt x="64" y="15"/>
                  </a:cubicBezTo>
                  <a:cubicBezTo>
                    <a:pt x="68" y="18"/>
                    <a:pt x="70" y="22"/>
                    <a:pt x="72" y="27"/>
                  </a:cubicBezTo>
                  <a:cubicBezTo>
                    <a:pt x="74" y="31"/>
                    <a:pt x="75" y="35"/>
                    <a:pt x="75" y="40"/>
                  </a:cubicBezTo>
                  <a:cubicBezTo>
                    <a:pt x="75" y="45"/>
                    <a:pt x="74" y="49"/>
                    <a:pt x="72" y="53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0" y="58"/>
                    <a:pt x="68" y="62"/>
                    <a:pt x="64" y="65"/>
                  </a:cubicBezTo>
                  <a:cubicBezTo>
                    <a:pt x="58" y="71"/>
                    <a:pt x="49" y="75"/>
                    <a:pt x="40" y="75"/>
                  </a:cubicBezTo>
                  <a:cubicBezTo>
                    <a:pt x="35" y="75"/>
                    <a:pt x="30" y="74"/>
                    <a:pt x="26" y="72"/>
                  </a:cubicBezTo>
                  <a:cubicBezTo>
                    <a:pt x="22" y="71"/>
                    <a:pt x="18" y="68"/>
                    <a:pt x="15" y="65"/>
                  </a:cubicBezTo>
                  <a:cubicBezTo>
                    <a:pt x="8" y="58"/>
                    <a:pt x="5" y="49"/>
                    <a:pt x="5" y="40"/>
                  </a:cubicBezTo>
                  <a:cubicBezTo>
                    <a:pt x="5" y="35"/>
                    <a:pt x="6" y="31"/>
                    <a:pt x="7" y="27"/>
                  </a:cubicBezTo>
                  <a:cubicBezTo>
                    <a:pt x="8" y="25"/>
                    <a:pt x="9" y="23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4" y="21"/>
                    <a:pt x="0" y="16"/>
                    <a:pt x="0" y="11"/>
                  </a:cubicBezTo>
                  <a:cubicBezTo>
                    <a:pt x="0" y="9"/>
                    <a:pt x="0" y="8"/>
                    <a:pt x="1" y="7"/>
                  </a:cubicBezTo>
                  <a:cubicBezTo>
                    <a:pt x="1" y="6"/>
                    <a:pt x="2" y="5"/>
                    <a:pt x="3" y="4"/>
                  </a:cubicBezTo>
                  <a:cubicBezTo>
                    <a:pt x="4" y="3"/>
                    <a:pt x="5" y="2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10" y="0"/>
                    <a:pt x="14" y="1"/>
                    <a:pt x="17" y="4"/>
                  </a:cubicBezTo>
                  <a:cubicBezTo>
                    <a:pt x="18" y="5"/>
                    <a:pt x="19" y="6"/>
                    <a:pt x="19" y="7"/>
                  </a:cubicBezTo>
                  <a:cubicBezTo>
                    <a:pt x="20" y="8"/>
                    <a:pt x="20" y="9"/>
                    <a:pt x="20" y="11"/>
                  </a:cubicBezTo>
                  <a:cubicBezTo>
                    <a:pt x="22" y="10"/>
                    <a:pt x="24" y="8"/>
                    <a:pt x="26" y="8"/>
                  </a:cubicBezTo>
                  <a:close/>
                  <a:moveTo>
                    <a:pt x="14" y="16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5" y="15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3"/>
                  </a:cubicBezTo>
                  <a:cubicBezTo>
                    <a:pt x="17" y="13"/>
                    <a:pt x="17" y="12"/>
                    <a:pt x="17" y="11"/>
                  </a:cubicBezTo>
                  <a:cubicBezTo>
                    <a:pt x="17" y="10"/>
                    <a:pt x="17" y="9"/>
                    <a:pt x="16" y="8"/>
                  </a:cubicBezTo>
                  <a:cubicBezTo>
                    <a:pt x="15" y="5"/>
                    <a:pt x="11" y="3"/>
                    <a:pt x="8" y="5"/>
                  </a:cubicBezTo>
                  <a:cubicBezTo>
                    <a:pt x="7" y="5"/>
                    <a:pt x="6" y="6"/>
                    <a:pt x="5" y="6"/>
                  </a:cubicBezTo>
                  <a:cubicBezTo>
                    <a:pt x="5" y="7"/>
                    <a:pt x="4" y="7"/>
                    <a:pt x="4" y="8"/>
                  </a:cubicBezTo>
                  <a:cubicBezTo>
                    <a:pt x="4" y="9"/>
                    <a:pt x="3" y="10"/>
                    <a:pt x="3" y="11"/>
                  </a:cubicBezTo>
                  <a:cubicBezTo>
                    <a:pt x="3" y="13"/>
                    <a:pt x="5" y="16"/>
                    <a:pt x="8" y="17"/>
                  </a:cubicBezTo>
                  <a:cubicBezTo>
                    <a:pt x="8" y="17"/>
                    <a:pt x="9" y="17"/>
                    <a:pt x="10" y="17"/>
                  </a:cubicBezTo>
                  <a:cubicBezTo>
                    <a:pt x="11" y="17"/>
                    <a:pt x="12" y="17"/>
                    <a:pt x="13" y="17"/>
                  </a:cubicBezTo>
                  <a:cubicBezTo>
                    <a:pt x="13" y="17"/>
                    <a:pt x="13" y="17"/>
                    <a:pt x="14" y="16"/>
                  </a:cubicBezTo>
                  <a:close/>
                  <a:moveTo>
                    <a:pt x="27" y="25"/>
                  </a:moveTo>
                  <a:cubicBezTo>
                    <a:pt x="27" y="25"/>
                    <a:pt x="27" y="25"/>
                    <a:pt x="27" y="25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3"/>
                    <a:pt x="47" y="33"/>
                    <a:pt x="47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47" y="33"/>
                    <a:pt x="47" y="34"/>
                    <a:pt x="47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4"/>
                    <a:pt x="55" y="55"/>
                    <a:pt x="54" y="55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7"/>
                    <a:pt x="32" y="47"/>
                    <a:pt x="32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6"/>
                    <a:pt x="25" y="25"/>
                    <a:pt x="25" y="25"/>
                  </a:cubicBezTo>
                  <a:cubicBezTo>
                    <a:pt x="26" y="25"/>
                    <a:pt x="26" y="25"/>
                    <a:pt x="27" y="25"/>
                  </a:cubicBezTo>
                  <a:close/>
                  <a:moveTo>
                    <a:pt x="42" y="35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42" y="35"/>
                    <a:pt x="42" y="35"/>
                    <a:pt x="42" y="35"/>
                  </a:cubicBezTo>
                  <a:close/>
                  <a:moveTo>
                    <a:pt x="37" y="45"/>
                  </a:moveTo>
                  <a:cubicBezTo>
                    <a:pt x="37" y="45"/>
                    <a:pt x="37" y="45"/>
                    <a:pt x="37" y="45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37" y="45"/>
                    <a:pt x="37" y="45"/>
                    <a:pt x="37" y="45"/>
                  </a:cubicBezTo>
                  <a:close/>
                  <a:moveTo>
                    <a:pt x="14" y="42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13" y="42"/>
                    <a:pt x="12" y="41"/>
                    <a:pt x="12" y="40"/>
                  </a:cubicBezTo>
                  <a:cubicBezTo>
                    <a:pt x="12" y="39"/>
                    <a:pt x="13" y="38"/>
                    <a:pt x="14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9" y="38"/>
                    <a:pt x="20" y="39"/>
                    <a:pt x="20" y="40"/>
                  </a:cubicBezTo>
                  <a:cubicBezTo>
                    <a:pt x="20" y="41"/>
                    <a:pt x="19" y="42"/>
                    <a:pt x="18" y="42"/>
                  </a:cubicBezTo>
                  <a:cubicBezTo>
                    <a:pt x="14" y="42"/>
                    <a:pt x="14" y="42"/>
                    <a:pt x="14" y="42"/>
                  </a:cubicBezTo>
                  <a:close/>
                  <a:moveTo>
                    <a:pt x="41" y="66"/>
                  </a:moveTo>
                  <a:cubicBezTo>
                    <a:pt x="41" y="66"/>
                    <a:pt x="41" y="66"/>
                    <a:pt x="41" y="66"/>
                  </a:cubicBezTo>
                  <a:cubicBezTo>
                    <a:pt x="41" y="67"/>
                    <a:pt x="41" y="68"/>
                    <a:pt x="40" y="68"/>
                  </a:cubicBezTo>
                  <a:cubicBezTo>
                    <a:pt x="39" y="68"/>
                    <a:pt x="38" y="67"/>
                    <a:pt x="38" y="66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1"/>
                    <a:pt x="39" y="60"/>
                    <a:pt x="40" y="60"/>
                  </a:cubicBezTo>
                  <a:cubicBezTo>
                    <a:pt x="41" y="60"/>
                    <a:pt x="41" y="61"/>
                    <a:pt x="41" y="62"/>
                  </a:cubicBezTo>
                  <a:cubicBezTo>
                    <a:pt x="41" y="66"/>
                    <a:pt x="41" y="66"/>
                    <a:pt x="41" y="66"/>
                  </a:cubicBezTo>
                  <a:close/>
                  <a:moveTo>
                    <a:pt x="66" y="38"/>
                  </a:moveTo>
                  <a:cubicBezTo>
                    <a:pt x="66" y="38"/>
                    <a:pt x="66" y="38"/>
                    <a:pt x="66" y="38"/>
                  </a:cubicBezTo>
                  <a:cubicBezTo>
                    <a:pt x="67" y="38"/>
                    <a:pt x="67" y="39"/>
                    <a:pt x="67" y="40"/>
                  </a:cubicBezTo>
                  <a:cubicBezTo>
                    <a:pt x="67" y="41"/>
                    <a:pt x="67" y="42"/>
                    <a:pt x="66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0" y="42"/>
                    <a:pt x="59" y="41"/>
                    <a:pt x="59" y="40"/>
                  </a:cubicBezTo>
                  <a:cubicBezTo>
                    <a:pt x="59" y="39"/>
                    <a:pt x="60" y="38"/>
                    <a:pt x="61" y="38"/>
                  </a:cubicBezTo>
                  <a:cubicBezTo>
                    <a:pt x="66" y="38"/>
                    <a:pt x="66" y="38"/>
                    <a:pt x="66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622800" y="2280709"/>
            <a:ext cx="651933" cy="658283"/>
            <a:chOff x="3467100" y="1709738"/>
            <a:chExt cx="488950" cy="493712"/>
          </a:xfrm>
        </p:grpSpPr>
        <p:sp>
          <p:nvSpPr>
            <p:cNvPr id="21" name="Oval 31"/>
            <p:cNvSpPr>
              <a:spLocks noChangeArrowheads="1"/>
            </p:cNvSpPr>
            <p:nvPr/>
          </p:nvSpPr>
          <p:spPr bwMode="auto">
            <a:xfrm>
              <a:off x="3467100" y="1709738"/>
              <a:ext cx="488950" cy="493712"/>
            </a:xfrm>
            <a:prstGeom prst="ellipse">
              <a:avLst/>
            </a:prstGeom>
            <a:solidFill>
              <a:srgbClr val="C7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22" name="Freeform 49"/>
            <p:cNvSpPr>
              <a:spLocks noEditPoints="1"/>
            </p:cNvSpPr>
            <p:nvPr/>
          </p:nvSpPr>
          <p:spPr bwMode="auto">
            <a:xfrm>
              <a:off x="3568700" y="1824038"/>
              <a:ext cx="285750" cy="236537"/>
            </a:xfrm>
            <a:custGeom>
              <a:avLst/>
              <a:gdLst>
                <a:gd name="T0" fmla="*/ 65 w 90"/>
                <a:gd name="T1" fmla="*/ 17 h 74"/>
                <a:gd name="T2" fmla="*/ 81 w 90"/>
                <a:gd name="T3" fmla="*/ 21 h 74"/>
                <a:gd name="T4" fmla="*/ 81 w 90"/>
                <a:gd name="T5" fmla="*/ 43 h 74"/>
                <a:gd name="T6" fmla="*/ 89 w 90"/>
                <a:gd name="T7" fmla="*/ 52 h 74"/>
                <a:gd name="T8" fmla="*/ 90 w 90"/>
                <a:gd name="T9" fmla="*/ 64 h 74"/>
                <a:gd name="T10" fmla="*/ 85 w 90"/>
                <a:gd name="T11" fmla="*/ 69 h 74"/>
                <a:gd name="T12" fmla="*/ 81 w 90"/>
                <a:gd name="T13" fmla="*/ 69 h 74"/>
                <a:gd name="T14" fmla="*/ 78 w 90"/>
                <a:gd name="T15" fmla="*/ 74 h 74"/>
                <a:gd name="T16" fmla="*/ 12 w 90"/>
                <a:gd name="T17" fmla="*/ 74 h 74"/>
                <a:gd name="T18" fmla="*/ 9 w 90"/>
                <a:gd name="T19" fmla="*/ 69 h 74"/>
                <a:gd name="T20" fmla="*/ 5 w 90"/>
                <a:gd name="T21" fmla="*/ 69 h 74"/>
                <a:gd name="T22" fmla="*/ 0 w 90"/>
                <a:gd name="T23" fmla="*/ 64 h 74"/>
                <a:gd name="T24" fmla="*/ 1 w 90"/>
                <a:gd name="T25" fmla="*/ 52 h 74"/>
                <a:gd name="T26" fmla="*/ 9 w 90"/>
                <a:gd name="T27" fmla="*/ 43 h 74"/>
                <a:gd name="T28" fmla="*/ 9 w 90"/>
                <a:gd name="T29" fmla="*/ 21 h 74"/>
                <a:gd name="T30" fmla="*/ 25 w 90"/>
                <a:gd name="T31" fmla="*/ 17 h 74"/>
                <a:gd name="T32" fmla="*/ 45 w 90"/>
                <a:gd name="T33" fmla="*/ 68 h 74"/>
                <a:gd name="T34" fmla="*/ 54 w 90"/>
                <a:gd name="T35" fmla="*/ 68 h 74"/>
                <a:gd name="T36" fmla="*/ 56 w 90"/>
                <a:gd name="T37" fmla="*/ 53 h 74"/>
                <a:gd name="T38" fmla="*/ 57 w 90"/>
                <a:gd name="T39" fmla="*/ 62 h 74"/>
                <a:gd name="T40" fmla="*/ 65 w 90"/>
                <a:gd name="T41" fmla="*/ 62 h 74"/>
                <a:gd name="T42" fmla="*/ 54 w 90"/>
                <a:gd name="T43" fmla="*/ 38 h 74"/>
                <a:gd name="T44" fmla="*/ 36 w 90"/>
                <a:gd name="T45" fmla="*/ 38 h 74"/>
                <a:gd name="T46" fmla="*/ 25 w 90"/>
                <a:gd name="T47" fmla="*/ 62 h 74"/>
                <a:gd name="T48" fmla="*/ 32 w 90"/>
                <a:gd name="T49" fmla="*/ 62 h 74"/>
                <a:gd name="T50" fmla="*/ 34 w 90"/>
                <a:gd name="T51" fmla="*/ 53 h 74"/>
                <a:gd name="T52" fmla="*/ 36 w 90"/>
                <a:gd name="T53" fmla="*/ 68 h 74"/>
                <a:gd name="T54" fmla="*/ 45 w 90"/>
                <a:gd name="T55" fmla="*/ 34 h 74"/>
                <a:gd name="T56" fmla="*/ 59 w 90"/>
                <a:gd name="T57" fmla="*/ 20 h 74"/>
                <a:gd name="T58" fmla="*/ 31 w 90"/>
                <a:gd name="T59" fmla="*/ 20 h 74"/>
                <a:gd name="T60" fmla="*/ 14 w 90"/>
                <a:gd name="T61" fmla="*/ 68 h 74"/>
                <a:gd name="T62" fmla="*/ 23 w 90"/>
                <a:gd name="T63" fmla="*/ 68 h 74"/>
                <a:gd name="T64" fmla="*/ 19 w 90"/>
                <a:gd name="T65" fmla="*/ 62 h 74"/>
                <a:gd name="T66" fmla="*/ 20 w 90"/>
                <a:gd name="T67" fmla="*/ 48 h 74"/>
                <a:gd name="T68" fmla="*/ 7 w 90"/>
                <a:gd name="T69" fmla="*/ 55 h 74"/>
                <a:gd name="T70" fmla="*/ 7 w 90"/>
                <a:gd name="T71" fmla="*/ 55 h 74"/>
                <a:gd name="T72" fmla="*/ 6 w 90"/>
                <a:gd name="T73" fmla="*/ 64 h 74"/>
                <a:gd name="T74" fmla="*/ 11 w 90"/>
                <a:gd name="T75" fmla="*/ 59 h 74"/>
                <a:gd name="T76" fmla="*/ 14 w 90"/>
                <a:gd name="T77" fmla="*/ 59 h 74"/>
                <a:gd name="T78" fmla="*/ 25 w 90"/>
                <a:gd name="T79" fmla="*/ 23 h 74"/>
                <a:gd name="T80" fmla="*/ 24 w 90"/>
                <a:gd name="T81" fmla="*/ 23 h 74"/>
                <a:gd name="T82" fmla="*/ 13 w 90"/>
                <a:gd name="T83" fmla="*/ 25 h 74"/>
                <a:gd name="T84" fmla="*/ 13 w 90"/>
                <a:gd name="T85" fmla="*/ 39 h 74"/>
                <a:gd name="T86" fmla="*/ 24 w 90"/>
                <a:gd name="T87" fmla="*/ 42 h 74"/>
                <a:gd name="T88" fmla="*/ 25 w 90"/>
                <a:gd name="T89" fmla="*/ 23 h 74"/>
                <a:gd name="T90" fmla="*/ 76 w 90"/>
                <a:gd name="T91" fmla="*/ 68 h 74"/>
                <a:gd name="T92" fmla="*/ 77 w 90"/>
                <a:gd name="T93" fmla="*/ 57 h 74"/>
                <a:gd name="T94" fmla="*/ 79 w 90"/>
                <a:gd name="T95" fmla="*/ 64 h 74"/>
                <a:gd name="T96" fmla="*/ 84 w 90"/>
                <a:gd name="T97" fmla="*/ 59 h 74"/>
                <a:gd name="T98" fmla="*/ 81 w 90"/>
                <a:gd name="T99" fmla="*/ 51 h 74"/>
                <a:gd name="T100" fmla="*/ 70 w 90"/>
                <a:gd name="T101" fmla="*/ 48 h 74"/>
                <a:gd name="T102" fmla="*/ 71 w 90"/>
                <a:gd name="T103" fmla="*/ 62 h 74"/>
                <a:gd name="T104" fmla="*/ 67 w 90"/>
                <a:gd name="T105" fmla="*/ 68 h 74"/>
                <a:gd name="T106" fmla="*/ 65 w 90"/>
                <a:gd name="T107" fmla="*/ 23 h 74"/>
                <a:gd name="T108" fmla="*/ 59 w 90"/>
                <a:gd name="T109" fmla="*/ 34 h 74"/>
                <a:gd name="T110" fmla="*/ 67 w 90"/>
                <a:gd name="T111" fmla="*/ 42 h 74"/>
                <a:gd name="T112" fmla="*/ 77 w 90"/>
                <a:gd name="T113" fmla="*/ 39 h 74"/>
                <a:gd name="T114" fmla="*/ 77 w 90"/>
                <a:gd name="T115" fmla="*/ 25 h 74"/>
                <a:gd name="T116" fmla="*/ 66 w 90"/>
                <a:gd name="T117" fmla="*/ 2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0" h="74">
                  <a:moveTo>
                    <a:pt x="45" y="0"/>
                  </a:moveTo>
                  <a:cubicBezTo>
                    <a:pt x="55" y="0"/>
                    <a:pt x="63" y="7"/>
                    <a:pt x="65" y="17"/>
                  </a:cubicBezTo>
                  <a:cubicBezTo>
                    <a:pt x="66" y="17"/>
                    <a:pt x="68" y="16"/>
                    <a:pt x="69" y="16"/>
                  </a:cubicBezTo>
                  <a:cubicBezTo>
                    <a:pt x="74" y="16"/>
                    <a:pt x="78" y="18"/>
                    <a:pt x="81" y="21"/>
                  </a:cubicBezTo>
                  <a:cubicBezTo>
                    <a:pt x="84" y="24"/>
                    <a:pt x="85" y="28"/>
                    <a:pt x="85" y="32"/>
                  </a:cubicBezTo>
                  <a:cubicBezTo>
                    <a:pt x="85" y="36"/>
                    <a:pt x="84" y="40"/>
                    <a:pt x="81" y="43"/>
                  </a:cubicBezTo>
                  <a:cubicBezTo>
                    <a:pt x="85" y="47"/>
                    <a:pt x="85" y="47"/>
                    <a:pt x="85" y="47"/>
                  </a:cubicBezTo>
                  <a:cubicBezTo>
                    <a:pt x="86" y="49"/>
                    <a:pt x="88" y="50"/>
                    <a:pt x="89" y="52"/>
                  </a:cubicBezTo>
                  <a:cubicBezTo>
                    <a:pt x="89" y="55"/>
                    <a:pt x="90" y="57"/>
                    <a:pt x="90" y="59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0" y="65"/>
                    <a:pt x="90" y="66"/>
                    <a:pt x="89" y="67"/>
                  </a:cubicBezTo>
                  <a:cubicBezTo>
                    <a:pt x="88" y="69"/>
                    <a:pt x="87" y="69"/>
                    <a:pt x="85" y="69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81" y="71"/>
                    <a:pt x="81" y="71"/>
                    <a:pt x="81" y="71"/>
                  </a:cubicBezTo>
                  <a:cubicBezTo>
                    <a:pt x="81" y="72"/>
                    <a:pt x="80" y="74"/>
                    <a:pt x="78" y="74"/>
                  </a:cubicBezTo>
                  <a:cubicBezTo>
                    <a:pt x="45" y="74"/>
                    <a:pt x="45" y="74"/>
                    <a:pt x="45" y="74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9" y="72"/>
                    <a:pt x="9" y="71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3" y="69"/>
                    <a:pt x="2" y="69"/>
                    <a:pt x="1" y="67"/>
                  </a:cubicBezTo>
                  <a:cubicBezTo>
                    <a:pt x="1" y="66"/>
                    <a:pt x="0" y="65"/>
                    <a:pt x="0" y="64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7"/>
                    <a:pt x="1" y="55"/>
                    <a:pt x="1" y="52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3" y="49"/>
                    <a:pt x="6" y="46"/>
                    <a:pt x="9" y="43"/>
                  </a:cubicBezTo>
                  <a:cubicBezTo>
                    <a:pt x="6" y="40"/>
                    <a:pt x="5" y="36"/>
                    <a:pt x="5" y="32"/>
                  </a:cubicBezTo>
                  <a:cubicBezTo>
                    <a:pt x="5" y="28"/>
                    <a:pt x="6" y="24"/>
                    <a:pt x="9" y="21"/>
                  </a:cubicBezTo>
                  <a:cubicBezTo>
                    <a:pt x="12" y="18"/>
                    <a:pt x="16" y="16"/>
                    <a:pt x="21" y="16"/>
                  </a:cubicBezTo>
                  <a:cubicBezTo>
                    <a:pt x="22" y="16"/>
                    <a:pt x="24" y="17"/>
                    <a:pt x="25" y="17"/>
                  </a:cubicBezTo>
                  <a:cubicBezTo>
                    <a:pt x="27" y="7"/>
                    <a:pt x="35" y="0"/>
                    <a:pt x="45" y="0"/>
                  </a:cubicBezTo>
                  <a:close/>
                  <a:moveTo>
                    <a:pt x="45" y="68"/>
                  </a:moveTo>
                  <a:cubicBezTo>
                    <a:pt x="45" y="68"/>
                    <a:pt x="45" y="68"/>
                    <a:pt x="45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3"/>
                    <a:pt x="54" y="59"/>
                    <a:pt x="54" y="55"/>
                  </a:cubicBezTo>
                  <a:cubicBezTo>
                    <a:pt x="54" y="54"/>
                    <a:pt x="55" y="53"/>
                    <a:pt x="56" y="53"/>
                  </a:cubicBezTo>
                  <a:cubicBezTo>
                    <a:pt x="57" y="53"/>
                    <a:pt x="57" y="54"/>
                    <a:pt x="57" y="55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47"/>
                    <a:pt x="60" y="43"/>
                    <a:pt x="54" y="38"/>
                  </a:cubicBezTo>
                  <a:cubicBezTo>
                    <a:pt x="51" y="39"/>
                    <a:pt x="48" y="40"/>
                    <a:pt x="45" y="40"/>
                  </a:cubicBezTo>
                  <a:cubicBezTo>
                    <a:pt x="42" y="40"/>
                    <a:pt x="39" y="39"/>
                    <a:pt x="36" y="38"/>
                  </a:cubicBezTo>
                  <a:cubicBezTo>
                    <a:pt x="30" y="43"/>
                    <a:pt x="25" y="47"/>
                    <a:pt x="25" y="55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4"/>
                    <a:pt x="33" y="53"/>
                    <a:pt x="34" y="53"/>
                  </a:cubicBezTo>
                  <a:cubicBezTo>
                    <a:pt x="35" y="53"/>
                    <a:pt x="36" y="54"/>
                    <a:pt x="36" y="55"/>
                  </a:cubicBezTo>
                  <a:cubicBezTo>
                    <a:pt x="36" y="59"/>
                    <a:pt x="36" y="63"/>
                    <a:pt x="36" y="68"/>
                  </a:cubicBezTo>
                  <a:cubicBezTo>
                    <a:pt x="45" y="68"/>
                    <a:pt x="45" y="68"/>
                    <a:pt x="45" y="68"/>
                  </a:cubicBezTo>
                  <a:close/>
                  <a:moveTo>
                    <a:pt x="45" y="34"/>
                  </a:moveTo>
                  <a:cubicBezTo>
                    <a:pt x="45" y="34"/>
                    <a:pt x="45" y="34"/>
                    <a:pt x="45" y="34"/>
                  </a:cubicBezTo>
                  <a:cubicBezTo>
                    <a:pt x="53" y="34"/>
                    <a:pt x="59" y="28"/>
                    <a:pt x="59" y="20"/>
                  </a:cubicBezTo>
                  <a:cubicBezTo>
                    <a:pt x="59" y="12"/>
                    <a:pt x="53" y="6"/>
                    <a:pt x="45" y="6"/>
                  </a:cubicBezTo>
                  <a:cubicBezTo>
                    <a:pt x="37" y="6"/>
                    <a:pt x="31" y="12"/>
                    <a:pt x="31" y="20"/>
                  </a:cubicBezTo>
                  <a:cubicBezTo>
                    <a:pt x="31" y="28"/>
                    <a:pt x="37" y="34"/>
                    <a:pt x="45" y="34"/>
                  </a:cubicBezTo>
                  <a:close/>
                  <a:moveTo>
                    <a:pt x="14" y="68"/>
                  </a:moveTo>
                  <a:cubicBezTo>
                    <a:pt x="14" y="68"/>
                    <a:pt x="14" y="68"/>
                    <a:pt x="14" y="68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2" y="67"/>
                    <a:pt x="21" y="67"/>
                    <a:pt x="20" y="66"/>
                  </a:cubicBezTo>
                  <a:cubicBezTo>
                    <a:pt x="19" y="65"/>
                    <a:pt x="19" y="63"/>
                    <a:pt x="19" y="62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3"/>
                    <a:pt x="19" y="50"/>
                    <a:pt x="20" y="48"/>
                  </a:cubicBezTo>
                  <a:cubicBezTo>
                    <a:pt x="18" y="48"/>
                    <a:pt x="16" y="48"/>
                    <a:pt x="14" y="47"/>
                  </a:cubicBezTo>
                  <a:cubicBezTo>
                    <a:pt x="11" y="49"/>
                    <a:pt x="8" y="51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6" y="56"/>
                    <a:pt x="6" y="58"/>
                    <a:pt x="6" y="5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8"/>
                    <a:pt x="12" y="57"/>
                    <a:pt x="13" y="57"/>
                  </a:cubicBezTo>
                  <a:cubicBezTo>
                    <a:pt x="14" y="57"/>
                    <a:pt x="14" y="58"/>
                    <a:pt x="14" y="59"/>
                  </a:cubicBezTo>
                  <a:cubicBezTo>
                    <a:pt x="14" y="68"/>
                    <a:pt x="14" y="68"/>
                    <a:pt x="14" y="68"/>
                  </a:cubicBezTo>
                  <a:close/>
                  <a:moveTo>
                    <a:pt x="25" y="23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4" y="23"/>
                    <a:pt x="24" y="23"/>
                  </a:cubicBezTo>
                  <a:cubicBezTo>
                    <a:pt x="23" y="22"/>
                    <a:pt x="22" y="22"/>
                    <a:pt x="21" y="22"/>
                  </a:cubicBezTo>
                  <a:cubicBezTo>
                    <a:pt x="18" y="22"/>
                    <a:pt x="15" y="23"/>
                    <a:pt x="13" y="25"/>
                  </a:cubicBezTo>
                  <a:cubicBezTo>
                    <a:pt x="12" y="27"/>
                    <a:pt x="11" y="30"/>
                    <a:pt x="11" y="32"/>
                  </a:cubicBezTo>
                  <a:cubicBezTo>
                    <a:pt x="11" y="35"/>
                    <a:pt x="12" y="38"/>
                    <a:pt x="13" y="39"/>
                  </a:cubicBezTo>
                  <a:cubicBezTo>
                    <a:pt x="15" y="41"/>
                    <a:pt x="18" y="42"/>
                    <a:pt x="21" y="42"/>
                  </a:cubicBezTo>
                  <a:cubicBezTo>
                    <a:pt x="22" y="42"/>
                    <a:pt x="23" y="42"/>
                    <a:pt x="24" y="42"/>
                  </a:cubicBezTo>
                  <a:cubicBezTo>
                    <a:pt x="26" y="39"/>
                    <a:pt x="29" y="37"/>
                    <a:pt x="31" y="34"/>
                  </a:cubicBezTo>
                  <a:cubicBezTo>
                    <a:pt x="28" y="31"/>
                    <a:pt x="26" y="28"/>
                    <a:pt x="25" y="23"/>
                  </a:cubicBezTo>
                  <a:close/>
                  <a:moveTo>
                    <a:pt x="76" y="68"/>
                  </a:moveTo>
                  <a:cubicBezTo>
                    <a:pt x="76" y="68"/>
                    <a:pt x="76" y="68"/>
                    <a:pt x="76" y="68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6" y="58"/>
                    <a:pt x="76" y="57"/>
                    <a:pt x="77" y="57"/>
                  </a:cubicBezTo>
                  <a:cubicBezTo>
                    <a:pt x="78" y="57"/>
                    <a:pt x="79" y="58"/>
                    <a:pt x="79" y="59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8"/>
                    <a:pt x="84" y="56"/>
                    <a:pt x="83" y="55"/>
                  </a:cubicBezTo>
                  <a:cubicBezTo>
                    <a:pt x="83" y="53"/>
                    <a:pt x="82" y="52"/>
                    <a:pt x="81" y="51"/>
                  </a:cubicBezTo>
                  <a:cubicBezTo>
                    <a:pt x="76" y="47"/>
                    <a:pt x="76" y="47"/>
                    <a:pt x="76" y="47"/>
                  </a:cubicBezTo>
                  <a:cubicBezTo>
                    <a:pt x="74" y="48"/>
                    <a:pt x="72" y="48"/>
                    <a:pt x="70" y="48"/>
                  </a:cubicBezTo>
                  <a:cubicBezTo>
                    <a:pt x="71" y="50"/>
                    <a:pt x="71" y="53"/>
                    <a:pt x="71" y="55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1" y="63"/>
                    <a:pt x="71" y="65"/>
                    <a:pt x="70" y="66"/>
                  </a:cubicBezTo>
                  <a:cubicBezTo>
                    <a:pt x="69" y="67"/>
                    <a:pt x="68" y="67"/>
                    <a:pt x="67" y="68"/>
                  </a:cubicBezTo>
                  <a:cubicBezTo>
                    <a:pt x="76" y="68"/>
                    <a:pt x="76" y="68"/>
                    <a:pt x="76" y="68"/>
                  </a:cubicBezTo>
                  <a:close/>
                  <a:moveTo>
                    <a:pt x="65" y="23"/>
                  </a:moveTo>
                  <a:cubicBezTo>
                    <a:pt x="65" y="23"/>
                    <a:pt x="65" y="23"/>
                    <a:pt x="65" y="23"/>
                  </a:cubicBezTo>
                  <a:cubicBezTo>
                    <a:pt x="64" y="28"/>
                    <a:pt x="62" y="31"/>
                    <a:pt x="59" y="34"/>
                  </a:cubicBezTo>
                  <a:cubicBezTo>
                    <a:pt x="61" y="37"/>
                    <a:pt x="64" y="39"/>
                    <a:pt x="66" y="42"/>
                  </a:cubicBezTo>
                  <a:cubicBezTo>
                    <a:pt x="66" y="42"/>
                    <a:pt x="67" y="42"/>
                    <a:pt x="67" y="42"/>
                  </a:cubicBezTo>
                  <a:cubicBezTo>
                    <a:pt x="68" y="42"/>
                    <a:pt x="69" y="42"/>
                    <a:pt x="69" y="42"/>
                  </a:cubicBezTo>
                  <a:cubicBezTo>
                    <a:pt x="72" y="42"/>
                    <a:pt x="75" y="41"/>
                    <a:pt x="77" y="39"/>
                  </a:cubicBezTo>
                  <a:cubicBezTo>
                    <a:pt x="78" y="38"/>
                    <a:pt x="79" y="35"/>
                    <a:pt x="79" y="32"/>
                  </a:cubicBezTo>
                  <a:cubicBezTo>
                    <a:pt x="79" y="30"/>
                    <a:pt x="78" y="27"/>
                    <a:pt x="77" y="25"/>
                  </a:cubicBezTo>
                  <a:cubicBezTo>
                    <a:pt x="75" y="23"/>
                    <a:pt x="72" y="22"/>
                    <a:pt x="69" y="22"/>
                  </a:cubicBezTo>
                  <a:cubicBezTo>
                    <a:pt x="68" y="22"/>
                    <a:pt x="67" y="22"/>
                    <a:pt x="66" y="23"/>
                  </a:cubicBezTo>
                  <a:cubicBezTo>
                    <a:pt x="66" y="23"/>
                    <a:pt x="65" y="23"/>
                    <a:pt x="65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840384" y="2280709"/>
            <a:ext cx="651933" cy="658283"/>
            <a:chOff x="7380288" y="1709738"/>
            <a:chExt cx="488950" cy="493712"/>
          </a:xfrm>
        </p:grpSpPr>
        <p:sp>
          <p:nvSpPr>
            <p:cNvPr id="24" name="Oval 35"/>
            <p:cNvSpPr>
              <a:spLocks noChangeArrowheads="1"/>
            </p:cNvSpPr>
            <p:nvPr/>
          </p:nvSpPr>
          <p:spPr bwMode="auto">
            <a:xfrm>
              <a:off x="7380288" y="1709738"/>
              <a:ext cx="488950" cy="493712"/>
            </a:xfrm>
            <a:prstGeom prst="ellipse">
              <a:avLst/>
            </a:prstGeom>
            <a:solidFill>
              <a:srgbClr val="C7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  <p:sp>
          <p:nvSpPr>
            <p:cNvPr id="25" name="Freeform 51"/>
            <p:cNvSpPr>
              <a:spLocks noEditPoints="1"/>
            </p:cNvSpPr>
            <p:nvPr/>
          </p:nvSpPr>
          <p:spPr bwMode="auto">
            <a:xfrm>
              <a:off x="7504113" y="1827213"/>
              <a:ext cx="241300" cy="230187"/>
            </a:xfrm>
            <a:custGeom>
              <a:avLst/>
              <a:gdLst>
                <a:gd name="T0" fmla="*/ 22 w 76"/>
                <a:gd name="T1" fmla="*/ 59 h 72"/>
                <a:gd name="T2" fmla="*/ 65 w 76"/>
                <a:gd name="T3" fmla="*/ 58 h 72"/>
                <a:gd name="T4" fmla="*/ 65 w 76"/>
                <a:gd name="T5" fmla="*/ 61 h 72"/>
                <a:gd name="T6" fmla="*/ 23 w 76"/>
                <a:gd name="T7" fmla="*/ 10 h 72"/>
                <a:gd name="T8" fmla="*/ 22 w 76"/>
                <a:gd name="T9" fmla="*/ 12 h 72"/>
                <a:gd name="T10" fmla="*/ 22 w 76"/>
                <a:gd name="T11" fmla="*/ 24 h 72"/>
                <a:gd name="T12" fmla="*/ 23 w 76"/>
                <a:gd name="T13" fmla="*/ 26 h 72"/>
                <a:gd name="T14" fmla="*/ 65 w 76"/>
                <a:gd name="T15" fmla="*/ 26 h 72"/>
                <a:gd name="T16" fmla="*/ 67 w 76"/>
                <a:gd name="T17" fmla="*/ 12 h 72"/>
                <a:gd name="T18" fmla="*/ 65 w 76"/>
                <a:gd name="T19" fmla="*/ 10 h 72"/>
                <a:gd name="T20" fmla="*/ 25 w 76"/>
                <a:gd name="T21" fmla="*/ 22 h 72"/>
                <a:gd name="T22" fmla="*/ 25 w 76"/>
                <a:gd name="T23" fmla="*/ 14 h 72"/>
                <a:gd name="T24" fmla="*/ 63 w 76"/>
                <a:gd name="T25" fmla="*/ 22 h 72"/>
                <a:gd name="T26" fmla="*/ 12 w 76"/>
                <a:gd name="T27" fmla="*/ 22 h 72"/>
                <a:gd name="T28" fmla="*/ 6 w 76"/>
                <a:gd name="T29" fmla="*/ 22 h 72"/>
                <a:gd name="T30" fmla="*/ 12 w 76"/>
                <a:gd name="T31" fmla="*/ 63 h 72"/>
                <a:gd name="T32" fmla="*/ 9 w 76"/>
                <a:gd name="T33" fmla="*/ 72 h 72"/>
                <a:gd name="T34" fmla="*/ 3 w 76"/>
                <a:gd name="T35" fmla="*/ 69 h 72"/>
                <a:gd name="T36" fmla="*/ 0 w 76"/>
                <a:gd name="T37" fmla="*/ 63 h 72"/>
                <a:gd name="T38" fmla="*/ 0 w 76"/>
                <a:gd name="T39" fmla="*/ 19 h 72"/>
                <a:gd name="T40" fmla="*/ 12 w 76"/>
                <a:gd name="T41" fmla="*/ 16 h 72"/>
                <a:gd name="T42" fmla="*/ 15 w 76"/>
                <a:gd name="T43" fmla="*/ 0 h 72"/>
                <a:gd name="T44" fmla="*/ 73 w 76"/>
                <a:gd name="T45" fmla="*/ 0 h 72"/>
                <a:gd name="T46" fmla="*/ 76 w 76"/>
                <a:gd name="T47" fmla="*/ 3 h 72"/>
                <a:gd name="T48" fmla="*/ 73 w 76"/>
                <a:gd name="T49" fmla="*/ 69 h 72"/>
                <a:gd name="T50" fmla="*/ 73 w 76"/>
                <a:gd name="T51" fmla="*/ 69 h 72"/>
                <a:gd name="T52" fmla="*/ 9 w 76"/>
                <a:gd name="T53" fmla="*/ 72 h 72"/>
                <a:gd name="T54" fmla="*/ 9 w 76"/>
                <a:gd name="T55" fmla="*/ 72 h 72"/>
                <a:gd name="T56" fmla="*/ 70 w 76"/>
                <a:gd name="T57" fmla="*/ 63 h 72"/>
                <a:gd name="T58" fmla="*/ 18 w 76"/>
                <a:gd name="T59" fmla="*/ 6 h 72"/>
                <a:gd name="T60" fmla="*/ 17 w 76"/>
                <a:gd name="T61" fmla="*/ 66 h 72"/>
                <a:gd name="T62" fmla="*/ 69 w 76"/>
                <a:gd name="T63" fmla="*/ 65 h 72"/>
                <a:gd name="T64" fmla="*/ 70 w 76"/>
                <a:gd name="T65" fmla="*/ 63 h 72"/>
                <a:gd name="T66" fmla="*/ 46 w 76"/>
                <a:gd name="T67" fmla="*/ 30 h 72"/>
                <a:gd name="T68" fmla="*/ 65 w 76"/>
                <a:gd name="T69" fmla="*/ 30 h 72"/>
                <a:gd name="T70" fmla="*/ 67 w 76"/>
                <a:gd name="T71" fmla="*/ 31 h 72"/>
                <a:gd name="T72" fmla="*/ 65 w 76"/>
                <a:gd name="T73" fmla="*/ 42 h 72"/>
                <a:gd name="T74" fmla="*/ 46 w 76"/>
                <a:gd name="T75" fmla="*/ 42 h 72"/>
                <a:gd name="T76" fmla="*/ 44 w 76"/>
                <a:gd name="T77" fmla="*/ 41 h 72"/>
                <a:gd name="T78" fmla="*/ 46 w 76"/>
                <a:gd name="T79" fmla="*/ 30 h 72"/>
                <a:gd name="T80" fmla="*/ 63 w 76"/>
                <a:gd name="T81" fmla="*/ 33 h 72"/>
                <a:gd name="T82" fmla="*/ 48 w 76"/>
                <a:gd name="T83" fmla="*/ 39 h 72"/>
                <a:gd name="T84" fmla="*/ 63 w 76"/>
                <a:gd name="T85" fmla="*/ 33 h 72"/>
                <a:gd name="T86" fmla="*/ 23 w 76"/>
                <a:gd name="T87" fmla="*/ 33 h 72"/>
                <a:gd name="T88" fmla="*/ 23 w 76"/>
                <a:gd name="T89" fmla="*/ 30 h 72"/>
                <a:gd name="T90" fmla="*/ 42 w 76"/>
                <a:gd name="T91" fmla="*/ 31 h 72"/>
                <a:gd name="T92" fmla="*/ 23 w 76"/>
                <a:gd name="T93" fmla="*/ 33 h 72"/>
                <a:gd name="T94" fmla="*/ 23 w 76"/>
                <a:gd name="T95" fmla="*/ 42 h 72"/>
                <a:gd name="T96" fmla="*/ 23 w 76"/>
                <a:gd name="T97" fmla="*/ 39 h 72"/>
                <a:gd name="T98" fmla="*/ 42 w 76"/>
                <a:gd name="T99" fmla="*/ 41 h 72"/>
                <a:gd name="T100" fmla="*/ 23 w 76"/>
                <a:gd name="T101" fmla="*/ 42 h 72"/>
                <a:gd name="T102" fmla="*/ 23 w 76"/>
                <a:gd name="T103" fmla="*/ 52 h 72"/>
                <a:gd name="T104" fmla="*/ 23 w 76"/>
                <a:gd name="T105" fmla="*/ 48 h 72"/>
                <a:gd name="T106" fmla="*/ 67 w 76"/>
                <a:gd name="T107" fmla="*/ 50 h 72"/>
                <a:gd name="T108" fmla="*/ 23 w 76"/>
                <a:gd name="T109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6" h="72">
                  <a:moveTo>
                    <a:pt x="23" y="61"/>
                  </a:moveTo>
                  <a:cubicBezTo>
                    <a:pt x="22" y="61"/>
                    <a:pt x="22" y="60"/>
                    <a:pt x="22" y="59"/>
                  </a:cubicBezTo>
                  <a:cubicBezTo>
                    <a:pt x="22" y="58"/>
                    <a:pt x="22" y="58"/>
                    <a:pt x="23" y="58"/>
                  </a:cubicBezTo>
                  <a:cubicBezTo>
                    <a:pt x="65" y="58"/>
                    <a:pt x="65" y="58"/>
                    <a:pt x="65" y="58"/>
                  </a:cubicBezTo>
                  <a:cubicBezTo>
                    <a:pt x="66" y="58"/>
                    <a:pt x="67" y="58"/>
                    <a:pt x="67" y="59"/>
                  </a:cubicBezTo>
                  <a:cubicBezTo>
                    <a:pt x="67" y="60"/>
                    <a:pt x="66" y="61"/>
                    <a:pt x="65" y="61"/>
                  </a:cubicBezTo>
                  <a:cubicBezTo>
                    <a:pt x="23" y="61"/>
                    <a:pt x="23" y="61"/>
                    <a:pt x="23" y="61"/>
                  </a:cubicBezTo>
                  <a:close/>
                  <a:moveTo>
                    <a:pt x="23" y="10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1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5"/>
                    <a:pt x="22" y="26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6"/>
                    <a:pt x="67" y="25"/>
                    <a:pt x="67" y="24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1"/>
                    <a:pt x="66" y="10"/>
                    <a:pt x="65" y="10"/>
                  </a:cubicBezTo>
                  <a:cubicBezTo>
                    <a:pt x="23" y="10"/>
                    <a:pt x="23" y="10"/>
                    <a:pt x="23" y="10"/>
                  </a:cubicBezTo>
                  <a:close/>
                  <a:moveTo>
                    <a:pt x="25" y="22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25" y="22"/>
                    <a:pt x="25" y="22"/>
                    <a:pt x="25" y="22"/>
                  </a:cubicBezTo>
                  <a:close/>
                  <a:moveTo>
                    <a:pt x="12" y="22"/>
                  </a:moveTo>
                  <a:cubicBezTo>
                    <a:pt x="12" y="22"/>
                    <a:pt x="12" y="22"/>
                    <a:pt x="12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6" y="67"/>
                    <a:pt x="12" y="67"/>
                    <a:pt x="12" y="63"/>
                  </a:cubicBezTo>
                  <a:cubicBezTo>
                    <a:pt x="12" y="22"/>
                    <a:pt x="12" y="22"/>
                    <a:pt x="12" y="22"/>
                  </a:cubicBezTo>
                  <a:close/>
                  <a:moveTo>
                    <a:pt x="9" y="72"/>
                  </a:moveTo>
                  <a:cubicBezTo>
                    <a:pt x="9" y="72"/>
                    <a:pt x="9" y="72"/>
                    <a:pt x="9" y="72"/>
                  </a:cubicBezTo>
                  <a:cubicBezTo>
                    <a:pt x="7" y="72"/>
                    <a:pt x="4" y="71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8"/>
                    <a:pt x="0" y="65"/>
                    <a:pt x="0" y="6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7"/>
                    <a:pt x="1" y="16"/>
                    <a:pt x="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4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5" y="0"/>
                    <a:pt x="76" y="1"/>
                    <a:pt x="76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63"/>
                    <a:pt x="76" y="63"/>
                    <a:pt x="76" y="63"/>
                  </a:cubicBezTo>
                  <a:cubicBezTo>
                    <a:pt x="76" y="65"/>
                    <a:pt x="75" y="68"/>
                    <a:pt x="73" y="69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2" y="71"/>
                    <a:pt x="69" y="72"/>
                    <a:pt x="67" y="72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72"/>
                    <a:pt x="9" y="72"/>
                    <a:pt x="9" y="72"/>
                  </a:cubicBezTo>
                  <a:close/>
                  <a:moveTo>
                    <a:pt x="70" y="63"/>
                  </a:moveTo>
                  <a:cubicBezTo>
                    <a:pt x="70" y="63"/>
                    <a:pt x="70" y="63"/>
                    <a:pt x="70" y="63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25"/>
                    <a:pt x="18" y="44"/>
                    <a:pt x="18" y="63"/>
                  </a:cubicBezTo>
                  <a:cubicBezTo>
                    <a:pt x="18" y="64"/>
                    <a:pt x="18" y="65"/>
                    <a:pt x="17" y="66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8" y="66"/>
                    <a:pt x="69" y="66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0" y="64"/>
                    <a:pt x="70" y="64"/>
                    <a:pt x="70" y="63"/>
                  </a:cubicBezTo>
                  <a:close/>
                  <a:moveTo>
                    <a:pt x="46" y="30"/>
                  </a:move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66" y="30"/>
                    <a:pt x="67" y="30"/>
                    <a:pt x="67" y="31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2"/>
                    <a:pt x="66" y="42"/>
                    <a:pt x="65" y="42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5" y="42"/>
                    <a:pt x="44" y="42"/>
                    <a:pt x="44" y="41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0"/>
                    <a:pt x="45" y="30"/>
                    <a:pt x="46" y="30"/>
                  </a:cubicBezTo>
                  <a:close/>
                  <a:moveTo>
                    <a:pt x="63" y="33"/>
                  </a:moveTo>
                  <a:cubicBezTo>
                    <a:pt x="63" y="33"/>
                    <a:pt x="63" y="33"/>
                    <a:pt x="63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63" y="33"/>
                    <a:pt x="63" y="33"/>
                    <a:pt x="63" y="33"/>
                  </a:cubicBezTo>
                  <a:close/>
                  <a:moveTo>
                    <a:pt x="23" y="33"/>
                  </a:moveTo>
                  <a:cubicBezTo>
                    <a:pt x="23" y="33"/>
                    <a:pt x="23" y="33"/>
                    <a:pt x="23" y="33"/>
                  </a:cubicBezTo>
                  <a:cubicBezTo>
                    <a:pt x="22" y="33"/>
                    <a:pt x="22" y="32"/>
                    <a:pt x="22" y="31"/>
                  </a:cubicBezTo>
                  <a:cubicBezTo>
                    <a:pt x="22" y="30"/>
                    <a:pt x="22" y="30"/>
                    <a:pt x="23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30"/>
                    <a:pt x="42" y="30"/>
                    <a:pt x="42" y="31"/>
                  </a:cubicBezTo>
                  <a:cubicBezTo>
                    <a:pt x="42" y="32"/>
                    <a:pt x="41" y="33"/>
                    <a:pt x="40" y="33"/>
                  </a:cubicBezTo>
                  <a:cubicBezTo>
                    <a:pt x="23" y="33"/>
                    <a:pt x="23" y="33"/>
                    <a:pt x="23" y="33"/>
                  </a:cubicBezTo>
                  <a:close/>
                  <a:moveTo>
                    <a:pt x="23" y="42"/>
                  </a:moveTo>
                  <a:cubicBezTo>
                    <a:pt x="23" y="42"/>
                    <a:pt x="23" y="42"/>
                    <a:pt x="23" y="42"/>
                  </a:cubicBezTo>
                  <a:cubicBezTo>
                    <a:pt x="22" y="42"/>
                    <a:pt x="22" y="42"/>
                    <a:pt x="22" y="41"/>
                  </a:cubicBezTo>
                  <a:cubicBezTo>
                    <a:pt x="22" y="40"/>
                    <a:pt x="22" y="39"/>
                    <a:pt x="23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1" y="39"/>
                    <a:pt x="42" y="40"/>
                    <a:pt x="42" y="41"/>
                  </a:cubicBezTo>
                  <a:cubicBezTo>
                    <a:pt x="42" y="42"/>
                    <a:pt x="41" y="42"/>
                    <a:pt x="40" y="42"/>
                  </a:cubicBezTo>
                  <a:cubicBezTo>
                    <a:pt x="23" y="42"/>
                    <a:pt x="23" y="42"/>
                    <a:pt x="23" y="42"/>
                  </a:cubicBezTo>
                  <a:close/>
                  <a:moveTo>
                    <a:pt x="23" y="52"/>
                  </a:moveTo>
                  <a:cubicBezTo>
                    <a:pt x="23" y="52"/>
                    <a:pt x="23" y="52"/>
                    <a:pt x="23" y="52"/>
                  </a:cubicBezTo>
                  <a:cubicBezTo>
                    <a:pt x="22" y="52"/>
                    <a:pt x="22" y="51"/>
                    <a:pt x="22" y="50"/>
                  </a:cubicBezTo>
                  <a:cubicBezTo>
                    <a:pt x="22" y="49"/>
                    <a:pt x="22" y="48"/>
                    <a:pt x="23" y="48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6" y="48"/>
                    <a:pt x="67" y="49"/>
                    <a:pt x="67" y="50"/>
                  </a:cubicBezTo>
                  <a:cubicBezTo>
                    <a:pt x="67" y="51"/>
                    <a:pt x="66" y="52"/>
                    <a:pt x="65" y="52"/>
                  </a:cubicBezTo>
                  <a:cubicBezTo>
                    <a:pt x="23" y="52"/>
                    <a:pt x="23" y="52"/>
                    <a:pt x="2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</p:grpSp>
      <p:sp>
        <p:nvSpPr>
          <p:cNvPr id="26" name="Rectangle 52"/>
          <p:cNvSpPr>
            <a:spLocks noChangeArrowheads="1"/>
          </p:cNvSpPr>
          <p:nvPr/>
        </p:nvSpPr>
        <p:spPr bwMode="auto">
          <a:xfrm>
            <a:off x="3891178" y="4581526"/>
            <a:ext cx="2118784" cy="977191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 dirty="0"/>
              <a:t>请</a:t>
            </a:r>
            <a:r>
              <a:rPr lang="zh-CN" altLang="en-US" sz="1200" dirty="0" smtClean="0"/>
              <a:t>输入标题</a:t>
            </a:r>
            <a:endParaRPr lang="en-US" altLang="zh-CN" sz="1200" dirty="0"/>
          </a:p>
          <a:p>
            <a:pPr algn="ctr">
              <a:lnSpc>
                <a:spcPts val="2300"/>
              </a:lnSpc>
            </a:pPr>
            <a:r>
              <a:rPr lang="zh-CN" altLang="en-US" sz="1200" dirty="0"/>
              <a:t>请在此处添加您要描述的内容，言简意赅</a:t>
            </a:r>
            <a:r>
              <a:rPr lang="zh-CN" altLang="en-US" sz="1200" dirty="0" smtClean="0"/>
              <a:t>。</a:t>
            </a:r>
            <a:endParaRPr lang="en-US" altLang="zh-CN" sz="1200" dirty="0"/>
          </a:p>
        </p:txBody>
      </p:sp>
      <p:sp>
        <p:nvSpPr>
          <p:cNvPr id="27" name="Rectangle 53"/>
          <p:cNvSpPr>
            <a:spLocks noChangeArrowheads="1"/>
          </p:cNvSpPr>
          <p:nvPr/>
        </p:nvSpPr>
        <p:spPr bwMode="auto">
          <a:xfrm>
            <a:off x="4470401" y="3140076"/>
            <a:ext cx="952500" cy="26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张海山锐线体简" panose="02000000000000000000" pitchFamily="2" charset="-122"/>
                <a:cs typeface="Segoe UI" panose="020B0502040204020203" pitchFamily="34" charset="0"/>
              </a:rPr>
              <a:t>2010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张海山锐线体简" panose="02000000000000000000" pitchFamily="2" charset="-122"/>
              <a:cs typeface="Segoe UI" panose="020B0502040204020203" pitchFamily="34" charset="0"/>
            </a:endParaRPr>
          </a:p>
        </p:txBody>
      </p:sp>
      <p:sp>
        <p:nvSpPr>
          <p:cNvPr id="28" name="Rectangle 55"/>
          <p:cNvSpPr>
            <a:spLocks noChangeArrowheads="1"/>
          </p:cNvSpPr>
          <p:nvPr/>
        </p:nvSpPr>
        <p:spPr bwMode="auto">
          <a:xfrm>
            <a:off x="9673167" y="3140076"/>
            <a:ext cx="952500" cy="26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张海山锐线体简" panose="02000000000000000000" pitchFamily="2" charset="-122"/>
                <a:cs typeface="Segoe UI" panose="020B0502040204020203" pitchFamily="34" charset="0"/>
              </a:rPr>
              <a:t>2012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张海山锐线体简" panose="02000000000000000000" pitchFamily="2" charset="-122"/>
              <a:cs typeface="Segoe UI" panose="020B0502040204020203" pitchFamily="34" charset="0"/>
            </a:endParaRPr>
          </a:p>
        </p:txBody>
      </p:sp>
      <p:sp>
        <p:nvSpPr>
          <p:cNvPr id="29" name="Rectangle 56"/>
          <p:cNvSpPr>
            <a:spLocks noChangeArrowheads="1"/>
          </p:cNvSpPr>
          <p:nvPr/>
        </p:nvSpPr>
        <p:spPr bwMode="auto">
          <a:xfrm>
            <a:off x="7029451" y="4217459"/>
            <a:ext cx="952500" cy="26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张海山锐线体简" panose="02000000000000000000" pitchFamily="2" charset="-122"/>
                <a:cs typeface="Segoe UI" panose="020B0502040204020203" pitchFamily="34" charset="0"/>
              </a:rPr>
              <a:t>2011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张海山锐线体简" panose="02000000000000000000" pitchFamily="2" charset="-122"/>
              <a:cs typeface="Segoe UI" panose="020B0502040204020203" pitchFamily="34" charset="0"/>
            </a:endParaRPr>
          </a:p>
        </p:txBody>
      </p:sp>
      <p:sp>
        <p:nvSpPr>
          <p:cNvPr id="30" name="Rectangle 52"/>
          <p:cNvSpPr>
            <a:spLocks noChangeArrowheads="1"/>
          </p:cNvSpPr>
          <p:nvPr/>
        </p:nvSpPr>
        <p:spPr bwMode="auto">
          <a:xfrm>
            <a:off x="9236075" y="4581526"/>
            <a:ext cx="2097617" cy="939744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 dirty="0"/>
              <a:t>请输入标题</a:t>
            </a:r>
            <a:endParaRPr lang="en-US" altLang="zh-CN" sz="1200" dirty="0"/>
          </a:p>
          <a:p>
            <a:pPr algn="ctr">
              <a:lnSpc>
                <a:spcPts val="2300"/>
              </a:lnSpc>
            </a:pPr>
            <a:r>
              <a:rPr lang="zh-CN" altLang="en-US" sz="1200" dirty="0" smtClean="0"/>
              <a:t>请</a:t>
            </a:r>
            <a:r>
              <a:rPr lang="zh-CN" altLang="en-US" sz="1200" dirty="0"/>
              <a:t>在此处添加您要描述的内容，言简意赅</a:t>
            </a:r>
            <a:r>
              <a:rPr lang="zh-CN" altLang="en-US" sz="1200" dirty="0" smtClean="0"/>
              <a:t>。</a:t>
            </a:r>
            <a:endParaRPr lang="en-US" altLang="zh-CN" sz="1200" dirty="0"/>
          </a:p>
        </p:txBody>
      </p:sp>
      <p:sp>
        <p:nvSpPr>
          <p:cNvPr id="31" name="Rectangle 52"/>
          <p:cNvSpPr>
            <a:spLocks noChangeArrowheads="1"/>
          </p:cNvSpPr>
          <p:nvPr/>
        </p:nvSpPr>
        <p:spPr bwMode="auto">
          <a:xfrm>
            <a:off x="6443135" y="2273302"/>
            <a:ext cx="2150533" cy="977191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 dirty="0"/>
              <a:t>请输入标题</a:t>
            </a:r>
            <a:endParaRPr lang="en-US" altLang="zh-CN" sz="1200" dirty="0"/>
          </a:p>
          <a:p>
            <a:pPr algn="ctr">
              <a:lnSpc>
                <a:spcPts val="2300"/>
              </a:lnSpc>
            </a:pPr>
            <a:r>
              <a:rPr lang="zh-CN" altLang="en-US" sz="1200" dirty="0" smtClean="0"/>
              <a:t>请</a:t>
            </a:r>
            <a:r>
              <a:rPr lang="zh-CN" altLang="en-US" sz="1200" dirty="0"/>
              <a:t>在此处添加您要描述的内容，言简意赅</a:t>
            </a:r>
            <a:r>
              <a:rPr lang="zh-CN" altLang="en-US" sz="1200" dirty="0" smtClean="0"/>
              <a:t>。</a:t>
            </a:r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98101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flipH="1">
            <a:off x="1260834" y="270280"/>
            <a:ext cx="72000" cy="468000"/>
          </a:xfrm>
          <a:prstGeom prst="rect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1109" y="254328"/>
            <a:ext cx="681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j-lt"/>
                <a:ea typeface="+mj-ea"/>
              </a:rPr>
              <a:t>02</a:t>
            </a:r>
            <a:endParaRPr lang="en-US" altLang="zh-CN" sz="2800" dirty="0">
              <a:latin typeface="+mj-lt"/>
              <a:ea typeface="+mj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02304" y="241629"/>
            <a:ext cx="5136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请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输入您的标题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rot="17100000">
            <a:off x="175953" y="261388"/>
            <a:ext cx="481872" cy="469661"/>
            <a:chOff x="1032060" y="5022216"/>
            <a:chExt cx="753746" cy="734645"/>
          </a:xfrm>
        </p:grpSpPr>
        <p:sp>
          <p:nvSpPr>
            <p:cNvPr id="8" name="等腰三角形 7"/>
            <p:cNvSpPr/>
            <p:nvPr/>
          </p:nvSpPr>
          <p:spPr>
            <a:xfrm rot="20627212" flipH="1" flipV="1">
              <a:off x="1032060" y="5107080"/>
              <a:ext cx="753746" cy="649781"/>
            </a:xfrm>
            <a:prstGeom prst="triangle">
              <a:avLst/>
            </a:prstGeom>
            <a:noFill/>
            <a:ln w="1270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6289781" flipH="1" flipV="1">
              <a:off x="1003006" y="5062727"/>
              <a:ext cx="587410" cy="506388"/>
            </a:xfrm>
            <a:prstGeom prst="triangle">
              <a:avLst/>
            </a:prstGeom>
            <a:solidFill>
              <a:srgbClr val="C75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Line 7"/>
          <p:cNvSpPr>
            <a:spLocks noChangeShapeType="1"/>
          </p:cNvSpPr>
          <p:nvPr/>
        </p:nvSpPr>
        <p:spPr bwMode="auto">
          <a:xfrm>
            <a:off x="0" y="3827992"/>
            <a:ext cx="9120717" cy="0"/>
          </a:xfrm>
          <a:prstGeom prst="line">
            <a:avLst/>
          </a:prstGeom>
          <a:noFill/>
          <a:ln w="12700">
            <a:solidFill>
              <a:srgbClr val="404040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Oval 8"/>
          <p:cNvSpPr>
            <a:spLocks noChangeArrowheads="1"/>
          </p:cNvSpPr>
          <p:nvPr/>
        </p:nvSpPr>
        <p:spPr bwMode="auto">
          <a:xfrm>
            <a:off x="1756833" y="3709459"/>
            <a:ext cx="239184" cy="237067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Oval 10"/>
          <p:cNvSpPr>
            <a:spLocks noChangeArrowheads="1"/>
          </p:cNvSpPr>
          <p:nvPr/>
        </p:nvSpPr>
        <p:spPr bwMode="auto">
          <a:xfrm>
            <a:off x="4332817" y="3709459"/>
            <a:ext cx="237067" cy="237067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Oval 12"/>
          <p:cNvSpPr>
            <a:spLocks noChangeArrowheads="1"/>
          </p:cNvSpPr>
          <p:nvPr/>
        </p:nvSpPr>
        <p:spPr bwMode="auto">
          <a:xfrm>
            <a:off x="6976533" y="3709459"/>
            <a:ext cx="237067" cy="237067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9704917" y="3427943"/>
            <a:ext cx="795867" cy="800100"/>
            <a:chOff x="7278688" y="2570163"/>
            <a:chExt cx="596900" cy="600075"/>
          </a:xfrm>
        </p:grpSpPr>
        <p:sp>
          <p:nvSpPr>
            <p:cNvPr id="37" name="Oval 6"/>
            <p:cNvSpPr>
              <a:spLocks noChangeArrowheads="1"/>
            </p:cNvSpPr>
            <p:nvPr/>
          </p:nvSpPr>
          <p:spPr bwMode="auto">
            <a:xfrm>
              <a:off x="7278688" y="2570163"/>
              <a:ext cx="596900" cy="600075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" name="Freeform 14"/>
            <p:cNvSpPr>
              <a:spLocks noEditPoints="1"/>
            </p:cNvSpPr>
            <p:nvPr/>
          </p:nvSpPr>
          <p:spPr bwMode="auto">
            <a:xfrm>
              <a:off x="7453313" y="2762250"/>
              <a:ext cx="244475" cy="215900"/>
            </a:xfrm>
            <a:custGeom>
              <a:avLst/>
              <a:gdLst>
                <a:gd name="T0" fmla="*/ 37 w 77"/>
                <a:gd name="T1" fmla="*/ 67 h 68"/>
                <a:gd name="T2" fmla="*/ 8 w 77"/>
                <a:gd name="T3" fmla="*/ 38 h 68"/>
                <a:gd name="T4" fmla="*/ 1 w 77"/>
                <a:gd name="T5" fmla="*/ 28 h 68"/>
                <a:gd name="T6" fmla="*/ 2 w 77"/>
                <a:gd name="T7" fmla="*/ 16 h 68"/>
                <a:gd name="T8" fmla="*/ 8 w 77"/>
                <a:gd name="T9" fmla="*/ 7 h 68"/>
                <a:gd name="T10" fmla="*/ 17 w 77"/>
                <a:gd name="T11" fmla="*/ 1 h 68"/>
                <a:gd name="T12" fmla="*/ 29 w 77"/>
                <a:gd name="T13" fmla="*/ 1 h 68"/>
                <a:gd name="T14" fmla="*/ 39 w 77"/>
                <a:gd name="T15" fmla="*/ 6 h 68"/>
                <a:gd name="T16" fmla="*/ 48 w 77"/>
                <a:gd name="T17" fmla="*/ 1 h 68"/>
                <a:gd name="T18" fmla="*/ 60 w 77"/>
                <a:gd name="T19" fmla="*/ 1 h 68"/>
                <a:gd name="T20" fmla="*/ 70 w 77"/>
                <a:gd name="T21" fmla="*/ 7 h 68"/>
                <a:gd name="T22" fmla="*/ 76 w 77"/>
                <a:gd name="T23" fmla="*/ 16 h 68"/>
                <a:gd name="T24" fmla="*/ 76 w 77"/>
                <a:gd name="T25" fmla="*/ 16 h 68"/>
                <a:gd name="T26" fmla="*/ 76 w 77"/>
                <a:gd name="T27" fmla="*/ 28 h 68"/>
                <a:gd name="T28" fmla="*/ 70 w 77"/>
                <a:gd name="T29" fmla="*/ 38 h 68"/>
                <a:gd name="T30" fmla="*/ 70 w 77"/>
                <a:gd name="T31" fmla="*/ 38 h 68"/>
                <a:gd name="T32" fmla="*/ 41 w 77"/>
                <a:gd name="T33" fmla="*/ 67 h 68"/>
                <a:gd name="T34" fmla="*/ 37 w 77"/>
                <a:gd name="T35" fmla="*/ 67 h 68"/>
                <a:gd name="T36" fmla="*/ 37 w 77"/>
                <a:gd name="T37" fmla="*/ 67 h 68"/>
                <a:gd name="T38" fmla="*/ 42 w 77"/>
                <a:gd name="T39" fmla="*/ 10 h 68"/>
                <a:gd name="T40" fmla="*/ 42 w 77"/>
                <a:gd name="T41" fmla="*/ 10 h 68"/>
                <a:gd name="T42" fmla="*/ 42 w 77"/>
                <a:gd name="T43" fmla="*/ 10 h 68"/>
                <a:gd name="T44" fmla="*/ 33 w 77"/>
                <a:gd name="T45" fmla="*/ 20 h 68"/>
                <a:gd name="T46" fmla="*/ 30 w 77"/>
                <a:gd name="T47" fmla="*/ 20 h 68"/>
                <a:gd name="T48" fmla="*/ 30 w 77"/>
                <a:gd name="T49" fmla="*/ 17 h 68"/>
                <a:gd name="T50" fmla="*/ 36 w 77"/>
                <a:gd name="T51" fmla="*/ 11 h 68"/>
                <a:gd name="T52" fmla="*/ 36 w 77"/>
                <a:gd name="T53" fmla="*/ 11 h 68"/>
                <a:gd name="T54" fmla="*/ 28 w 77"/>
                <a:gd name="T55" fmla="*/ 6 h 68"/>
                <a:gd name="T56" fmla="*/ 19 w 77"/>
                <a:gd name="T57" fmla="*/ 6 h 68"/>
                <a:gd name="T58" fmla="*/ 12 w 77"/>
                <a:gd name="T59" fmla="*/ 11 h 68"/>
                <a:gd name="T60" fmla="*/ 7 w 77"/>
                <a:gd name="T61" fmla="*/ 18 h 68"/>
                <a:gd name="T62" fmla="*/ 7 w 77"/>
                <a:gd name="T63" fmla="*/ 26 h 68"/>
                <a:gd name="T64" fmla="*/ 12 w 77"/>
                <a:gd name="T65" fmla="*/ 34 h 68"/>
                <a:gd name="T66" fmla="*/ 39 w 77"/>
                <a:gd name="T67" fmla="*/ 61 h 68"/>
                <a:gd name="T68" fmla="*/ 65 w 77"/>
                <a:gd name="T69" fmla="*/ 34 h 68"/>
                <a:gd name="T70" fmla="*/ 66 w 77"/>
                <a:gd name="T71" fmla="*/ 34 h 68"/>
                <a:gd name="T72" fmla="*/ 70 w 77"/>
                <a:gd name="T73" fmla="*/ 26 h 68"/>
                <a:gd name="T74" fmla="*/ 70 w 77"/>
                <a:gd name="T75" fmla="*/ 18 h 68"/>
                <a:gd name="T76" fmla="*/ 70 w 77"/>
                <a:gd name="T77" fmla="*/ 18 h 68"/>
                <a:gd name="T78" fmla="*/ 66 w 77"/>
                <a:gd name="T79" fmla="*/ 11 h 68"/>
                <a:gd name="T80" fmla="*/ 58 w 77"/>
                <a:gd name="T81" fmla="*/ 6 h 68"/>
                <a:gd name="T82" fmla="*/ 50 w 77"/>
                <a:gd name="T83" fmla="*/ 6 h 68"/>
                <a:gd name="T84" fmla="*/ 42 w 77"/>
                <a:gd name="T85" fmla="*/ 1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7" h="68">
                  <a:moveTo>
                    <a:pt x="37" y="6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5" y="35"/>
                    <a:pt x="2" y="32"/>
                    <a:pt x="1" y="28"/>
                  </a:cubicBezTo>
                  <a:cubicBezTo>
                    <a:pt x="0" y="24"/>
                    <a:pt x="0" y="20"/>
                    <a:pt x="2" y="16"/>
                  </a:cubicBezTo>
                  <a:cubicBezTo>
                    <a:pt x="3" y="12"/>
                    <a:pt x="5" y="9"/>
                    <a:pt x="8" y="7"/>
                  </a:cubicBezTo>
                  <a:cubicBezTo>
                    <a:pt x="10" y="4"/>
                    <a:pt x="14" y="2"/>
                    <a:pt x="17" y="1"/>
                  </a:cubicBezTo>
                  <a:cubicBezTo>
                    <a:pt x="21" y="0"/>
                    <a:pt x="25" y="0"/>
                    <a:pt x="29" y="1"/>
                  </a:cubicBezTo>
                  <a:cubicBezTo>
                    <a:pt x="33" y="1"/>
                    <a:pt x="36" y="3"/>
                    <a:pt x="39" y="6"/>
                  </a:cubicBezTo>
                  <a:cubicBezTo>
                    <a:pt x="42" y="3"/>
                    <a:pt x="45" y="2"/>
                    <a:pt x="48" y="1"/>
                  </a:cubicBezTo>
                  <a:cubicBezTo>
                    <a:pt x="52" y="0"/>
                    <a:pt x="56" y="0"/>
                    <a:pt x="60" y="1"/>
                  </a:cubicBezTo>
                  <a:cubicBezTo>
                    <a:pt x="64" y="2"/>
                    <a:pt x="67" y="4"/>
                    <a:pt x="70" y="7"/>
                  </a:cubicBezTo>
                  <a:cubicBezTo>
                    <a:pt x="72" y="9"/>
                    <a:pt x="74" y="12"/>
                    <a:pt x="76" y="16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7" y="20"/>
                    <a:pt x="77" y="24"/>
                    <a:pt x="76" y="28"/>
                  </a:cubicBezTo>
                  <a:cubicBezTo>
                    <a:pt x="75" y="32"/>
                    <a:pt x="73" y="35"/>
                    <a:pt x="70" y="38"/>
                  </a:cubicBezTo>
                  <a:cubicBezTo>
                    <a:pt x="70" y="38"/>
                    <a:pt x="70" y="38"/>
                    <a:pt x="70" y="38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0" y="68"/>
                    <a:pt x="38" y="68"/>
                    <a:pt x="37" y="67"/>
                  </a:cubicBezTo>
                  <a:cubicBezTo>
                    <a:pt x="37" y="67"/>
                    <a:pt x="37" y="67"/>
                    <a:pt x="37" y="67"/>
                  </a:cubicBezTo>
                  <a:close/>
                  <a:moveTo>
                    <a:pt x="42" y="10"/>
                  </a:move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2" y="20"/>
                    <a:pt x="31" y="20"/>
                    <a:pt x="30" y="20"/>
                  </a:cubicBezTo>
                  <a:cubicBezTo>
                    <a:pt x="30" y="19"/>
                    <a:pt x="30" y="18"/>
                    <a:pt x="30" y="17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4" y="9"/>
                    <a:pt x="31" y="7"/>
                    <a:pt x="28" y="6"/>
                  </a:cubicBezTo>
                  <a:cubicBezTo>
                    <a:pt x="25" y="5"/>
                    <a:pt x="22" y="5"/>
                    <a:pt x="19" y="6"/>
                  </a:cubicBezTo>
                  <a:cubicBezTo>
                    <a:pt x="16" y="7"/>
                    <a:pt x="14" y="9"/>
                    <a:pt x="12" y="11"/>
                  </a:cubicBezTo>
                  <a:cubicBezTo>
                    <a:pt x="10" y="13"/>
                    <a:pt x="8" y="15"/>
                    <a:pt x="7" y="18"/>
                  </a:cubicBezTo>
                  <a:cubicBezTo>
                    <a:pt x="6" y="21"/>
                    <a:pt x="6" y="23"/>
                    <a:pt x="7" y="26"/>
                  </a:cubicBezTo>
                  <a:cubicBezTo>
                    <a:pt x="8" y="29"/>
                    <a:pt x="9" y="32"/>
                    <a:pt x="12" y="34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8" y="32"/>
                    <a:pt x="70" y="29"/>
                    <a:pt x="70" y="26"/>
                  </a:cubicBezTo>
                  <a:cubicBezTo>
                    <a:pt x="71" y="23"/>
                    <a:pt x="71" y="21"/>
                    <a:pt x="70" y="18"/>
                  </a:cubicBezTo>
                  <a:cubicBezTo>
                    <a:pt x="70" y="18"/>
                    <a:pt x="70" y="18"/>
                    <a:pt x="70" y="18"/>
                  </a:cubicBezTo>
                  <a:cubicBezTo>
                    <a:pt x="69" y="15"/>
                    <a:pt x="68" y="13"/>
                    <a:pt x="66" y="11"/>
                  </a:cubicBezTo>
                  <a:cubicBezTo>
                    <a:pt x="64" y="9"/>
                    <a:pt x="61" y="7"/>
                    <a:pt x="58" y="6"/>
                  </a:cubicBezTo>
                  <a:cubicBezTo>
                    <a:pt x="55" y="5"/>
                    <a:pt x="52" y="5"/>
                    <a:pt x="50" y="6"/>
                  </a:cubicBezTo>
                  <a:cubicBezTo>
                    <a:pt x="47" y="7"/>
                    <a:pt x="44" y="8"/>
                    <a:pt x="42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125385" y="4763559"/>
            <a:ext cx="656167" cy="658284"/>
            <a:chOff x="3094038" y="3571875"/>
            <a:chExt cx="492125" cy="493713"/>
          </a:xfrm>
        </p:grpSpPr>
        <p:sp>
          <p:nvSpPr>
            <p:cNvPr id="40" name="Oval 11"/>
            <p:cNvSpPr>
              <a:spLocks noChangeArrowheads="1"/>
            </p:cNvSpPr>
            <p:nvPr/>
          </p:nvSpPr>
          <p:spPr bwMode="auto">
            <a:xfrm>
              <a:off x="3094038" y="3571875"/>
              <a:ext cx="492125" cy="49371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1" name="Freeform 15"/>
            <p:cNvSpPr>
              <a:spLocks noEditPoints="1"/>
            </p:cNvSpPr>
            <p:nvPr/>
          </p:nvSpPr>
          <p:spPr bwMode="auto">
            <a:xfrm>
              <a:off x="3230563" y="3698875"/>
              <a:ext cx="238125" cy="242888"/>
            </a:xfrm>
            <a:custGeom>
              <a:avLst/>
              <a:gdLst>
                <a:gd name="T0" fmla="*/ 47 w 75"/>
                <a:gd name="T1" fmla="*/ 0 h 76"/>
                <a:gd name="T2" fmla="*/ 48 w 75"/>
                <a:gd name="T3" fmla="*/ 0 h 76"/>
                <a:gd name="T4" fmla="*/ 54 w 75"/>
                <a:gd name="T5" fmla="*/ 3 h 76"/>
                <a:gd name="T6" fmla="*/ 51 w 75"/>
                <a:gd name="T7" fmla="*/ 6 h 76"/>
                <a:gd name="T8" fmla="*/ 73 w 75"/>
                <a:gd name="T9" fmla="*/ 68 h 76"/>
                <a:gd name="T10" fmla="*/ 68 w 75"/>
                <a:gd name="T11" fmla="*/ 76 h 76"/>
                <a:gd name="T12" fmla="*/ 6 w 75"/>
                <a:gd name="T13" fmla="*/ 76 h 76"/>
                <a:gd name="T14" fmla="*/ 2 w 75"/>
                <a:gd name="T15" fmla="*/ 68 h 76"/>
                <a:gd name="T16" fmla="*/ 24 w 75"/>
                <a:gd name="T17" fmla="*/ 6 h 76"/>
                <a:gd name="T18" fmla="*/ 20 w 75"/>
                <a:gd name="T19" fmla="*/ 3 h 76"/>
                <a:gd name="T20" fmla="*/ 27 w 75"/>
                <a:gd name="T21" fmla="*/ 0 h 76"/>
                <a:gd name="T22" fmla="*/ 27 w 75"/>
                <a:gd name="T23" fmla="*/ 0 h 76"/>
                <a:gd name="T24" fmla="*/ 19 w 75"/>
                <a:gd name="T25" fmla="*/ 61 h 76"/>
                <a:gd name="T26" fmla="*/ 21 w 75"/>
                <a:gd name="T27" fmla="*/ 63 h 76"/>
                <a:gd name="T28" fmla="*/ 17 w 75"/>
                <a:gd name="T29" fmla="*/ 63 h 76"/>
                <a:gd name="T30" fmla="*/ 28 w 75"/>
                <a:gd name="T31" fmla="*/ 56 h 76"/>
                <a:gd name="T32" fmla="*/ 30 w 75"/>
                <a:gd name="T33" fmla="*/ 58 h 76"/>
                <a:gd name="T34" fmla="*/ 26 w 75"/>
                <a:gd name="T35" fmla="*/ 58 h 76"/>
                <a:gd name="T36" fmla="*/ 26 w 75"/>
                <a:gd name="T37" fmla="*/ 45 h 76"/>
                <a:gd name="T38" fmla="*/ 27 w 75"/>
                <a:gd name="T39" fmla="*/ 46 h 76"/>
                <a:gd name="T40" fmla="*/ 24 w 75"/>
                <a:gd name="T41" fmla="*/ 46 h 76"/>
                <a:gd name="T42" fmla="*/ 26 w 75"/>
                <a:gd name="T43" fmla="*/ 62 h 76"/>
                <a:gd name="T44" fmla="*/ 29 w 75"/>
                <a:gd name="T45" fmla="*/ 65 h 76"/>
                <a:gd name="T46" fmla="*/ 23 w 75"/>
                <a:gd name="T47" fmla="*/ 65 h 76"/>
                <a:gd name="T48" fmla="*/ 22 w 75"/>
                <a:gd name="T49" fmla="*/ 51 h 76"/>
                <a:gd name="T50" fmla="*/ 25 w 75"/>
                <a:gd name="T51" fmla="*/ 54 h 76"/>
                <a:gd name="T52" fmla="*/ 19 w 75"/>
                <a:gd name="T53" fmla="*/ 54 h 76"/>
                <a:gd name="T54" fmla="*/ 26 w 75"/>
                <a:gd name="T55" fmla="*/ 38 h 76"/>
                <a:gd name="T56" fmla="*/ 49 w 75"/>
                <a:gd name="T57" fmla="*/ 38 h 76"/>
                <a:gd name="T58" fmla="*/ 45 w 75"/>
                <a:gd name="T59" fmla="*/ 30 h 76"/>
                <a:gd name="T60" fmla="*/ 30 w 75"/>
                <a:gd name="T61" fmla="*/ 6 h 76"/>
                <a:gd name="T62" fmla="*/ 30 w 75"/>
                <a:gd name="T63" fmla="*/ 30 h 76"/>
                <a:gd name="T64" fmla="*/ 26 w 75"/>
                <a:gd name="T65" fmla="*/ 38 h 76"/>
                <a:gd name="T66" fmla="*/ 51 w 75"/>
                <a:gd name="T67" fmla="*/ 41 h 76"/>
                <a:gd name="T68" fmla="*/ 7 w 75"/>
                <a:gd name="T69" fmla="*/ 70 h 76"/>
                <a:gd name="T70" fmla="*/ 51 w 75"/>
                <a:gd name="T71" fmla="*/ 41 h 76"/>
                <a:gd name="T72" fmla="*/ 34 w 75"/>
                <a:gd name="T73" fmla="*/ 64 h 76"/>
                <a:gd name="T74" fmla="*/ 34 w 75"/>
                <a:gd name="T75" fmla="*/ 61 h 76"/>
                <a:gd name="T76" fmla="*/ 42 w 75"/>
                <a:gd name="T77" fmla="*/ 63 h 76"/>
                <a:gd name="T78" fmla="*/ 34 w 75"/>
                <a:gd name="T79" fmla="*/ 64 h 76"/>
                <a:gd name="T80" fmla="*/ 36 w 75"/>
                <a:gd name="T81" fmla="*/ 55 h 76"/>
                <a:gd name="T82" fmla="*/ 36 w 75"/>
                <a:gd name="T83" fmla="*/ 52 h 76"/>
                <a:gd name="T84" fmla="*/ 40 w 75"/>
                <a:gd name="T85" fmla="*/ 53 h 76"/>
                <a:gd name="T86" fmla="*/ 36 w 75"/>
                <a:gd name="T87" fmla="*/ 55 h 76"/>
                <a:gd name="T88" fmla="*/ 36 w 75"/>
                <a:gd name="T89" fmla="*/ 36 h 76"/>
                <a:gd name="T90" fmla="*/ 36 w 75"/>
                <a:gd name="T91" fmla="*/ 33 h 76"/>
                <a:gd name="T92" fmla="*/ 40 w 75"/>
                <a:gd name="T93" fmla="*/ 35 h 76"/>
                <a:gd name="T94" fmla="*/ 36 w 75"/>
                <a:gd name="T95" fmla="*/ 36 h 76"/>
                <a:gd name="T96" fmla="*/ 34 w 75"/>
                <a:gd name="T97" fmla="*/ 46 h 76"/>
                <a:gd name="T98" fmla="*/ 34 w 75"/>
                <a:gd name="T99" fmla="*/ 42 h 76"/>
                <a:gd name="T100" fmla="*/ 42 w 75"/>
                <a:gd name="T101" fmla="*/ 44 h 76"/>
                <a:gd name="T102" fmla="*/ 34 w 75"/>
                <a:gd name="T103" fmla="*/ 46 h 76"/>
                <a:gd name="T104" fmla="*/ 34 w 75"/>
                <a:gd name="T105" fmla="*/ 27 h 76"/>
                <a:gd name="T106" fmla="*/ 34 w 75"/>
                <a:gd name="T107" fmla="*/ 24 h 76"/>
                <a:gd name="T108" fmla="*/ 42 w 75"/>
                <a:gd name="T109" fmla="*/ 25 h 76"/>
                <a:gd name="T110" fmla="*/ 34 w 75"/>
                <a:gd name="T111" fmla="*/ 2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5" h="76">
                  <a:moveTo>
                    <a:pt x="28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3" y="0"/>
                    <a:pt x="54" y="1"/>
                    <a:pt x="54" y="3"/>
                  </a:cubicBezTo>
                  <a:cubicBezTo>
                    <a:pt x="54" y="4"/>
                    <a:pt x="53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75" y="72"/>
                    <a:pt x="72" y="76"/>
                    <a:pt x="68" y="76"/>
                  </a:cubicBezTo>
                  <a:cubicBezTo>
                    <a:pt x="68" y="76"/>
                    <a:pt x="68" y="76"/>
                    <a:pt x="68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2" y="76"/>
                    <a:pt x="0" y="72"/>
                    <a:pt x="2" y="68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6"/>
                    <a:pt x="20" y="4"/>
                    <a:pt x="20" y="3"/>
                  </a:cubicBezTo>
                  <a:cubicBezTo>
                    <a:pt x="20" y="1"/>
                    <a:pt x="22" y="0"/>
                    <a:pt x="2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close/>
                  <a:moveTo>
                    <a:pt x="19" y="61"/>
                  </a:moveTo>
                  <a:cubicBezTo>
                    <a:pt x="19" y="61"/>
                    <a:pt x="19" y="61"/>
                    <a:pt x="19" y="61"/>
                  </a:cubicBezTo>
                  <a:cubicBezTo>
                    <a:pt x="20" y="61"/>
                    <a:pt x="21" y="62"/>
                    <a:pt x="21" y="63"/>
                  </a:cubicBezTo>
                  <a:cubicBezTo>
                    <a:pt x="21" y="64"/>
                    <a:pt x="20" y="65"/>
                    <a:pt x="19" y="65"/>
                  </a:cubicBezTo>
                  <a:cubicBezTo>
                    <a:pt x="18" y="65"/>
                    <a:pt x="17" y="64"/>
                    <a:pt x="17" y="63"/>
                  </a:cubicBezTo>
                  <a:cubicBezTo>
                    <a:pt x="17" y="62"/>
                    <a:pt x="18" y="61"/>
                    <a:pt x="19" y="61"/>
                  </a:cubicBezTo>
                  <a:close/>
                  <a:moveTo>
                    <a:pt x="28" y="56"/>
                  </a:moveTo>
                  <a:cubicBezTo>
                    <a:pt x="28" y="56"/>
                    <a:pt x="28" y="56"/>
                    <a:pt x="28" y="56"/>
                  </a:cubicBezTo>
                  <a:cubicBezTo>
                    <a:pt x="29" y="56"/>
                    <a:pt x="30" y="57"/>
                    <a:pt x="30" y="58"/>
                  </a:cubicBezTo>
                  <a:cubicBezTo>
                    <a:pt x="30" y="59"/>
                    <a:pt x="29" y="60"/>
                    <a:pt x="28" y="60"/>
                  </a:cubicBezTo>
                  <a:cubicBezTo>
                    <a:pt x="27" y="60"/>
                    <a:pt x="26" y="59"/>
                    <a:pt x="26" y="58"/>
                  </a:cubicBezTo>
                  <a:cubicBezTo>
                    <a:pt x="26" y="57"/>
                    <a:pt x="27" y="56"/>
                    <a:pt x="28" y="56"/>
                  </a:cubicBezTo>
                  <a:close/>
                  <a:moveTo>
                    <a:pt x="26" y="45"/>
                  </a:move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7" y="45"/>
                    <a:pt x="27" y="46"/>
                  </a:cubicBezTo>
                  <a:cubicBezTo>
                    <a:pt x="27" y="47"/>
                    <a:pt x="26" y="48"/>
                    <a:pt x="26" y="48"/>
                  </a:cubicBezTo>
                  <a:cubicBezTo>
                    <a:pt x="25" y="48"/>
                    <a:pt x="24" y="47"/>
                    <a:pt x="24" y="46"/>
                  </a:cubicBezTo>
                  <a:cubicBezTo>
                    <a:pt x="24" y="45"/>
                    <a:pt x="25" y="45"/>
                    <a:pt x="26" y="45"/>
                  </a:cubicBezTo>
                  <a:close/>
                  <a:moveTo>
                    <a:pt x="26" y="62"/>
                  </a:moveTo>
                  <a:cubicBezTo>
                    <a:pt x="26" y="62"/>
                    <a:pt x="26" y="62"/>
                    <a:pt x="26" y="62"/>
                  </a:cubicBezTo>
                  <a:cubicBezTo>
                    <a:pt x="28" y="62"/>
                    <a:pt x="29" y="64"/>
                    <a:pt x="29" y="65"/>
                  </a:cubicBezTo>
                  <a:cubicBezTo>
                    <a:pt x="29" y="67"/>
                    <a:pt x="28" y="68"/>
                    <a:pt x="26" y="68"/>
                  </a:cubicBezTo>
                  <a:cubicBezTo>
                    <a:pt x="24" y="68"/>
                    <a:pt x="23" y="67"/>
                    <a:pt x="23" y="65"/>
                  </a:cubicBezTo>
                  <a:cubicBezTo>
                    <a:pt x="23" y="64"/>
                    <a:pt x="24" y="62"/>
                    <a:pt x="26" y="62"/>
                  </a:cubicBezTo>
                  <a:close/>
                  <a:moveTo>
                    <a:pt x="22" y="51"/>
                  </a:moveTo>
                  <a:cubicBezTo>
                    <a:pt x="22" y="51"/>
                    <a:pt x="22" y="51"/>
                    <a:pt x="22" y="51"/>
                  </a:cubicBezTo>
                  <a:cubicBezTo>
                    <a:pt x="24" y="51"/>
                    <a:pt x="25" y="52"/>
                    <a:pt x="25" y="54"/>
                  </a:cubicBezTo>
                  <a:cubicBezTo>
                    <a:pt x="25" y="56"/>
                    <a:pt x="24" y="57"/>
                    <a:pt x="22" y="57"/>
                  </a:cubicBezTo>
                  <a:cubicBezTo>
                    <a:pt x="21" y="57"/>
                    <a:pt x="19" y="56"/>
                    <a:pt x="19" y="54"/>
                  </a:cubicBezTo>
                  <a:cubicBezTo>
                    <a:pt x="19" y="52"/>
                    <a:pt x="21" y="51"/>
                    <a:pt x="22" y="51"/>
                  </a:cubicBezTo>
                  <a:close/>
                  <a:moveTo>
                    <a:pt x="26" y="38"/>
                  </a:moveTo>
                  <a:cubicBezTo>
                    <a:pt x="26" y="38"/>
                    <a:pt x="26" y="38"/>
                    <a:pt x="26" y="38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1"/>
                    <a:pt x="45" y="31"/>
                    <a:pt x="45" y="30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1"/>
                    <a:pt x="29" y="31"/>
                  </a:cubicBezTo>
                  <a:cubicBezTo>
                    <a:pt x="26" y="38"/>
                    <a:pt x="26" y="38"/>
                    <a:pt x="26" y="38"/>
                  </a:cubicBezTo>
                  <a:close/>
                  <a:moveTo>
                    <a:pt x="51" y="41"/>
                  </a:moveTo>
                  <a:cubicBezTo>
                    <a:pt x="51" y="41"/>
                    <a:pt x="51" y="41"/>
                    <a:pt x="51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51" y="41"/>
                    <a:pt x="51" y="41"/>
                    <a:pt x="51" y="41"/>
                  </a:cubicBezTo>
                  <a:close/>
                  <a:moveTo>
                    <a:pt x="34" y="64"/>
                  </a:moveTo>
                  <a:cubicBezTo>
                    <a:pt x="34" y="64"/>
                    <a:pt x="34" y="64"/>
                    <a:pt x="34" y="64"/>
                  </a:cubicBezTo>
                  <a:cubicBezTo>
                    <a:pt x="33" y="64"/>
                    <a:pt x="32" y="64"/>
                    <a:pt x="32" y="63"/>
                  </a:cubicBezTo>
                  <a:cubicBezTo>
                    <a:pt x="32" y="62"/>
                    <a:pt x="33" y="61"/>
                    <a:pt x="34" y="61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1" y="61"/>
                    <a:pt x="42" y="62"/>
                    <a:pt x="42" y="63"/>
                  </a:cubicBezTo>
                  <a:cubicBezTo>
                    <a:pt x="42" y="64"/>
                    <a:pt x="41" y="64"/>
                    <a:pt x="40" y="64"/>
                  </a:cubicBezTo>
                  <a:cubicBezTo>
                    <a:pt x="34" y="64"/>
                    <a:pt x="34" y="64"/>
                    <a:pt x="34" y="64"/>
                  </a:cubicBezTo>
                  <a:close/>
                  <a:moveTo>
                    <a:pt x="36" y="55"/>
                  </a:moveTo>
                  <a:cubicBezTo>
                    <a:pt x="36" y="55"/>
                    <a:pt x="36" y="55"/>
                    <a:pt x="36" y="55"/>
                  </a:cubicBezTo>
                  <a:cubicBezTo>
                    <a:pt x="35" y="55"/>
                    <a:pt x="34" y="54"/>
                    <a:pt x="34" y="53"/>
                  </a:cubicBezTo>
                  <a:cubicBezTo>
                    <a:pt x="34" y="52"/>
                    <a:pt x="35" y="52"/>
                    <a:pt x="36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40" y="52"/>
                    <a:pt x="40" y="52"/>
                    <a:pt x="40" y="53"/>
                  </a:cubicBezTo>
                  <a:cubicBezTo>
                    <a:pt x="40" y="54"/>
                    <a:pt x="40" y="55"/>
                    <a:pt x="39" y="55"/>
                  </a:cubicBezTo>
                  <a:cubicBezTo>
                    <a:pt x="36" y="55"/>
                    <a:pt x="36" y="55"/>
                    <a:pt x="36" y="55"/>
                  </a:cubicBezTo>
                  <a:close/>
                  <a:moveTo>
                    <a:pt x="36" y="36"/>
                  </a:moveTo>
                  <a:cubicBezTo>
                    <a:pt x="36" y="36"/>
                    <a:pt x="36" y="36"/>
                    <a:pt x="36" y="36"/>
                  </a:cubicBezTo>
                  <a:cubicBezTo>
                    <a:pt x="35" y="36"/>
                    <a:pt x="34" y="36"/>
                    <a:pt x="34" y="35"/>
                  </a:cubicBezTo>
                  <a:cubicBezTo>
                    <a:pt x="34" y="34"/>
                    <a:pt x="35" y="33"/>
                    <a:pt x="36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33"/>
                    <a:pt x="40" y="34"/>
                    <a:pt x="40" y="35"/>
                  </a:cubicBezTo>
                  <a:cubicBezTo>
                    <a:pt x="40" y="36"/>
                    <a:pt x="40" y="36"/>
                    <a:pt x="39" y="36"/>
                  </a:cubicBezTo>
                  <a:cubicBezTo>
                    <a:pt x="36" y="36"/>
                    <a:pt x="36" y="36"/>
                    <a:pt x="36" y="36"/>
                  </a:cubicBezTo>
                  <a:close/>
                  <a:moveTo>
                    <a:pt x="34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33" y="46"/>
                    <a:pt x="32" y="45"/>
                    <a:pt x="32" y="44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41" y="42"/>
                    <a:pt x="42" y="43"/>
                    <a:pt x="42" y="44"/>
                  </a:cubicBezTo>
                  <a:cubicBezTo>
                    <a:pt x="42" y="45"/>
                    <a:pt x="41" y="46"/>
                    <a:pt x="40" y="46"/>
                  </a:cubicBezTo>
                  <a:cubicBezTo>
                    <a:pt x="34" y="46"/>
                    <a:pt x="34" y="46"/>
                    <a:pt x="34" y="46"/>
                  </a:cubicBezTo>
                  <a:close/>
                  <a:moveTo>
                    <a:pt x="34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3" y="27"/>
                    <a:pt x="32" y="26"/>
                    <a:pt x="32" y="25"/>
                  </a:cubicBezTo>
                  <a:cubicBezTo>
                    <a:pt x="32" y="24"/>
                    <a:pt x="33" y="24"/>
                    <a:pt x="34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1" y="24"/>
                    <a:pt x="42" y="24"/>
                    <a:pt x="42" y="25"/>
                  </a:cubicBezTo>
                  <a:cubicBezTo>
                    <a:pt x="42" y="26"/>
                    <a:pt x="41" y="27"/>
                    <a:pt x="40" y="27"/>
                  </a:cubicBezTo>
                  <a:cubicBezTo>
                    <a:pt x="34" y="27"/>
                    <a:pt x="34" y="27"/>
                    <a:pt x="34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545167" y="2280709"/>
            <a:ext cx="658284" cy="658283"/>
            <a:chOff x="1158875" y="1709738"/>
            <a:chExt cx="493713" cy="493712"/>
          </a:xfrm>
        </p:grpSpPr>
        <p:sp>
          <p:nvSpPr>
            <p:cNvPr id="43" name="Oval 9"/>
            <p:cNvSpPr>
              <a:spLocks noChangeArrowheads="1"/>
            </p:cNvSpPr>
            <p:nvPr/>
          </p:nvSpPr>
          <p:spPr bwMode="auto">
            <a:xfrm>
              <a:off x="1158875" y="1709738"/>
              <a:ext cx="493713" cy="49371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4" name="Freeform 16"/>
            <p:cNvSpPr>
              <a:spLocks noEditPoints="1"/>
            </p:cNvSpPr>
            <p:nvPr/>
          </p:nvSpPr>
          <p:spPr bwMode="auto">
            <a:xfrm>
              <a:off x="1282700" y="1820863"/>
              <a:ext cx="246063" cy="246062"/>
            </a:xfrm>
            <a:custGeom>
              <a:avLst/>
              <a:gdLst>
                <a:gd name="T0" fmla="*/ 64 w 77"/>
                <a:gd name="T1" fmla="*/ 63 h 77"/>
                <a:gd name="T2" fmla="*/ 51 w 77"/>
                <a:gd name="T3" fmla="*/ 52 h 77"/>
                <a:gd name="T4" fmla="*/ 54 w 77"/>
                <a:gd name="T5" fmla="*/ 50 h 77"/>
                <a:gd name="T6" fmla="*/ 60 w 77"/>
                <a:gd name="T7" fmla="*/ 0 h 77"/>
                <a:gd name="T8" fmla="*/ 63 w 77"/>
                <a:gd name="T9" fmla="*/ 0 h 77"/>
                <a:gd name="T10" fmla="*/ 68 w 77"/>
                <a:gd name="T11" fmla="*/ 5 h 77"/>
                <a:gd name="T12" fmla="*/ 67 w 77"/>
                <a:gd name="T13" fmla="*/ 6 h 77"/>
                <a:gd name="T14" fmla="*/ 61 w 77"/>
                <a:gd name="T15" fmla="*/ 14 h 77"/>
                <a:gd name="T16" fmla="*/ 63 w 77"/>
                <a:gd name="T17" fmla="*/ 16 h 77"/>
                <a:gd name="T18" fmla="*/ 71 w 77"/>
                <a:gd name="T19" fmla="*/ 9 h 77"/>
                <a:gd name="T20" fmla="*/ 75 w 77"/>
                <a:gd name="T21" fmla="*/ 11 h 77"/>
                <a:gd name="T22" fmla="*/ 76 w 77"/>
                <a:gd name="T23" fmla="*/ 14 h 77"/>
                <a:gd name="T24" fmla="*/ 77 w 77"/>
                <a:gd name="T25" fmla="*/ 17 h 77"/>
                <a:gd name="T26" fmla="*/ 60 w 77"/>
                <a:gd name="T27" fmla="*/ 34 h 77"/>
                <a:gd name="T28" fmla="*/ 55 w 77"/>
                <a:gd name="T29" fmla="*/ 37 h 77"/>
                <a:gd name="T30" fmla="*/ 73 w 77"/>
                <a:gd name="T31" fmla="*/ 55 h 77"/>
                <a:gd name="T32" fmla="*/ 73 w 77"/>
                <a:gd name="T33" fmla="*/ 72 h 77"/>
                <a:gd name="T34" fmla="*/ 73 w 77"/>
                <a:gd name="T35" fmla="*/ 72 h 77"/>
                <a:gd name="T36" fmla="*/ 56 w 77"/>
                <a:gd name="T37" fmla="*/ 72 h 77"/>
                <a:gd name="T38" fmla="*/ 20 w 77"/>
                <a:gd name="T39" fmla="*/ 73 h 77"/>
                <a:gd name="T40" fmla="*/ 4 w 77"/>
                <a:gd name="T41" fmla="*/ 72 h 77"/>
                <a:gd name="T42" fmla="*/ 2 w 77"/>
                <a:gd name="T43" fmla="*/ 69 h 77"/>
                <a:gd name="T44" fmla="*/ 4 w 77"/>
                <a:gd name="T45" fmla="*/ 56 h 77"/>
                <a:gd name="T46" fmla="*/ 17 w 77"/>
                <a:gd name="T47" fmla="*/ 29 h 77"/>
                <a:gd name="T48" fmla="*/ 9 w 77"/>
                <a:gd name="T49" fmla="*/ 25 h 77"/>
                <a:gd name="T50" fmla="*/ 3 w 77"/>
                <a:gd name="T51" fmla="*/ 7 h 77"/>
                <a:gd name="T52" fmla="*/ 8 w 77"/>
                <a:gd name="T53" fmla="*/ 2 h 77"/>
                <a:gd name="T54" fmla="*/ 26 w 77"/>
                <a:gd name="T55" fmla="*/ 7 h 77"/>
                <a:gd name="T56" fmla="*/ 30 w 77"/>
                <a:gd name="T57" fmla="*/ 16 h 77"/>
                <a:gd name="T58" fmla="*/ 43 w 77"/>
                <a:gd name="T59" fmla="*/ 18 h 77"/>
                <a:gd name="T60" fmla="*/ 43 w 77"/>
                <a:gd name="T61" fmla="*/ 17 h 77"/>
                <a:gd name="T62" fmla="*/ 48 w 77"/>
                <a:gd name="T63" fmla="*/ 5 h 77"/>
                <a:gd name="T64" fmla="*/ 51 w 77"/>
                <a:gd name="T65" fmla="*/ 41 h 77"/>
                <a:gd name="T66" fmla="*/ 42 w 77"/>
                <a:gd name="T67" fmla="*/ 50 h 77"/>
                <a:gd name="T68" fmla="*/ 65 w 77"/>
                <a:gd name="T69" fmla="*/ 70 h 77"/>
                <a:gd name="T70" fmla="*/ 69 w 77"/>
                <a:gd name="T71" fmla="*/ 68 h 77"/>
                <a:gd name="T72" fmla="*/ 69 w 77"/>
                <a:gd name="T73" fmla="*/ 59 h 77"/>
                <a:gd name="T74" fmla="*/ 51 w 77"/>
                <a:gd name="T75" fmla="*/ 41 h 77"/>
                <a:gd name="T76" fmla="*/ 28 w 77"/>
                <a:gd name="T77" fmla="*/ 32 h 77"/>
                <a:gd name="T78" fmla="*/ 25 w 77"/>
                <a:gd name="T79" fmla="*/ 20 h 77"/>
                <a:gd name="T80" fmla="*/ 23 w 77"/>
                <a:gd name="T81" fmla="*/ 12 h 77"/>
                <a:gd name="T82" fmla="*/ 9 w 77"/>
                <a:gd name="T83" fmla="*/ 8 h 77"/>
                <a:gd name="T84" fmla="*/ 13 w 77"/>
                <a:gd name="T85" fmla="*/ 22 h 77"/>
                <a:gd name="T86" fmla="*/ 21 w 77"/>
                <a:gd name="T87" fmla="*/ 24 h 77"/>
                <a:gd name="T88" fmla="*/ 59 w 77"/>
                <a:gd name="T89" fmla="*/ 6 h 77"/>
                <a:gd name="T90" fmla="*/ 52 w 77"/>
                <a:gd name="T91" fmla="*/ 9 h 77"/>
                <a:gd name="T92" fmla="*/ 48 w 77"/>
                <a:gd name="T93" fmla="*/ 17 h 77"/>
                <a:gd name="T94" fmla="*/ 48 w 77"/>
                <a:gd name="T95" fmla="*/ 18 h 77"/>
                <a:gd name="T96" fmla="*/ 48 w 77"/>
                <a:gd name="T97" fmla="*/ 19 h 77"/>
                <a:gd name="T98" fmla="*/ 8 w 77"/>
                <a:gd name="T99" fmla="*/ 61 h 77"/>
                <a:gd name="T100" fmla="*/ 7 w 77"/>
                <a:gd name="T101" fmla="*/ 66 h 77"/>
                <a:gd name="T102" fmla="*/ 10 w 77"/>
                <a:gd name="T103" fmla="*/ 70 h 77"/>
                <a:gd name="T104" fmla="*/ 36 w 77"/>
                <a:gd name="T105" fmla="*/ 48 h 77"/>
                <a:gd name="T106" fmla="*/ 49 w 77"/>
                <a:gd name="T107" fmla="*/ 35 h 77"/>
                <a:gd name="T108" fmla="*/ 55 w 77"/>
                <a:gd name="T109" fmla="*/ 29 h 77"/>
                <a:gd name="T110" fmla="*/ 58 w 77"/>
                <a:gd name="T111" fmla="*/ 28 h 77"/>
                <a:gd name="T112" fmla="*/ 60 w 77"/>
                <a:gd name="T113" fmla="*/ 28 h 77"/>
                <a:gd name="T114" fmla="*/ 68 w 77"/>
                <a:gd name="T115" fmla="*/ 25 h 77"/>
                <a:gd name="T116" fmla="*/ 67 w 77"/>
                <a:gd name="T117" fmla="*/ 21 h 77"/>
                <a:gd name="T118" fmla="*/ 61 w 77"/>
                <a:gd name="T119" fmla="*/ 21 h 77"/>
                <a:gd name="T120" fmla="*/ 56 w 77"/>
                <a:gd name="T121" fmla="*/ 18 h 77"/>
                <a:gd name="T122" fmla="*/ 54 w 77"/>
                <a:gd name="T123" fmla="*/ 13 h 77"/>
                <a:gd name="T124" fmla="*/ 59 w 77"/>
                <a:gd name="T125" fmla="*/ 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7" h="77">
                  <a:moveTo>
                    <a:pt x="64" y="60"/>
                  </a:moveTo>
                  <a:cubicBezTo>
                    <a:pt x="65" y="61"/>
                    <a:pt x="65" y="62"/>
                    <a:pt x="64" y="63"/>
                  </a:cubicBezTo>
                  <a:cubicBezTo>
                    <a:pt x="64" y="64"/>
                    <a:pt x="63" y="64"/>
                    <a:pt x="62" y="63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0" y="51"/>
                    <a:pt x="50" y="50"/>
                    <a:pt x="51" y="50"/>
                  </a:cubicBezTo>
                  <a:cubicBezTo>
                    <a:pt x="52" y="49"/>
                    <a:pt x="53" y="49"/>
                    <a:pt x="54" y="50"/>
                  </a:cubicBezTo>
                  <a:cubicBezTo>
                    <a:pt x="64" y="60"/>
                    <a:pt x="64" y="60"/>
                    <a:pt x="64" y="60"/>
                  </a:cubicBezTo>
                  <a:close/>
                  <a:moveTo>
                    <a:pt x="60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1" y="0"/>
                    <a:pt x="62" y="0"/>
                    <a:pt x="63" y="0"/>
                  </a:cubicBezTo>
                  <a:cubicBezTo>
                    <a:pt x="64" y="0"/>
                    <a:pt x="65" y="1"/>
                    <a:pt x="66" y="1"/>
                  </a:cubicBezTo>
                  <a:cubicBezTo>
                    <a:pt x="68" y="2"/>
                    <a:pt x="68" y="4"/>
                    <a:pt x="68" y="5"/>
                  </a:cubicBezTo>
                  <a:cubicBezTo>
                    <a:pt x="68" y="5"/>
                    <a:pt x="67" y="6"/>
                    <a:pt x="67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5" y="8"/>
                    <a:pt x="63" y="10"/>
                    <a:pt x="61" y="13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6" y="14"/>
                    <a:pt x="68" y="12"/>
                    <a:pt x="71" y="9"/>
                  </a:cubicBezTo>
                  <a:cubicBezTo>
                    <a:pt x="72" y="8"/>
                    <a:pt x="74" y="8"/>
                    <a:pt x="75" y="9"/>
                  </a:cubicBezTo>
                  <a:cubicBezTo>
                    <a:pt x="75" y="10"/>
                    <a:pt x="75" y="10"/>
                    <a:pt x="75" y="11"/>
                  </a:cubicBezTo>
                  <a:cubicBezTo>
                    <a:pt x="76" y="12"/>
                    <a:pt x="76" y="13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7" y="15"/>
                    <a:pt x="77" y="16"/>
                    <a:pt x="77" y="17"/>
                  </a:cubicBezTo>
                  <a:cubicBezTo>
                    <a:pt x="77" y="22"/>
                    <a:pt x="75" y="26"/>
                    <a:pt x="72" y="29"/>
                  </a:cubicBezTo>
                  <a:cubicBezTo>
                    <a:pt x="69" y="32"/>
                    <a:pt x="64" y="34"/>
                    <a:pt x="60" y="34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6" y="58"/>
                    <a:pt x="77" y="61"/>
                    <a:pt x="77" y="64"/>
                  </a:cubicBezTo>
                  <a:cubicBezTo>
                    <a:pt x="77" y="67"/>
                    <a:pt x="76" y="70"/>
                    <a:pt x="73" y="72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71" y="74"/>
                    <a:pt x="68" y="76"/>
                    <a:pt x="65" y="76"/>
                  </a:cubicBezTo>
                  <a:cubicBezTo>
                    <a:pt x="62" y="76"/>
                    <a:pt x="58" y="74"/>
                    <a:pt x="56" y="72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20" y="73"/>
                    <a:pt x="20" y="73"/>
                    <a:pt x="20" y="73"/>
                  </a:cubicBezTo>
                  <a:cubicBezTo>
                    <a:pt x="16" y="76"/>
                    <a:pt x="12" y="77"/>
                    <a:pt x="8" y="75"/>
                  </a:cubicBezTo>
                  <a:cubicBezTo>
                    <a:pt x="7" y="74"/>
                    <a:pt x="5" y="74"/>
                    <a:pt x="4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3" y="71"/>
                    <a:pt x="2" y="70"/>
                    <a:pt x="2" y="69"/>
                  </a:cubicBezTo>
                  <a:cubicBezTo>
                    <a:pt x="0" y="65"/>
                    <a:pt x="0" y="60"/>
                    <a:pt x="4" y="57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9" y="26"/>
                    <a:pt x="9" y="25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8"/>
                    <a:pt x="3" y="7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1"/>
                    <a:pt x="10" y="1"/>
                    <a:pt x="11" y="1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8"/>
                    <a:pt x="28" y="8"/>
                    <a:pt x="28" y="9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18"/>
                    <a:pt x="42" y="17"/>
                    <a:pt x="42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2"/>
                    <a:pt x="44" y="8"/>
                    <a:pt x="48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51" y="2"/>
                    <a:pt x="55" y="0"/>
                    <a:pt x="60" y="0"/>
                  </a:cubicBezTo>
                  <a:close/>
                  <a:moveTo>
                    <a:pt x="51" y="41"/>
                  </a:moveTo>
                  <a:cubicBezTo>
                    <a:pt x="51" y="41"/>
                    <a:pt x="51" y="41"/>
                    <a:pt x="51" y="41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1" y="69"/>
                    <a:pt x="63" y="70"/>
                    <a:pt x="65" y="70"/>
                  </a:cubicBezTo>
                  <a:cubicBezTo>
                    <a:pt x="66" y="70"/>
                    <a:pt x="68" y="69"/>
                    <a:pt x="69" y="68"/>
                  </a:cubicBezTo>
                  <a:cubicBezTo>
                    <a:pt x="69" y="68"/>
                    <a:pt x="69" y="68"/>
                    <a:pt x="69" y="68"/>
                  </a:cubicBezTo>
                  <a:cubicBezTo>
                    <a:pt x="70" y="67"/>
                    <a:pt x="71" y="65"/>
                    <a:pt x="71" y="64"/>
                  </a:cubicBezTo>
                  <a:cubicBezTo>
                    <a:pt x="71" y="62"/>
                    <a:pt x="70" y="61"/>
                    <a:pt x="69" y="59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51" y="41"/>
                    <a:pt x="51" y="41"/>
                    <a:pt x="51" y="41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19"/>
                    <a:pt x="24" y="19"/>
                    <a:pt x="24" y="18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20" y="24"/>
                    <a:pt x="20" y="24"/>
                    <a:pt x="21" y="24"/>
                  </a:cubicBezTo>
                  <a:cubicBezTo>
                    <a:pt x="28" y="32"/>
                    <a:pt x="28" y="32"/>
                    <a:pt x="28" y="32"/>
                  </a:cubicBezTo>
                  <a:close/>
                  <a:moveTo>
                    <a:pt x="59" y="6"/>
                  </a:moveTo>
                  <a:cubicBezTo>
                    <a:pt x="59" y="6"/>
                    <a:pt x="59" y="6"/>
                    <a:pt x="59" y="6"/>
                  </a:cubicBezTo>
                  <a:cubicBezTo>
                    <a:pt x="56" y="6"/>
                    <a:pt x="54" y="7"/>
                    <a:pt x="52" y="9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0" y="11"/>
                    <a:pt x="48" y="14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8" y="17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9" y="19"/>
                    <a:pt x="48" y="20"/>
                    <a:pt x="48" y="21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6" y="62"/>
                    <a:pt x="6" y="65"/>
                    <a:pt x="7" y="66"/>
                  </a:cubicBezTo>
                  <a:cubicBezTo>
                    <a:pt x="7" y="67"/>
                    <a:pt x="8" y="68"/>
                    <a:pt x="8" y="68"/>
                  </a:cubicBezTo>
                  <a:cubicBezTo>
                    <a:pt x="9" y="69"/>
                    <a:pt x="10" y="69"/>
                    <a:pt x="10" y="70"/>
                  </a:cubicBezTo>
                  <a:cubicBezTo>
                    <a:pt x="12" y="70"/>
                    <a:pt x="14" y="70"/>
                    <a:pt x="16" y="6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6" y="28"/>
                    <a:pt x="57" y="28"/>
                    <a:pt x="58" y="28"/>
                  </a:cubicBezTo>
                  <a:cubicBezTo>
                    <a:pt x="58" y="28"/>
                    <a:pt x="58" y="28"/>
                    <a:pt x="59" y="28"/>
                  </a:cubicBezTo>
                  <a:cubicBezTo>
                    <a:pt x="59" y="28"/>
                    <a:pt x="59" y="28"/>
                    <a:pt x="60" y="28"/>
                  </a:cubicBezTo>
                  <a:cubicBezTo>
                    <a:pt x="63" y="28"/>
                    <a:pt x="66" y="27"/>
                    <a:pt x="68" y="25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69" y="23"/>
                    <a:pt x="71" y="20"/>
                    <a:pt x="71" y="17"/>
                  </a:cubicBezTo>
                  <a:cubicBezTo>
                    <a:pt x="70" y="19"/>
                    <a:pt x="68" y="20"/>
                    <a:pt x="67" y="21"/>
                  </a:cubicBezTo>
                  <a:cubicBezTo>
                    <a:pt x="66" y="22"/>
                    <a:pt x="65" y="22"/>
                    <a:pt x="64" y="22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7" y="20"/>
                    <a:pt x="56" y="20"/>
                    <a:pt x="56" y="18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2"/>
                    <a:pt x="54" y="10"/>
                    <a:pt x="55" y="10"/>
                  </a:cubicBezTo>
                  <a:cubicBezTo>
                    <a:pt x="57" y="8"/>
                    <a:pt x="58" y="7"/>
                    <a:pt x="59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764867" y="2280709"/>
            <a:ext cx="656167" cy="658283"/>
            <a:chOff x="5073650" y="1709738"/>
            <a:chExt cx="492125" cy="493712"/>
          </a:xfrm>
        </p:grpSpPr>
        <p:sp>
          <p:nvSpPr>
            <p:cNvPr id="46" name="Oval 13"/>
            <p:cNvSpPr>
              <a:spLocks noChangeArrowheads="1"/>
            </p:cNvSpPr>
            <p:nvPr/>
          </p:nvSpPr>
          <p:spPr bwMode="auto">
            <a:xfrm>
              <a:off x="5073650" y="1709738"/>
              <a:ext cx="492125" cy="49371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7" name="Freeform 17"/>
            <p:cNvSpPr>
              <a:spLocks noEditPoints="1"/>
            </p:cNvSpPr>
            <p:nvPr/>
          </p:nvSpPr>
          <p:spPr bwMode="auto">
            <a:xfrm>
              <a:off x="5200650" y="1820863"/>
              <a:ext cx="238125" cy="246062"/>
            </a:xfrm>
            <a:custGeom>
              <a:avLst/>
              <a:gdLst>
                <a:gd name="T0" fmla="*/ 38 w 75"/>
                <a:gd name="T1" fmla="*/ 20 h 77"/>
                <a:gd name="T2" fmla="*/ 55 w 75"/>
                <a:gd name="T3" fmla="*/ 38 h 77"/>
                <a:gd name="T4" fmla="*/ 60 w 75"/>
                <a:gd name="T5" fmla="*/ 34 h 77"/>
                <a:gd name="T6" fmla="*/ 42 w 75"/>
                <a:gd name="T7" fmla="*/ 16 h 77"/>
                <a:gd name="T8" fmla="*/ 38 w 75"/>
                <a:gd name="T9" fmla="*/ 20 h 77"/>
                <a:gd name="T10" fmla="*/ 53 w 75"/>
                <a:gd name="T11" fmla="*/ 40 h 77"/>
                <a:gd name="T12" fmla="*/ 53 w 75"/>
                <a:gd name="T13" fmla="*/ 40 h 77"/>
                <a:gd name="T14" fmla="*/ 35 w 75"/>
                <a:gd name="T15" fmla="*/ 23 h 77"/>
                <a:gd name="T16" fmla="*/ 13 w 75"/>
                <a:gd name="T17" fmla="*/ 45 h 77"/>
                <a:gd name="T18" fmla="*/ 30 w 75"/>
                <a:gd name="T19" fmla="*/ 63 h 77"/>
                <a:gd name="T20" fmla="*/ 53 w 75"/>
                <a:gd name="T21" fmla="*/ 40 h 77"/>
                <a:gd name="T22" fmla="*/ 45 w 75"/>
                <a:gd name="T23" fmla="*/ 5 h 77"/>
                <a:gd name="T24" fmla="*/ 45 w 75"/>
                <a:gd name="T25" fmla="*/ 5 h 77"/>
                <a:gd name="T26" fmla="*/ 57 w 75"/>
                <a:gd name="T27" fmla="*/ 1 h 77"/>
                <a:gd name="T28" fmla="*/ 75 w 75"/>
                <a:gd name="T29" fmla="*/ 19 h 77"/>
                <a:gd name="T30" fmla="*/ 70 w 75"/>
                <a:gd name="T31" fmla="*/ 32 h 77"/>
                <a:gd name="T32" fmla="*/ 33 w 75"/>
                <a:gd name="T33" fmla="*/ 68 h 77"/>
                <a:gd name="T34" fmla="*/ 23 w 75"/>
                <a:gd name="T35" fmla="*/ 73 h 77"/>
                <a:gd name="T36" fmla="*/ 14 w 75"/>
                <a:gd name="T37" fmla="*/ 72 h 77"/>
                <a:gd name="T38" fmla="*/ 13 w 75"/>
                <a:gd name="T39" fmla="*/ 73 h 77"/>
                <a:gd name="T40" fmla="*/ 13 w 75"/>
                <a:gd name="T41" fmla="*/ 73 h 77"/>
                <a:gd name="T42" fmla="*/ 13 w 75"/>
                <a:gd name="T43" fmla="*/ 73 h 77"/>
                <a:gd name="T44" fmla="*/ 1 w 75"/>
                <a:gd name="T45" fmla="*/ 71 h 77"/>
                <a:gd name="T46" fmla="*/ 3 w 75"/>
                <a:gd name="T47" fmla="*/ 63 h 77"/>
                <a:gd name="T48" fmla="*/ 4 w 75"/>
                <a:gd name="T49" fmla="*/ 62 h 77"/>
                <a:gd name="T50" fmla="*/ 3 w 75"/>
                <a:gd name="T51" fmla="*/ 53 h 77"/>
                <a:gd name="T52" fmla="*/ 8 w 75"/>
                <a:gd name="T53" fmla="*/ 42 h 77"/>
                <a:gd name="T54" fmla="*/ 43 w 75"/>
                <a:gd name="T55" fmla="*/ 7 h 77"/>
                <a:gd name="T56" fmla="*/ 40 w 75"/>
                <a:gd name="T57" fmla="*/ 5 h 77"/>
                <a:gd name="T58" fmla="*/ 21 w 75"/>
                <a:gd name="T59" fmla="*/ 25 h 77"/>
                <a:gd name="T60" fmla="*/ 18 w 75"/>
                <a:gd name="T61" fmla="*/ 25 h 77"/>
                <a:gd name="T62" fmla="*/ 18 w 75"/>
                <a:gd name="T63" fmla="*/ 22 h 77"/>
                <a:gd name="T64" fmla="*/ 39 w 75"/>
                <a:gd name="T65" fmla="*/ 1 h 77"/>
                <a:gd name="T66" fmla="*/ 41 w 75"/>
                <a:gd name="T67" fmla="*/ 1 h 77"/>
                <a:gd name="T68" fmla="*/ 45 w 75"/>
                <a:gd name="T69" fmla="*/ 5 h 77"/>
                <a:gd name="T70" fmla="*/ 57 w 75"/>
                <a:gd name="T71" fmla="*/ 7 h 77"/>
                <a:gd name="T72" fmla="*/ 57 w 75"/>
                <a:gd name="T73" fmla="*/ 7 h 77"/>
                <a:gd name="T74" fmla="*/ 48 w 75"/>
                <a:gd name="T75" fmla="*/ 10 h 77"/>
                <a:gd name="T76" fmla="*/ 48 w 75"/>
                <a:gd name="T77" fmla="*/ 10 h 77"/>
                <a:gd name="T78" fmla="*/ 45 w 75"/>
                <a:gd name="T79" fmla="*/ 14 h 77"/>
                <a:gd name="T80" fmla="*/ 62 w 75"/>
                <a:gd name="T81" fmla="*/ 31 h 77"/>
                <a:gd name="T82" fmla="*/ 66 w 75"/>
                <a:gd name="T83" fmla="*/ 28 h 77"/>
                <a:gd name="T84" fmla="*/ 69 w 75"/>
                <a:gd name="T85" fmla="*/ 19 h 77"/>
                <a:gd name="T86" fmla="*/ 57 w 75"/>
                <a:gd name="T87" fmla="*/ 7 h 77"/>
                <a:gd name="T88" fmla="*/ 11 w 75"/>
                <a:gd name="T89" fmla="*/ 48 h 77"/>
                <a:gd name="T90" fmla="*/ 11 w 75"/>
                <a:gd name="T91" fmla="*/ 48 h 77"/>
                <a:gd name="T92" fmla="*/ 8 w 75"/>
                <a:gd name="T93" fmla="*/ 54 h 77"/>
                <a:gd name="T94" fmla="*/ 10 w 75"/>
                <a:gd name="T95" fmla="*/ 61 h 77"/>
                <a:gd name="T96" fmla="*/ 9 w 75"/>
                <a:gd name="T97" fmla="*/ 65 h 77"/>
                <a:gd name="T98" fmla="*/ 7 w 75"/>
                <a:gd name="T99" fmla="*/ 67 h 77"/>
                <a:gd name="T100" fmla="*/ 7 w 75"/>
                <a:gd name="T101" fmla="*/ 67 h 77"/>
                <a:gd name="T102" fmla="*/ 9 w 75"/>
                <a:gd name="T103" fmla="*/ 69 h 77"/>
                <a:gd name="T104" fmla="*/ 11 w 75"/>
                <a:gd name="T105" fmla="*/ 67 h 77"/>
                <a:gd name="T106" fmla="*/ 15 w 75"/>
                <a:gd name="T107" fmla="*/ 66 h 77"/>
                <a:gd name="T108" fmla="*/ 22 w 75"/>
                <a:gd name="T109" fmla="*/ 67 h 77"/>
                <a:gd name="T110" fmla="*/ 28 w 75"/>
                <a:gd name="T111" fmla="*/ 65 h 77"/>
                <a:gd name="T112" fmla="*/ 11 w 75"/>
                <a:gd name="T113" fmla="*/ 4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5" h="77">
                  <a:moveTo>
                    <a:pt x="38" y="20"/>
                  </a:moveTo>
                  <a:cubicBezTo>
                    <a:pt x="55" y="38"/>
                    <a:pt x="55" y="38"/>
                    <a:pt x="55" y="38"/>
                  </a:cubicBezTo>
                  <a:cubicBezTo>
                    <a:pt x="60" y="34"/>
                    <a:pt x="60" y="34"/>
                    <a:pt x="60" y="3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38" y="20"/>
                    <a:pt x="38" y="20"/>
                    <a:pt x="38" y="20"/>
                  </a:cubicBezTo>
                  <a:close/>
                  <a:moveTo>
                    <a:pt x="53" y="40"/>
                  </a:moveTo>
                  <a:cubicBezTo>
                    <a:pt x="53" y="40"/>
                    <a:pt x="53" y="40"/>
                    <a:pt x="53" y="40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53" y="40"/>
                    <a:pt x="53" y="40"/>
                    <a:pt x="53" y="40"/>
                  </a:cubicBezTo>
                  <a:close/>
                  <a:moveTo>
                    <a:pt x="45" y="5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49" y="2"/>
                    <a:pt x="53" y="1"/>
                    <a:pt x="57" y="1"/>
                  </a:cubicBezTo>
                  <a:cubicBezTo>
                    <a:pt x="67" y="1"/>
                    <a:pt x="75" y="9"/>
                    <a:pt x="75" y="19"/>
                  </a:cubicBezTo>
                  <a:cubicBezTo>
                    <a:pt x="75" y="24"/>
                    <a:pt x="73" y="28"/>
                    <a:pt x="70" y="32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30" y="71"/>
                    <a:pt x="27" y="73"/>
                    <a:pt x="23" y="73"/>
                  </a:cubicBezTo>
                  <a:cubicBezTo>
                    <a:pt x="20" y="74"/>
                    <a:pt x="17" y="73"/>
                    <a:pt x="14" y="72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9" y="77"/>
                    <a:pt x="3" y="75"/>
                    <a:pt x="1" y="71"/>
                  </a:cubicBezTo>
                  <a:cubicBezTo>
                    <a:pt x="0" y="68"/>
                    <a:pt x="0" y="65"/>
                    <a:pt x="3" y="63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2" y="59"/>
                    <a:pt x="2" y="56"/>
                    <a:pt x="3" y="53"/>
                  </a:cubicBezTo>
                  <a:cubicBezTo>
                    <a:pt x="3" y="49"/>
                    <a:pt x="5" y="45"/>
                    <a:pt x="8" y="42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0" y="25"/>
                    <a:pt x="19" y="25"/>
                    <a:pt x="18" y="25"/>
                  </a:cubicBezTo>
                  <a:cubicBezTo>
                    <a:pt x="17" y="24"/>
                    <a:pt x="17" y="23"/>
                    <a:pt x="18" y="22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0"/>
                    <a:pt x="41" y="0"/>
                    <a:pt x="41" y="1"/>
                  </a:cubicBezTo>
                  <a:cubicBezTo>
                    <a:pt x="45" y="5"/>
                    <a:pt x="45" y="5"/>
                    <a:pt x="45" y="5"/>
                  </a:cubicBezTo>
                  <a:close/>
                  <a:moveTo>
                    <a:pt x="57" y="7"/>
                  </a:moveTo>
                  <a:cubicBezTo>
                    <a:pt x="57" y="7"/>
                    <a:pt x="57" y="7"/>
                    <a:pt x="57" y="7"/>
                  </a:cubicBezTo>
                  <a:cubicBezTo>
                    <a:pt x="54" y="7"/>
                    <a:pt x="51" y="8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8" y="25"/>
                    <a:pt x="69" y="22"/>
                    <a:pt x="69" y="19"/>
                  </a:cubicBezTo>
                  <a:cubicBezTo>
                    <a:pt x="69" y="12"/>
                    <a:pt x="64" y="7"/>
                    <a:pt x="57" y="7"/>
                  </a:cubicBezTo>
                  <a:close/>
                  <a:moveTo>
                    <a:pt x="11" y="48"/>
                  </a:moveTo>
                  <a:cubicBezTo>
                    <a:pt x="11" y="48"/>
                    <a:pt x="11" y="48"/>
                    <a:pt x="11" y="48"/>
                  </a:cubicBezTo>
                  <a:cubicBezTo>
                    <a:pt x="9" y="50"/>
                    <a:pt x="9" y="52"/>
                    <a:pt x="8" y="54"/>
                  </a:cubicBezTo>
                  <a:cubicBezTo>
                    <a:pt x="8" y="56"/>
                    <a:pt x="8" y="59"/>
                    <a:pt x="10" y="61"/>
                  </a:cubicBezTo>
                  <a:cubicBezTo>
                    <a:pt x="10" y="62"/>
                    <a:pt x="10" y="64"/>
                    <a:pt x="9" y="65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5" y="68"/>
                    <a:pt x="7" y="70"/>
                    <a:pt x="9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2" y="66"/>
                    <a:pt x="13" y="65"/>
                    <a:pt x="15" y="66"/>
                  </a:cubicBezTo>
                  <a:cubicBezTo>
                    <a:pt x="17" y="67"/>
                    <a:pt x="20" y="68"/>
                    <a:pt x="22" y="67"/>
                  </a:cubicBezTo>
                  <a:cubicBezTo>
                    <a:pt x="24" y="67"/>
                    <a:pt x="26" y="66"/>
                    <a:pt x="28" y="65"/>
                  </a:cubicBezTo>
                  <a:cubicBezTo>
                    <a:pt x="11" y="48"/>
                    <a:pt x="11" y="48"/>
                    <a:pt x="11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8" name="Rectangle 19"/>
          <p:cNvSpPr>
            <a:spLocks noChangeArrowheads="1"/>
          </p:cNvSpPr>
          <p:nvPr/>
        </p:nvSpPr>
        <p:spPr bwMode="auto">
          <a:xfrm>
            <a:off x="1424518" y="3140076"/>
            <a:ext cx="952500" cy="26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2010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9" name="Rectangle 21"/>
          <p:cNvSpPr>
            <a:spLocks noChangeArrowheads="1"/>
          </p:cNvSpPr>
          <p:nvPr/>
        </p:nvSpPr>
        <p:spPr bwMode="auto">
          <a:xfrm>
            <a:off x="6627285" y="3140076"/>
            <a:ext cx="952500" cy="26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2012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Rectangle 22"/>
          <p:cNvSpPr>
            <a:spLocks noChangeArrowheads="1"/>
          </p:cNvSpPr>
          <p:nvPr/>
        </p:nvSpPr>
        <p:spPr bwMode="auto">
          <a:xfrm>
            <a:off x="3983567" y="4217459"/>
            <a:ext cx="952500" cy="26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2011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1" name="Rectangle 52"/>
          <p:cNvSpPr>
            <a:spLocks noChangeArrowheads="1"/>
          </p:cNvSpPr>
          <p:nvPr/>
        </p:nvSpPr>
        <p:spPr bwMode="auto">
          <a:xfrm>
            <a:off x="3518381" y="2409719"/>
            <a:ext cx="1921932" cy="84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400" dirty="0"/>
              <a:t>请输入标题</a:t>
            </a:r>
            <a:endParaRPr lang="en-US" altLang="zh-CN" sz="1400" dirty="0"/>
          </a:p>
          <a:p>
            <a:pPr algn="ctr">
              <a:lnSpc>
                <a:spcPts val="2300"/>
              </a:lnSpc>
            </a:pPr>
            <a:r>
              <a:rPr lang="zh-CN" altLang="en-US" sz="1400" dirty="0"/>
              <a:t>请在此处添加您要描述的内容，言简意赅。</a:t>
            </a:r>
            <a:endParaRPr lang="en-US" altLang="zh-CN" sz="1400" dirty="0"/>
          </a:p>
        </p:txBody>
      </p:sp>
      <p:sp>
        <p:nvSpPr>
          <p:cNvPr id="52" name="Rectangle 52"/>
          <p:cNvSpPr>
            <a:spLocks noChangeArrowheads="1"/>
          </p:cNvSpPr>
          <p:nvPr/>
        </p:nvSpPr>
        <p:spPr bwMode="auto">
          <a:xfrm>
            <a:off x="881744" y="4481186"/>
            <a:ext cx="2038047" cy="84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400" dirty="0"/>
              <a:t>请输入标题</a:t>
            </a:r>
            <a:endParaRPr lang="en-US" altLang="zh-CN" sz="1400" dirty="0"/>
          </a:p>
          <a:p>
            <a:pPr algn="ctr">
              <a:lnSpc>
                <a:spcPts val="2300"/>
              </a:lnSpc>
            </a:pPr>
            <a:r>
              <a:rPr lang="zh-CN" altLang="en-US" sz="1400" dirty="0"/>
              <a:t>请在此处添加您要描述的内容，言简意赅。</a:t>
            </a:r>
            <a:endParaRPr lang="en-US" altLang="zh-CN" sz="1400" dirty="0"/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6124728" y="4522810"/>
            <a:ext cx="1957614" cy="84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400" dirty="0"/>
              <a:t>请输入标题</a:t>
            </a:r>
            <a:endParaRPr lang="en-US" altLang="zh-CN" sz="1400" dirty="0"/>
          </a:p>
          <a:p>
            <a:pPr algn="ctr">
              <a:lnSpc>
                <a:spcPts val="2300"/>
              </a:lnSpc>
            </a:pPr>
            <a:r>
              <a:rPr lang="zh-CN" altLang="en-US" sz="1400" dirty="0"/>
              <a:t>请在此处添加您要描述的内容，言简意赅。</a:t>
            </a:r>
            <a:endParaRPr lang="en-US" altLang="zh-CN" sz="1400" dirty="0"/>
          </a:p>
        </p:txBody>
      </p:sp>
    </p:spTree>
    <p:extLst>
      <p:ext uri="{BB962C8B-B14F-4D97-AF65-F5344CB8AC3E}">
        <p14:creationId xmlns:p14="http://schemas.microsoft.com/office/powerpoint/2010/main" val="242550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>
            <a:endCxn id="12" idx="0"/>
          </p:cNvCxnSpPr>
          <p:nvPr/>
        </p:nvCxnSpPr>
        <p:spPr>
          <a:xfrm flipH="1">
            <a:off x="1619248" y="2190750"/>
            <a:ext cx="2" cy="762000"/>
          </a:xfrm>
          <a:prstGeom prst="line">
            <a:avLst/>
          </a:prstGeom>
          <a:ln w="635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KSO_Shape"/>
          <p:cNvSpPr/>
          <p:nvPr/>
        </p:nvSpPr>
        <p:spPr>
          <a:xfrm flipH="1">
            <a:off x="1490195" y="1733943"/>
            <a:ext cx="269705" cy="461036"/>
          </a:xfrm>
          <a:custGeom>
            <a:avLst/>
            <a:gdLst/>
            <a:ahLst/>
            <a:cxnLst/>
            <a:rect l="l" t="t" r="r" b="b"/>
            <a:pathLst>
              <a:path w="559792" h="955625">
                <a:moveTo>
                  <a:pt x="279896" y="194422"/>
                </a:moveTo>
                <a:cubicBezTo>
                  <a:pt x="168660" y="194422"/>
                  <a:pt x="78485" y="284596"/>
                  <a:pt x="78485" y="395833"/>
                </a:cubicBezTo>
                <a:cubicBezTo>
                  <a:pt x="78485" y="507069"/>
                  <a:pt x="168660" y="597244"/>
                  <a:pt x="279896" y="597244"/>
                </a:cubicBezTo>
                <a:cubicBezTo>
                  <a:pt x="391133" y="597244"/>
                  <a:pt x="481307" y="507069"/>
                  <a:pt x="481307" y="395833"/>
                </a:cubicBezTo>
                <a:cubicBezTo>
                  <a:pt x="481307" y="284596"/>
                  <a:pt x="391133" y="194422"/>
                  <a:pt x="279896" y="194422"/>
                </a:cubicBezTo>
                <a:close/>
                <a:moveTo>
                  <a:pt x="279896" y="0"/>
                </a:moveTo>
                <a:cubicBezTo>
                  <a:pt x="381198" y="-1"/>
                  <a:pt x="482501" y="38646"/>
                  <a:pt x="559792" y="115937"/>
                </a:cubicBezTo>
                <a:cubicBezTo>
                  <a:pt x="714375" y="270519"/>
                  <a:pt x="714375" y="521146"/>
                  <a:pt x="559792" y="675729"/>
                </a:cubicBezTo>
                <a:lnTo>
                  <a:pt x="279896" y="955625"/>
                </a:lnTo>
                <a:lnTo>
                  <a:pt x="0" y="675729"/>
                </a:lnTo>
                <a:cubicBezTo>
                  <a:pt x="-154583" y="521146"/>
                  <a:pt x="-154583" y="270519"/>
                  <a:pt x="0" y="115937"/>
                </a:cubicBezTo>
                <a:cubicBezTo>
                  <a:pt x="77291" y="38646"/>
                  <a:pt x="178594" y="-1"/>
                  <a:pt x="279896" y="0"/>
                </a:cubicBezTo>
                <a:close/>
              </a:path>
            </a:pathLst>
          </a:custGeom>
          <a:solidFill>
            <a:srgbClr val="FF0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n-ea"/>
              <a:sym typeface="+mn-lt"/>
            </a:endParaRPr>
          </a:p>
        </p:txBody>
      </p:sp>
      <p:cxnSp>
        <p:nvCxnSpPr>
          <p:cNvPr id="8" name="直接连接符 7"/>
          <p:cNvCxnSpPr>
            <a:stCxn id="18" idx="2"/>
            <a:endCxn id="9" idx="0"/>
          </p:cNvCxnSpPr>
          <p:nvPr/>
        </p:nvCxnSpPr>
        <p:spPr>
          <a:xfrm flipH="1">
            <a:off x="2664278" y="4666510"/>
            <a:ext cx="1770928" cy="0"/>
          </a:xfrm>
          <a:prstGeom prst="line">
            <a:avLst/>
          </a:prstGeom>
          <a:ln w="635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8518071" y="4666513"/>
            <a:ext cx="2090058" cy="3105887"/>
            <a:chOff x="8518071" y="4666513"/>
            <a:chExt cx="2090058" cy="3105887"/>
          </a:xfrm>
        </p:grpSpPr>
        <p:sp>
          <p:nvSpPr>
            <p:cNvPr id="10" name="弧形 9"/>
            <p:cNvSpPr/>
            <p:nvPr/>
          </p:nvSpPr>
          <p:spPr>
            <a:xfrm>
              <a:off x="8518071" y="4666513"/>
              <a:ext cx="2090058" cy="1926597"/>
            </a:xfrm>
            <a:prstGeom prst="arc">
              <a:avLst/>
            </a:prstGeom>
            <a:ln w="63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n-ea"/>
                <a:sym typeface="+mn-lt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10608129" y="5629811"/>
              <a:ext cx="0" cy="2142589"/>
            </a:xfrm>
            <a:prstGeom prst="line">
              <a:avLst/>
            </a:prstGeom>
            <a:ln w="63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1294391" y="2952750"/>
            <a:ext cx="649713" cy="649713"/>
            <a:chOff x="1294391" y="2952750"/>
            <a:chExt cx="649713" cy="649713"/>
          </a:xfrm>
        </p:grpSpPr>
        <p:sp>
          <p:nvSpPr>
            <p:cNvPr id="12" name="椭圆 11"/>
            <p:cNvSpPr/>
            <p:nvPr/>
          </p:nvSpPr>
          <p:spPr>
            <a:xfrm>
              <a:off x="1294391" y="2952750"/>
              <a:ext cx="649713" cy="649713"/>
            </a:xfrm>
            <a:prstGeom prst="ellipse">
              <a:avLst/>
            </a:prstGeom>
            <a:noFill/>
            <a:ln w="6350"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n-ea"/>
                <a:sym typeface="+mn-lt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415783" y="3085438"/>
              <a:ext cx="406930" cy="394362"/>
              <a:chOff x="1446636" y="2836200"/>
              <a:chExt cx="822325" cy="796925"/>
            </a:xfrm>
            <a:solidFill>
              <a:schemeClr val="bg1">
                <a:alpha val="90000"/>
              </a:schemeClr>
            </a:solidFill>
          </p:grpSpPr>
          <p:sp>
            <p:nvSpPr>
              <p:cNvPr id="14" name="Freeform 209"/>
              <p:cNvSpPr>
                <a:spLocks noEditPoints="1"/>
              </p:cNvSpPr>
              <p:nvPr/>
            </p:nvSpPr>
            <p:spPr bwMode="auto">
              <a:xfrm>
                <a:off x="1446636" y="2858425"/>
                <a:ext cx="777875" cy="768350"/>
              </a:xfrm>
              <a:custGeom>
                <a:avLst/>
                <a:gdLst/>
                <a:ahLst/>
                <a:cxnLst>
                  <a:cxn ang="0">
                    <a:pos x="320" y="254"/>
                  </a:cxn>
                  <a:cxn ang="0">
                    <a:pos x="164" y="102"/>
                  </a:cxn>
                  <a:cxn ang="0">
                    <a:pos x="166" y="92"/>
                  </a:cxn>
                  <a:cxn ang="0">
                    <a:pos x="166" y="70"/>
                  </a:cxn>
                  <a:cxn ang="0">
                    <a:pos x="160" y="50"/>
                  </a:cxn>
                  <a:cxn ang="0">
                    <a:pos x="150" y="32"/>
                  </a:cxn>
                  <a:cxn ang="0">
                    <a:pos x="142" y="24"/>
                  </a:cxn>
                  <a:cxn ang="0">
                    <a:pos x="122" y="10"/>
                  </a:cxn>
                  <a:cxn ang="0">
                    <a:pos x="102" y="2"/>
                  </a:cxn>
                  <a:cxn ang="0">
                    <a:pos x="78" y="0"/>
                  </a:cxn>
                  <a:cxn ang="0">
                    <a:pos x="56" y="4"/>
                  </a:cxn>
                  <a:cxn ang="0">
                    <a:pos x="96" y="44"/>
                  </a:cxn>
                  <a:cxn ang="0">
                    <a:pos x="104" y="56"/>
                  </a:cxn>
                  <a:cxn ang="0">
                    <a:pos x="106" y="70"/>
                  </a:cxn>
                  <a:cxn ang="0">
                    <a:pos x="104" y="82"/>
                  </a:cxn>
                  <a:cxn ang="0">
                    <a:pos x="96" y="96"/>
                  </a:cxn>
                  <a:cxn ang="0">
                    <a:pos x="90" y="100"/>
                  </a:cxn>
                  <a:cxn ang="0">
                    <a:pos x="76" y="106"/>
                  </a:cxn>
                  <a:cxn ang="0">
                    <a:pos x="62" y="106"/>
                  </a:cxn>
                  <a:cxn ang="0">
                    <a:pos x="50" y="102"/>
                  </a:cxn>
                  <a:cxn ang="0">
                    <a:pos x="4" y="58"/>
                  </a:cxn>
                  <a:cxn ang="0">
                    <a:pos x="2" y="68"/>
                  </a:cxn>
                  <a:cxn ang="0">
                    <a:pos x="0" y="92"/>
                  </a:cxn>
                  <a:cxn ang="0">
                    <a:pos x="6" y="114"/>
                  </a:cxn>
                  <a:cxn ang="0">
                    <a:pos x="16" y="134"/>
                  </a:cxn>
                  <a:cxn ang="0">
                    <a:pos x="24" y="144"/>
                  </a:cxn>
                  <a:cxn ang="0">
                    <a:pos x="42" y="156"/>
                  </a:cxn>
                  <a:cxn ang="0">
                    <a:pos x="62" y="164"/>
                  </a:cxn>
                  <a:cxn ang="0">
                    <a:pos x="82" y="168"/>
                  </a:cxn>
                  <a:cxn ang="0">
                    <a:pos x="102" y="164"/>
                  </a:cxn>
                  <a:cxn ang="0">
                    <a:pos x="194" y="256"/>
                  </a:cxn>
                  <a:cxn ang="0">
                    <a:pos x="208" y="268"/>
                  </a:cxn>
                  <a:cxn ang="0">
                    <a:pos x="256" y="314"/>
                  </a:cxn>
                  <a:cxn ang="0">
                    <a:pos x="354" y="412"/>
                  </a:cxn>
                  <a:cxn ang="0">
                    <a:pos x="358" y="440"/>
                  </a:cxn>
                  <a:cxn ang="0">
                    <a:pos x="374" y="464"/>
                  </a:cxn>
                  <a:cxn ang="0">
                    <a:pos x="384" y="474"/>
                  </a:cxn>
                  <a:cxn ang="0">
                    <a:pos x="410" y="484"/>
                  </a:cxn>
                  <a:cxn ang="0">
                    <a:pos x="436" y="482"/>
                  </a:cxn>
                  <a:cxn ang="0">
                    <a:pos x="460" y="472"/>
                  </a:cxn>
                  <a:cxn ang="0">
                    <a:pos x="470" y="464"/>
                  </a:cxn>
                  <a:cxn ang="0">
                    <a:pos x="484" y="442"/>
                  </a:cxn>
                  <a:cxn ang="0">
                    <a:pos x="490" y="416"/>
                  </a:cxn>
                  <a:cxn ang="0">
                    <a:pos x="484" y="390"/>
                  </a:cxn>
                  <a:cxn ang="0">
                    <a:pos x="470" y="368"/>
                  </a:cxn>
                  <a:cxn ang="0">
                    <a:pos x="458" y="360"/>
                  </a:cxn>
                  <a:cxn ang="0">
                    <a:pos x="430" y="350"/>
                  </a:cxn>
                  <a:cxn ang="0">
                    <a:pos x="416" y="350"/>
                  </a:cxn>
                  <a:cxn ang="0">
                    <a:pos x="412" y="452"/>
                  </a:cxn>
                  <a:cxn ang="0">
                    <a:pos x="396" y="392"/>
                  </a:cxn>
                  <a:cxn ang="0">
                    <a:pos x="456" y="408"/>
                  </a:cxn>
                </a:cxnLst>
                <a:rect l="0" t="0" r="r" b="b"/>
                <a:pathLst>
                  <a:path w="490" h="484">
                    <a:moveTo>
                      <a:pt x="416" y="350"/>
                    </a:moveTo>
                    <a:lnTo>
                      <a:pt x="320" y="254"/>
                    </a:lnTo>
                    <a:lnTo>
                      <a:pt x="236" y="172"/>
                    </a:lnTo>
                    <a:lnTo>
                      <a:pt x="164" y="102"/>
                    </a:lnTo>
                    <a:lnTo>
                      <a:pt x="164" y="102"/>
                    </a:lnTo>
                    <a:lnTo>
                      <a:pt x="166" y="92"/>
                    </a:lnTo>
                    <a:lnTo>
                      <a:pt x="168" y="82"/>
                    </a:lnTo>
                    <a:lnTo>
                      <a:pt x="166" y="70"/>
                    </a:lnTo>
                    <a:lnTo>
                      <a:pt x="164" y="60"/>
                    </a:lnTo>
                    <a:lnTo>
                      <a:pt x="160" y="50"/>
                    </a:lnTo>
                    <a:lnTo>
                      <a:pt x="156" y="42"/>
                    </a:lnTo>
                    <a:lnTo>
                      <a:pt x="150" y="32"/>
                    </a:lnTo>
                    <a:lnTo>
                      <a:pt x="142" y="24"/>
                    </a:lnTo>
                    <a:lnTo>
                      <a:pt x="142" y="24"/>
                    </a:lnTo>
                    <a:lnTo>
                      <a:pt x="132" y="16"/>
                    </a:lnTo>
                    <a:lnTo>
                      <a:pt x="122" y="10"/>
                    </a:lnTo>
                    <a:lnTo>
                      <a:pt x="112" y="4"/>
                    </a:lnTo>
                    <a:lnTo>
                      <a:pt x="102" y="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56" y="4"/>
                    </a:lnTo>
                    <a:lnTo>
                      <a:pt x="96" y="44"/>
                    </a:lnTo>
                    <a:lnTo>
                      <a:pt x="96" y="44"/>
                    </a:lnTo>
                    <a:lnTo>
                      <a:pt x="100" y="50"/>
                    </a:lnTo>
                    <a:lnTo>
                      <a:pt x="104" y="56"/>
                    </a:lnTo>
                    <a:lnTo>
                      <a:pt x="106" y="62"/>
                    </a:lnTo>
                    <a:lnTo>
                      <a:pt x="106" y="70"/>
                    </a:lnTo>
                    <a:lnTo>
                      <a:pt x="106" y="76"/>
                    </a:lnTo>
                    <a:lnTo>
                      <a:pt x="104" y="82"/>
                    </a:lnTo>
                    <a:lnTo>
                      <a:pt x="100" y="90"/>
                    </a:lnTo>
                    <a:lnTo>
                      <a:pt x="96" y="96"/>
                    </a:lnTo>
                    <a:lnTo>
                      <a:pt x="96" y="96"/>
                    </a:lnTo>
                    <a:lnTo>
                      <a:pt x="90" y="100"/>
                    </a:lnTo>
                    <a:lnTo>
                      <a:pt x="84" y="104"/>
                    </a:lnTo>
                    <a:lnTo>
                      <a:pt x="76" y="106"/>
                    </a:lnTo>
                    <a:lnTo>
                      <a:pt x="70" y="106"/>
                    </a:lnTo>
                    <a:lnTo>
                      <a:pt x="62" y="106"/>
                    </a:lnTo>
                    <a:lnTo>
                      <a:pt x="56" y="104"/>
                    </a:lnTo>
                    <a:lnTo>
                      <a:pt x="50" y="102"/>
                    </a:lnTo>
                    <a:lnTo>
                      <a:pt x="44" y="96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2" y="68"/>
                    </a:lnTo>
                    <a:lnTo>
                      <a:pt x="0" y="80"/>
                    </a:lnTo>
                    <a:lnTo>
                      <a:pt x="0" y="92"/>
                    </a:lnTo>
                    <a:lnTo>
                      <a:pt x="2" y="102"/>
                    </a:lnTo>
                    <a:lnTo>
                      <a:pt x="6" y="114"/>
                    </a:lnTo>
                    <a:lnTo>
                      <a:pt x="10" y="124"/>
                    </a:lnTo>
                    <a:lnTo>
                      <a:pt x="16" y="134"/>
                    </a:lnTo>
                    <a:lnTo>
                      <a:pt x="24" y="144"/>
                    </a:lnTo>
                    <a:lnTo>
                      <a:pt x="24" y="144"/>
                    </a:lnTo>
                    <a:lnTo>
                      <a:pt x="32" y="150"/>
                    </a:lnTo>
                    <a:lnTo>
                      <a:pt x="42" y="156"/>
                    </a:lnTo>
                    <a:lnTo>
                      <a:pt x="52" y="162"/>
                    </a:lnTo>
                    <a:lnTo>
                      <a:pt x="62" y="164"/>
                    </a:lnTo>
                    <a:lnTo>
                      <a:pt x="72" y="166"/>
                    </a:lnTo>
                    <a:lnTo>
                      <a:pt x="82" y="168"/>
                    </a:lnTo>
                    <a:lnTo>
                      <a:pt x="92" y="166"/>
                    </a:lnTo>
                    <a:lnTo>
                      <a:pt x="102" y="164"/>
                    </a:lnTo>
                    <a:lnTo>
                      <a:pt x="172" y="234"/>
                    </a:lnTo>
                    <a:lnTo>
                      <a:pt x="194" y="256"/>
                    </a:lnTo>
                    <a:lnTo>
                      <a:pt x="208" y="268"/>
                    </a:lnTo>
                    <a:lnTo>
                      <a:pt x="208" y="268"/>
                    </a:lnTo>
                    <a:lnTo>
                      <a:pt x="208" y="268"/>
                    </a:lnTo>
                    <a:lnTo>
                      <a:pt x="256" y="314"/>
                    </a:lnTo>
                    <a:lnTo>
                      <a:pt x="354" y="412"/>
                    </a:lnTo>
                    <a:lnTo>
                      <a:pt x="354" y="412"/>
                    </a:lnTo>
                    <a:lnTo>
                      <a:pt x="356" y="426"/>
                    </a:lnTo>
                    <a:lnTo>
                      <a:pt x="358" y="440"/>
                    </a:lnTo>
                    <a:lnTo>
                      <a:pt x="364" y="454"/>
                    </a:lnTo>
                    <a:lnTo>
                      <a:pt x="374" y="464"/>
                    </a:lnTo>
                    <a:lnTo>
                      <a:pt x="374" y="464"/>
                    </a:lnTo>
                    <a:lnTo>
                      <a:pt x="384" y="474"/>
                    </a:lnTo>
                    <a:lnTo>
                      <a:pt x="396" y="480"/>
                    </a:lnTo>
                    <a:lnTo>
                      <a:pt x="410" y="484"/>
                    </a:lnTo>
                    <a:lnTo>
                      <a:pt x="422" y="484"/>
                    </a:lnTo>
                    <a:lnTo>
                      <a:pt x="436" y="482"/>
                    </a:lnTo>
                    <a:lnTo>
                      <a:pt x="448" y="480"/>
                    </a:lnTo>
                    <a:lnTo>
                      <a:pt x="460" y="472"/>
                    </a:lnTo>
                    <a:lnTo>
                      <a:pt x="470" y="464"/>
                    </a:lnTo>
                    <a:lnTo>
                      <a:pt x="470" y="464"/>
                    </a:lnTo>
                    <a:lnTo>
                      <a:pt x="478" y="454"/>
                    </a:lnTo>
                    <a:lnTo>
                      <a:pt x="484" y="442"/>
                    </a:lnTo>
                    <a:lnTo>
                      <a:pt x="488" y="430"/>
                    </a:lnTo>
                    <a:lnTo>
                      <a:pt x="490" y="416"/>
                    </a:lnTo>
                    <a:lnTo>
                      <a:pt x="488" y="404"/>
                    </a:lnTo>
                    <a:lnTo>
                      <a:pt x="484" y="390"/>
                    </a:lnTo>
                    <a:lnTo>
                      <a:pt x="478" y="380"/>
                    </a:lnTo>
                    <a:lnTo>
                      <a:pt x="470" y="368"/>
                    </a:lnTo>
                    <a:lnTo>
                      <a:pt x="470" y="368"/>
                    </a:lnTo>
                    <a:lnTo>
                      <a:pt x="458" y="360"/>
                    </a:lnTo>
                    <a:lnTo>
                      <a:pt x="444" y="354"/>
                    </a:lnTo>
                    <a:lnTo>
                      <a:pt x="430" y="350"/>
                    </a:lnTo>
                    <a:lnTo>
                      <a:pt x="416" y="350"/>
                    </a:lnTo>
                    <a:lnTo>
                      <a:pt x="416" y="350"/>
                    </a:lnTo>
                    <a:close/>
                    <a:moveTo>
                      <a:pt x="446" y="442"/>
                    </a:moveTo>
                    <a:lnTo>
                      <a:pt x="412" y="452"/>
                    </a:lnTo>
                    <a:lnTo>
                      <a:pt x="388" y="426"/>
                    </a:lnTo>
                    <a:lnTo>
                      <a:pt x="396" y="392"/>
                    </a:lnTo>
                    <a:lnTo>
                      <a:pt x="430" y="382"/>
                    </a:lnTo>
                    <a:lnTo>
                      <a:pt x="456" y="408"/>
                    </a:lnTo>
                    <a:lnTo>
                      <a:pt x="446" y="442"/>
                    </a:lnTo>
                    <a:close/>
                  </a:path>
                </a:pathLst>
              </a:custGeom>
              <a:solidFill>
                <a:srgbClr val="C7505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华康少女文字W5(P)" panose="040F0500000000000000" pitchFamily="82" charset="-122"/>
                  <a:ea typeface="华康少女文字W5(P)" panose="040F0500000000000000" pitchFamily="82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Freeform 210"/>
              <p:cNvSpPr>
                <a:spLocks noEditPoints="1"/>
              </p:cNvSpPr>
              <p:nvPr/>
            </p:nvSpPr>
            <p:spPr bwMode="auto">
              <a:xfrm>
                <a:off x="1472036" y="3255300"/>
                <a:ext cx="377825" cy="377825"/>
              </a:xfrm>
              <a:custGeom>
                <a:avLst/>
                <a:gdLst/>
                <a:ahLst/>
                <a:cxnLst>
                  <a:cxn ang="0">
                    <a:pos x="54" y="80"/>
                  </a:cxn>
                  <a:cxn ang="0">
                    <a:pos x="16" y="118"/>
                  </a:cxn>
                  <a:cxn ang="0">
                    <a:pos x="4" y="134"/>
                  </a:cxn>
                  <a:cxn ang="0">
                    <a:pos x="0" y="152"/>
                  </a:cxn>
                  <a:cxn ang="0">
                    <a:pos x="4" y="170"/>
                  </a:cxn>
                  <a:cxn ang="0">
                    <a:pos x="14" y="188"/>
                  </a:cxn>
                  <a:cxn ang="0">
                    <a:pos x="50" y="224"/>
                  </a:cxn>
                  <a:cxn ang="0">
                    <a:pos x="66" y="234"/>
                  </a:cxn>
                  <a:cxn ang="0">
                    <a:pos x="86" y="238"/>
                  </a:cxn>
                  <a:cxn ang="0">
                    <a:pos x="104" y="234"/>
                  </a:cxn>
                  <a:cxn ang="0">
                    <a:pos x="120" y="224"/>
                  </a:cxn>
                  <a:cxn ang="0">
                    <a:pos x="182" y="162"/>
                  </a:cxn>
                  <a:cxn ang="0">
                    <a:pos x="132" y="0"/>
                  </a:cxn>
                  <a:cxn ang="0">
                    <a:pos x="188" y="88"/>
                  </a:cxn>
                  <a:cxn ang="0">
                    <a:pos x="192" y="94"/>
                  </a:cxn>
                  <a:cxn ang="0">
                    <a:pos x="192" y="104"/>
                  </a:cxn>
                  <a:cxn ang="0">
                    <a:pos x="88" y="208"/>
                  </a:cxn>
                  <a:cxn ang="0">
                    <a:pos x="84" y="212"/>
                  </a:cxn>
                  <a:cxn ang="0">
                    <a:pos x="72" y="212"/>
                  </a:cxn>
                  <a:cxn ang="0">
                    <a:pos x="68" y="210"/>
                  </a:cxn>
                  <a:cxn ang="0">
                    <a:pos x="64" y="200"/>
                  </a:cxn>
                  <a:cxn ang="0">
                    <a:pos x="68" y="190"/>
                  </a:cxn>
                  <a:cxn ang="0">
                    <a:pos x="168" y="90"/>
                  </a:cxn>
                  <a:cxn ang="0">
                    <a:pos x="178" y="84"/>
                  </a:cxn>
                  <a:cxn ang="0">
                    <a:pos x="188" y="88"/>
                  </a:cxn>
                  <a:cxn ang="0">
                    <a:pos x="150" y="50"/>
                  </a:cxn>
                  <a:cxn ang="0">
                    <a:pos x="152" y="54"/>
                  </a:cxn>
                  <a:cxn ang="0">
                    <a:pos x="152" y="66"/>
                  </a:cxn>
                  <a:cxn ang="0">
                    <a:pos x="50" y="170"/>
                  </a:cxn>
                  <a:cxn ang="0">
                    <a:pos x="44" y="172"/>
                  </a:cxn>
                  <a:cxn ang="0">
                    <a:pos x="34" y="172"/>
                  </a:cxn>
                  <a:cxn ang="0">
                    <a:pos x="30" y="170"/>
                  </a:cxn>
                  <a:cxn ang="0">
                    <a:pos x="26" y="160"/>
                  </a:cxn>
                  <a:cxn ang="0">
                    <a:pos x="30" y="150"/>
                  </a:cxn>
                  <a:cxn ang="0">
                    <a:pos x="130" y="50"/>
                  </a:cxn>
                  <a:cxn ang="0">
                    <a:pos x="140" y="46"/>
                  </a:cxn>
                  <a:cxn ang="0">
                    <a:pos x="150" y="50"/>
                  </a:cxn>
                </a:cxnLst>
                <a:rect l="0" t="0" r="r" b="b"/>
                <a:pathLst>
                  <a:path w="238" h="238">
                    <a:moveTo>
                      <a:pt x="78" y="56"/>
                    </a:moveTo>
                    <a:lnTo>
                      <a:pt x="54" y="80"/>
                    </a:lnTo>
                    <a:lnTo>
                      <a:pt x="16" y="118"/>
                    </a:lnTo>
                    <a:lnTo>
                      <a:pt x="16" y="118"/>
                    </a:lnTo>
                    <a:lnTo>
                      <a:pt x="8" y="126"/>
                    </a:lnTo>
                    <a:lnTo>
                      <a:pt x="4" y="134"/>
                    </a:lnTo>
                    <a:lnTo>
                      <a:pt x="2" y="142"/>
                    </a:lnTo>
                    <a:lnTo>
                      <a:pt x="0" y="152"/>
                    </a:lnTo>
                    <a:lnTo>
                      <a:pt x="2" y="162"/>
                    </a:lnTo>
                    <a:lnTo>
                      <a:pt x="4" y="170"/>
                    </a:lnTo>
                    <a:lnTo>
                      <a:pt x="8" y="180"/>
                    </a:lnTo>
                    <a:lnTo>
                      <a:pt x="14" y="188"/>
                    </a:lnTo>
                    <a:lnTo>
                      <a:pt x="50" y="224"/>
                    </a:lnTo>
                    <a:lnTo>
                      <a:pt x="50" y="224"/>
                    </a:lnTo>
                    <a:lnTo>
                      <a:pt x="58" y="230"/>
                    </a:lnTo>
                    <a:lnTo>
                      <a:pt x="66" y="234"/>
                    </a:lnTo>
                    <a:lnTo>
                      <a:pt x="76" y="236"/>
                    </a:lnTo>
                    <a:lnTo>
                      <a:pt x="86" y="238"/>
                    </a:lnTo>
                    <a:lnTo>
                      <a:pt x="96" y="236"/>
                    </a:lnTo>
                    <a:lnTo>
                      <a:pt x="104" y="234"/>
                    </a:lnTo>
                    <a:lnTo>
                      <a:pt x="112" y="230"/>
                    </a:lnTo>
                    <a:lnTo>
                      <a:pt x="120" y="224"/>
                    </a:lnTo>
                    <a:lnTo>
                      <a:pt x="160" y="186"/>
                    </a:lnTo>
                    <a:lnTo>
                      <a:pt x="182" y="162"/>
                    </a:lnTo>
                    <a:lnTo>
                      <a:pt x="238" y="106"/>
                    </a:lnTo>
                    <a:lnTo>
                      <a:pt x="132" y="0"/>
                    </a:lnTo>
                    <a:lnTo>
                      <a:pt x="78" y="56"/>
                    </a:lnTo>
                    <a:close/>
                    <a:moveTo>
                      <a:pt x="188" y="88"/>
                    </a:moveTo>
                    <a:lnTo>
                      <a:pt x="188" y="88"/>
                    </a:lnTo>
                    <a:lnTo>
                      <a:pt x="192" y="94"/>
                    </a:lnTo>
                    <a:lnTo>
                      <a:pt x="192" y="98"/>
                    </a:lnTo>
                    <a:lnTo>
                      <a:pt x="192" y="104"/>
                    </a:lnTo>
                    <a:lnTo>
                      <a:pt x="188" y="108"/>
                    </a:lnTo>
                    <a:lnTo>
                      <a:pt x="88" y="208"/>
                    </a:lnTo>
                    <a:lnTo>
                      <a:pt x="88" y="208"/>
                    </a:lnTo>
                    <a:lnTo>
                      <a:pt x="84" y="212"/>
                    </a:lnTo>
                    <a:lnTo>
                      <a:pt x="78" y="214"/>
                    </a:lnTo>
                    <a:lnTo>
                      <a:pt x="72" y="212"/>
                    </a:lnTo>
                    <a:lnTo>
                      <a:pt x="68" y="210"/>
                    </a:lnTo>
                    <a:lnTo>
                      <a:pt x="68" y="210"/>
                    </a:lnTo>
                    <a:lnTo>
                      <a:pt x="66" y="204"/>
                    </a:lnTo>
                    <a:lnTo>
                      <a:pt x="64" y="200"/>
                    </a:lnTo>
                    <a:lnTo>
                      <a:pt x="66" y="194"/>
                    </a:lnTo>
                    <a:lnTo>
                      <a:pt x="68" y="190"/>
                    </a:lnTo>
                    <a:lnTo>
                      <a:pt x="168" y="90"/>
                    </a:lnTo>
                    <a:lnTo>
                      <a:pt x="168" y="90"/>
                    </a:lnTo>
                    <a:lnTo>
                      <a:pt x="174" y="86"/>
                    </a:lnTo>
                    <a:lnTo>
                      <a:pt x="178" y="84"/>
                    </a:lnTo>
                    <a:lnTo>
                      <a:pt x="184" y="86"/>
                    </a:lnTo>
                    <a:lnTo>
                      <a:pt x="188" y="88"/>
                    </a:lnTo>
                    <a:lnTo>
                      <a:pt x="188" y="88"/>
                    </a:lnTo>
                    <a:close/>
                    <a:moveTo>
                      <a:pt x="150" y="50"/>
                    </a:moveTo>
                    <a:lnTo>
                      <a:pt x="150" y="50"/>
                    </a:lnTo>
                    <a:lnTo>
                      <a:pt x="152" y="54"/>
                    </a:lnTo>
                    <a:lnTo>
                      <a:pt x="154" y="60"/>
                    </a:lnTo>
                    <a:lnTo>
                      <a:pt x="152" y="66"/>
                    </a:lnTo>
                    <a:lnTo>
                      <a:pt x="150" y="70"/>
                    </a:lnTo>
                    <a:lnTo>
                      <a:pt x="50" y="170"/>
                    </a:lnTo>
                    <a:lnTo>
                      <a:pt x="50" y="170"/>
                    </a:lnTo>
                    <a:lnTo>
                      <a:pt x="44" y="172"/>
                    </a:lnTo>
                    <a:lnTo>
                      <a:pt x="40" y="174"/>
                    </a:lnTo>
                    <a:lnTo>
                      <a:pt x="34" y="172"/>
                    </a:lnTo>
                    <a:lnTo>
                      <a:pt x="30" y="170"/>
                    </a:lnTo>
                    <a:lnTo>
                      <a:pt x="30" y="170"/>
                    </a:lnTo>
                    <a:lnTo>
                      <a:pt x="26" y="166"/>
                    </a:lnTo>
                    <a:lnTo>
                      <a:pt x="26" y="160"/>
                    </a:lnTo>
                    <a:lnTo>
                      <a:pt x="26" y="154"/>
                    </a:lnTo>
                    <a:lnTo>
                      <a:pt x="30" y="150"/>
                    </a:lnTo>
                    <a:lnTo>
                      <a:pt x="130" y="50"/>
                    </a:lnTo>
                    <a:lnTo>
                      <a:pt x="130" y="50"/>
                    </a:lnTo>
                    <a:lnTo>
                      <a:pt x="134" y="46"/>
                    </a:lnTo>
                    <a:lnTo>
                      <a:pt x="140" y="46"/>
                    </a:lnTo>
                    <a:lnTo>
                      <a:pt x="146" y="46"/>
                    </a:lnTo>
                    <a:lnTo>
                      <a:pt x="150" y="50"/>
                    </a:lnTo>
                    <a:lnTo>
                      <a:pt x="150" y="50"/>
                    </a:lnTo>
                    <a:close/>
                  </a:path>
                </a:pathLst>
              </a:custGeom>
              <a:solidFill>
                <a:srgbClr val="C7505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华康少女文字W5(P)" panose="040F0500000000000000" pitchFamily="82" charset="-122"/>
                  <a:ea typeface="华康少女文字W5(P)" panose="040F0500000000000000" pitchFamily="82" charset="-122"/>
                  <a:cs typeface="+mn-ea"/>
                  <a:sym typeface="+mn-lt"/>
                </a:endParaRPr>
              </a:p>
            </p:txBody>
          </p:sp>
          <p:sp>
            <p:nvSpPr>
              <p:cNvPr id="16" name="Freeform 211"/>
              <p:cNvSpPr>
                <a:spLocks/>
              </p:cNvSpPr>
              <p:nvPr/>
            </p:nvSpPr>
            <p:spPr bwMode="auto">
              <a:xfrm>
                <a:off x="1891136" y="2836200"/>
                <a:ext cx="377825" cy="377825"/>
              </a:xfrm>
              <a:custGeom>
                <a:avLst/>
                <a:gdLst/>
                <a:ahLst/>
                <a:cxnLst>
                  <a:cxn ang="0">
                    <a:pos x="38" y="238"/>
                  </a:cxn>
                  <a:cxn ang="0">
                    <a:pos x="104" y="170"/>
                  </a:cxn>
                  <a:cxn ang="0">
                    <a:pos x="128" y="196"/>
                  </a:cxn>
                  <a:cxn ang="0">
                    <a:pos x="238" y="86"/>
                  </a:cxn>
                  <a:cxn ang="0">
                    <a:pos x="150" y="0"/>
                  </a:cxn>
                  <a:cxn ang="0">
                    <a:pos x="42" y="110"/>
                  </a:cxn>
                  <a:cxn ang="0">
                    <a:pos x="68" y="134"/>
                  </a:cxn>
                  <a:cxn ang="0">
                    <a:pos x="0" y="200"/>
                  </a:cxn>
                  <a:cxn ang="0">
                    <a:pos x="38" y="238"/>
                  </a:cxn>
                </a:cxnLst>
                <a:rect l="0" t="0" r="r" b="b"/>
                <a:pathLst>
                  <a:path w="238" h="238">
                    <a:moveTo>
                      <a:pt x="38" y="238"/>
                    </a:moveTo>
                    <a:lnTo>
                      <a:pt x="104" y="170"/>
                    </a:lnTo>
                    <a:lnTo>
                      <a:pt x="128" y="196"/>
                    </a:lnTo>
                    <a:lnTo>
                      <a:pt x="238" y="86"/>
                    </a:lnTo>
                    <a:lnTo>
                      <a:pt x="150" y="0"/>
                    </a:lnTo>
                    <a:lnTo>
                      <a:pt x="42" y="110"/>
                    </a:lnTo>
                    <a:lnTo>
                      <a:pt x="68" y="134"/>
                    </a:lnTo>
                    <a:lnTo>
                      <a:pt x="0" y="200"/>
                    </a:lnTo>
                    <a:lnTo>
                      <a:pt x="38" y="238"/>
                    </a:lnTo>
                    <a:close/>
                  </a:path>
                </a:pathLst>
              </a:custGeom>
              <a:solidFill>
                <a:srgbClr val="C7505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  <a:latin typeface="华康少女文字W5(P)" panose="040F0500000000000000" pitchFamily="82" charset="-122"/>
                  <a:ea typeface="华康少女文字W5(P)" panose="040F0500000000000000" pitchFamily="82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17" name="AutoShape 2"/>
          <p:cNvSpPr>
            <a:spLocks/>
          </p:cNvSpPr>
          <p:nvPr/>
        </p:nvSpPr>
        <p:spPr bwMode="auto">
          <a:xfrm>
            <a:off x="2236866" y="2578637"/>
            <a:ext cx="3452502" cy="3872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extLst/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2000" dirty="0"/>
              <a:t>请输入标题</a:t>
            </a:r>
            <a:endParaRPr lang="en-US" altLang="zh-CN" sz="2000" dirty="0"/>
          </a:p>
        </p:txBody>
      </p:sp>
      <p:grpSp>
        <p:nvGrpSpPr>
          <p:cNvPr id="5" name="组合 4"/>
          <p:cNvGrpSpPr/>
          <p:nvPr/>
        </p:nvGrpSpPr>
        <p:grpSpPr>
          <a:xfrm>
            <a:off x="4435206" y="4141761"/>
            <a:ext cx="1049497" cy="1049497"/>
            <a:chOff x="4435206" y="4141761"/>
            <a:chExt cx="1049497" cy="1049497"/>
          </a:xfrm>
        </p:grpSpPr>
        <p:sp>
          <p:nvSpPr>
            <p:cNvPr id="18" name="椭圆 17"/>
            <p:cNvSpPr/>
            <p:nvPr/>
          </p:nvSpPr>
          <p:spPr>
            <a:xfrm>
              <a:off x="4435206" y="4141761"/>
              <a:ext cx="1049497" cy="1049497"/>
            </a:xfrm>
            <a:prstGeom prst="ellipse">
              <a:avLst/>
            </a:prstGeom>
            <a:noFill/>
            <a:ln w="6350"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n-ea"/>
                <a:sym typeface="+mn-lt"/>
              </a:endParaRPr>
            </a:p>
          </p:txBody>
        </p:sp>
        <p:sp>
          <p:nvSpPr>
            <p:cNvPr id="19" name="Freeform 23"/>
            <p:cNvSpPr>
              <a:spLocks noEditPoints="1"/>
            </p:cNvSpPr>
            <p:nvPr/>
          </p:nvSpPr>
          <p:spPr bwMode="auto">
            <a:xfrm>
              <a:off x="4708935" y="4316555"/>
              <a:ext cx="520266" cy="692842"/>
            </a:xfrm>
            <a:custGeom>
              <a:avLst/>
              <a:gdLst/>
              <a:ahLst/>
              <a:cxnLst>
                <a:cxn ang="0">
                  <a:pos x="342" y="218"/>
                </a:cxn>
                <a:cxn ang="0">
                  <a:pos x="320" y="280"/>
                </a:cxn>
                <a:cxn ang="0">
                  <a:pos x="284" y="358"/>
                </a:cxn>
                <a:cxn ang="0">
                  <a:pos x="274" y="410"/>
                </a:cxn>
                <a:cxn ang="0">
                  <a:pos x="136" y="396"/>
                </a:cxn>
                <a:cxn ang="0">
                  <a:pos x="116" y="332"/>
                </a:cxn>
                <a:cxn ang="0">
                  <a:pos x="80" y="256"/>
                </a:cxn>
                <a:cxn ang="0">
                  <a:pos x="70" y="204"/>
                </a:cxn>
                <a:cxn ang="0">
                  <a:pos x="72" y="176"/>
                </a:cxn>
                <a:cxn ang="0">
                  <a:pos x="86" y="140"/>
                </a:cxn>
                <a:cxn ang="0">
                  <a:pos x="110" y="108"/>
                </a:cxn>
                <a:cxn ang="0">
                  <a:pos x="140" y="84"/>
                </a:cxn>
                <a:cxn ang="0">
                  <a:pos x="178" y="70"/>
                </a:cxn>
                <a:cxn ang="0">
                  <a:pos x="206" y="68"/>
                </a:cxn>
                <a:cxn ang="0">
                  <a:pos x="246" y="74"/>
                </a:cxn>
                <a:cxn ang="0">
                  <a:pos x="282" y="92"/>
                </a:cxn>
                <a:cxn ang="0">
                  <a:pos x="312" y="118"/>
                </a:cxn>
                <a:cxn ang="0">
                  <a:pos x="332" y="152"/>
                </a:cxn>
                <a:cxn ang="0">
                  <a:pos x="342" y="190"/>
                </a:cxn>
                <a:cxn ang="0">
                  <a:pos x="258" y="478"/>
                </a:cxn>
                <a:cxn ang="0">
                  <a:pos x="148" y="480"/>
                </a:cxn>
                <a:cxn ang="0">
                  <a:pos x="138" y="494"/>
                </a:cxn>
                <a:cxn ang="0">
                  <a:pos x="142" y="506"/>
                </a:cxn>
                <a:cxn ang="0">
                  <a:pos x="158" y="512"/>
                </a:cxn>
                <a:cxn ang="0">
                  <a:pos x="176" y="536"/>
                </a:cxn>
                <a:cxn ang="0">
                  <a:pos x="198" y="546"/>
                </a:cxn>
                <a:cxn ang="0">
                  <a:pos x="214" y="546"/>
                </a:cxn>
                <a:cxn ang="0">
                  <a:pos x="236" y="536"/>
                </a:cxn>
                <a:cxn ang="0">
                  <a:pos x="258" y="512"/>
                </a:cxn>
                <a:cxn ang="0">
                  <a:pos x="270" y="506"/>
                </a:cxn>
                <a:cxn ang="0">
                  <a:pos x="274" y="494"/>
                </a:cxn>
                <a:cxn ang="0">
                  <a:pos x="264" y="480"/>
                </a:cxn>
                <a:cxn ang="0">
                  <a:pos x="258" y="426"/>
                </a:cxn>
                <a:cxn ang="0">
                  <a:pos x="148" y="428"/>
                </a:cxn>
                <a:cxn ang="0">
                  <a:pos x="138" y="444"/>
                </a:cxn>
                <a:cxn ang="0">
                  <a:pos x="142" y="456"/>
                </a:cxn>
                <a:cxn ang="0">
                  <a:pos x="258" y="460"/>
                </a:cxn>
                <a:cxn ang="0">
                  <a:pos x="270" y="456"/>
                </a:cxn>
                <a:cxn ang="0">
                  <a:pos x="274" y="444"/>
                </a:cxn>
                <a:cxn ang="0">
                  <a:pos x="264" y="428"/>
                </a:cxn>
                <a:cxn ang="0">
                  <a:pos x="20" y="116"/>
                </a:cxn>
                <a:cxn ang="0">
                  <a:pos x="58" y="120"/>
                </a:cxn>
                <a:cxn ang="0">
                  <a:pos x="20" y="116"/>
                </a:cxn>
                <a:cxn ang="0">
                  <a:pos x="188" y="0"/>
                </a:cxn>
                <a:cxn ang="0">
                  <a:pos x="206" y="34"/>
                </a:cxn>
                <a:cxn ang="0">
                  <a:pos x="224" y="36"/>
                </a:cxn>
                <a:cxn ang="0">
                  <a:pos x="88" y="36"/>
                </a:cxn>
                <a:cxn ang="0">
                  <a:pos x="120" y="56"/>
                </a:cxn>
                <a:cxn ang="0">
                  <a:pos x="392" y="116"/>
                </a:cxn>
                <a:cxn ang="0">
                  <a:pos x="344" y="104"/>
                </a:cxn>
                <a:cxn ang="0">
                  <a:pos x="392" y="116"/>
                </a:cxn>
                <a:cxn ang="0">
                  <a:pos x="276" y="48"/>
                </a:cxn>
                <a:cxn ang="0">
                  <a:pos x="306" y="66"/>
                </a:cxn>
                <a:cxn ang="0">
                  <a:pos x="36" y="204"/>
                </a:cxn>
                <a:cxn ang="0">
                  <a:pos x="0" y="222"/>
                </a:cxn>
                <a:cxn ang="0">
                  <a:pos x="36" y="204"/>
                </a:cxn>
                <a:cxn ang="0">
                  <a:pos x="376" y="188"/>
                </a:cxn>
                <a:cxn ang="0">
                  <a:pos x="374" y="222"/>
                </a:cxn>
                <a:cxn ang="0">
                  <a:pos x="376" y="188"/>
                </a:cxn>
                <a:cxn ang="0">
                  <a:pos x="392" y="292"/>
                </a:cxn>
                <a:cxn ang="0">
                  <a:pos x="346" y="306"/>
                </a:cxn>
                <a:cxn ang="0">
                  <a:pos x="36" y="322"/>
                </a:cxn>
                <a:cxn ang="0">
                  <a:pos x="50" y="274"/>
                </a:cxn>
              </a:cxnLst>
              <a:rect l="0" t="0" r="r" b="b"/>
              <a:pathLst>
                <a:path w="410" h="546">
                  <a:moveTo>
                    <a:pt x="342" y="204"/>
                  </a:moveTo>
                  <a:lnTo>
                    <a:pt x="342" y="204"/>
                  </a:lnTo>
                  <a:lnTo>
                    <a:pt x="342" y="218"/>
                  </a:lnTo>
                  <a:lnTo>
                    <a:pt x="340" y="230"/>
                  </a:lnTo>
                  <a:lnTo>
                    <a:pt x="332" y="256"/>
                  </a:lnTo>
                  <a:lnTo>
                    <a:pt x="320" y="280"/>
                  </a:lnTo>
                  <a:lnTo>
                    <a:pt x="308" y="306"/>
                  </a:lnTo>
                  <a:lnTo>
                    <a:pt x="296" y="332"/>
                  </a:lnTo>
                  <a:lnTo>
                    <a:pt x="284" y="358"/>
                  </a:lnTo>
                  <a:lnTo>
                    <a:pt x="278" y="384"/>
                  </a:lnTo>
                  <a:lnTo>
                    <a:pt x="276" y="396"/>
                  </a:lnTo>
                  <a:lnTo>
                    <a:pt x="274" y="410"/>
                  </a:lnTo>
                  <a:lnTo>
                    <a:pt x="138" y="410"/>
                  </a:lnTo>
                  <a:lnTo>
                    <a:pt x="138" y="410"/>
                  </a:lnTo>
                  <a:lnTo>
                    <a:pt x="136" y="396"/>
                  </a:lnTo>
                  <a:lnTo>
                    <a:pt x="134" y="384"/>
                  </a:lnTo>
                  <a:lnTo>
                    <a:pt x="126" y="358"/>
                  </a:lnTo>
                  <a:lnTo>
                    <a:pt x="116" y="332"/>
                  </a:lnTo>
                  <a:lnTo>
                    <a:pt x="104" y="308"/>
                  </a:lnTo>
                  <a:lnTo>
                    <a:pt x="90" y="282"/>
                  </a:lnTo>
                  <a:lnTo>
                    <a:pt x="80" y="256"/>
                  </a:lnTo>
                  <a:lnTo>
                    <a:pt x="72" y="230"/>
                  </a:lnTo>
                  <a:lnTo>
                    <a:pt x="70" y="218"/>
                  </a:lnTo>
                  <a:lnTo>
                    <a:pt x="70" y="204"/>
                  </a:lnTo>
                  <a:lnTo>
                    <a:pt x="70" y="204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6" y="164"/>
                  </a:lnTo>
                  <a:lnTo>
                    <a:pt x="80" y="152"/>
                  </a:lnTo>
                  <a:lnTo>
                    <a:pt x="86" y="140"/>
                  </a:lnTo>
                  <a:lnTo>
                    <a:pt x="92" y="128"/>
                  </a:lnTo>
                  <a:lnTo>
                    <a:pt x="100" y="118"/>
                  </a:lnTo>
                  <a:lnTo>
                    <a:pt x="110" y="108"/>
                  </a:lnTo>
                  <a:lnTo>
                    <a:pt x="120" y="98"/>
                  </a:lnTo>
                  <a:lnTo>
                    <a:pt x="130" y="92"/>
                  </a:lnTo>
                  <a:lnTo>
                    <a:pt x="140" y="84"/>
                  </a:lnTo>
                  <a:lnTo>
                    <a:pt x="152" y="78"/>
                  </a:lnTo>
                  <a:lnTo>
                    <a:pt x="166" y="74"/>
                  </a:lnTo>
                  <a:lnTo>
                    <a:pt x="178" y="70"/>
                  </a:lnTo>
                  <a:lnTo>
                    <a:pt x="192" y="68"/>
                  </a:lnTo>
                  <a:lnTo>
                    <a:pt x="206" y="68"/>
                  </a:lnTo>
                  <a:lnTo>
                    <a:pt x="206" y="68"/>
                  </a:lnTo>
                  <a:lnTo>
                    <a:pt x="220" y="68"/>
                  </a:lnTo>
                  <a:lnTo>
                    <a:pt x="234" y="70"/>
                  </a:lnTo>
                  <a:lnTo>
                    <a:pt x="246" y="74"/>
                  </a:lnTo>
                  <a:lnTo>
                    <a:pt x="260" y="78"/>
                  </a:lnTo>
                  <a:lnTo>
                    <a:pt x="272" y="84"/>
                  </a:lnTo>
                  <a:lnTo>
                    <a:pt x="282" y="92"/>
                  </a:lnTo>
                  <a:lnTo>
                    <a:pt x="292" y="98"/>
                  </a:lnTo>
                  <a:lnTo>
                    <a:pt x="302" y="108"/>
                  </a:lnTo>
                  <a:lnTo>
                    <a:pt x="312" y="118"/>
                  </a:lnTo>
                  <a:lnTo>
                    <a:pt x="320" y="128"/>
                  </a:lnTo>
                  <a:lnTo>
                    <a:pt x="326" y="140"/>
                  </a:lnTo>
                  <a:lnTo>
                    <a:pt x="332" y="152"/>
                  </a:lnTo>
                  <a:lnTo>
                    <a:pt x="336" y="164"/>
                  </a:lnTo>
                  <a:lnTo>
                    <a:pt x="340" y="176"/>
                  </a:lnTo>
                  <a:lnTo>
                    <a:pt x="342" y="190"/>
                  </a:lnTo>
                  <a:lnTo>
                    <a:pt x="342" y="204"/>
                  </a:lnTo>
                  <a:lnTo>
                    <a:pt x="342" y="204"/>
                  </a:lnTo>
                  <a:close/>
                  <a:moveTo>
                    <a:pt x="258" y="478"/>
                  </a:moveTo>
                  <a:lnTo>
                    <a:pt x="154" y="478"/>
                  </a:lnTo>
                  <a:lnTo>
                    <a:pt x="154" y="478"/>
                  </a:lnTo>
                  <a:lnTo>
                    <a:pt x="148" y="480"/>
                  </a:lnTo>
                  <a:lnTo>
                    <a:pt x="142" y="482"/>
                  </a:lnTo>
                  <a:lnTo>
                    <a:pt x="138" y="488"/>
                  </a:lnTo>
                  <a:lnTo>
                    <a:pt x="138" y="494"/>
                  </a:lnTo>
                  <a:lnTo>
                    <a:pt x="138" y="494"/>
                  </a:lnTo>
                  <a:lnTo>
                    <a:pt x="138" y="502"/>
                  </a:lnTo>
                  <a:lnTo>
                    <a:pt x="142" y="506"/>
                  </a:lnTo>
                  <a:lnTo>
                    <a:pt x="148" y="510"/>
                  </a:lnTo>
                  <a:lnTo>
                    <a:pt x="154" y="512"/>
                  </a:lnTo>
                  <a:lnTo>
                    <a:pt x="158" y="512"/>
                  </a:lnTo>
                  <a:lnTo>
                    <a:pt x="158" y="512"/>
                  </a:lnTo>
                  <a:lnTo>
                    <a:pt x="166" y="526"/>
                  </a:lnTo>
                  <a:lnTo>
                    <a:pt x="176" y="536"/>
                  </a:lnTo>
                  <a:lnTo>
                    <a:pt x="182" y="540"/>
                  </a:lnTo>
                  <a:lnTo>
                    <a:pt x="190" y="544"/>
                  </a:lnTo>
                  <a:lnTo>
                    <a:pt x="198" y="546"/>
                  </a:lnTo>
                  <a:lnTo>
                    <a:pt x="206" y="546"/>
                  </a:lnTo>
                  <a:lnTo>
                    <a:pt x="206" y="546"/>
                  </a:lnTo>
                  <a:lnTo>
                    <a:pt x="214" y="546"/>
                  </a:lnTo>
                  <a:lnTo>
                    <a:pt x="222" y="544"/>
                  </a:lnTo>
                  <a:lnTo>
                    <a:pt x="230" y="540"/>
                  </a:lnTo>
                  <a:lnTo>
                    <a:pt x="236" y="536"/>
                  </a:lnTo>
                  <a:lnTo>
                    <a:pt x="246" y="526"/>
                  </a:lnTo>
                  <a:lnTo>
                    <a:pt x="254" y="512"/>
                  </a:lnTo>
                  <a:lnTo>
                    <a:pt x="258" y="512"/>
                  </a:lnTo>
                  <a:lnTo>
                    <a:pt x="258" y="512"/>
                  </a:lnTo>
                  <a:lnTo>
                    <a:pt x="264" y="510"/>
                  </a:lnTo>
                  <a:lnTo>
                    <a:pt x="270" y="506"/>
                  </a:lnTo>
                  <a:lnTo>
                    <a:pt x="272" y="502"/>
                  </a:lnTo>
                  <a:lnTo>
                    <a:pt x="274" y="494"/>
                  </a:lnTo>
                  <a:lnTo>
                    <a:pt x="274" y="494"/>
                  </a:lnTo>
                  <a:lnTo>
                    <a:pt x="272" y="488"/>
                  </a:lnTo>
                  <a:lnTo>
                    <a:pt x="270" y="482"/>
                  </a:lnTo>
                  <a:lnTo>
                    <a:pt x="264" y="480"/>
                  </a:lnTo>
                  <a:lnTo>
                    <a:pt x="258" y="478"/>
                  </a:lnTo>
                  <a:lnTo>
                    <a:pt x="258" y="478"/>
                  </a:lnTo>
                  <a:close/>
                  <a:moveTo>
                    <a:pt x="258" y="426"/>
                  </a:moveTo>
                  <a:lnTo>
                    <a:pt x="154" y="426"/>
                  </a:lnTo>
                  <a:lnTo>
                    <a:pt x="154" y="426"/>
                  </a:lnTo>
                  <a:lnTo>
                    <a:pt x="148" y="428"/>
                  </a:lnTo>
                  <a:lnTo>
                    <a:pt x="142" y="432"/>
                  </a:lnTo>
                  <a:lnTo>
                    <a:pt x="138" y="436"/>
                  </a:lnTo>
                  <a:lnTo>
                    <a:pt x="138" y="444"/>
                  </a:lnTo>
                  <a:lnTo>
                    <a:pt x="138" y="444"/>
                  </a:lnTo>
                  <a:lnTo>
                    <a:pt x="138" y="450"/>
                  </a:lnTo>
                  <a:lnTo>
                    <a:pt x="142" y="456"/>
                  </a:lnTo>
                  <a:lnTo>
                    <a:pt x="148" y="460"/>
                  </a:lnTo>
                  <a:lnTo>
                    <a:pt x="154" y="460"/>
                  </a:lnTo>
                  <a:lnTo>
                    <a:pt x="258" y="460"/>
                  </a:lnTo>
                  <a:lnTo>
                    <a:pt x="258" y="460"/>
                  </a:lnTo>
                  <a:lnTo>
                    <a:pt x="264" y="460"/>
                  </a:lnTo>
                  <a:lnTo>
                    <a:pt x="270" y="456"/>
                  </a:lnTo>
                  <a:lnTo>
                    <a:pt x="272" y="450"/>
                  </a:lnTo>
                  <a:lnTo>
                    <a:pt x="274" y="444"/>
                  </a:lnTo>
                  <a:lnTo>
                    <a:pt x="274" y="444"/>
                  </a:lnTo>
                  <a:lnTo>
                    <a:pt x="272" y="436"/>
                  </a:lnTo>
                  <a:lnTo>
                    <a:pt x="270" y="432"/>
                  </a:lnTo>
                  <a:lnTo>
                    <a:pt x="264" y="428"/>
                  </a:lnTo>
                  <a:lnTo>
                    <a:pt x="258" y="426"/>
                  </a:lnTo>
                  <a:lnTo>
                    <a:pt x="258" y="426"/>
                  </a:lnTo>
                  <a:close/>
                  <a:moveTo>
                    <a:pt x="20" y="116"/>
                  </a:moveTo>
                  <a:lnTo>
                    <a:pt x="50" y="134"/>
                  </a:lnTo>
                  <a:lnTo>
                    <a:pt x="50" y="134"/>
                  </a:lnTo>
                  <a:lnTo>
                    <a:pt x="58" y="120"/>
                  </a:lnTo>
                  <a:lnTo>
                    <a:pt x="68" y="104"/>
                  </a:lnTo>
                  <a:lnTo>
                    <a:pt x="36" y="88"/>
                  </a:lnTo>
                  <a:lnTo>
                    <a:pt x="20" y="116"/>
                  </a:lnTo>
                  <a:close/>
                  <a:moveTo>
                    <a:pt x="224" y="36"/>
                  </a:moveTo>
                  <a:lnTo>
                    <a:pt x="224" y="0"/>
                  </a:lnTo>
                  <a:lnTo>
                    <a:pt x="188" y="0"/>
                  </a:lnTo>
                  <a:lnTo>
                    <a:pt x="188" y="36"/>
                  </a:lnTo>
                  <a:lnTo>
                    <a:pt x="188" y="36"/>
                  </a:lnTo>
                  <a:lnTo>
                    <a:pt x="206" y="34"/>
                  </a:lnTo>
                  <a:lnTo>
                    <a:pt x="206" y="34"/>
                  </a:lnTo>
                  <a:lnTo>
                    <a:pt x="224" y="36"/>
                  </a:lnTo>
                  <a:lnTo>
                    <a:pt x="224" y="36"/>
                  </a:lnTo>
                  <a:close/>
                  <a:moveTo>
                    <a:pt x="136" y="48"/>
                  </a:moveTo>
                  <a:lnTo>
                    <a:pt x="118" y="18"/>
                  </a:lnTo>
                  <a:lnTo>
                    <a:pt x="88" y="36"/>
                  </a:lnTo>
                  <a:lnTo>
                    <a:pt x="106" y="66"/>
                  </a:lnTo>
                  <a:lnTo>
                    <a:pt x="106" y="66"/>
                  </a:lnTo>
                  <a:lnTo>
                    <a:pt x="120" y="56"/>
                  </a:lnTo>
                  <a:lnTo>
                    <a:pt x="136" y="48"/>
                  </a:lnTo>
                  <a:lnTo>
                    <a:pt x="136" y="48"/>
                  </a:lnTo>
                  <a:close/>
                  <a:moveTo>
                    <a:pt x="392" y="116"/>
                  </a:moveTo>
                  <a:lnTo>
                    <a:pt x="374" y="88"/>
                  </a:lnTo>
                  <a:lnTo>
                    <a:pt x="344" y="104"/>
                  </a:lnTo>
                  <a:lnTo>
                    <a:pt x="344" y="104"/>
                  </a:lnTo>
                  <a:lnTo>
                    <a:pt x="354" y="120"/>
                  </a:lnTo>
                  <a:lnTo>
                    <a:pt x="362" y="134"/>
                  </a:lnTo>
                  <a:lnTo>
                    <a:pt x="392" y="116"/>
                  </a:lnTo>
                  <a:close/>
                  <a:moveTo>
                    <a:pt x="324" y="36"/>
                  </a:moveTo>
                  <a:lnTo>
                    <a:pt x="294" y="18"/>
                  </a:lnTo>
                  <a:lnTo>
                    <a:pt x="276" y="48"/>
                  </a:lnTo>
                  <a:lnTo>
                    <a:pt x="276" y="48"/>
                  </a:lnTo>
                  <a:lnTo>
                    <a:pt x="292" y="56"/>
                  </a:lnTo>
                  <a:lnTo>
                    <a:pt x="306" y="66"/>
                  </a:lnTo>
                  <a:lnTo>
                    <a:pt x="324" y="36"/>
                  </a:lnTo>
                  <a:close/>
                  <a:moveTo>
                    <a:pt x="36" y="204"/>
                  </a:moveTo>
                  <a:lnTo>
                    <a:pt x="36" y="204"/>
                  </a:lnTo>
                  <a:lnTo>
                    <a:pt x="36" y="188"/>
                  </a:lnTo>
                  <a:lnTo>
                    <a:pt x="0" y="188"/>
                  </a:lnTo>
                  <a:lnTo>
                    <a:pt x="0" y="222"/>
                  </a:lnTo>
                  <a:lnTo>
                    <a:pt x="36" y="222"/>
                  </a:lnTo>
                  <a:lnTo>
                    <a:pt x="36" y="222"/>
                  </a:lnTo>
                  <a:lnTo>
                    <a:pt x="36" y="204"/>
                  </a:lnTo>
                  <a:lnTo>
                    <a:pt x="36" y="204"/>
                  </a:lnTo>
                  <a:close/>
                  <a:moveTo>
                    <a:pt x="376" y="188"/>
                  </a:moveTo>
                  <a:lnTo>
                    <a:pt x="376" y="188"/>
                  </a:lnTo>
                  <a:lnTo>
                    <a:pt x="376" y="204"/>
                  </a:lnTo>
                  <a:lnTo>
                    <a:pt x="376" y="204"/>
                  </a:lnTo>
                  <a:lnTo>
                    <a:pt x="374" y="222"/>
                  </a:lnTo>
                  <a:lnTo>
                    <a:pt x="410" y="222"/>
                  </a:lnTo>
                  <a:lnTo>
                    <a:pt x="410" y="188"/>
                  </a:lnTo>
                  <a:lnTo>
                    <a:pt x="376" y="188"/>
                  </a:lnTo>
                  <a:close/>
                  <a:moveTo>
                    <a:pt x="346" y="306"/>
                  </a:moveTo>
                  <a:lnTo>
                    <a:pt x="374" y="322"/>
                  </a:lnTo>
                  <a:lnTo>
                    <a:pt x="392" y="292"/>
                  </a:lnTo>
                  <a:lnTo>
                    <a:pt x="360" y="274"/>
                  </a:lnTo>
                  <a:lnTo>
                    <a:pt x="360" y="274"/>
                  </a:lnTo>
                  <a:lnTo>
                    <a:pt x="346" y="306"/>
                  </a:lnTo>
                  <a:lnTo>
                    <a:pt x="346" y="306"/>
                  </a:lnTo>
                  <a:close/>
                  <a:moveTo>
                    <a:pt x="20" y="292"/>
                  </a:moveTo>
                  <a:lnTo>
                    <a:pt x="36" y="322"/>
                  </a:lnTo>
                  <a:lnTo>
                    <a:pt x="64" y="306"/>
                  </a:lnTo>
                  <a:lnTo>
                    <a:pt x="64" y="306"/>
                  </a:lnTo>
                  <a:lnTo>
                    <a:pt x="50" y="274"/>
                  </a:lnTo>
                  <a:lnTo>
                    <a:pt x="20" y="292"/>
                  </a:lnTo>
                  <a:close/>
                </a:path>
              </a:pathLst>
            </a:custGeom>
            <a:solidFill>
              <a:srgbClr val="C750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u="sng">
                <a:solidFill>
                  <a:prstClr val="black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n-ea"/>
                <a:sym typeface="+mn-lt"/>
              </a:endParaRPr>
            </a:p>
          </p:txBody>
        </p:sp>
      </p:grpSp>
      <p:sp>
        <p:nvSpPr>
          <p:cNvPr id="20" name="AutoShape 2"/>
          <p:cNvSpPr>
            <a:spLocks/>
          </p:cNvSpPr>
          <p:nvPr/>
        </p:nvSpPr>
        <p:spPr bwMode="auto">
          <a:xfrm>
            <a:off x="4197799" y="5208515"/>
            <a:ext cx="1851110" cy="4001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extLst/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2000" dirty="0"/>
              <a:t>请输入标题</a:t>
            </a:r>
            <a:endParaRPr lang="en-US" altLang="zh-CN" sz="2000" dirty="0"/>
          </a:p>
        </p:txBody>
      </p:sp>
      <p:sp>
        <p:nvSpPr>
          <p:cNvPr id="21" name="AutoShape 2"/>
          <p:cNvSpPr>
            <a:spLocks/>
          </p:cNvSpPr>
          <p:nvPr/>
        </p:nvSpPr>
        <p:spPr bwMode="auto">
          <a:xfrm>
            <a:off x="8830540" y="2112612"/>
            <a:ext cx="3513860" cy="4001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extLst/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2000" dirty="0"/>
              <a:t>请输入标题</a:t>
            </a:r>
            <a:endParaRPr lang="en-US" altLang="zh-CN" sz="2000" dirty="0"/>
          </a:p>
        </p:txBody>
      </p:sp>
      <p:sp>
        <p:nvSpPr>
          <p:cNvPr id="22" name="Freeform 17"/>
          <p:cNvSpPr>
            <a:spLocks noEditPoints="1"/>
          </p:cNvSpPr>
          <p:nvPr/>
        </p:nvSpPr>
        <p:spPr bwMode="auto">
          <a:xfrm>
            <a:off x="8116841" y="2201282"/>
            <a:ext cx="565164" cy="461071"/>
          </a:xfrm>
          <a:custGeom>
            <a:avLst/>
            <a:gdLst>
              <a:gd name="T0" fmla="*/ 33 w 97"/>
              <a:gd name="T1" fmla="*/ 75 h 75"/>
              <a:gd name="T2" fmla="*/ 44 w 97"/>
              <a:gd name="T3" fmla="*/ 75 h 75"/>
              <a:gd name="T4" fmla="*/ 47 w 97"/>
              <a:gd name="T5" fmla="*/ 73 h 75"/>
              <a:gd name="T6" fmla="*/ 47 w 97"/>
              <a:gd name="T7" fmla="*/ 49 h 75"/>
              <a:gd name="T8" fmla="*/ 39 w 97"/>
              <a:gd name="T9" fmla="*/ 45 h 75"/>
              <a:gd name="T10" fmla="*/ 30 w 97"/>
              <a:gd name="T11" fmla="*/ 50 h 75"/>
              <a:gd name="T12" fmla="*/ 30 w 97"/>
              <a:gd name="T13" fmla="*/ 73 h 75"/>
              <a:gd name="T14" fmla="*/ 33 w 97"/>
              <a:gd name="T15" fmla="*/ 75 h 75"/>
              <a:gd name="T16" fmla="*/ 0 w 97"/>
              <a:gd name="T17" fmla="*/ 49 h 75"/>
              <a:gd name="T18" fmla="*/ 37 w 97"/>
              <a:gd name="T19" fmla="*/ 28 h 75"/>
              <a:gd name="T20" fmla="*/ 39 w 97"/>
              <a:gd name="T21" fmla="*/ 26 h 75"/>
              <a:gd name="T22" fmla="*/ 41 w 97"/>
              <a:gd name="T23" fmla="*/ 28 h 75"/>
              <a:gd name="T24" fmla="*/ 52 w 97"/>
              <a:gd name="T25" fmla="*/ 34 h 75"/>
              <a:gd name="T26" fmla="*/ 81 w 97"/>
              <a:gd name="T27" fmla="*/ 9 h 75"/>
              <a:gd name="T28" fmla="*/ 77 w 97"/>
              <a:gd name="T29" fmla="*/ 4 h 75"/>
              <a:gd name="T30" fmla="*/ 87 w 97"/>
              <a:gd name="T31" fmla="*/ 2 h 75"/>
              <a:gd name="T32" fmla="*/ 97 w 97"/>
              <a:gd name="T33" fmla="*/ 0 h 75"/>
              <a:gd name="T34" fmla="*/ 94 w 97"/>
              <a:gd name="T35" fmla="*/ 10 h 75"/>
              <a:gd name="T36" fmla="*/ 91 w 97"/>
              <a:gd name="T37" fmla="*/ 19 h 75"/>
              <a:gd name="T38" fmla="*/ 87 w 97"/>
              <a:gd name="T39" fmla="*/ 15 h 75"/>
              <a:gd name="T40" fmla="*/ 55 w 97"/>
              <a:gd name="T41" fmla="*/ 42 h 75"/>
              <a:gd name="T42" fmla="*/ 53 w 97"/>
              <a:gd name="T43" fmla="*/ 44 h 75"/>
              <a:gd name="T44" fmla="*/ 50 w 97"/>
              <a:gd name="T45" fmla="*/ 43 h 75"/>
              <a:gd name="T46" fmla="*/ 39 w 97"/>
              <a:gd name="T47" fmla="*/ 36 h 75"/>
              <a:gd name="T48" fmla="*/ 5 w 97"/>
              <a:gd name="T49" fmla="*/ 57 h 75"/>
              <a:gd name="T50" fmla="*/ 0 w 97"/>
              <a:gd name="T51" fmla="*/ 49 h 75"/>
              <a:gd name="T52" fmla="*/ 10 w 97"/>
              <a:gd name="T53" fmla="*/ 75 h 75"/>
              <a:gd name="T54" fmla="*/ 21 w 97"/>
              <a:gd name="T55" fmla="*/ 75 h 75"/>
              <a:gd name="T56" fmla="*/ 23 w 97"/>
              <a:gd name="T57" fmla="*/ 73 h 75"/>
              <a:gd name="T58" fmla="*/ 23 w 97"/>
              <a:gd name="T59" fmla="*/ 54 h 75"/>
              <a:gd name="T60" fmla="*/ 7 w 97"/>
              <a:gd name="T61" fmla="*/ 64 h 75"/>
              <a:gd name="T62" fmla="*/ 7 w 97"/>
              <a:gd name="T63" fmla="*/ 73 h 75"/>
              <a:gd name="T64" fmla="*/ 10 w 97"/>
              <a:gd name="T65" fmla="*/ 75 h 75"/>
              <a:gd name="T66" fmla="*/ 56 w 97"/>
              <a:gd name="T67" fmla="*/ 75 h 75"/>
              <a:gd name="T68" fmla="*/ 67 w 97"/>
              <a:gd name="T69" fmla="*/ 75 h 75"/>
              <a:gd name="T70" fmla="*/ 70 w 97"/>
              <a:gd name="T71" fmla="*/ 73 h 75"/>
              <a:gd name="T72" fmla="*/ 70 w 97"/>
              <a:gd name="T73" fmla="*/ 39 h 75"/>
              <a:gd name="T74" fmla="*/ 70 w 97"/>
              <a:gd name="T75" fmla="*/ 39 h 75"/>
              <a:gd name="T76" fmla="*/ 54 w 97"/>
              <a:gd name="T77" fmla="*/ 53 h 75"/>
              <a:gd name="T78" fmla="*/ 53 w 97"/>
              <a:gd name="T79" fmla="*/ 52 h 75"/>
              <a:gd name="T80" fmla="*/ 53 w 97"/>
              <a:gd name="T81" fmla="*/ 73 h 75"/>
              <a:gd name="T82" fmla="*/ 56 w 97"/>
              <a:gd name="T83" fmla="*/ 75 h 75"/>
              <a:gd name="T84" fmla="*/ 79 w 97"/>
              <a:gd name="T85" fmla="*/ 75 h 75"/>
              <a:gd name="T86" fmla="*/ 90 w 97"/>
              <a:gd name="T87" fmla="*/ 75 h 75"/>
              <a:gd name="T88" fmla="*/ 93 w 97"/>
              <a:gd name="T89" fmla="*/ 73 h 75"/>
              <a:gd name="T90" fmla="*/ 93 w 97"/>
              <a:gd name="T91" fmla="*/ 32 h 75"/>
              <a:gd name="T92" fmla="*/ 86 w 97"/>
              <a:gd name="T93" fmla="*/ 24 h 75"/>
              <a:gd name="T94" fmla="*/ 77 w 97"/>
              <a:gd name="T95" fmla="*/ 33 h 75"/>
              <a:gd name="T96" fmla="*/ 77 w 97"/>
              <a:gd name="T97" fmla="*/ 73 h 75"/>
              <a:gd name="T98" fmla="*/ 79 w 97"/>
              <a:gd name="T9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7" h="75">
                <a:moveTo>
                  <a:pt x="33" y="75"/>
                </a:moveTo>
                <a:cubicBezTo>
                  <a:pt x="37" y="75"/>
                  <a:pt x="40" y="75"/>
                  <a:pt x="44" y="75"/>
                </a:cubicBezTo>
                <a:cubicBezTo>
                  <a:pt x="45" y="75"/>
                  <a:pt x="47" y="74"/>
                  <a:pt x="47" y="73"/>
                </a:cubicBezTo>
                <a:cubicBezTo>
                  <a:pt x="47" y="49"/>
                  <a:pt x="47" y="49"/>
                  <a:pt x="47" y="49"/>
                </a:cubicBezTo>
                <a:cubicBezTo>
                  <a:pt x="39" y="45"/>
                  <a:pt x="39" y="45"/>
                  <a:pt x="39" y="45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73"/>
                  <a:pt x="30" y="73"/>
                  <a:pt x="30" y="73"/>
                </a:cubicBezTo>
                <a:cubicBezTo>
                  <a:pt x="30" y="74"/>
                  <a:pt x="31" y="75"/>
                  <a:pt x="33" y="75"/>
                </a:cubicBezTo>
                <a:close/>
                <a:moveTo>
                  <a:pt x="0" y="49"/>
                </a:moveTo>
                <a:cubicBezTo>
                  <a:pt x="37" y="28"/>
                  <a:pt x="37" y="28"/>
                  <a:pt x="37" y="28"/>
                </a:cubicBezTo>
                <a:cubicBezTo>
                  <a:pt x="39" y="26"/>
                  <a:pt x="39" y="26"/>
                  <a:pt x="39" y="26"/>
                </a:cubicBezTo>
                <a:cubicBezTo>
                  <a:pt x="41" y="28"/>
                  <a:pt x="41" y="28"/>
                  <a:pt x="41" y="28"/>
                </a:cubicBezTo>
                <a:cubicBezTo>
                  <a:pt x="52" y="34"/>
                  <a:pt x="52" y="34"/>
                  <a:pt x="52" y="34"/>
                </a:cubicBezTo>
                <a:cubicBezTo>
                  <a:pt x="81" y="9"/>
                  <a:pt x="81" y="9"/>
                  <a:pt x="81" y="9"/>
                </a:cubicBezTo>
                <a:cubicBezTo>
                  <a:pt x="77" y="4"/>
                  <a:pt x="77" y="4"/>
                  <a:pt x="77" y="4"/>
                </a:cubicBezTo>
                <a:cubicBezTo>
                  <a:pt x="87" y="2"/>
                  <a:pt x="87" y="2"/>
                  <a:pt x="87" y="2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10"/>
                  <a:pt x="94" y="10"/>
                  <a:pt x="94" y="10"/>
                </a:cubicBezTo>
                <a:cubicBezTo>
                  <a:pt x="91" y="19"/>
                  <a:pt x="91" y="19"/>
                  <a:pt x="91" y="19"/>
                </a:cubicBezTo>
                <a:cubicBezTo>
                  <a:pt x="87" y="15"/>
                  <a:pt x="87" y="15"/>
                  <a:pt x="87" y="15"/>
                </a:cubicBezTo>
                <a:cubicBezTo>
                  <a:pt x="55" y="42"/>
                  <a:pt x="55" y="42"/>
                  <a:pt x="55" y="42"/>
                </a:cubicBezTo>
                <a:cubicBezTo>
                  <a:pt x="53" y="44"/>
                  <a:pt x="53" y="44"/>
                  <a:pt x="53" y="44"/>
                </a:cubicBezTo>
                <a:cubicBezTo>
                  <a:pt x="50" y="43"/>
                  <a:pt x="50" y="43"/>
                  <a:pt x="50" y="43"/>
                </a:cubicBezTo>
                <a:cubicBezTo>
                  <a:pt x="39" y="36"/>
                  <a:pt x="39" y="36"/>
                  <a:pt x="39" y="36"/>
                </a:cubicBezTo>
                <a:cubicBezTo>
                  <a:pt x="5" y="57"/>
                  <a:pt x="5" y="57"/>
                  <a:pt x="5" y="57"/>
                </a:cubicBezTo>
                <a:cubicBezTo>
                  <a:pt x="0" y="49"/>
                  <a:pt x="0" y="49"/>
                  <a:pt x="0" y="49"/>
                </a:cubicBezTo>
                <a:close/>
                <a:moveTo>
                  <a:pt x="10" y="75"/>
                </a:moveTo>
                <a:cubicBezTo>
                  <a:pt x="21" y="75"/>
                  <a:pt x="21" y="75"/>
                  <a:pt x="21" y="75"/>
                </a:cubicBezTo>
                <a:cubicBezTo>
                  <a:pt x="22" y="75"/>
                  <a:pt x="23" y="74"/>
                  <a:pt x="23" y="73"/>
                </a:cubicBezTo>
                <a:cubicBezTo>
                  <a:pt x="23" y="54"/>
                  <a:pt x="23" y="54"/>
                  <a:pt x="23" y="54"/>
                </a:cubicBezTo>
                <a:cubicBezTo>
                  <a:pt x="7" y="64"/>
                  <a:pt x="7" y="64"/>
                  <a:pt x="7" y="64"/>
                </a:cubicBezTo>
                <a:cubicBezTo>
                  <a:pt x="7" y="73"/>
                  <a:pt x="7" y="73"/>
                  <a:pt x="7" y="73"/>
                </a:cubicBezTo>
                <a:cubicBezTo>
                  <a:pt x="7" y="74"/>
                  <a:pt x="8" y="75"/>
                  <a:pt x="10" y="75"/>
                </a:cubicBezTo>
                <a:close/>
                <a:moveTo>
                  <a:pt x="56" y="75"/>
                </a:moveTo>
                <a:cubicBezTo>
                  <a:pt x="60" y="75"/>
                  <a:pt x="63" y="75"/>
                  <a:pt x="67" y="75"/>
                </a:cubicBezTo>
                <a:cubicBezTo>
                  <a:pt x="69" y="75"/>
                  <a:pt x="70" y="74"/>
                  <a:pt x="70" y="73"/>
                </a:cubicBezTo>
                <a:cubicBezTo>
                  <a:pt x="70" y="62"/>
                  <a:pt x="70" y="50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73"/>
                  <a:pt x="53" y="73"/>
                  <a:pt x="53" y="73"/>
                </a:cubicBezTo>
                <a:cubicBezTo>
                  <a:pt x="53" y="74"/>
                  <a:pt x="55" y="75"/>
                  <a:pt x="56" y="75"/>
                </a:cubicBezTo>
                <a:close/>
                <a:moveTo>
                  <a:pt x="79" y="75"/>
                </a:move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3" y="74"/>
                  <a:pt x="93" y="73"/>
                </a:cubicBezTo>
                <a:cubicBezTo>
                  <a:pt x="93" y="32"/>
                  <a:pt x="93" y="32"/>
                  <a:pt x="93" y="32"/>
                </a:cubicBezTo>
                <a:cubicBezTo>
                  <a:pt x="86" y="24"/>
                  <a:pt x="86" y="24"/>
                  <a:pt x="86" y="24"/>
                </a:cubicBezTo>
                <a:cubicBezTo>
                  <a:pt x="77" y="33"/>
                  <a:pt x="77" y="33"/>
                  <a:pt x="77" y="33"/>
                </a:cubicBezTo>
                <a:cubicBezTo>
                  <a:pt x="77" y="73"/>
                  <a:pt x="77" y="73"/>
                  <a:pt x="77" y="73"/>
                </a:cubicBezTo>
                <a:cubicBezTo>
                  <a:pt x="77" y="74"/>
                  <a:pt x="78" y="75"/>
                  <a:pt x="79" y="75"/>
                </a:cubicBezTo>
                <a:close/>
              </a:path>
            </a:pathLst>
          </a:custGeom>
          <a:solidFill>
            <a:srgbClr val="C75050">
              <a:alpha val="90000"/>
            </a:srgbClr>
          </a:solidFill>
          <a:ln>
            <a:noFill/>
          </a:ln>
        </p:spPr>
        <p:txBody>
          <a:bodyPr vert="horz" wrap="square" lIns="68579" tIns="34289" rIns="68579" bIns="34289" numCol="1" anchor="t" anchorCtr="0" compatLnSpc="1">
            <a:prstTxWarp prst="textNoShape">
              <a:avLst/>
            </a:prstTxWarp>
          </a:bodyPr>
          <a:lstStyle/>
          <a:p>
            <a:pPr defTabSz="685783"/>
            <a:endParaRPr lang="zh-CN" altLang="en-US" sz="1400">
              <a:solidFill>
                <a:srgbClr val="262626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n-ea"/>
              <a:sym typeface="+mn-lt"/>
            </a:endParaRPr>
          </a:p>
        </p:txBody>
      </p:sp>
      <p:cxnSp>
        <p:nvCxnSpPr>
          <p:cNvPr id="23" name="直接连接符 22"/>
          <p:cNvCxnSpPr>
            <a:stCxn id="18" idx="6"/>
          </p:cNvCxnSpPr>
          <p:nvPr/>
        </p:nvCxnSpPr>
        <p:spPr>
          <a:xfrm>
            <a:off x="5484703" y="4666510"/>
            <a:ext cx="3007273" cy="22195"/>
          </a:xfrm>
          <a:prstGeom prst="line">
            <a:avLst/>
          </a:prstGeom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806" y="3974291"/>
            <a:ext cx="1752875" cy="1624676"/>
          </a:xfrm>
          <a:prstGeom prst="ellipse">
            <a:avLst/>
          </a:prstGeom>
          <a:ln w="19050">
            <a:solidFill>
              <a:sysClr val="window" lastClr="FFFFFF">
                <a:alpha val="50000"/>
              </a:sysClr>
            </a:solidFill>
          </a:ln>
        </p:spPr>
      </p:pic>
      <p:grpSp>
        <p:nvGrpSpPr>
          <p:cNvPr id="38" name="组合 37"/>
          <p:cNvGrpSpPr/>
          <p:nvPr/>
        </p:nvGrpSpPr>
        <p:grpSpPr>
          <a:xfrm>
            <a:off x="1619248" y="2739913"/>
            <a:ext cx="2090059" cy="1926597"/>
            <a:chOff x="1619248" y="2739913"/>
            <a:chExt cx="2090059" cy="1926597"/>
          </a:xfrm>
        </p:grpSpPr>
        <p:sp>
          <p:nvSpPr>
            <p:cNvPr id="9" name="弧形 8"/>
            <p:cNvSpPr/>
            <p:nvPr/>
          </p:nvSpPr>
          <p:spPr>
            <a:xfrm rot="10800000">
              <a:off x="1619249" y="2739913"/>
              <a:ext cx="2090058" cy="1926597"/>
            </a:xfrm>
            <a:prstGeom prst="arc">
              <a:avLst>
                <a:gd name="adj1" fmla="val 16200000"/>
                <a:gd name="adj2" fmla="val 2"/>
              </a:avLst>
            </a:prstGeom>
            <a:ln w="63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n-ea"/>
                <a:sym typeface="+mn-lt"/>
              </a:endParaRPr>
            </a:p>
          </p:txBody>
        </p:sp>
        <p:cxnSp>
          <p:nvCxnSpPr>
            <p:cNvPr id="25" name="直接连接符 24"/>
            <p:cNvCxnSpPr>
              <a:stCxn id="12" idx="4"/>
              <a:endCxn id="9" idx="2"/>
            </p:cNvCxnSpPr>
            <p:nvPr/>
          </p:nvCxnSpPr>
          <p:spPr>
            <a:xfrm>
              <a:off x="1619248" y="3602463"/>
              <a:ext cx="1" cy="100748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/>
          <p:cNvSpPr txBox="1"/>
          <p:nvPr/>
        </p:nvSpPr>
        <p:spPr>
          <a:xfrm>
            <a:off x="2223093" y="2948438"/>
            <a:ext cx="2765611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200" dirty="0" smtClean="0"/>
              <a:t>请</a:t>
            </a:r>
            <a:r>
              <a:rPr lang="zh-CN" altLang="en-US" sz="1200" dirty="0"/>
              <a:t>在此处添加您要描述的内容，言简意赅</a:t>
            </a:r>
            <a:r>
              <a:rPr lang="zh-CN" altLang="en-US" sz="1200" dirty="0" smtClean="0"/>
              <a:t>。</a:t>
            </a:r>
            <a:r>
              <a:rPr lang="zh-CN" altLang="en-US" sz="1200" dirty="0"/>
              <a:t>请在此处添加您要描述的内容，言简意赅。</a:t>
            </a:r>
            <a:endParaRPr lang="en-US" altLang="zh-CN" sz="1200" dirty="0"/>
          </a:p>
          <a:p>
            <a:pPr>
              <a:lnSpc>
                <a:spcPts val="2300"/>
              </a:lnSpc>
            </a:pPr>
            <a:endParaRPr lang="en-US" altLang="zh-CN" sz="1200" dirty="0"/>
          </a:p>
        </p:txBody>
      </p:sp>
      <p:sp>
        <p:nvSpPr>
          <p:cNvPr id="28" name="文本框 27"/>
          <p:cNvSpPr txBox="1"/>
          <p:nvPr/>
        </p:nvSpPr>
        <p:spPr>
          <a:xfrm>
            <a:off x="8855359" y="2487180"/>
            <a:ext cx="2648645" cy="939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200" dirty="0"/>
              <a:t>请在此处添加您要描述的内容，言简意赅。请在此处添加您要描述的内容，言简意赅。</a:t>
            </a:r>
            <a:endParaRPr lang="en-US" altLang="zh-CN" sz="1200" dirty="0"/>
          </a:p>
        </p:txBody>
      </p:sp>
      <p:sp>
        <p:nvSpPr>
          <p:cNvPr id="29" name="文本框 28"/>
          <p:cNvSpPr txBox="1"/>
          <p:nvPr/>
        </p:nvSpPr>
        <p:spPr>
          <a:xfrm>
            <a:off x="4195688" y="5571257"/>
            <a:ext cx="2730406" cy="939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200" dirty="0"/>
              <a:t>请在此处添加您要描述的内容，言简意赅。请在此处添加您要描述的内容，言简意赅。</a:t>
            </a:r>
            <a:endParaRPr lang="en-US" altLang="zh-CN" sz="1200" dirty="0"/>
          </a:p>
        </p:txBody>
      </p:sp>
      <p:sp>
        <p:nvSpPr>
          <p:cNvPr id="39" name="Rectangle 52"/>
          <p:cNvSpPr>
            <a:spLocks noChangeArrowheads="1"/>
          </p:cNvSpPr>
          <p:nvPr/>
        </p:nvSpPr>
        <p:spPr bwMode="auto">
          <a:xfrm>
            <a:off x="-42327" y="4879347"/>
            <a:ext cx="2118784" cy="977191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 dirty="0"/>
              <a:t>请</a:t>
            </a:r>
            <a:r>
              <a:rPr lang="zh-CN" altLang="en-US" sz="1200" dirty="0" smtClean="0"/>
              <a:t>输入标题</a:t>
            </a:r>
            <a:endParaRPr lang="en-US" altLang="zh-CN" sz="1200" dirty="0"/>
          </a:p>
          <a:p>
            <a:pPr algn="ctr">
              <a:lnSpc>
                <a:spcPts val="2300"/>
              </a:lnSpc>
            </a:pPr>
            <a:r>
              <a:rPr lang="zh-CN" altLang="en-US" sz="1200" dirty="0"/>
              <a:t>请在此处添加您要描述的内容，言简意赅</a:t>
            </a:r>
            <a:r>
              <a:rPr lang="zh-CN" altLang="en-US" sz="1200" dirty="0" smtClean="0"/>
              <a:t>。</a:t>
            </a:r>
            <a:endParaRPr lang="en-US" altLang="zh-CN" sz="1200" dirty="0"/>
          </a:p>
        </p:txBody>
      </p:sp>
      <p:sp>
        <p:nvSpPr>
          <p:cNvPr id="40" name="矩形 39"/>
          <p:cNvSpPr/>
          <p:nvPr/>
        </p:nvSpPr>
        <p:spPr>
          <a:xfrm flipH="1">
            <a:off x="1260834" y="270280"/>
            <a:ext cx="72000" cy="468000"/>
          </a:xfrm>
          <a:prstGeom prst="rect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651109" y="254328"/>
            <a:ext cx="681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j-lt"/>
                <a:ea typeface="+mj-ea"/>
              </a:rPr>
              <a:t>02</a:t>
            </a:r>
            <a:endParaRPr lang="en-US" altLang="zh-CN" sz="2800" dirty="0">
              <a:latin typeface="+mj-lt"/>
              <a:ea typeface="+mj-ea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402304" y="241629"/>
            <a:ext cx="5136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请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输入您的标题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 rot="17100000">
            <a:off x="175953" y="261388"/>
            <a:ext cx="481872" cy="469661"/>
            <a:chOff x="1032060" y="5022216"/>
            <a:chExt cx="753746" cy="734645"/>
          </a:xfrm>
        </p:grpSpPr>
        <p:sp>
          <p:nvSpPr>
            <p:cNvPr id="44" name="等腰三角形 43"/>
            <p:cNvSpPr/>
            <p:nvPr/>
          </p:nvSpPr>
          <p:spPr>
            <a:xfrm rot="20627212" flipH="1" flipV="1">
              <a:off x="1032060" y="5107080"/>
              <a:ext cx="753746" cy="649781"/>
            </a:xfrm>
            <a:prstGeom prst="triangle">
              <a:avLst/>
            </a:prstGeom>
            <a:noFill/>
            <a:ln w="1270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 rot="6289781" flipH="1" flipV="1">
              <a:off x="1003006" y="5062727"/>
              <a:ext cx="587410" cy="506388"/>
            </a:xfrm>
            <a:prstGeom prst="triangle">
              <a:avLst/>
            </a:prstGeom>
            <a:solidFill>
              <a:srgbClr val="C75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3777708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000"/>
                            </p:stCondLst>
                            <p:childTnLst>
                              <p:par>
                                <p:cTn id="7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5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500"/>
                            </p:stCondLst>
                            <p:childTnLst>
                              <p:par>
                                <p:cTn id="8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/>
      <p:bldP spid="20" grpId="0"/>
      <p:bldP spid="21" grpId="0"/>
      <p:bldP spid="22" grpId="0" animBg="1"/>
      <p:bldP spid="27" grpId="0"/>
      <p:bldP spid="28" grpId="0"/>
      <p:bldP spid="29" grpId="0"/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681533" y="-438149"/>
            <a:ext cx="1926597" cy="3780417"/>
            <a:chOff x="8681533" y="-438149"/>
            <a:chExt cx="1926597" cy="3780417"/>
          </a:xfrm>
        </p:grpSpPr>
        <p:cxnSp>
          <p:nvCxnSpPr>
            <p:cNvPr id="37" name="直接连接符 36"/>
            <p:cNvCxnSpPr/>
            <p:nvPr/>
          </p:nvCxnSpPr>
          <p:spPr>
            <a:xfrm>
              <a:off x="10608129" y="-438149"/>
              <a:ext cx="0" cy="2761654"/>
            </a:xfrm>
            <a:prstGeom prst="line">
              <a:avLst/>
            </a:prstGeom>
            <a:ln w="63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弧形 37"/>
            <p:cNvSpPr/>
            <p:nvPr/>
          </p:nvSpPr>
          <p:spPr>
            <a:xfrm rot="5400000">
              <a:off x="8599803" y="1333940"/>
              <a:ext cx="2090058" cy="1926597"/>
            </a:xfrm>
            <a:prstGeom prst="arc">
              <a:avLst/>
            </a:prstGeom>
            <a:ln w="63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n-ea"/>
                <a:sym typeface="+mn-lt"/>
              </a:endParaRPr>
            </a:p>
          </p:txBody>
        </p:sp>
      </p:grpSp>
      <p:cxnSp>
        <p:nvCxnSpPr>
          <p:cNvPr id="39" name="直接连接符 38"/>
          <p:cNvCxnSpPr>
            <a:cxnSpLocks/>
          </p:cNvCxnSpPr>
          <p:nvPr/>
        </p:nvCxnSpPr>
        <p:spPr>
          <a:xfrm flipH="1">
            <a:off x="9311838" y="3342268"/>
            <a:ext cx="384617" cy="5325"/>
          </a:xfrm>
          <a:prstGeom prst="line">
            <a:avLst/>
          </a:prstGeom>
          <a:ln w="635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>
            <a:cxnSpLocks/>
            <a:stCxn id="52" idx="2"/>
          </p:cNvCxnSpPr>
          <p:nvPr/>
        </p:nvCxnSpPr>
        <p:spPr>
          <a:xfrm flipH="1">
            <a:off x="2526297" y="3328293"/>
            <a:ext cx="2019586" cy="7387"/>
          </a:xfrm>
          <a:prstGeom prst="line">
            <a:avLst/>
          </a:prstGeom>
          <a:ln w="635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479760" y="3335680"/>
            <a:ext cx="2091566" cy="1926597"/>
            <a:chOff x="1479760" y="3335680"/>
            <a:chExt cx="2091566" cy="1926597"/>
          </a:xfrm>
        </p:grpSpPr>
        <p:sp>
          <p:nvSpPr>
            <p:cNvPr id="43" name="弧形 42"/>
            <p:cNvSpPr/>
            <p:nvPr/>
          </p:nvSpPr>
          <p:spPr>
            <a:xfrm rot="10800000" flipV="1">
              <a:off x="1481268" y="3335680"/>
              <a:ext cx="2090058" cy="1926597"/>
            </a:xfrm>
            <a:prstGeom prst="arc">
              <a:avLst/>
            </a:prstGeom>
            <a:ln w="63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n-ea"/>
                <a:sym typeface="+mn-lt"/>
              </a:endParaRPr>
            </a:p>
          </p:txBody>
        </p:sp>
        <p:cxnSp>
          <p:nvCxnSpPr>
            <p:cNvPr id="44" name="直接连接符 43"/>
            <p:cNvCxnSpPr>
              <a:cxnSpLocks/>
              <a:stCxn id="60" idx="0"/>
            </p:cNvCxnSpPr>
            <p:nvPr/>
          </p:nvCxnSpPr>
          <p:spPr>
            <a:xfrm flipV="1">
              <a:off x="1479760" y="4298980"/>
              <a:ext cx="0" cy="840124"/>
            </a:xfrm>
            <a:prstGeom prst="line">
              <a:avLst/>
            </a:prstGeom>
            <a:ln w="63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AutoShape 2"/>
          <p:cNvSpPr>
            <a:spLocks/>
          </p:cNvSpPr>
          <p:nvPr/>
        </p:nvSpPr>
        <p:spPr bwMode="auto">
          <a:xfrm>
            <a:off x="8024934" y="3877685"/>
            <a:ext cx="1851110" cy="4001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extLst/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2000" dirty="0"/>
              <a:t>请输入标题</a:t>
            </a:r>
            <a:endParaRPr lang="en-US" altLang="zh-CN" sz="2000" dirty="0"/>
          </a:p>
        </p:txBody>
      </p:sp>
      <p:sp>
        <p:nvSpPr>
          <p:cNvPr id="48" name="文本框 47"/>
          <p:cNvSpPr txBox="1"/>
          <p:nvPr/>
        </p:nvSpPr>
        <p:spPr>
          <a:xfrm>
            <a:off x="8022823" y="4240427"/>
            <a:ext cx="2730406" cy="939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200" dirty="0"/>
              <a:t>请在此处添加您要描述的内容，言简意赅。请在此处添加您要描述的内容，言简意赅。</a:t>
            </a:r>
            <a:endParaRPr lang="en-US" altLang="zh-CN" sz="1200" dirty="0"/>
          </a:p>
        </p:txBody>
      </p:sp>
      <p:cxnSp>
        <p:nvCxnSpPr>
          <p:cNvPr id="49" name="直接连接符 48"/>
          <p:cNvCxnSpPr>
            <a:cxnSpLocks/>
            <a:stCxn id="52" idx="6"/>
          </p:cNvCxnSpPr>
          <p:nvPr/>
        </p:nvCxnSpPr>
        <p:spPr>
          <a:xfrm>
            <a:off x="6298758" y="3328293"/>
            <a:ext cx="1972758" cy="13975"/>
          </a:xfrm>
          <a:prstGeom prst="line">
            <a:avLst/>
          </a:prstGeom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utoShape 2"/>
          <p:cNvSpPr>
            <a:spLocks/>
          </p:cNvSpPr>
          <p:nvPr/>
        </p:nvSpPr>
        <p:spPr bwMode="auto">
          <a:xfrm>
            <a:off x="4901740" y="787897"/>
            <a:ext cx="3513860" cy="4001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extLst/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2000" dirty="0"/>
              <a:t>请输入标题</a:t>
            </a:r>
            <a:endParaRPr lang="en-US" altLang="zh-CN" sz="2000" dirty="0"/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270" y="2482242"/>
            <a:ext cx="1692101" cy="1692101"/>
          </a:xfrm>
          <a:prstGeom prst="ellipse">
            <a:avLst/>
          </a:prstGeom>
          <a:ln w="19050">
            <a:solidFill>
              <a:sysClr val="window" lastClr="FFFFFF">
                <a:alpha val="50000"/>
              </a:sysClr>
            </a:solidFill>
          </a:ln>
        </p:spPr>
      </p:pic>
      <p:sp>
        <p:nvSpPr>
          <p:cNvPr id="53" name="文本框 52"/>
          <p:cNvSpPr txBox="1"/>
          <p:nvPr/>
        </p:nvSpPr>
        <p:spPr>
          <a:xfrm>
            <a:off x="4926559" y="1162465"/>
            <a:ext cx="2648645" cy="939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200" dirty="0"/>
              <a:t>请在此处添加您要描述的内容，言简意赅。请在此处添加您要描述的内容，言简意赅。</a:t>
            </a:r>
            <a:endParaRPr lang="en-US" altLang="zh-CN" sz="1200" dirty="0"/>
          </a:p>
        </p:txBody>
      </p:sp>
      <p:sp>
        <p:nvSpPr>
          <p:cNvPr id="65" name="AutoShape 2"/>
          <p:cNvSpPr>
            <a:spLocks/>
          </p:cNvSpPr>
          <p:nvPr/>
        </p:nvSpPr>
        <p:spPr bwMode="auto">
          <a:xfrm>
            <a:off x="2097378" y="4764991"/>
            <a:ext cx="3452502" cy="4001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extLst/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2000" dirty="0"/>
              <a:t>请输入标题</a:t>
            </a:r>
            <a:endParaRPr lang="en-US" altLang="zh-CN" sz="2000" dirty="0"/>
          </a:p>
        </p:txBody>
      </p:sp>
      <p:sp>
        <p:nvSpPr>
          <p:cNvPr id="66" name="文本框 65"/>
          <p:cNvSpPr txBox="1"/>
          <p:nvPr/>
        </p:nvSpPr>
        <p:spPr>
          <a:xfrm>
            <a:off x="2083605" y="5134792"/>
            <a:ext cx="3222698" cy="644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zh-CN" altLang="en-US" sz="1200" dirty="0"/>
              <a:t>请在此处添加您要描述的内容，言简意赅。请在此处添加您要描述的内容，言简意赅。</a:t>
            </a:r>
            <a:endParaRPr lang="en-US" altLang="zh-CN" sz="1200" dirty="0"/>
          </a:p>
        </p:txBody>
      </p:sp>
      <p:cxnSp>
        <p:nvCxnSpPr>
          <p:cNvPr id="67" name="直接连接符 66"/>
          <p:cNvCxnSpPr>
            <a:cxnSpLocks/>
          </p:cNvCxnSpPr>
          <p:nvPr/>
        </p:nvCxnSpPr>
        <p:spPr>
          <a:xfrm flipV="1">
            <a:off x="1475832" y="5788817"/>
            <a:ext cx="0" cy="1178040"/>
          </a:xfrm>
          <a:prstGeom prst="line">
            <a:avLst/>
          </a:prstGeom>
          <a:ln w="635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8262341" y="2810931"/>
            <a:ext cx="1049497" cy="1049497"/>
            <a:chOff x="8262341" y="2810931"/>
            <a:chExt cx="1049497" cy="1049497"/>
          </a:xfrm>
        </p:grpSpPr>
        <p:sp>
          <p:nvSpPr>
            <p:cNvPr id="45" name="椭圆 44"/>
            <p:cNvSpPr/>
            <p:nvPr/>
          </p:nvSpPr>
          <p:spPr>
            <a:xfrm>
              <a:off x="8262341" y="2810931"/>
              <a:ext cx="1049497" cy="1049497"/>
            </a:xfrm>
            <a:prstGeom prst="ellipse">
              <a:avLst/>
            </a:prstGeom>
            <a:noFill/>
            <a:ln w="6350"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n-ea"/>
                <a:sym typeface="+mn-lt"/>
              </a:endParaRPr>
            </a:p>
          </p:txBody>
        </p:sp>
        <p:sp>
          <p:nvSpPr>
            <p:cNvPr id="27" name="MH_Other_14"/>
            <p:cNvSpPr>
              <a:spLocks noEditPoints="1"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8538088" y="3082293"/>
              <a:ext cx="531155" cy="525275"/>
            </a:xfrm>
            <a:custGeom>
              <a:avLst/>
              <a:gdLst>
                <a:gd name="T0" fmla="*/ 271436 w 95"/>
                <a:gd name="T1" fmla="*/ 189679 h 93"/>
                <a:gd name="T2" fmla="*/ 314468 w 95"/>
                <a:gd name="T3" fmla="*/ 169713 h 93"/>
                <a:gd name="T4" fmla="*/ 314468 w 95"/>
                <a:gd name="T5" fmla="*/ 136436 h 93"/>
                <a:gd name="T6" fmla="*/ 271436 w 95"/>
                <a:gd name="T7" fmla="*/ 119798 h 93"/>
                <a:gd name="T8" fmla="*/ 264815 w 95"/>
                <a:gd name="T9" fmla="*/ 99831 h 93"/>
                <a:gd name="T10" fmla="*/ 281366 w 95"/>
                <a:gd name="T11" fmla="*/ 56571 h 93"/>
                <a:gd name="T12" fmla="*/ 254885 w 95"/>
                <a:gd name="T13" fmla="*/ 33277 h 93"/>
                <a:gd name="T14" fmla="*/ 211852 w 95"/>
                <a:gd name="T15" fmla="*/ 49916 h 93"/>
                <a:gd name="T16" fmla="*/ 195301 w 95"/>
                <a:gd name="T17" fmla="*/ 43260 h 93"/>
                <a:gd name="T18" fmla="*/ 175440 w 95"/>
                <a:gd name="T19" fmla="*/ 0 h 93"/>
                <a:gd name="T20" fmla="*/ 139028 w 95"/>
                <a:gd name="T21" fmla="*/ 0 h 93"/>
                <a:gd name="T22" fmla="*/ 122477 w 95"/>
                <a:gd name="T23" fmla="*/ 43260 h 93"/>
                <a:gd name="T24" fmla="*/ 102616 w 95"/>
                <a:gd name="T25" fmla="*/ 49916 h 93"/>
                <a:gd name="T26" fmla="*/ 59583 w 95"/>
                <a:gd name="T27" fmla="*/ 33277 h 93"/>
                <a:gd name="T28" fmla="*/ 33102 w 95"/>
                <a:gd name="T29" fmla="*/ 56571 h 93"/>
                <a:gd name="T30" fmla="*/ 52963 w 95"/>
                <a:gd name="T31" fmla="*/ 99831 h 93"/>
                <a:gd name="T32" fmla="*/ 43032 w 95"/>
                <a:gd name="T33" fmla="*/ 119798 h 93"/>
                <a:gd name="T34" fmla="*/ 0 w 95"/>
                <a:gd name="T35" fmla="*/ 136436 h 93"/>
                <a:gd name="T36" fmla="*/ 0 w 95"/>
                <a:gd name="T37" fmla="*/ 173041 h 93"/>
                <a:gd name="T38" fmla="*/ 43032 w 95"/>
                <a:gd name="T39" fmla="*/ 189679 h 93"/>
                <a:gd name="T40" fmla="*/ 52963 w 95"/>
                <a:gd name="T41" fmla="*/ 209646 h 93"/>
                <a:gd name="T42" fmla="*/ 36412 w 95"/>
                <a:gd name="T43" fmla="*/ 252906 h 93"/>
                <a:gd name="T44" fmla="*/ 59583 w 95"/>
                <a:gd name="T45" fmla="*/ 276200 h 93"/>
                <a:gd name="T46" fmla="*/ 102616 w 95"/>
                <a:gd name="T47" fmla="*/ 259561 h 93"/>
                <a:gd name="T48" fmla="*/ 122477 w 95"/>
                <a:gd name="T49" fmla="*/ 266217 h 93"/>
                <a:gd name="T50" fmla="*/ 142338 w 95"/>
                <a:gd name="T51" fmla="*/ 309477 h 93"/>
                <a:gd name="T52" fmla="*/ 175440 w 95"/>
                <a:gd name="T53" fmla="*/ 309477 h 93"/>
                <a:gd name="T54" fmla="*/ 195301 w 95"/>
                <a:gd name="T55" fmla="*/ 266217 h 93"/>
                <a:gd name="T56" fmla="*/ 211852 w 95"/>
                <a:gd name="T57" fmla="*/ 259561 h 93"/>
                <a:gd name="T58" fmla="*/ 258195 w 95"/>
                <a:gd name="T59" fmla="*/ 276200 h 93"/>
                <a:gd name="T60" fmla="*/ 281366 w 95"/>
                <a:gd name="T61" fmla="*/ 249578 h 93"/>
                <a:gd name="T62" fmla="*/ 264815 w 95"/>
                <a:gd name="T63" fmla="*/ 209646 h 93"/>
                <a:gd name="T64" fmla="*/ 271436 w 95"/>
                <a:gd name="T65" fmla="*/ 189679 h 93"/>
                <a:gd name="T66" fmla="*/ 158889 w 95"/>
                <a:gd name="T67" fmla="*/ 202990 h 93"/>
                <a:gd name="T68" fmla="*/ 109236 w 95"/>
                <a:gd name="T69" fmla="*/ 153075 h 93"/>
                <a:gd name="T70" fmla="*/ 158889 w 95"/>
                <a:gd name="T71" fmla="*/ 106487 h 93"/>
                <a:gd name="T72" fmla="*/ 208542 w 95"/>
                <a:gd name="T73" fmla="*/ 153075 h 93"/>
                <a:gd name="T74" fmla="*/ 158889 w 95"/>
                <a:gd name="T75" fmla="*/ 202990 h 9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95"/>
                <a:gd name="T115" fmla="*/ 0 h 93"/>
                <a:gd name="T116" fmla="*/ 95 w 95"/>
                <a:gd name="T117" fmla="*/ 93 h 9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95" h="93">
                  <a:moveTo>
                    <a:pt x="82" y="57"/>
                  </a:moveTo>
                  <a:cubicBezTo>
                    <a:pt x="82" y="57"/>
                    <a:pt x="95" y="52"/>
                    <a:pt x="95" y="5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0"/>
                    <a:pt x="82" y="36"/>
                    <a:pt x="82" y="36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5" y="17"/>
                    <a:pt x="85" y="17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9"/>
                    <a:pt x="64" y="15"/>
                    <a:pt x="64" y="15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3"/>
                    <a:pt x="53" y="0"/>
                    <a:pt x="5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37" y="13"/>
                    <a:pt x="37" y="1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18" y="10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6" y="30"/>
                    <a:pt x="16" y="30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3" y="57"/>
                    <a:pt x="13" y="57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0" y="75"/>
                    <a:pt x="11" y="7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9" y="84"/>
                    <a:pt x="31" y="78"/>
                    <a:pt x="31" y="78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42" y="93"/>
                    <a:pt x="43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4" y="93"/>
                    <a:pt x="59" y="80"/>
                    <a:pt x="59" y="80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3"/>
                    <a:pt x="78" y="83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6" y="75"/>
                    <a:pt x="80" y="63"/>
                    <a:pt x="80" y="63"/>
                  </a:cubicBezTo>
                  <a:lnTo>
                    <a:pt x="82" y="57"/>
                  </a:lnTo>
                  <a:close/>
                  <a:moveTo>
                    <a:pt x="48" y="61"/>
                  </a:moveTo>
                  <a:cubicBezTo>
                    <a:pt x="39" y="61"/>
                    <a:pt x="33" y="55"/>
                    <a:pt x="33" y="46"/>
                  </a:cubicBezTo>
                  <a:cubicBezTo>
                    <a:pt x="33" y="38"/>
                    <a:pt x="39" y="32"/>
                    <a:pt x="48" y="32"/>
                  </a:cubicBezTo>
                  <a:cubicBezTo>
                    <a:pt x="56" y="32"/>
                    <a:pt x="63" y="38"/>
                    <a:pt x="63" y="46"/>
                  </a:cubicBezTo>
                  <a:cubicBezTo>
                    <a:pt x="63" y="55"/>
                    <a:pt x="56" y="61"/>
                    <a:pt x="48" y="61"/>
                  </a:cubicBezTo>
                  <a:close/>
                </a:path>
              </a:pathLst>
            </a:custGeom>
            <a:solidFill>
              <a:srgbClr val="C75050"/>
            </a:solidFill>
            <a:ln w="9525" cmpd="sng">
              <a:noFill/>
              <a:bevel/>
              <a:headEnd/>
              <a:tailEnd/>
            </a:ln>
          </p:spPr>
          <p:txBody>
            <a:bodyPr>
              <a:normAutofit/>
            </a:bodyPr>
            <a:lstStyle/>
            <a:p>
              <a:pPr>
                <a:defRPr/>
              </a:pPr>
              <a:endParaRPr lang="zh-CN" altLang="en-US" sz="1600">
                <a:latin typeface="华康少女文字W5(P)" panose="040F0500000000000000" pitchFamily="82" charset="-122"/>
                <a:ea typeface="华康少女文字W5(P)" panose="040F0500000000000000" pitchFamily="82" charset="-122"/>
              </a:endParaRPr>
            </a:p>
          </p:txBody>
        </p:sp>
      </p:grpSp>
      <p:sp>
        <p:nvSpPr>
          <p:cNvPr id="28" name="KSO_Shape"/>
          <p:cNvSpPr>
            <a:spLocks noChangeAspect="1"/>
          </p:cNvSpPr>
          <p:nvPr/>
        </p:nvSpPr>
        <p:spPr bwMode="auto">
          <a:xfrm>
            <a:off x="4363151" y="858215"/>
            <a:ext cx="400050" cy="539750"/>
          </a:xfrm>
          <a:custGeom>
            <a:avLst/>
            <a:gdLst>
              <a:gd name="T0" fmla="*/ 1114659 w 1125538"/>
              <a:gd name="T1" fmla="*/ 1446451 h 1516063"/>
              <a:gd name="T2" fmla="*/ 1124632 w 1125538"/>
              <a:gd name="T3" fmla="*/ 1455581 h 1516063"/>
              <a:gd name="T4" fmla="*/ 1123952 w 1125538"/>
              <a:gd name="T5" fmla="*/ 1506706 h 1516063"/>
              <a:gd name="T6" fmla="*/ 1112619 w 1125538"/>
              <a:gd name="T7" fmla="*/ 1514922 h 1516063"/>
              <a:gd name="T8" fmla="*/ 14959 w 1125538"/>
              <a:gd name="T9" fmla="*/ 1515379 h 1516063"/>
              <a:gd name="T10" fmla="*/ 2720 w 1125538"/>
              <a:gd name="T11" fmla="*/ 1508075 h 1516063"/>
              <a:gd name="T12" fmla="*/ 453 w 1125538"/>
              <a:gd name="T13" fmla="*/ 1456950 h 1516063"/>
              <a:gd name="T14" fmla="*/ 9292 w 1125538"/>
              <a:gd name="T15" fmla="*/ 1447136 h 1516063"/>
              <a:gd name="T16" fmla="*/ 202628 w 1125538"/>
              <a:gd name="T17" fmla="*/ 1074964 h 1516063"/>
              <a:gd name="T18" fmla="*/ 218423 w 1125538"/>
              <a:gd name="T19" fmla="*/ 1080869 h 1516063"/>
              <a:gd name="T20" fmla="*/ 223838 w 1125538"/>
              <a:gd name="T21" fmla="*/ 1377473 h 1516063"/>
              <a:gd name="T22" fmla="*/ 216843 w 1125538"/>
              <a:gd name="T23" fmla="*/ 1389056 h 1516063"/>
              <a:gd name="T24" fmla="*/ 200146 w 1125538"/>
              <a:gd name="T25" fmla="*/ 1393825 h 1516063"/>
              <a:gd name="T26" fmla="*/ 8574 w 1125538"/>
              <a:gd name="T27" fmla="*/ 1390191 h 1516063"/>
              <a:gd name="T28" fmla="*/ 225 w 1125538"/>
              <a:gd name="T29" fmla="*/ 1379063 h 1516063"/>
              <a:gd name="T30" fmla="*/ 4287 w 1125538"/>
              <a:gd name="T31" fmla="*/ 1082005 h 1516063"/>
              <a:gd name="T32" fmla="*/ 18954 w 1125538"/>
              <a:gd name="T33" fmla="*/ 1075191 h 1516063"/>
              <a:gd name="T34" fmla="*/ 494553 w 1125538"/>
              <a:gd name="T35" fmla="*/ 906007 h 1516063"/>
              <a:gd name="T36" fmla="*/ 508443 w 1125538"/>
              <a:gd name="T37" fmla="*/ 918225 h 1516063"/>
              <a:gd name="T38" fmla="*/ 510720 w 1125538"/>
              <a:gd name="T39" fmla="*/ 1373688 h 1516063"/>
              <a:gd name="T40" fmla="*/ 500929 w 1125538"/>
              <a:gd name="T41" fmla="*/ 1389526 h 1516063"/>
              <a:gd name="T42" fmla="*/ 307154 w 1125538"/>
              <a:gd name="T43" fmla="*/ 1393599 h 1516063"/>
              <a:gd name="T44" fmla="*/ 291215 w 1125538"/>
              <a:gd name="T45" fmla="*/ 1384549 h 1516063"/>
              <a:gd name="T46" fmla="*/ 285750 w 1125538"/>
              <a:gd name="T47" fmla="*/ 930216 h 1516063"/>
              <a:gd name="T48" fmla="*/ 292581 w 1125538"/>
              <a:gd name="T49" fmla="*/ 912342 h 1516063"/>
              <a:gd name="T50" fmla="*/ 614065 w 1125538"/>
              <a:gd name="T51" fmla="*/ 754062 h 1516063"/>
              <a:gd name="T52" fmla="*/ 807605 w 1125538"/>
              <a:gd name="T53" fmla="*/ 758598 h 1516063"/>
              <a:gd name="T54" fmla="*/ 814388 w 1125538"/>
              <a:gd name="T55" fmla="*/ 776968 h 1516063"/>
              <a:gd name="T56" fmla="*/ 808962 w 1125538"/>
              <a:gd name="T57" fmla="*/ 1387929 h 1516063"/>
              <a:gd name="T58" fmla="*/ 790874 w 1125538"/>
              <a:gd name="T59" fmla="*/ 1393825 h 1516063"/>
              <a:gd name="T60" fmla="*/ 597559 w 1125538"/>
              <a:gd name="T61" fmla="*/ 1389290 h 1516063"/>
              <a:gd name="T62" fmla="*/ 590550 w 1125538"/>
              <a:gd name="T63" fmla="*/ 1370920 h 1516063"/>
              <a:gd name="T64" fmla="*/ 595977 w 1125538"/>
              <a:gd name="T65" fmla="*/ 759959 h 1516063"/>
              <a:gd name="T66" fmla="*/ 614065 w 1125538"/>
              <a:gd name="T67" fmla="*/ 754062 h 1516063"/>
              <a:gd name="T68" fmla="*/ 1117173 w 1125538"/>
              <a:gd name="T69" fmla="*/ 374198 h 1516063"/>
              <a:gd name="T70" fmla="*/ 1125538 w 1125538"/>
              <a:gd name="T71" fmla="*/ 395525 h 1516063"/>
              <a:gd name="T72" fmla="*/ 1121695 w 1125538"/>
              <a:gd name="T73" fmla="*/ 1383617 h 1516063"/>
              <a:gd name="T74" fmla="*/ 1106998 w 1125538"/>
              <a:gd name="T75" fmla="*/ 1390650 h 1516063"/>
              <a:gd name="T76" fmla="*/ 910292 w 1125538"/>
              <a:gd name="T77" fmla="*/ 1388381 h 1516063"/>
              <a:gd name="T78" fmla="*/ 901926 w 1125538"/>
              <a:gd name="T79" fmla="*/ 1366827 h 1516063"/>
              <a:gd name="T80" fmla="*/ 905544 w 1125538"/>
              <a:gd name="T81" fmla="*/ 378509 h 1516063"/>
              <a:gd name="T82" fmla="*/ 920466 w 1125538"/>
              <a:gd name="T83" fmla="*/ 371702 h 1516063"/>
              <a:gd name="T84" fmla="*/ 871862 w 1125538"/>
              <a:gd name="T85" fmla="*/ 250077 h 1516063"/>
              <a:gd name="T86" fmla="*/ 834181 w 1125538"/>
              <a:gd name="T87" fmla="*/ 369107 h 1516063"/>
              <a:gd name="T88" fmla="*/ 785151 w 1125538"/>
              <a:gd name="T89" fmla="*/ 471133 h 1516063"/>
              <a:gd name="T90" fmla="*/ 726588 w 1125538"/>
              <a:gd name="T91" fmla="*/ 557062 h 1516063"/>
              <a:gd name="T92" fmla="*/ 660533 w 1125538"/>
              <a:gd name="T93" fmla="*/ 628934 h 1516063"/>
              <a:gd name="T94" fmla="*/ 589258 w 1125538"/>
              <a:gd name="T95" fmla="*/ 687429 h 1516063"/>
              <a:gd name="T96" fmla="*/ 514351 w 1125538"/>
              <a:gd name="T97" fmla="*/ 733907 h 1516063"/>
              <a:gd name="T98" fmla="*/ 419015 w 1125538"/>
              <a:gd name="T99" fmla="*/ 777438 h 1516063"/>
              <a:gd name="T100" fmla="*/ 271244 w 1125538"/>
              <a:gd name="T101" fmla="*/ 819382 h 1516063"/>
              <a:gd name="T102" fmla="*/ 143448 w 1125538"/>
              <a:gd name="T103" fmla="*/ 835933 h 1516063"/>
              <a:gd name="T104" fmla="*/ 29499 w 1125538"/>
              <a:gd name="T105" fmla="*/ 836840 h 1516063"/>
              <a:gd name="T106" fmla="*/ 97823 w 1125538"/>
              <a:gd name="T107" fmla="*/ 823690 h 1516063"/>
              <a:gd name="T108" fmla="*/ 204055 w 1125538"/>
              <a:gd name="T109" fmla="*/ 801017 h 1516063"/>
              <a:gd name="T110" fmla="*/ 299618 w 1125538"/>
              <a:gd name="T111" fmla="*/ 770863 h 1516063"/>
              <a:gd name="T112" fmla="*/ 404715 w 1125538"/>
              <a:gd name="T113" fmla="*/ 724838 h 1516063"/>
              <a:gd name="T114" fmla="*/ 542725 w 1125538"/>
              <a:gd name="T115" fmla="*/ 635962 h 1516063"/>
              <a:gd name="T116" fmla="*/ 647822 w 1125538"/>
              <a:gd name="T117" fmla="*/ 535296 h 1516063"/>
              <a:gd name="T118" fmla="*/ 724091 w 1125538"/>
              <a:gd name="T119" fmla="*/ 431683 h 1516063"/>
              <a:gd name="T120" fmla="*/ 776299 w 1125538"/>
              <a:gd name="T121" fmla="*/ 333285 h 1516063"/>
              <a:gd name="T122" fmla="*/ 814206 w 1125538"/>
              <a:gd name="T123" fmla="*/ 229445 h 1516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25538" h="1516063">
                <a:moveTo>
                  <a:pt x="19039" y="1444625"/>
                </a:moveTo>
                <a:lnTo>
                  <a:pt x="21305" y="1444625"/>
                </a:lnTo>
                <a:lnTo>
                  <a:pt x="1104460" y="1444625"/>
                </a:lnTo>
                <a:lnTo>
                  <a:pt x="1106726" y="1444625"/>
                </a:lnTo>
                <a:lnTo>
                  <a:pt x="1108766" y="1444853"/>
                </a:lnTo>
                <a:lnTo>
                  <a:pt x="1110806" y="1445310"/>
                </a:lnTo>
                <a:lnTo>
                  <a:pt x="1112619" y="1445766"/>
                </a:lnTo>
                <a:lnTo>
                  <a:pt x="1114659" y="1446451"/>
                </a:lnTo>
                <a:lnTo>
                  <a:pt x="1116472" y="1447136"/>
                </a:lnTo>
                <a:lnTo>
                  <a:pt x="1118059" y="1448277"/>
                </a:lnTo>
                <a:lnTo>
                  <a:pt x="1119419" y="1449190"/>
                </a:lnTo>
                <a:lnTo>
                  <a:pt x="1120779" y="1450331"/>
                </a:lnTo>
                <a:lnTo>
                  <a:pt x="1122138" y="1451472"/>
                </a:lnTo>
                <a:lnTo>
                  <a:pt x="1123272" y="1452614"/>
                </a:lnTo>
                <a:lnTo>
                  <a:pt x="1123952" y="1453983"/>
                </a:lnTo>
                <a:lnTo>
                  <a:pt x="1124632" y="1455581"/>
                </a:lnTo>
                <a:lnTo>
                  <a:pt x="1125312" y="1456950"/>
                </a:lnTo>
                <a:lnTo>
                  <a:pt x="1125538" y="1458319"/>
                </a:lnTo>
                <a:lnTo>
                  <a:pt x="1125538" y="1459917"/>
                </a:lnTo>
                <a:lnTo>
                  <a:pt x="1125538" y="1500771"/>
                </a:lnTo>
                <a:lnTo>
                  <a:pt x="1125538" y="1502369"/>
                </a:lnTo>
                <a:lnTo>
                  <a:pt x="1125312" y="1503967"/>
                </a:lnTo>
                <a:lnTo>
                  <a:pt x="1124632" y="1505336"/>
                </a:lnTo>
                <a:lnTo>
                  <a:pt x="1123952" y="1506706"/>
                </a:lnTo>
                <a:lnTo>
                  <a:pt x="1123272" y="1508075"/>
                </a:lnTo>
                <a:lnTo>
                  <a:pt x="1122138" y="1509444"/>
                </a:lnTo>
                <a:lnTo>
                  <a:pt x="1120779" y="1510586"/>
                </a:lnTo>
                <a:lnTo>
                  <a:pt x="1119419" y="1511499"/>
                </a:lnTo>
                <a:lnTo>
                  <a:pt x="1118059" y="1512640"/>
                </a:lnTo>
                <a:lnTo>
                  <a:pt x="1116472" y="1513324"/>
                </a:lnTo>
                <a:lnTo>
                  <a:pt x="1114659" y="1514237"/>
                </a:lnTo>
                <a:lnTo>
                  <a:pt x="1112619" y="1514922"/>
                </a:lnTo>
                <a:lnTo>
                  <a:pt x="1110806" y="1515379"/>
                </a:lnTo>
                <a:lnTo>
                  <a:pt x="1108766" y="1515835"/>
                </a:lnTo>
                <a:lnTo>
                  <a:pt x="1106726" y="1516063"/>
                </a:lnTo>
                <a:lnTo>
                  <a:pt x="1104460" y="1516063"/>
                </a:lnTo>
                <a:lnTo>
                  <a:pt x="21305" y="1516063"/>
                </a:lnTo>
                <a:lnTo>
                  <a:pt x="19039" y="1516063"/>
                </a:lnTo>
                <a:lnTo>
                  <a:pt x="16772" y="1515835"/>
                </a:lnTo>
                <a:lnTo>
                  <a:pt x="14959" y="1515379"/>
                </a:lnTo>
                <a:lnTo>
                  <a:pt x="12919" y="1514922"/>
                </a:lnTo>
                <a:lnTo>
                  <a:pt x="11333" y="1514237"/>
                </a:lnTo>
                <a:lnTo>
                  <a:pt x="9292" y="1513324"/>
                </a:lnTo>
                <a:lnTo>
                  <a:pt x="7706" y="1512640"/>
                </a:lnTo>
                <a:lnTo>
                  <a:pt x="6346" y="1511499"/>
                </a:lnTo>
                <a:lnTo>
                  <a:pt x="4986" y="1510586"/>
                </a:lnTo>
                <a:lnTo>
                  <a:pt x="3853" y="1509444"/>
                </a:lnTo>
                <a:lnTo>
                  <a:pt x="2720" y="1508075"/>
                </a:lnTo>
                <a:lnTo>
                  <a:pt x="1586" y="1506706"/>
                </a:lnTo>
                <a:lnTo>
                  <a:pt x="906" y="1505336"/>
                </a:lnTo>
                <a:lnTo>
                  <a:pt x="453" y="1503967"/>
                </a:lnTo>
                <a:lnTo>
                  <a:pt x="226" y="1502369"/>
                </a:lnTo>
                <a:lnTo>
                  <a:pt x="0" y="1500771"/>
                </a:lnTo>
                <a:lnTo>
                  <a:pt x="0" y="1459917"/>
                </a:lnTo>
                <a:lnTo>
                  <a:pt x="226" y="1458319"/>
                </a:lnTo>
                <a:lnTo>
                  <a:pt x="453" y="1456950"/>
                </a:lnTo>
                <a:lnTo>
                  <a:pt x="906" y="1455581"/>
                </a:lnTo>
                <a:lnTo>
                  <a:pt x="1586" y="1453983"/>
                </a:lnTo>
                <a:lnTo>
                  <a:pt x="2720" y="1452614"/>
                </a:lnTo>
                <a:lnTo>
                  <a:pt x="3853" y="1451472"/>
                </a:lnTo>
                <a:lnTo>
                  <a:pt x="4986" y="1450331"/>
                </a:lnTo>
                <a:lnTo>
                  <a:pt x="6346" y="1449190"/>
                </a:lnTo>
                <a:lnTo>
                  <a:pt x="7706" y="1448277"/>
                </a:lnTo>
                <a:lnTo>
                  <a:pt x="9292" y="1447136"/>
                </a:lnTo>
                <a:lnTo>
                  <a:pt x="11333" y="1446451"/>
                </a:lnTo>
                <a:lnTo>
                  <a:pt x="12919" y="1445766"/>
                </a:lnTo>
                <a:lnTo>
                  <a:pt x="14959" y="1445310"/>
                </a:lnTo>
                <a:lnTo>
                  <a:pt x="16772" y="1444853"/>
                </a:lnTo>
                <a:lnTo>
                  <a:pt x="19039" y="1444625"/>
                </a:lnTo>
                <a:close/>
                <a:moveTo>
                  <a:pt x="23693" y="1074737"/>
                </a:moveTo>
                <a:lnTo>
                  <a:pt x="200146" y="1074737"/>
                </a:lnTo>
                <a:lnTo>
                  <a:pt x="202628" y="1074964"/>
                </a:lnTo>
                <a:lnTo>
                  <a:pt x="204884" y="1075191"/>
                </a:lnTo>
                <a:lnTo>
                  <a:pt x="207141" y="1075419"/>
                </a:lnTo>
                <a:lnTo>
                  <a:pt x="209397" y="1076100"/>
                </a:lnTo>
                <a:lnTo>
                  <a:pt x="211428" y="1076781"/>
                </a:lnTo>
                <a:lnTo>
                  <a:pt x="213233" y="1077690"/>
                </a:lnTo>
                <a:lnTo>
                  <a:pt x="215038" y="1078598"/>
                </a:lnTo>
                <a:lnTo>
                  <a:pt x="216843" y="1079734"/>
                </a:lnTo>
                <a:lnTo>
                  <a:pt x="218423" y="1080869"/>
                </a:lnTo>
                <a:lnTo>
                  <a:pt x="219551" y="1082005"/>
                </a:lnTo>
                <a:lnTo>
                  <a:pt x="220905" y="1083367"/>
                </a:lnTo>
                <a:lnTo>
                  <a:pt x="221807" y="1084957"/>
                </a:lnTo>
                <a:lnTo>
                  <a:pt x="222484" y="1086547"/>
                </a:lnTo>
                <a:lnTo>
                  <a:pt x="223161" y="1087910"/>
                </a:lnTo>
                <a:lnTo>
                  <a:pt x="223387" y="1089499"/>
                </a:lnTo>
                <a:lnTo>
                  <a:pt x="223838" y="1091316"/>
                </a:lnTo>
                <a:lnTo>
                  <a:pt x="223838" y="1377473"/>
                </a:lnTo>
                <a:lnTo>
                  <a:pt x="223387" y="1379063"/>
                </a:lnTo>
                <a:lnTo>
                  <a:pt x="223161" y="1380653"/>
                </a:lnTo>
                <a:lnTo>
                  <a:pt x="222484" y="1382470"/>
                </a:lnTo>
                <a:lnTo>
                  <a:pt x="221807" y="1383832"/>
                </a:lnTo>
                <a:lnTo>
                  <a:pt x="220905" y="1385195"/>
                </a:lnTo>
                <a:lnTo>
                  <a:pt x="219551" y="1386558"/>
                </a:lnTo>
                <a:lnTo>
                  <a:pt x="218423" y="1387693"/>
                </a:lnTo>
                <a:lnTo>
                  <a:pt x="216843" y="1389056"/>
                </a:lnTo>
                <a:lnTo>
                  <a:pt x="215038" y="1390191"/>
                </a:lnTo>
                <a:lnTo>
                  <a:pt x="213233" y="1391100"/>
                </a:lnTo>
                <a:lnTo>
                  <a:pt x="211428" y="1392008"/>
                </a:lnTo>
                <a:lnTo>
                  <a:pt x="209397" y="1392690"/>
                </a:lnTo>
                <a:lnTo>
                  <a:pt x="207141" y="1393144"/>
                </a:lnTo>
                <a:lnTo>
                  <a:pt x="204884" y="1393598"/>
                </a:lnTo>
                <a:lnTo>
                  <a:pt x="202628" y="1393825"/>
                </a:lnTo>
                <a:lnTo>
                  <a:pt x="200146" y="1393825"/>
                </a:lnTo>
                <a:lnTo>
                  <a:pt x="23693" y="1393825"/>
                </a:lnTo>
                <a:lnTo>
                  <a:pt x="21211" y="1393825"/>
                </a:lnTo>
                <a:lnTo>
                  <a:pt x="18954" y="1393598"/>
                </a:lnTo>
                <a:lnTo>
                  <a:pt x="16472" y="1393144"/>
                </a:lnTo>
                <a:lnTo>
                  <a:pt x="14441" y="1392690"/>
                </a:lnTo>
                <a:lnTo>
                  <a:pt x="12411" y="1392008"/>
                </a:lnTo>
                <a:lnTo>
                  <a:pt x="10605" y="1391100"/>
                </a:lnTo>
                <a:lnTo>
                  <a:pt x="8574" y="1390191"/>
                </a:lnTo>
                <a:lnTo>
                  <a:pt x="6995" y="1389056"/>
                </a:lnTo>
                <a:lnTo>
                  <a:pt x="5415" y="1387693"/>
                </a:lnTo>
                <a:lnTo>
                  <a:pt x="4287" y="1386558"/>
                </a:lnTo>
                <a:lnTo>
                  <a:pt x="3159" y="1385195"/>
                </a:lnTo>
                <a:lnTo>
                  <a:pt x="1805" y="1383832"/>
                </a:lnTo>
                <a:lnTo>
                  <a:pt x="1128" y="1382470"/>
                </a:lnTo>
                <a:lnTo>
                  <a:pt x="451" y="1380653"/>
                </a:lnTo>
                <a:lnTo>
                  <a:pt x="225" y="1379063"/>
                </a:lnTo>
                <a:lnTo>
                  <a:pt x="0" y="1377473"/>
                </a:lnTo>
                <a:lnTo>
                  <a:pt x="0" y="1091316"/>
                </a:lnTo>
                <a:lnTo>
                  <a:pt x="225" y="1089499"/>
                </a:lnTo>
                <a:lnTo>
                  <a:pt x="451" y="1087910"/>
                </a:lnTo>
                <a:lnTo>
                  <a:pt x="1128" y="1086547"/>
                </a:lnTo>
                <a:lnTo>
                  <a:pt x="1805" y="1084957"/>
                </a:lnTo>
                <a:lnTo>
                  <a:pt x="3159" y="1083367"/>
                </a:lnTo>
                <a:lnTo>
                  <a:pt x="4287" y="1082005"/>
                </a:lnTo>
                <a:lnTo>
                  <a:pt x="5415" y="1080869"/>
                </a:lnTo>
                <a:lnTo>
                  <a:pt x="6995" y="1079734"/>
                </a:lnTo>
                <a:lnTo>
                  <a:pt x="8574" y="1078598"/>
                </a:lnTo>
                <a:lnTo>
                  <a:pt x="10605" y="1077690"/>
                </a:lnTo>
                <a:lnTo>
                  <a:pt x="12411" y="1076781"/>
                </a:lnTo>
                <a:lnTo>
                  <a:pt x="14441" y="1076100"/>
                </a:lnTo>
                <a:lnTo>
                  <a:pt x="16472" y="1075419"/>
                </a:lnTo>
                <a:lnTo>
                  <a:pt x="18954" y="1075191"/>
                </a:lnTo>
                <a:lnTo>
                  <a:pt x="21211" y="1074964"/>
                </a:lnTo>
                <a:lnTo>
                  <a:pt x="23693" y="1074737"/>
                </a:lnTo>
                <a:close/>
                <a:moveTo>
                  <a:pt x="307154" y="904875"/>
                </a:moveTo>
                <a:lnTo>
                  <a:pt x="309431" y="904875"/>
                </a:lnTo>
                <a:lnTo>
                  <a:pt x="487494" y="904875"/>
                </a:lnTo>
                <a:lnTo>
                  <a:pt x="489771" y="904875"/>
                </a:lnTo>
                <a:lnTo>
                  <a:pt x="492276" y="905328"/>
                </a:lnTo>
                <a:lnTo>
                  <a:pt x="494553" y="906007"/>
                </a:lnTo>
                <a:lnTo>
                  <a:pt x="496602" y="906685"/>
                </a:lnTo>
                <a:lnTo>
                  <a:pt x="498652" y="908043"/>
                </a:lnTo>
                <a:lnTo>
                  <a:pt x="500929" y="909174"/>
                </a:lnTo>
                <a:lnTo>
                  <a:pt x="502523" y="910758"/>
                </a:lnTo>
                <a:lnTo>
                  <a:pt x="504344" y="912342"/>
                </a:lnTo>
                <a:lnTo>
                  <a:pt x="505710" y="913926"/>
                </a:lnTo>
                <a:lnTo>
                  <a:pt x="507304" y="916188"/>
                </a:lnTo>
                <a:lnTo>
                  <a:pt x="508443" y="918225"/>
                </a:lnTo>
                <a:lnTo>
                  <a:pt x="509354" y="920261"/>
                </a:lnTo>
                <a:lnTo>
                  <a:pt x="510264" y="922750"/>
                </a:lnTo>
                <a:lnTo>
                  <a:pt x="510720" y="925012"/>
                </a:lnTo>
                <a:lnTo>
                  <a:pt x="511175" y="927501"/>
                </a:lnTo>
                <a:lnTo>
                  <a:pt x="511175" y="930216"/>
                </a:lnTo>
                <a:lnTo>
                  <a:pt x="511175" y="1368484"/>
                </a:lnTo>
                <a:lnTo>
                  <a:pt x="511175" y="1370973"/>
                </a:lnTo>
                <a:lnTo>
                  <a:pt x="510720" y="1373688"/>
                </a:lnTo>
                <a:lnTo>
                  <a:pt x="510264" y="1376177"/>
                </a:lnTo>
                <a:lnTo>
                  <a:pt x="509354" y="1378439"/>
                </a:lnTo>
                <a:lnTo>
                  <a:pt x="508443" y="1380702"/>
                </a:lnTo>
                <a:lnTo>
                  <a:pt x="507304" y="1382738"/>
                </a:lnTo>
                <a:lnTo>
                  <a:pt x="505710" y="1384549"/>
                </a:lnTo>
                <a:lnTo>
                  <a:pt x="504344" y="1386359"/>
                </a:lnTo>
                <a:lnTo>
                  <a:pt x="502523" y="1388169"/>
                </a:lnTo>
                <a:lnTo>
                  <a:pt x="500929" y="1389526"/>
                </a:lnTo>
                <a:lnTo>
                  <a:pt x="498652" y="1390884"/>
                </a:lnTo>
                <a:lnTo>
                  <a:pt x="496602" y="1391789"/>
                </a:lnTo>
                <a:lnTo>
                  <a:pt x="494553" y="1392694"/>
                </a:lnTo>
                <a:lnTo>
                  <a:pt x="492276" y="1393373"/>
                </a:lnTo>
                <a:lnTo>
                  <a:pt x="489771" y="1393599"/>
                </a:lnTo>
                <a:lnTo>
                  <a:pt x="487494" y="1393825"/>
                </a:lnTo>
                <a:lnTo>
                  <a:pt x="309431" y="1393825"/>
                </a:lnTo>
                <a:lnTo>
                  <a:pt x="307154" y="1393599"/>
                </a:lnTo>
                <a:lnTo>
                  <a:pt x="304422" y="1393373"/>
                </a:lnTo>
                <a:lnTo>
                  <a:pt x="302372" y="1392694"/>
                </a:lnTo>
                <a:lnTo>
                  <a:pt x="300323" y="1391789"/>
                </a:lnTo>
                <a:lnTo>
                  <a:pt x="298274" y="1390884"/>
                </a:lnTo>
                <a:lnTo>
                  <a:pt x="295997" y="1389526"/>
                </a:lnTo>
                <a:lnTo>
                  <a:pt x="294403" y="1388169"/>
                </a:lnTo>
                <a:lnTo>
                  <a:pt x="292581" y="1386359"/>
                </a:lnTo>
                <a:lnTo>
                  <a:pt x="291215" y="1384549"/>
                </a:lnTo>
                <a:lnTo>
                  <a:pt x="289621" y="1382738"/>
                </a:lnTo>
                <a:lnTo>
                  <a:pt x="288483" y="1380702"/>
                </a:lnTo>
                <a:lnTo>
                  <a:pt x="287572" y="1378439"/>
                </a:lnTo>
                <a:lnTo>
                  <a:pt x="286661" y="1376177"/>
                </a:lnTo>
                <a:lnTo>
                  <a:pt x="286206" y="1373688"/>
                </a:lnTo>
                <a:lnTo>
                  <a:pt x="285750" y="1370973"/>
                </a:lnTo>
                <a:lnTo>
                  <a:pt x="285750" y="1368484"/>
                </a:lnTo>
                <a:lnTo>
                  <a:pt x="285750" y="930216"/>
                </a:lnTo>
                <a:lnTo>
                  <a:pt x="285750" y="927501"/>
                </a:lnTo>
                <a:lnTo>
                  <a:pt x="286206" y="925012"/>
                </a:lnTo>
                <a:lnTo>
                  <a:pt x="286661" y="922750"/>
                </a:lnTo>
                <a:lnTo>
                  <a:pt x="287572" y="920261"/>
                </a:lnTo>
                <a:lnTo>
                  <a:pt x="288483" y="918225"/>
                </a:lnTo>
                <a:lnTo>
                  <a:pt x="289621" y="916188"/>
                </a:lnTo>
                <a:lnTo>
                  <a:pt x="291215" y="913926"/>
                </a:lnTo>
                <a:lnTo>
                  <a:pt x="292581" y="912342"/>
                </a:lnTo>
                <a:lnTo>
                  <a:pt x="294403" y="910758"/>
                </a:lnTo>
                <a:lnTo>
                  <a:pt x="295997" y="909174"/>
                </a:lnTo>
                <a:lnTo>
                  <a:pt x="298274" y="908043"/>
                </a:lnTo>
                <a:lnTo>
                  <a:pt x="300323" y="906685"/>
                </a:lnTo>
                <a:lnTo>
                  <a:pt x="302372" y="906007"/>
                </a:lnTo>
                <a:lnTo>
                  <a:pt x="304422" y="905328"/>
                </a:lnTo>
                <a:lnTo>
                  <a:pt x="307154" y="904875"/>
                </a:lnTo>
                <a:close/>
                <a:moveTo>
                  <a:pt x="614065" y="754062"/>
                </a:moveTo>
                <a:lnTo>
                  <a:pt x="790874" y="754062"/>
                </a:lnTo>
                <a:lnTo>
                  <a:pt x="795848" y="754289"/>
                </a:lnTo>
                <a:lnTo>
                  <a:pt x="797883" y="754516"/>
                </a:lnTo>
                <a:lnTo>
                  <a:pt x="800144" y="754969"/>
                </a:lnTo>
                <a:lnTo>
                  <a:pt x="802179" y="755650"/>
                </a:lnTo>
                <a:lnTo>
                  <a:pt x="804214" y="756330"/>
                </a:lnTo>
                <a:lnTo>
                  <a:pt x="806023" y="757237"/>
                </a:lnTo>
                <a:lnTo>
                  <a:pt x="807605" y="758598"/>
                </a:lnTo>
                <a:lnTo>
                  <a:pt x="808962" y="759959"/>
                </a:lnTo>
                <a:lnTo>
                  <a:pt x="810545" y="761546"/>
                </a:lnTo>
                <a:lnTo>
                  <a:pt x="811675" y="763360"/>
                </a:lnTo>
                <a:lnTo>
                  <a:pt x="812579" y="765855"/>
                </a:lnTo>
                <a:lnTo>
                  <a:pt x="813484" y="768123"/>
                </a:lnTo>
                <a:lnTo>
                  <a:pt x="813936" y="770618"/>
                </a:lnTo>
                <a:lnTo>
                  <a:pt x="814388" y="773793"/>
                </a:lnTo>
                <a:lnTo>
                  <a:pt x="814388" y="776968"/>
                </a:lnTo>
                <a:lnTo>
                  <a:pt x="814388" y="1370920"/>
                </a:lnTo>
                <a:lnTo>
                  <a:pt x="814388" y="1374322"/>
                </a:lnTo>
                <a:lnTo>
                  <a:pt x="813936" y="1377043"/>
                </a:lnTo>
                <a:lnTo>
                  <a:pt x="813484" y="1379764"/>
                </a:lnTo>
                <a:lnTo>
                  <a:pt x="812579" y="1382259"/>
                </a:lnTo>
                <a:lnTo>
                  <a:pt x="811675" y="1384300"/>
                </a:lnTo>
                <a:lnTo>
                  <a:pt x="810545" y="1386114"/>
                </a:lnTo>
                <a:lnTo>
                  <a:pt x="808962" y="1387929"/>
                </a:lnTo>
                <a:lnTo>
                  <a:pt x="807605" y="1389290"/>
                </a:lnTo>
                <a:lnTo>
                  <a:pt x="806023" y="1390423"/>
                </a:lnTo>
                <a:lnTo>
                  <a:pt x="804214" y="1391331"/>
                </a:lnTo>
                <a:lnTo>
                  <a:pt x="802179" y="1392238"/>
                </a:lnTo>
                <a:lnTo>
                  <a:pt x="800144" y="1392691"/>
                </a:lnTo>
                <a:lnTo>
                  <a:pt x="797883" y="1393145"/>
                </a:lnTo>
                <a:lnTo>
                  <a:pt x="795848" y="1393598"/>
                </a:lnTo>
                <a:lnTo>
                  <a:pt x="790874" y="1393825"/>
                </a:lnTo>
                <a:lnTo>
                  <a:pt x="614065" y="1393825"/>
                </a:lnTo>
                <a:lnTo>
                  <a:pt x="609316" y="1393598"/>
                </a:lnTo>
                <a:lnTo>
                  <a:pt x="607055" y="1393145"/>
                </a:lnTo>
                <a:lnTo>
                  <a:pt x="605021" y="1392691"/>
                </a:lnTo>
                <a:lnTo>
                  <a:pt x="602760" y="1392238"/>
                </a:lnTo>
                <a:lnTo>
                  <a:pt x="600951" y="1391331"/>
                </a:lnTo>
                <a:lnTo>
                  <a:pt x="599142" y="1390423"/>
                </a:lnTo>
                <a:lnTo>
                  <a:pt x="597559" y="1389290"/>
                </a:lnTo>
                <a:lnTo>
                  <a:pt x="595977" y="1387929"/>
                </a:lnTo>
                <a:lnTo>
                  <a:pt x="594394" y="1386114"/>
                </a:lnTo>
                <a:lnTo>
                  <a:pt x="593263" y="1384300"/>
                </a:lnTo>
                <a:lnTo>
                  <a:pt x="592359" y="1382259"/>
                </a:lnTo>
                <a:lnTo>
                  <a:pt x="591681" y="1379764"/>
                </a:lnTo>
                <a:lnTo>
                  <a:pt x="591002" y="1377043"/>
                </a:lnTo>
                <a:lnTo>
                  <a:pt x="590776" y="1374322"/>
                </a:lnTo>
                <a:lnTo>
                  <a:pt x="590550" y="1370920"/>
                </a:lnTo>
                <a:lnTo>
                  <a:pt x="590550" y="776968"/>
                </a:lnTo>
                <a:lnTo>
                  <a:pt x="590776" y="773793"/>
                </a:lnTo>
                <a:lnTo>
                  <a:pt x="591002" y="770618"/>
                </a:lnTo>
                <a:lnTo>
                  <a:pt x="591681" y="768123"/>
                </a:lnTo>
                <a:lnTo>
                  <a:pt x="592359" y="765855"/>
                </a:lnTo>
                <a:lnTo>
                  <a:pt x="593263" y="763360"/>
                </a:lnTo>
                <a:lnTo>
                  <a:pt x="594394" y="761546"/>
                </a:lnTo>
                <a:lnTo>
                  <a:pt x="595977" y="759959"/>
                </a:lnTo>
                <a:lnTo>
                  <a:pt x="597559" y="758598"/>
                </a:lnTo>
                <a:lnTo>
                  <a:pt x="599142" y="757237"/>
                </a:lnTo>
                <a:lnTo>
                  <a:pt x="600951" y="756330"/>
                </a:lnTo>
                <a:lnTo>
                  <a:pt x="602760" y="755650"/>
                </a:lnTo>
                <a:lnTo>
                  <a:pt x="605021" y="754969"/>
                </a:lnTo>
                <a:lnTo>
                  <a:pt x="607055" y="754516"/>
                </a:lnTo>
                <a:lnTo>
                  <a:pt x="609316" y="754289"/>
                </a:lnTo>
                <a:lnTo>
                  <a:pt x="614065" y="754062"/>
                </a:lnTo>
                <a:close/>
                <a:moveTo>
                  <a:pt x="925215" y="371475"/>
                </a:moveTo>
                <a:lnTo>
                  <a:pt x="1102024" y="371475"/>
                </a:lnTo>
                <a:lnTo>
                  <a:pt x="1106998" y="371702"/>
                </a:lnTo>
                <a:lnTo>
                  <a:pt x="1109033" y="371702"/>
                </a:lnTo>
                <a:lnTo>
                  <a:pt x="1111294" y="371929"/>
                </a:lnTo>
                <a:lnTo>
                  <a:pt x="1113329" y="372383"/>
                </a:lnTo>
                <a:lnTo>
                  <a:pt x="1115364" y="373290"/>
                </a:lnTo>
                <a:lnTo>
                  <a:pt x="1117173" y="374198"/>
                </a:lnTo>
                <a:lnTo>
                  <a:pt x="1118755" y="375332"/>
                </a:lnTo>
                <a:lnTo>
                  <a:pt x="1120112" y="376694"/>
                </a:lnTo>
                <a:lnTo>
                  <a:pt x="1121695" y="378509"/>
                </a:lnTo>
                <a:lnTo>
                  <a:pt x="1122825" y="381004"/>
                </a:lnTo>
                <a:lnTo>
                  <a:pt x="1123729" y="383727"/>
                </a:lnTo>
                <a:lnTo>
                  <a:pt x="1124634" y="387130"/>
                </a:lnTo>
                <a:lnTo>
                  <a:pt x="1125086" y="390987"/>
                </a:lnTo>
                <a:lnTo>
                  <a:pt x="1125538" y="395525"/>
                </a:lnTo>
                <a:lnTo>
                  <a:pt x="1125538" y="400517"/>
                </a:lnTo>
                <a:lnTo>
                  <a:pt x="1125538" y="1361609"/>
                </a:lnTo>
                <a:lnTo>
                  <a:pt x="1125538" y="1366827"/>
                </a:lnTo>
                <a:lnTo>
                  <a:pt x="1125086" y="1371138"/>
                </a:lnTo>
                <a:lnTo>
                  <a:pt x="1124634" y="1375222"/>
                </a:lnTo>
                <a:lnTo>
                  <a:pt x="1123729" y="1378398"/>
                </a:lnTo>
                <a:lnTo>
                  <a:pt x="1122825" y="1381348"/>
                </a:lnTo>
                <a:lnTo>
                  <a:pt x="1121695" y="1383617"/>
                </a:lnTo>
                <a:lnTo>
                  <a:pt x="1120112" y="1385432"/>
                </a:lnTo>
                <a:lnTo>
                  <a:pt x="1118755" y="1387020"/>
                </a:lnTo>
                <a:lnTo>
                  <a:pt x="1117173" y="1388381"/>
                </a:lnTo>
                <a:lnTo>
                  <a:pt x="1115364" y="1389289"/>
                </a:lnTo>
                <a:lnTo>
                  <a:pt x="1113329" y="1389743"/>
                </a:lnTo>
                <a:lnTo>
                  <a:pt x="1111294" y="1390196"/>
                </a:lnTo>
                <a:lnTo>
                  <a:pt x="1109033" y="1390423"/>
                </a:lnTo>
                <a:lnTo>
                  <a:pt x="1106998" y="1390650"/>
                </a:lnTo>
                <a:lnTo>
                  <a:pt x="1102024" y="1390650"/>
                </a:lnTo>
                <a:lnTo>
                  <a:pt x="925215" y="1390650"/>
                </a:lnTo>
                <a:lnTo>
                  <a:pt x="920466" y="1390650"/>
                </a:lnTo>
                <a:lnTo>
                  <a:pt x="918205" y="1390423"/>
                </a:lnTo>
                <a:lnTo>
                  <a:pt x="916171" y="1390196"/>
                </a:lnTo>
                <a:lnTo>
                  <a:pt x="913910" y="1389743"/>
                </a:lnTo>
                <a:lnTo>
                  <a:pt x="912101" y="1389289"/>
                </a:lnTo>
                <a:lnTo>
                  <a:pt x="910292" y="1388381"/>
                </a:lnTo>
                <a:lnTo>
                  <a:pt x="908709" y="1387020"/>
                </a:lnTo>
                <a:lnTo>
                  <a:pt x="907127" y="1385432"/>
                </a:lnTo>
                <a:lnTo>
                  <a:pt x="905544" y="1383617"/>
                </a:lnTo>
                <a:lnTo>
                  <a:pt x="904413" y="1381348"/>
                </a:lnTo>
                <a:lnTo>
                  <a:pt x="903509" y="1378398"/>
                </a:lnTo>
                <a:lnTo>
                  <a:pt x="902831" y="1375222"/>
                </a:lnTo>
                <a:lnTo>
                  <a:pt x="902152" y="1371138"/>
                </a:lnTo>
                <a:lnTo>
                  <a:pt x="901926" y="1366827"/>
                </a:lnTo>
                <a:lnTo>
                  <a:pt x="901700" y="1361609"/>
                </a:lnTo>
                <a:lnTo>
                  <a:pt x="901700" y="400517"/>
                </a:lnTo>
                <a:lnTo>
                  <a:pt x="901926" y="395525"/>
                </a:lnTo>
                <a:lnTo>
                  <a:pt x="902152" y="390987"/>
                </a:lnTo>
                <a:lnTo>
                  <a:pt x="902831" y="387130"/>
                </a:lnTo>
                <a:lnTo>
                  <a:pt x="903509" y="383727"/>
                </a:lnTo>
                <a:lnTo>
                  <a:pt x="904413" y="381004"/>
                </a:lnTo>
                <a:lnTo>
                  <a:pt x="905544" y="378509"/>
                </a:lnTo>
                <a:lnTo>
                  <a:pt x="907127" y="376694"/>
                </a:lnTo>
                <a:lnTo>
                  <a:pt x="908709" y="375332"/>
                </a:lnTo>
                <a:lnTo>
                  <a:pt x="910292" y="374198"/>
                </a:lnTo>
                <a:lnTo>
                  <a:pt x="912101" y="373290"/>
                </a:lnTo>
                <a:lnTo>
                  <a:pt x="913910" y="372383"/>
                </a:lnTo>
                <a:lnTo>
                  <a:pt x="916171" y="371929"/>
                </a:lnTo>
                <a:lnTo>
                  <a:pt x="918205" y="371702"/>
                </a:lnTo>
                <a:lnTo>
                  <a:pt x="920466" y="371702"/>
                </a:lnTo>
                <a:lnTo>
                  <a:pt x="925215" y="371475"/>
                </a:lnTo>
                <a:close/>
                <a:moveTo>
                  <a:pt x="866187" y="0"/>
                </a:moveTo>
                <a:lnTo>
                  <a:pt x="1014412" y="183647"/>
                </a:lnTo>
                <a:lnTo>
                  <a:pt x="885708" y="183647"/>
                </a:lnTo>
                <a:lnTo>
                  <a:pt x="882530" y="200651"/>
                </a:lnTo>
                <a:lnTo>
                  <a:pt x="879126" y="217202"/>
                </a:lnTo>
                <a:lnTo>
                  <a:pt x="875494" y="233980"/>
                </a:lnTo>
                <a:lnTo>
                  <a:pt x="871862" y="250077"/>
                </a:lnTo>
                <a:lnTo>
                  <a:pt x="867776" y="265948"/>
                </a:lnTo>
                <a:lnTo>
                  <a:pt x="863690" y="281365"/>
                </a:lnTo>
                <a:lnTo>
                  <a:pt x="859150" y="296782"/>
                </a:lnTo>
                <a:lnTo>
                  <a:pt x="854384" y="311746"/>
                </a:lnTo>
                <a:lnTo>
                  <a:pt x="849844" y="326483"/>
                </a:lnTo>
                <a:lnTo>
                  <a:pt x="844623" y="340994"/>
                </a:lnTo>
                <a:lnTo>
                  <a:pt x="839402" y="355051"/>
                </a:lnTo>
                <a:lnTo>
                  <a:pt x="834181" y="369107"/>
                </a:lnTo>
                <a:lnTo>
                  <a:pt x="828734" y="382711"/>
                </a:lnTo>
                <a:lnTo>
                  <a:pt x="822832" y="396088"/>
                </a:lnTo>
                <a:lnTo>
                  <a:pt x="816930" y="409238"/>
                </a:lnTo>
                <a:lnTo>
                  <a:pt x="811028" y="422161"/>
                </a:lnTo>
                <a:lnTo>
                  <a:pt x="804900" y="434857"/>
                </a:lnTo>
                <a:lnTo>
                  <a:pt x="798317" y="446874"/>
                </a:lnTo>
                <a:lnTo>
                  <a:pt x="791734" y="459117"/>
                </a:lnTo>
                <a:lnTo>
                  <a:pt x="785151" y="471133"/>
                </a:lnTo>
                <a:lnTo>
                  <a:pt x="778342" y="482470"/>
                </a:lnTo>
                <a:lnTo>
                  <a:pt x="771305" y="494033"/>
                </a:lnTo>
                <a:lnTo>
                  <a:pt x="764041" y="505142"/>
                </a:lnTo>
                <a:lnTo>
                  <a:pt x="756777" y="516025"/>
                </a:lnTo>
                <a:lnTo>
                  <a:pt x="749514" y="526681"/>
                </a:lnTo>
                <a:lnTo>
                  <a:pt x="742023" y="537110"/>
                </a:lnTo>
                <a:lnTo>
                  <a:pt x="734305" y="547313"/>
                </a:lnTo>
                <a:lnTo>
                  <a:pt x="726588" y="557062"/>
                </a:lnTo>
                <a:lnTo>
                  <a:pt x="718643" y="567038"/>
                </a:lnTo>
                <a:lnTo>
                  <a:pt x="710698" y="576334"/>
                </a:lnTo>
                <a:lnTo>
                  <a:pt x="702754" y="585629"/>
                </a:lnTo>
                <a:lnTo>
                  <a:pt x="694582" y="594698"/>
                </a:lnTo>
                <a:lnTo>
                  <a:pt x="686183" y="603767"/>
                </a:lnTo>
                <a:lnTo>
                  <a:pt x="677785" y="612156"/>
                </a:lnTo>
                <a:lnTo>
                  <a:pt x="669159" y="620545"/>
                </a:lnTo>
                <a:lnTo>
                  <a:pt x="660533" y="628934"/>
                </a:lnTo>
                <a:lnTo>
                  <a:pt x="651908" y="636869"/>
                </a:lnTo>
                <a:lnTo>
                  <a:pt x="643282" y="644578"/>
                </a:lnTo>
                <a:lnTo>
                  <a:pt x="634429" y="652286"/>
                </a:lnTo>
                <a:lnTo>
                  <a:pt x="625577" y="659541"/>
                </a:lnTo>
                <a:lnTo>
                  <a:pt x="616497" y="666797"/>
                </a:lnTo>
                <a:lnTo>
                  <a:pt x="607417" y="673825"/>
                </a:lnTo>
                <a:lnTo>
                  <a:pt x="598338" y="680627"/>
                </a:lnTo>
                <a:lnTo>
                  <a:pt x="589258" y="687429"/>
                </a:lnTo>
                <a:lnTo>
                  <a:pt x="579952" y="693777"/>
                </a:lnTo>
                <a:lnTo>
                  <a:pt x="570645" y="700125"/>
                </a:lnTo>
                <a:lnTo>
                  <a:pt x="561565" y="706020"/>
                </a:lnTo>
                <a:lnTo>
                  <a:pt x="552259" y="711915"/>
                </a:lnTo>
                <a:lnTo>
                  <a:pt x="542725" y="717810"/>
                </a:lnTo>
                <a:lnTo>
                  <a:pt x="533191" y="723478"/>
                </a:lnTo>
                <a:lnTo>
                  <a:pt x="523885" y="728919"/>
                </a:lnTo>
                <a:lnTo>
                  <a:pt x="514351" y="733907"/>
                </a:lnTo>
                <a:lnTo>
                  <a:pt x="504818" y="739122"/>
                </a:lnTo>
                <a:lnTo>
                  <a:pt x="495284" y="743883"/>
                </a:lnTo>
                <a:lnTo>
                  <a:pt x="485750" y="748644"/>
                </a:lnTo>
                <a:lnTo>
                  <a:pt x="476217" y="753179"/>
                </a:lnTo>
                <a:lnTo>
                  <a:pt x="466683" y="757486"/>
                </a:lnTo>
                <a:lnTo>
                  <a:pt x="457149" y="761794"/>
                </a:lnTo>
                <a:lnTo>
                  <a:pt x="437855" y="769956"/>
                </a:lnTo>
                <a:lnTo>
                  <a:pt x="419015" y="777438"/>
                </a:lnTo>
                <a:lnTo>
                  <a:pt x="399948" y="784467"/>
                </a:lnTo>
                <a:lnTo>
                  <a:pt x="381107" y="790815"/>
                </a:lnTo>
                <a:lnTo>
                  <a:pt x="362040" y="796936"/>
                </a:lnTo>
                <a:lnTo>
                  <a:pt x="343654" y="802151"/>
                </a:lnTo>
                <a:lnTo>
                  <a:pt x="325041" y="807139"/>
                </a:lnTo>
                <a:lnTo>
                  <a:pt x="306881" y="811673"/>
                </a:lnTo>
                <a:lnTo>
                  <a:pt x="288722" y="815528"/>
                </a:lnTo>
                <a:lnTo>
                  <a:pt x="271244" y="819382"/>
                </a:lnTo>
                <a:lnTo>
                  <a:pt x="253539" y="822556"/>
                </a:lnTo>
                <a:lnTo>
                  <a:pt x="236514" y="825504"/>
                </a:lnTo>
                <a:lnTo>
                  <a:pt x="219944" y="827998"/>
                </a:lnTo>
                <a:lnTo>
                  <a:pt x="203828" y="830038"/>
                </a:lnTo>
                <a:lnTo>
                  <a:pt x="187938" y="831852"/>
                </a:lnTo>
                <a:lnTo>
                  <a:pt x="172503" y="833666"/>
                </a:lnTo>
                <a:lnTo>
                  <a:pt x="157748" y="835026"/>
                </a:lnTo>
                <a:lnTo>
                  <a:pt x="143448" y="835933"/>
                </a:lnTo>
                <a:lnTo>
                  <a:pt x="129602" y="836840"/>
                </a:lnTo>
                <a:lnTo>
                  <a:pt x="116436" y="837293"/>
                </a:lnTo>
                <a:lnTo>
                  <a:pt x="103725" y="837747"/>
                </a:lnTo>
                <a:lnTo>
                  <a:pt x="91921" y="837973"/>
                </a:lnTo>
                <a:lnTo>
                  <a:pt x="80571" y="838200"/>
                </a:lnTo>
                <a:lnTo>
                  <a:pt x="60369" y="837973"/>
                </a:lnTo>
                <a:lnTo>
                  <a:pt x="43345" y="837520"/>
                </a:lnTo>
                <a:lnTo>
                  <a:pt x="29499" y="836840"/>
                </a:lnTo>
                <a:lnTo>
                  <a:pt x="19511" y="836386"/>
                </a:lnTo>
                <a:lnTo>
                  <a:pt x="11112" y="835480"/>
                </a:lnTo>
                <a:lnTo>
                  <a:pt x="26094" y="834119"/>
                </a:lnTo>
                <a:lnTo>
                  <a:pt x="40848" y="832079"/>
                </a:lnTo>
                <a:lnTo>
                  <a:pt x="55375" y="830265"/>
                </a:lnTo>
                <a:lnTo>
                  <a:pt x="69676" y="828224"/>
                </a:lnTo>
                <a:lnTo>
                  <a:pt x="83976" y="826184"/>
                </a:lnTo>
                <a:lnTo>
                  <a:pt x="97823" y="823690"/>
                </a:lnTo>
                <a:lnTo>
                  <a:pt x="111669" y="821423"/>
                </a:lnTo>
                <a:lnTo>
                  <a:pt x="125516" y="818929"/>
                </a:lnTo>
                <a:lnTo>
                  <a:pt x="138908" y="815981"/>
                </a:lnTo>
                <a:lnTo>
                  <a:pt x="152301" y="813261"/>
                </a:lnTo>
                <a:lnTo>
                  <a:pt x="165693" y="810540"/>
                </a:lnTo>
                <a:lnTo>
                  <a:pt x="178405" y="807366"/>
                </a:lnTo>
                <a:lnTo>
                  <a:pt x="191343" y="804418"/>
                </a:lnTo>
                <a:lnTo>
                  <a:pt x="204055" y="801017"/>
                </a:lnTo>
                <a:lnTo>
                  <a:pt x="216312" y="797617"/>
                </a:lnTo>
                <a:lnTo>
                  <a:pt x="228797" y="793989"/>
                </a:lnTo>
                <a:lnTo>
                  <a:pt x="241054" y="790588"/>
                </a:lnTo>
                <a:lnTo>
                  <a:pt x="252858" y="786734"/>
                </a:lnTo>
                <a:lnTo>
                  <a:pt x="264888" y="783106"/>
                </a:lnTo>
                <a:lnTo>
                  <a:pt x="276692" y="779025"/>
                </a:lnTo>
                <a:lnTo>
                  <a:pt x="288041" y="775171"/>
                </a:lnTo>
                <a:lnTo>
                  <a:pt x="299618" y="770863"/>
                </a:lnTo>
                <a:lnTo>
                  <a:pt x="310513" y="766782"/>
                </a:lnTo>
                <a:lnTo>
                  <a:pt x="321863" y="762474"/>
                </a:lnTo>
                <a:lnTo>
                  <a:pt x="332531" y="757940"/>
                </a:lnTo>
                <a:lnTo>
                  <a:pt x="343427" y="753632"/>
                </a:lnTo>
                <a:lnTo>
                  <a:pt x="353869" y="748871"/>
                </a:lnTo>
                <a:lnTo>
                  <a:pt x="364310" y="744336"/>
                </a:lnTo>
                <a:lnTo>
                  <a:pt x="384739" y="734587"/>
                </a:lnTo>
                <a:lnTo>
                  <a:pt x="404715" y="724838"/>
                </a:lnTo>
                <a:lnTo>
                  <a:pt x="423782" y="714635"/>
                </a:lnTo>
                <a:lnTo>
                  <a:pt x="442622" y="703979"/>
                </a:lnTo>
                <a:lnTo>
                  <a:pt x="460554" y="693323"/>
                </a:lnTo>
                <a:lnTo>
                  <a:pt x="478260" y="682214"/>
                </a:lnTo>
                <a:lnTo>
                  <a:pt x="495057" y="671104"/>
                </a:lnTo>
                <a:lnTo>
                  <a:pt x="511400" y="659541"/>
                </a:lnTo>
                <a:lnTo>
                  <a:pt x="527290" y="647752"/>
                </a:lnTo>
                <a:lnTo>
                  <a:pt x="542725" y="635962"/>
                </a:lnTo>
                <a:lnTo>
                  <a:pt x="557479" y="623719"/>
                </a:lnTo>
                <a:lnTo>
                  <a:pt x="571780" y="611476"/>
                </a:lnTo>
                <a:lnTo>
                  <a:pt x="585853" y="599006"/>
                </a:lnTo>
                <a:lnTo>
                  <a:pt x="599246" y="586536"/>
                </a:lnTo>
                <a:lnTo>
                  <a:pt x="612184" y="574066"/>
                </a:lnTo>
                <a:lnTo>
                  <a:pt x="624215" y="561143"/>
                </a:lnTo>
                <a:lnTo>
                  <a:pt x="636245" y="548446"/>
                </a:lnTo>
                <a:lnTo>
                  <a:pt x="647822" y="535296"/>
                </a:lnTo>
                <a:lnTo>
                  <a:pt x="658717" y="522600"/>
                </a:lnTo>
                <a:lnTo>
                  <a:pt x="669613" y="509677"/>
                </a:lnTo>
                <a:lnTo>
                  <a:pt x="679601" y="496527"/>
                </a:lnTo>
                <a:lnTo>
                  <a:pt x="689361" y="483376"/>
                </a:lnTo>
                <a:lnTo>
                  <a:pt x="698441" y="470680"/>
                </a:lnTo>
                <a:lnTo>
                  <a:pt x="707520" y="457757"/>
                </a:lnTo>
                <a:lnTo>
                  <a:pt x="716146" y="444607"/>
                </a:lnTo>
                <a:lnTo>
                  <a:pt x="724091" y="431683"/>
                </a:lnTo>
                <a:lnTo>
                  <a:pt x="732035" y="419214"/>
                </a:lnTo>
                <a:lnTo>
                  <a:pt x="739299" y="406517"/>
                </a:lnTo>
                <a:lnTo>
                  <a:pt x="746336" y="393820"/>
                </a:lnTo>
                <a:lnTo>
                  <a:pt x="753146" y="381577"/>
                </a:lnTo>
                <a:lnTo>
                  <a:pt x="759501" y="369107"/>
                </a:lnTo>
                <a:lnTo>
                  <a:pt x="765176" y="356864"/>
                </a:lnTo>
                <a:lnTo>
                  <a:pt x="770851" y="345075"/>
                </a:lnTo>
                <a:lnTo>
                  <a:pt x="776299" y="333285"/>
                </a:lnTo>
                <a:lnTo>
                  <a:pt x="781520" y="321722"/>
                </a:lnTo>
                <a:lnTo>
                  <a:pt x="786059" y="310386"/>
                </a:lnTo>
                <a:lnTo>
                  <a:pt x="790599" y="299050"/>
                </a:lnTo>
                <a:lnTo>
                  <a:pt x="794685" y="288394"/>
                </a:lnTo>
                <a:lnTo>
                  <a:pt x="798544" y="277737"/>
                </a:lnTo>
                <a:lnTo>
                  <a:pt x="802176" y="267308"/>
                </a:lnTo>
                <a:lnTo>
                  <a:pt x="808531" y="247810"/>
                </a:lnTo>
                <a:lnTo>
                  <a:pt x="814206" y="229445"/>
                </a:lnTo>
                <a:lnTo>
                  <a:pt x="818973" y="212441"/>
                </a:lnTo>
                <a:lnTo>
                  <a:pt x="822605" y="197250"/>
                </a:lnTo>
                <a:lnTo>
                  <a:pt x="825783" y="183647"/>
                </a:lnTo>
                <a:lnTo>
                  <a:pt x="695944" y="183647"/>
                </a:lnTo>
                <a:lnTo>
                  <a:pt x="866187" y="0"/>
                </a:lnTo>
                <a:close/>
              </a:path>
            </a:pathLst>
          </a:custGeom>
          <a:solidFill>
            <a:srgbClr val="C75050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154903" y="5139104"/>
            <a:ext cx="649713" cy="649713"/>
            <a:chOff x="1154903" y="5139104"/>
            <a:chExt cx="649713" cy="649713"/>
          </a:xfrm>
        </p:grpSpPr>
        <p:sp>
          <p:nvSpPr>
            <p:cNvPr id="60" name="椭圆 59"/>
            <p:cNvSpPr/>
            <p:nvPr/>
          </p:nvSpPr>
          <p:spPr>
            <a:xfrm>
              <a:off x="1154903" y="5139104"/>
              <a:ext cx="649713" cy="649713"/>
            </a:xfrm>
            <a:prstGeom prst="ellipse">
              <a:avLst/>
            </a:prstGeom>
            <a:noFill/>
            <a:ln w="6350"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n-ea"/>
                <a:sym typeface="+mn-lt"/>
              </a:endParaRPr>
            </a:p>
          </p:txBody>
        </p:sp>
        <p:sp>
          <p:nvSpPr>
            <p:cNvPr id="34" name="KSO_Shape"/>
            <p:cNvSpPr>
              <a:spLocks noChangeAspect="1"/>
            </p:cNvSpPr>
            <p:nvPr/>
          </p:nvSpPr>
          <p:spPr bwMode="auto">
            <a:xfrm>
              <a:off x="1264236" y="5225598"/>
              <a:ext cx="437458" cy="440046"/>
            </a:xfrm>
            <a:custGeom>
              <a:avLst/>
              <a:gdLst>
                <a:gd name="T0" fmla="*/ 1295082 w 2109787"/>
                <a:gd name="T1" fmla="*/ 1930537 h 2125662"/>
                <a:gd name="T2" fmla="*/ 1378267 w 2109787"/>
                <a:gd name="T3" fmla="*/ 1684248 h 2125662"/>
                <a:gd name="T4" fmla="*/ 1361122 w 2109787"/>
                <a:gd name="T5" fmla="*/ 1545055 h 2125662"/>
                <a:gd name="T6" fmla="*/ 1566862 w 2109787"/>
                <a:gd name="T7" fmla="*/ 1567300 h 2125662"/>
                <a:gd name="T8" fmla="*/ 1528445 w 2109787"/>
                <a:gd name="T9" fmla="*/ 2041129 h 2125662"/>
                <a:gd name="T10" fmla="*/ 1651000 w 2109787"/>
                <a:gd name="T11" fmla="*/ 1844733 h 2125662"/>
                <a:gd name="T12" fmla="*/ 1901190 w 2109787"/>
                <a:gd name="T13" fmla="*/ 1450988 h 2125662"/>
                <a:gd name="T14" fmla="*/ 2088197 w 2109787"/>
                <a:gd name="T15" fmla="*/ 1575563 h 2125662"/>
                <a:gd name="T16" fmla="*/ 2077720 w 2109787"/>
                <a:gd name="T17" fmla="*/ 2010939 h 2125662"/>
                <a:gd name="T18" fmla="*/ 1755457 w 2109787"/>
                <a:gd name="T19" fmla="*/ 2109455 h 2125662"/>
                <a:gd name="T20" fmla="*/ 1116012 w 2109787"/>
                <a:gd name="T21" fmla="*/ 2102146 h 2125662"/>
                <a:gd name="T22" fmla="*/ 824229 w 2109787"/>
                <a:gd name="T23" fmla="*/ 1996956 h 2125662"/>
                <a:gd name="T24" fmla="*/ 842327 w 2109787"/>
                <a:gd name="T25" fmla="*/ 1547597 h 2125662"/>
                <a:gd name="T26" fmla="*/ 1079500 w 2109787"/>
                <a:gd name="T27" fmla="*/ 1446221 h 2125662"/>
                <a:gd name="T28" fmla="*/ 1156856 w 2109787"/>
                <a:gd name="T29" fmla="*/ 894212 h 2125662"/>
                <a:gd name="T30" fmla="*/ 1181274 w 2109787"/>
                <a:gd name="T31" fmla="*/ 1123523 h 2125662"/>
                <a:gd name="T32" fmla="*/ 1403890 w 2109787"/>
                <a:gd name="T33" fmla="*/ 1350929 h 2125662"/>
                <a:gd name="T34" fmla="*/ 1555473 w 2109787"/>
                <a:gd name="T35" fmla="*/ 1330602 h 2125662"/>
                <a:gd name="T36" fmla="*/ 1746695 w 2109787"/>
                <a:gd name="T37" fmla="*/ 1088269 h 2125662"/>
                <a:gd name="T38" fmla="*/ 1634435 w 2109787"/>
                <a:gd name="T39" fmla="*/ 939629 h 2125662"/>
                <a:gd name="T40" fmla="*/ 1329051 w 2109787"/>
                <a:gd name="T41" fmla="*/ 834184 h 2125662"/>
                <a:gd name="T42" fmla="*/ 1487609 w 2109787"/>
                <a:gd name="T43" fmla="*/ 501650 h 2125662"/>
                <a:gd name="T44" fmla="*/ 1685808 w 2109787"/>
                <a:gd name="T45" fmla="*/ 588039 h 2125662"/>
                <a:gd name="T46" fmla="*/ 1817729 w 2109787"/>
                <a:gd name="T47" fmla="*/ 779556 h 2125662"/>
                <a:gd name="T48" fmla="*/ 1848490 w 2109787"/>
                <a:gd name="T49" fmla="*/ 1036817 h 2125662"/>
                <a:gd name="T50" fmla="*/ 1748915 w 2109787"/>
                <a:gd name="T51" fmla="*/ 1271528 h 2125662"/>
                <a:gd name="T52" fmla="*/ 1576403 w 2109787"/>
                <a:gd name="T53" fmla="*/ 1417309 h 2125662"/>
                <a:gd name="T54" fmla="*/ 1403573 w 2109787"/>
                <a:gd name="T55" fmla="*/ 1442082 h 2125662"/>
                <a:gd name="T56" fmla="*/ 1224085 w 2109787"/>
                <a:gd name="T57" fmla="*/ 1336319 h 2125662"/>
                <a:gd name="T58" fmla="*/ 1088992 w 2109787"/>
                <a:gd name="T59" fmla="*/ 1130193 h 2125662"/>
                <a:gd name="T60" fmla="*/ 1072185 w 2109787"/>
                <a:gd name="T61" fmla="*/ 867850 h 2125662"/>
                <a:gd name="T62" fmla="*/ 1171443 w 2109787"/>
                <a:gd name="T63" fmla="*/ 647432 h 2125662"/>
                <a:gd name="T64" fmla="*/ 1349029 w 2109787"/>
                <a:gd name="T65" fmla="*/ 518483 h 2125662"/>
                <a:gd name="T66" fmla="*/ 894842 w 2109787"/>
                <a:gd name="T67" fmla="*/ 389721 h 2125662"/>
                <a:gd name="T68" fmla="*/ 783863 w 2109787"/>
                <a:gd name="T69" fmla="*/ 461707 h 2125662"/>
                <a:gd name="T70" fmla="*/ 646249 w 2109787"/>
                <a:gd name="T71" fmla="*/ 519107 h 2125662"/>
                <a:gd name="T72" fmla="*/ 649737 w 2109787"/>
                <a:gd name="T73" fmla="*/ 631367 h 2125662"/>
                <a:gd name="T74" fmla="*/ 859963 w 2109787"/>
                <a:gd name="T75" fmla="*/ 751873 h 2125662"/>
                <a:gd name="T76" fmla="*/ 989016 w 2109787"/>
                <a:gd name="T77" fmla="*/ 914873 h 2125662"/>
                <a:gd name="T78" fmla="*/ 926551 w 2109787"/>
                <a:gd name="T79" fmla="*/ 1110219 h 2125662"/>
                <a:gd name="T80" fmla="*/ 637054 w 2109787"/>
                <a:gd name="T81" fmla="*/ 1172057 h 2125662"/>
                <a:gd name="T82" fmla="*/ 648152 w 2109787"/>
                <a:gd name="T83" fmla="*/ 1081995 h 2125662"/>
                <a:gd name="T84" fmla="*/ 837450 w 2109787"/>
                <a:gd name="T85" fmla="*/ 1055674 h 2125662"/>
                <a:gd name="T86" fmla="*/ 874549 w 2109787"/>
                <a:gd name="T87" fmla="*/ 927557 h 2125662"/>
                <a:gd name="T88" fmla="*/ 734081 w 2109787"/>
                <a:gd name="T89" fmla="*/ 811174 h 2125662"/>
                <a:gd name="T90" fmla="*/ 535588 w 2109787"/>
                <a:gd name="T91" fmla="*/ 662762 h 2125662"/>
                <a:gd name="T92" fmla="*/ 561905 w 2109787"/>
                <a:gd name="T93" fmla="*/ 464879 h 2125662"/>
                <a:gd name="T94" fmla="*/ 832750 w 2109787"/>
                <a:gd name="T95" fmla="*/ 1588 h 2125662"/>
                <a:gd name="T96" fmla="*/ 1300854 w 2109787"/>
                <a:gd name="T97" fmla="*/ 193714 h 2125662"/>
                <a:gd name="T98" fmla="*/ 1132654 w 2109787"/>
                <a:gd name="T99" fmla="*/ 241031 h 2125662"/>
                <a:gd name="T100" fmla="*/ 735320 w 2109787"/>
                <a:gd name="T101" fmla="*/ 141316 h 2125662"/>
                <a:gd name="T102" fmla="*/ 411297 w 2109787"/>
                <a:gd name="T103" fmla="*/ 258815 h 2125662"/>
                <a:gd name="T104" fmla="*/ 196445 w 2109787"/>
                <a:gd name="T105" fmla="*/ 520171 h 2125662"/>
                <a:gd name="T106" fmla="*/ 143129 w 2109787"/>
                <a:gd name="T107" fmla="*/ 858378 h 2125662"/>
                <a:gd name="T108" fmla="*/ 247857 w 2109787"/>
                <a:gd name="T109" fmla="*/ 1145456 h 2125662"/>
                <a:gd name="T110" fmla="*/ 469056 w 2109787"/>
                <a:gd name="T111" fmla="*/ 1349968 h 2125662"/>
                <a:gd name="T112" fmla="*/ 542684 w 2109787"/>
                <a:gd name="T113" fmla="*/ 1533202 h 2125662"/>
                <a:gd name="T114" fmla="*/ 227229 w 2109787"/>
                <a:gd name="T115" fmla="*/ 1339170 h 2125662"/>
                <a:gd name="T116" fmla="*/ 37131 w 2109787"/>
                <a:gd name="T117" fmla="*/ 1025417 h 2125662"/>
                <a:gd name="T118" fmla="*/ 15868 w 2109787"/>
                <a:gd name="T119" fmla="*/ 627508 h 2125662"/>
                <a:gd name="T120" fmla="*/ 204062 w 2109787"/>
                <a:gd name="T121" fmla="*/ 257545 h 2125662"/>
                <a:gd name="T122" fmla="*/ 551570 w 2109787"/>
                <a:gd name="T123" fmla="*/ 35567 h 2125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09787" h="2125662">
                  <a:moveTo>
                    <a:pt x="1216342" y="1436687"/>
                  </a:moveTo>
                  <a:lnTo>
                    <a:pt x="1216977" y="1467831"/>
                  </a:lnTo>
                  <a:lnTo>
                    <a:pt x="1218247" y="1498021"/>
                  </a:lnTo>
                  <a:lnTo>
                    <a:pt x="1219517" y="1527894"/>
                  </a:lnTo>
                  <a:lnTo>
                    <a:pt x="1221105" y="1556813"/>
                  </a:lnTo>
                  <a:lnTo>
                    <a:pt x="1223010" y="1585097"/>
                  </a:lnTo>
                  <a:lnTo>
                    <a:pt x="1225550" y="1612427"/>
                  </a:lnTo>
                  <a:lnTo>
                    <a:pt x="1227772" y="1639121"/>
                  </a:lnTo>
                  <a:lnTo>
                    <a:pt x="1230630" y="1665180"/>
                  </a:lnTo>
                  <a:lnTo>
                    <a:pt x="1233487" y="1690286"/>
                  </a:lnTo>
                  <a:lnTo>
                    <a:pt x="1237297" y="1714756"/>
                  </a:lnTo>
                  <a:lnTo>
                    <a:pt x="1240790" y="1738273"/>
                  </a:lnTo>
                  <a:lnTo>
                    <a:pt x="1244917" y="1761154"/>
                  </a:lnTo>
                  <a:lnTo>
                    <a:pt x="1249362" y="1783399"/>
                  </a:lnTo>
                  <a:lnTo>
                    <a:pt x="1253807" y="1804691"/>
                  </a:lnTo>
                  <a:lnTo>
                    <a:pt x="1258570" y="1825030"/>
                  </a:lnTo>
                  <a:lnTo>
                    <a:pt x="1263967" y="1844733"/>
                  </a:lnTo>
                  <a:lnTo>
                    <a:pt x="1269365" y="1863801"/>
                  </a:lnTo>
                  <a:lnTo>
                    <a:pt x="1275397" y="1881597"/>
                  </a:lnTo>
                  <a:lnTo>
                    <a:pt x="1281430" y="1899076"/>
                  </a:lnTo>
                  <a:lnTo>
                    <a:pt x="1288097" y="1915283"/>
                  </a:lnTo>
                  <a:lnTo>
                    <a:pt x="1295082" y="1930537"/>
                  </a:lnTo>
                  <a:lnTo>
                    <a:pt x="1302067" y="1945474"/>
                  </a:lnTo>
                  <a:lnTo>
                    <a:pt x="1309687" y="1959457"/>
                  </a:lnTo>
                  <a:lnTo>
                    <a:pt x="1317625" y="1972168"/>
                  </a:lnTo>
                  <a:lnTo>
                    <a:pt x="1325562" y="1984244"/>
                  </a:lnTo>
                  <a:lnTo>
                    <a:pt x="1330007" y="1990282"/>
                  </a:lnTo>
                  <a:lnTo>
                    <a:pt x="1334135" y="1995685"/>
                  </a:lnTo>
                  <a:lnTo>
                    <a:pt x="1338262" y="2001087"/>
                  </a:lnTo>
                  <a:lnTo>
                    <a:pt x="1343025" y="2005854"/>
                  </a:lnTo>
                  <a:lnTo>
                    <a:pt x="1347470" y="2010621"/>
                  </a:lnTo>
                  <a:lnTo>
                    <a:pt x="1352232" y="2015388"/>
                  </a:lnTo>
                  <a:lnTo>
                    <a:pt x="1356677" y="2019519"/>
                  </a:lnTo>
                  <a:lnTo>
                    <a:pt x="1361440" y="2023968"/>
                  </a:lnTo>
                  <a:lnTo>
                    <a:pt x="1366520" y="2027782"/>
                  </a:lnTo>
                  <a:lnTo>
                    <a:pt x="1371282" y="2031278"/>
                  </a:lnTo>
                  <a:lnTo>
                    <a:pt x="1376362" y="2034773"/>
                  </a:lnTo>
                  <a:lnTo>
                    <a:pt x="1381442" y="2038269"/>
                  </a:lnTo>
                  <a:lnTo>
                    <a:pt x="1386840" y="2041129"/>
                  </a:lnTo>
                  <a:lnTo>
                    <a:pt x="1391920" y="2043989"/>
                  </a:lnTo>
                  <a:lnTo>
                    <a:pt x="1391920" y="1688379"/>
                  </a:lnTo>
                  <a:lnTo>
                    <a:pt x="1387475" y="1687108"/>
                  </a:lnTo>
                  <a:lnTo>
                    <a:pt x="1382395" y="1685837"/>
                  </a:lnTo>
                  <a:lnTo>
                    <a:pt x="1378267" y="1684248"/>
                  </a:lnTo>
                  <a:lnTo>
                    <a:pt x="1373505" y="1682341"/>
                  </a:lnTo>
                  <a:lnTo>
                    <a:pt x="1369695" y="1680117"/>
                  </a:lnTo>
                  <a:lnTo>
                    <a:pt x="1365885" y="1677256"/>
                  </a:lnTo>
                  <a:lnTo>
                    <a:pt x="1362075" y="1674079"/>
                  </a:lnTo>
                  <a:lnTo>
                    <a:pt x="1358900" y="1670901"/>
                  </a:lnTo>
                  <a:lnTo>
                    <a:pt x="1356042" y="1667405"/>
                  </a:lnTo>
                  <a:lnTo>
                    <a:pt x="1353502" y="1663274"/>
                  </a:lnTo>
                  <a:lnTo>
                    <a:pt x="1350962" y="1659460"/>
                  </a:lnTo>
                  <a:lnTo>
                    <a:pt x="1349057" y="1655329"/>
                  </a:lnTo>
                  <a:lnTo>
                    <a:pt x="1347470" y="1650562"/>
                  </a:lnTo>
                  <a:lnTo>
                    <a:pt x="1346517" y="1645795"/>
                  </a:lnTo>
                  <a:lnTo>
                    <a:pt x="1345882" y="1641346"/>
                  </a:lnTo>
                  <a:lnTo>
                    <a:pt x="1345565" y="1635943"/>
                  </a:lnTo>
                  <a:lnTo>
                    <a:pt x="1345565" y="1582872"/>
                  </a:lnTo>
                  <a:lnTo>
                    <a:pt x="1345882" y="1577469"/>
                  </a:lnTo>
                  <a:lnTo>
                    <a:pt x="1346517" y="1572385"/>
                  </a:lnTo>
                  <a:lnTo>
                    <a:pt x="1347787" y="1567300"/>
                  </a:lnTo>
                  <a:lnTo>
                    <a:pt x="1349692" y="1562215"/>
                  </a:lnTo>
                  <a:lnTo>
                    <a:pt x="1352232" y="1557449"/>
                  </a:lnTo>
                  <a:lnTo>
                    <a:pt x="1354772" y="1553317"/>
                  </a:lnTo>
                  <a:lnTo>
                    <a:pt x="1357630" y="1549186"/>
                  </a:lnTo>
                  <a:lnTo>
                    <a:pt x="1361122" y="1545055"/>
                  </a:lnTo>
                  <a:lnTo>
                    <a:pt x="1365250" y="1541877"/>
                  </a:lnTo>
                  <a:lnTo>
                    <a:pt x="1369060" y="1538699"/>
                  </a:lnTo>
                  <a:lnTo>
                    <a:pt x="1373505" y="1535839"/>
                  </a:lnTo>
                  <a:lnTo>
                    <a:pt x="1378267" y="1533614"/>
                  </a:lnTo>
                  <a:lnTo>
                    <a:pt x="1383030" y="1532025"/>
                  </a:lnTo>
                  <a:lnTo>
                    <a:pt x="1388427" y="1530754"/>
                  </a:lnTo>
                  <a:lnTo>
                    <a:pt x="1393507" y="1529801"/>
                  </a:lnTo>
                  <a:lnTo>
                    <a:pt x="1399222" y="1529483"/>
                  </a:lnTo>
                  <a:lnTo>
                    <a:pt x="1516062" y="1529483"/>
                  </a:lnTo>
                  <a:lnTo>
                    <a:pt x="1521460" y="1529801"/>
                  </a:lnTo>
                  <a:lnTo>
                    <a:pt x="1526857" y="1530754"/>
                  </a:lnTo>
                  <a:lnTo>
                    <a:pt x="1531937" y="1532025"/>
                  </a:lnTo>
                  <a:lnTo>
                    <a:pt x="1537017" y="1533614"/>
                  </a:lnTo>
                  <a:lnTo>
                    <a:pt x="1541462" y="1535839"/>
                  </a:lnTo>
                  <a:lnTo>
                    <a:pt x="1545907" y="1538699"/>
                  </a:lnTo>
                  <a:lnTo>
                    <a:pt x="1550035" y="1541877"/>
                  </a:lnTo>
                  <a:lnTo>
                    <a:pt x="1553845" y="1545055"/>
                  </a:lnTo>
                  <a:lnTo>
                    <a:pt x="1557020" y="1549186"/>
                  </a:lnTo>
                  <a:lnTo>
                    <a:pt x="1560512" y="1553317"/>
                  </a:lnTo>
                  <a:lnTo>
                    <a:pt x="1563052" y="1557449"/>
                  </a:lnTo>
                  <a:lnTo>
                    <a:pt x="1565275" y="1562215"/>
                  </a:lnTo>
                  <a:lnTo>
                    <a:pt x="1566862" y="1567300"/>
                  </a:lnTo>
                  <a:lnTo>
                    <a:pt x="1568132" y="1572385"/>
                  </a:lnTo>
                  <a:lnTo>
                    <a:pt x="1569085" y="1577469"/>
                  </a:lnTo>
                  <a:lnTo>
                    <a:pt x="1569402" y="1582872"/>
                  </a:lnTo>
                  <a:lnTo>
                    <a:pt x="1569402" y="1635943"/>
                  </a:lnTo>
                  <a:lnTo>
                    <a:pt x="1569085" y="1641346"/>
                  </a:lnTo>
                  <a:lnTo>
                    <a:pt x="1568450" y="1645795"/>
                  </a:lnTo>
                  <a:lnTo>
                    <a:pt x="1567180" y="1650562"/>
                  </a:lnTo>
                  <a:lnTo>
                    <a:pt x="1565910" y="1655329"/>
                  </a:lnTo>
                  <a:lnTo>
                    <a:pt x="1564005" y="1659460"/>
                  </a:lnTo>
                  <a:lnTo>
                    <a:pt x="1561782" y="1663274"/>
                  </a:lnTo>
                  <a:lnTo>
                    <a:pt x="1558607" y="1667405"/>
                  </a:lnTo>
                  <a:lnTo>
                    <a:pt x="1555750" y="1670901"/>
                  </a:lnTo>
                  <a:lnTo>
                    <a:pt x="1552575" y="1674079"/>
                  </a:lnTo>
                  <a:lnTo>
                    <a:pt x="1549082" y="1677256"/>
                  </a:lnTo>
                  <a:lnTo>
                    <a:pt x="1545272" y="1680117"/>
                  </a:lnTo>
                  <a:lnTo>
                    <a:pt x="1541145" y="1682341"/>
                  </a:lnTo>
                  <a:lnTo>
                    <a:pt x="1537017" y="1684248"/>
                  </a:lnTo>
                  <a:lnTo>
                    <a:pt x="1532255" y="1685837"/>
                  </a:lnTo>
                  <a:lnTo>
                    <a:pt x="1527810" y="1687108"/>
                  </a:lnTo>
                  <a:lnTo>
                    <a:pt x="1523047" y="1688379"/>
                  </a:lnTo>
                  <a:lnTo>
                    <a:pt x="1523047" y="2043989"/>
                  </a:lnTo>
                  <a:lnTo>
                    <a:pt x="1528445" y="2041129"/>
                  </a:lnTo>
                  <a:lnTo>
                    <a:pt x="1533525" y="2038269"/>
                  </a:lnTo>
                  <a:lnTo>
                    <a:pt x="1538605" y="2034773"/>
                  </a:lnTo>
                  <a:lnTo>
                    <a:pt x="1543685" y="2031278"/>
                  </a:lnTo>
                  <a:lnTo>
                    <a:pt x="1548765" y="2027782"/>
                  </a:lnTo>
                  <a:lnTo>
                    <a:pt x="1553527" y="2023968"/>
                  </a:lnTo>
                  <a:lnTo>
                    <a:pt x="1558290" y="2019519"/>
                  </a:lnTo>
                  <a:lnTo>
                    <a:pt x="1563052" y="2015388"/>
                  </a:lnTo>
                  <a:lnTo>
                    <a:pt x="1567497" y="2010621"/>
                  </a:lnTo>
                  <a:lnTo>
                    <a:pt x="1572260" y="2005854"/>
                  </a:lnTo>
                  <a:lnTo>
                    <a:pt x="1576705" y="2001087"/>
                  </a:lnTo>
                  <a:lnTo>
                    <a:pt x="1580832" y="1995685"/>
                  </a:lnTo>
                  <a:lnTo>
                    <a:pt x="1585277" y="1990282"/>
                  </a:lnTo>
                  <a:lnTo>
                    <a:pt x="1589405" y="1984244"/>
                  </a:lnTo>
                  <a:lnTo>
                    <a:pt x="1597660" y="1972168"/>
                  </a:lnTo>
                  <a:lnTo>
                    <a:pt x="1605280" y="1959457"/>
                  </a:lnTo>
                  <a:lnTo>
                    <a:pt x="1612900" y="1945474"/>
                  </a:lnTo>
                  <a:lnTo>
                    <a:pt x="1620202" y="1930537"/>
                  </a:lnTo>
                  <a:lnTo>
                    <a:pt x="1626870" y="1915283"/>
                  </a:lnTo>
                  <a:lnTo>
                    <a:pt x="1633537" y="1899076"/>
                  </a:lnTo>
                  <a:lnTo>
                    <a:pt x="1639570" y="1881597"/>
                  </a:lnTo>
                  <a:lnTo>
                    <a:pt x="1645602" y="1863801"/>
                  </a:lnTo>
                  <a:lnTo>
                    <a:pt x="1651000" y="1844733"/>
                  </a:lnTo>
                  <a:lnTo>
                    <a:pt x="1656397" y="1825030"/>
                  </a:lnTo>
                  <a:lnTo>
                    <a:pt x="1661160" y="1804691"/>
                  </a:lnTo>
                  <a:lnTo>
                    <a:pt x="1665922" y="1783399"/>
                  </a:lnTo>
                  <a:lnTo>
                    <a:pt x="1670050" y="1761154"/>
                  </a:lnTo>
                  <a:lnTo>
                    <a:pt x="1673860" y="1738273"/>
                  </a:lnTo>
                  <a:lnTo>
                    <a:pt x="1677987" y="1714756"/>
                  </a:lnTo>
                  <a:lnTo>
                    <a:pt x="1681162" y="1690286"/>
                  </a:lnTo>
                  <a:lnTo>
                    <a:pt x="1684337" y="1665180"/>
                  </a:lnTo>
                  <a:lnTo>
                    <a:pt x="1687195" y="1639121"/>
                  </a:lnTo>
                  <a:lnTo>
                    <a:pt x="1689735" y="1612427"/>
                  </a:lnTo>
                  <a:lnTo>
                    <a:pt x="1691957" y="1585097"/>
                  </a:lnTo>
                  <a:lnTo>
                    <a:pt x="1693862" y="1556813"/>
                  </a:lnTo>
                  <a:lnTo>
                    <a:pt x="1695450" y="1527894"/>
                  </a:lnTo>
                  <a:lnTo>
                    <a:pt x="1696720" y="1498021"/>
                  </a:lnTo>
                  <a:lnTo>
                    <a:pt x="1697672" y="1467831"/>
                  </a:lnTo>
                  <a:lnTo>
                    <a:pt x="1698942" y="1436687"/>
                  </a:lnTo>
                  <a:lnTo>
                    <a:pt x="1738312" y="1438912"/>
                  </a:lnTo>
                  <a:lnTo>
                    <a:pt x="1774825" y="1441454"/>
                  </a:lnTo>
                  <a:lnTo>
                    <a:pt x="1835150" y="1446221"/>
                  </a:lnTo>
                  <a:lnTo>
                    <a:pt x="1875472" y="1449399"/>
                  </a:lnTo>
                  <a:lnTo>
                    <a:pt x="1890077" y="1450670"/>
                  </a:lnTo>
                  <a:lnTo>
                    <a:pt x="1901190" y="1450988"/>
                  </a:lnTo>
                  <a:lnTo>
                    <a:pt x="1912620" y="1451941"/>
                  </a:lnTo>
                  <a:lnTo>
                    <a:pt x="1923415" y="1453212"/>
                  </a:lnTo>
                  <a:lnTo>
                    <a:pt x="1934210" y="1455119"/>
                  </a:lnTo>
                  <a:lnTo>
                    <a:pt x="1945005" y="1457662"/>
                  </a:lnTo>
                  <a:lnTo>
                    <a:pt x="1955482" y="1460522"/>
                  </a:lnTo>
                  <a:lnTo>
                    <a:pt x="1965642" y="1464017"/>
                  </a:lnTo>
                  <a:lnTo>
                    <a:pt x="1975485" y="1468149"/>
                  </a:lnTo>
                  <a:lnTo>
                    <a:pt x="1985327" y="1472598"/>
                  </a:lnTo>
                  <a:lnTo>
                    <a:pt x="1994852" y="1477047"/>
                  </a:lnTo>
                  <a:lnTo>
                    <a:pt x="2004060" y="1482767"/>
                  </a:lnTo>
                  <a:lnTo>
                    <a:pt x="2012950" y="1488170"/>
                  </a:lnTo>
                  <a:lnTo>
                    <a:pt x="2021522" y="1494526"/>
                  </a:lnTo>
                  <a:lnTo>
                    <a:pt x="2029777" y="1500881"/>
                  </a:lnTo>
                  <a:lnTo>
                    <a:pt x="2038032" y="1507873"/>
                  </a:lnTo>
                  <a:lnTo>
                    <a:pt x="2045652" y="1515182"/>
                  </a:lnTo>
                  <a:lnTo>
                    <a:pt x="2052637" y="1522809"/>
                  </a:lnTo>
                  <a:lnTo>
                    <a:pt x="2059622" y="1530754"/>
                  </a:lnTo>
                  <a:lnTo>
                    <a:pt x="2065972" y="1539334"/>
                  </a:lnTo>
                  <a:lnTo>
                    <a:pt x="2072322" y="1547597"/>
                  </a:lnTo>
                  <a:lnTo>
                    <a:pt x="2078037" y="1556495"/>
                  </a:lnTo>
                  <a:lnTo>
                    <a:pt x="2083435" y="1566029"/>
                  </a:lnTo>
                  <a:lnTo>
                    <a:pt x="2088197" y="1575563"/>
                  </a:lnTo>
                  <a:lnTo>
                    <a:pt x="2092642" y="1585414"/>
                  </a:lnTo>
                  <a:lnTo>
                    <a:pt x="2096452" y="1595266"/>
                  </a:lnTo>
                  <a:lnTo>
                    <a:pt x="2099945" y="1605117"/>
                  </a:lnTo>
                  <a:lnTo>
                    <a:pt x="2103120" y="1615605"/>
                  </a:lnTo>
                  <a:lnTo>
                    <a:pt x="2105660" y="1626410"/>
                  </a:lnTo>
                  <a:lnTo>
                    <a:pt x="2107247" y="1637215"/>
                  </a:lnTo>
                  <a:lnTo>
                    <a:pt x="2108835" y="1648337"/>
                  </a:lnTo>
                  <a:lnTo>
                    <a:pt x="2109470" y="1659460"/>
                  </a:lnTo>
                  <a:lnTo>
                    <a:pt x="2109787" y="1670901"/>
                  </a:lnTo>
                  <a:lnTo>
                    <a:pt x="2109787" y="1949605"/>
                  </a:lnTo>
                  <a:lnTo>
                    <a:pt x="2109787" y="1955325"/>
                  </a:lnTo>
                  <a:lnTo>
                    <a:pt x="2108835" y="1960728"/>
                  </a:lnTo>
                  <a:lnTo>
                    <a:pt x="2107882" y="1966448"/>
                  </a:lnTo>
                  <a:lnTo>
                    <a:pt x="2106295" y="1971850"/>
                  </a:lnTo>
                  <a:lnTo>
                    <a:pt x="2104072" y="1976935"/>
                  </a:lnTo>
                  <a:lnTo>
                    <a:pt x="2101532" y="1982020"/>
                  </a:lnTo>
                  <a:lnTo>
                    <a:pt x="2098675" y="1987105"/>
                  </a:lnTo>
                  <a:lnTo>
                    <a:pt x="2095182" y="1992189"/>
                  </a:lnTo>
                  <a:lnTo>
                    <a:pt x="2091690" y="1996956"/>
                  </a:lnTo>
                  <a:lnTo>
                    <a:pt x="2087245" y="2002041"/>
                  </a:lnTo>
                  <a:lnTo>
                    <a:pt x="2082800" y="2006490"/>
                  </a:lnTo>
                  <a:lnTo>
                    <a:pt x="2077720" y="2010939"/>
                  </a:lnTo>
                  <a:lnTo>
                    <a:pt x="2072322" y="2015706"/>
                  </a:lnTo>
                  <a:lnTo>
                    <a:pt x="2066607" y="2019837"/>
                  </a:lnTo>
                  <a:lnTo>
                    <a:pt x="2060575" y="2024286"/>
                  </a:lnTo>
                  <a:lnTo>
                    <a:pt x="2053907" y="2028418"/>
                  </a:lnTo>
                  <a:lnTo>
                    <a:pt x="2047240" y="2032549"/>
                  </a:lnTo>
                  <a:lnTo>
                    <a:pt x="2039937" y="2036680"/>
                  </a:lnTo>
                  <a:lnTo>
                    <a:pt x="2032317" y="2040494"/>
                  </a:lnTo>
                  <a:lnTo>
                    <a:pt x="2024697" y="2044307"/>
                  </a:lnTo>
                  <a:lnTo>
                    <a:pt x="2016442" y="2048121"/>
                  </a:lnTo>
                  <a:lnTo>
                    <a:pt x="2007870" y="2051934"/>
                  </a:lnTo>
                  <a:lnTo>
                    <a:pt x="1999297" y="2055430"/>
                  </a:lnTo>
                  <a:lnTo>
                    <a:pt x="1990090" y="2058926"/>
                  </a:lnTo>
                  <a:lnTo>
                    <a:pt x="1970722" y="2065599"/>
                  </a:lnTo>
                  <a:lnTo>
                    <a:pt x="1950402" y="2071955"/>
                  </a:lnTo>
                  <a:lnTo>
                    <a:pt x="1929130" y="2077675"/>
                  </a:lnTo>
                  <a:lnTo>
                    <a:pt x="1907222" y="2083396"/>
                  </a:lnTo>
                  <a:lnTo>
                    <a:pt x="1883727" y="2088480"/>
                  </a:lnTo>
                  <a:lnTo>
                    <a:pt x="1859597" y="2093565"/>
                  </a:lnTo>
                  <a:lnTo>
                    <a:pt x="1834515" y="2098014"/>
                  </a:lnTo>
                  <a:lnTo>
                    <a:pt x="1809115" y="2102146"/>
                  </a:lnTo>
                  <a:lnTo>
                    <a:pt x="1782762" y="2105959"/>
                  </a:lnTo>
                  <a:lnTo>
                    <a:pt x="1755457" y="2109455"/>
                  </a:lnTo>
                  <a:lnTo>
                    <a:pt x="1728152" y="2112633"/>
                  </a:lnTo>
                  <a:lnTo>
                    <a:pt x="1700212" y="2115175"/>
                  </a:lnTo>
                  <a:lnTo>
                    <a:pt x="1671637" y="2118035"/>
                  </a:lnTo>
                  <a:lnTo>
                    <a:pt x="1642745" y="2119942"/>
                  </a:lnTo>
                  <a:lnTo>
                    <a:pt x="1613535" y="2121849"/>
                  </a:lnTo>
                  <a:lnTo>
                    <a:pt x="1584325" y="2123120"/>
                  </a:lnTo>
                  <a:lnTo>
                    <a:pt x="1554480" y="2124391"/>
                  </a:lnTo>
                  <a:lnTo>
                    <a:pt x="1524635" y="2125027"/>
                  </a:lnTo>
                  <a:lnTo>
                    <a:pt x="1494790" y="2125344"/>
                  </a:lnTo>
                  <a:lnTo>
                    <a:pt x="1464945" y="2125662"/>
                  </a:lnTo>
                  <a:lnTo>
                    <a:pt x="1435100" y="2125344"/>
                  </a:lnTo>
                  <a:lnTo>
                    <a:pt x="1404937" y="2125027"/>
                  </a:lnTo>
                  <a:lnTo>
                    <a:pt x="1375092" y="2124391"/>
                  </a:lnTo>
                  <a:lnTo>
                    <a:pt x="1344930" y="2123120"/>
                  </a:lnTo>
                  <a:lnTo>
                    <a:pt x="1315085" y="2121849"/>
                  </a:lnTo>
                  <a:lnTo>
                    <a:pt x="1285557" y="2119942"/>
                  </a:lnTo>
                  <a:lnTo>
                    <a:pt x="1256030" y="2118035"/>
                  </a:lnTo>
                  <a:lnTo>
                    <a:pt x="1227455" y="2115175"/>
                  </a:lnTo>
                  <a:lnTo>
                    <a:pt x="1198562" y="2112633"/>
                  </a:lnTo>
                  <a:lnTo>
                    <a:pt x="1170622" y="2109455"/>
                  </a:lnTo>
                  <a:lnTo>
                    <a:pt x="1142682" y="2105959"/>
                  </a:lnTo>
                  <a:lnTo>
                    <a:pt x="1116012" y="2102146"/>
                  </a:lnTo>
                  <a:lnTo>
                    <a:pt x="1089660" y="2098014"/>
                  </a:lnTo>
                  <a:lnTo>
                    <a:pt x="1064260" y="2093565"/>
                  </a:lnTo>
                  <a:lnTo>
                    <a:pt x="1039177" y="2088480"/>
                  </a:lnTo>
                  <a:lnTo>
                    <a:pt x="1015364" y="2083396"/>
                  </a:lnTo>
                  <a:lnTo>
                    <a:pt x="992187" y="2077675"/>
                  </a:lnTo>
                  <a:lnTo>
                    <a:pt x="970597" y="2071955"/>
                  </a:lnTo>
                  <a:lnTo>
                    <a:pt x="949642" y="2065599"/>
                  </a:lnTo>
                  <a:lnTo>
                    <a:pt x="929639" y="2058926"/>
                  </a:lnTo>
                  <a:lnTo>
                    <a:pt x="910907" y="2051934"/>
                  </a:lnTo>
                  <a:lnTo>
                    <a:pt x="902334" y="2048121"/>
                  </a:lnTo>
                  <a:lnTo>
                    <a:pt x="893762" y="2044307"/>
                  </a:lnTo>
                  <a:lnTo>
                    <a:pt x="885507" y="2040494"/>
                  </a:lnTo>
                  <a:lnTo>
                    <a:pt x="877569" y="2036680"/>
                  </a:lnTo>
                  <a:lnTo>
                    <a:pt x="870584" y="2032549"/>
                  </a:lnTo>
                  <a:lnTo>
                    <a:pt x="863282" y="2028418"/>
                  </a:lnTo>
                  <a:lnTo>
                    <a:pt x="856614" y="2024286"/>
                  </a:lnTo>
                  <a:lnTo>
                    <a:pt x="850264" y="2019837"/>
                  </a:lnTo>
                  <a:lnTo>
                    <a:pt x="844232" y="2015706"/>
                  </a:lnTo>
                  <a:lnTo>
                    <a:pt x="838517" y="2010939"/>
                  </a:lnTo>
                  <a:lnTo>
                    <a:pt x="833437" y="2006490"/>
                  </a:lnTo>
                  <a:lnTo>
                    <a:pt x="828674" y="2002041"/>
                  </a:lnTo>
                  <a:lnTo>
                    <a:pt x="824229" y="1996956"/>
                  </a:lnTo>
                  <a:lnTo>
                    <a:pt x="820419" y="1992189"/>
                  </a:lnTo>
                  <a:lnTo>
                    <a:pt x="816609" y="1987105"/>
                  </a:lnTo>
                  <a:lnTo>
                    <a:pt x="813752" y="1982020"/>
                  </a:lnTo>
                  <a:lnTo>
                    <a:pt x="811212" y="1976935"/>
                  </a:lnTo>
                  <a:lnTo>
                    <a:pt x="808989" y="1971850"/>
                  </a:lnTo>
                  <a:lnTo>
                    <a:pt x="807084" y="1966448"/>
                  </a:lnTo>
                  <a:lnTo>
                    <a:pt x="805814" y="1960728"/>
                  </a:lnTo>
                  <a:lnTo>
                    <a:pt x="805179" y="1955325"/>
                  </a:lnTo>
                  <a:lnTo>
                    <a:pt x="804862" y="1949605"/>
                  </a:lnTo>
                  <a:lnTo>
                    <a:pt x="804862" y="1670901"/>
                  </a:lnTo>
                  <a:lnTo>
                    <a:pt x="805179" y="1659460"/>
                  </a:lnTo>
                  <a:lnTo>
                    <a:pt x="806132" y="1648337"/>
                  </a:lnTo>
                  <a:lnTo>
                    <a:pt x="807402" y="1637215"/>
                  </a:lnTo>
                  <a:lnTo>
                    <a:pt x="809624" y="1626410"/>
                  </a:lnTo>
                  <a:lnTo>
                    <a:pt x="812164" y="1615605"/>
                  </a:lnTo>
                  <a:lnTo>
                    <a:pt x="815022" y="1605117"/>
                  </a:lnTo>
                  <a:lnTo>
                    <a:pt x="818197" y="1595266"/>
                  </a:lnTo>
                  <a:lnTo>
                    <a:pt x="822324" y="1585414"/>
                  </a:lnTo>
                  <a:lnTo>
                    <a:pt x="826769" y="1575563"/>
                  </a:lnTo>
                  <a:lnTo>
                    <a:pt x="831849" y="1566029"/>
                  </a:lnTo>
                  <a:lnTo>
                    <a:pt x="836929" y="1556495"/>
                  </a:lnTo>
                  <a:lnTo>
                    <a:pt x="842327" y="1547597"/>
                  </a:lnTo>
                  <a:lnTo>
                    <a:pt x="848677" y="1539334"/>
                  </a:lnTo>
                  <a:lnTo>
                    <a:pt x="855344" y="1530754"/>
                  </a:lnTo>
                  <a:lnTo>
                    <a:pt x="862012" y="1522809"/>
                  </a:lnTo>
                  <a:lnTo>
                    <a:pt x="869632" y="1515182"/>
                  </a:lnTo>
                  <a:lnTo>
                    <a:pt x="876934" y="1507873"/>
                  </a:lnTo>
                  <a:lnTo>
                    <a:pt x="884872" y="1500881"/>
                  </a:lnTo>
                  <a:lnTo>
                    <a:pt x="893444" y="1494526"/>
                  </a:lnTo>
                  <a:lnTo>
                    <a:pt x="902017" y="1488170"/>
                  </a:lnTo>
                  <a:lnTo>
                    <a:pt x="910907" y="1482767"/>
                  </a:lnTo>
                  <a:lnTo>
                    <a:pt x="920114" y="1477047"/>
                  </a:lnTo>
                  <a:lnTo>
                    <a:pt x="929639" y="1472598"/>
                  </a:lnTo>
                  <a:lnTo>
                    <a:pt x="939482" y="1468149"/>
                  </a:lnTo>
                  <a:lnTo>
                    <a:pt x="949324" y="1464017"/>
                  </a:lnTo>
                  <a:lnTo>
                    <a:pt x="959802" y="1460522"/>
                  </a:lnTo>
                  <a:lnTo>
                    <a:pt x="969962" y="1457662"/>
                  </a:lnTo>
                  <a:lnTo>
                    <a:pt x="980439" y="1455119"/>
                  </a:lnTo>
                  <a:lnTo>
                    <a:pt x="991234" y="1453212"/>
                  </a:lnTo>
                  <a:lnTo>
                    <a:pt x="1002347" y="1451941"/>
                  </a:lnTo>
                  <a:lnTo>
                    <a:pt x="1013459" y="1450988"/>
                  </a:lnTo>
                  <a:lnTo>
                    <a:pt x="1024889" y="1450670"/>
                  </a:lnTo>
                  <a:lnTo>
                    <a:pt x="1039177" y="1449399"/>
                  </a:lnTo>
                  <a:lnTo>
                    <a:pt x="1079500" y="1446221"/>
                  </a:lnTo>
                  <a:lnTo>
                    <a:pt x="1140142" y="1441454"/>
                  </a:lnTo>
                  <a:lnTo>
                    <a:pt x="1176655" y="1438912"/>
                  </a:lnTo>
                  <a:lnTo>
                    <a:pt x="1216342" y="1436687"/>
                  </a:lnTo>
                  <a:close/>
                  <a:moveTo>
                    <a:pt x="1249771" y="769392"/>
                  </a:moveTo>
                  <a:lnTo>
                    <a:pt x="1245966" y="770028"/>
                  </a:lnTo>
                  <a:lnTo>
                    <a:pt x="1242477" y="770663"/>
                  </a:lnTo>
                  <a:lnTo>
                    <a:pt x="1239306" y="771933"/>
                  </a:lnTo>
                  <a:lnTo>
                    <a:pt x="1235818" y="773839"/>
                  </a:lnTo>
                  <a:lnTo>
                    <a:pt x="1232647" y="775427"/>
                  </a:lnTo>
                  <a:lnTo>
                    <a:pt x="1229476" y="777650"/>
                  </a:lnTo>
                  <a:lnTo>
                    <a:pt x="1226621" y="780191"/>
                  </a:lnTo>
                  <a:lnTo>
                    <a:pt x="1223450" y="782732"/>
                  </a:lnTo>
                  <a:lnTo>
                    <a:pt x="1217425" y="789084"/>
                  </a:lnTo>
                  <a:lnTo>
                    <a:pt x="1211717" y="796071"/>
                  </a:lnTo>
                  <a:lnTo>
                    <a:pt x="1206009" y="803376"/>
                  </a:lnTo>
                  <a:lnTo>
                    <a:pt x="1194275" y="819574"/>
                  </a:lnTo>
                  <a:lnTo>
                    <a:pt x="1186030" y="831008"/>
                  </a:lnTo>
                  <a:lnTo>
                    <a:pt x="1177785" y="843395"/>
                  </a:lnTo>
                  <a:lnTo>
                    <a:pt x="1169857" y="855781"/>
                  </a:lnTo>
                  <a:lnTo>
                    <a:pt x="1161929" y="868803"/>
                  </a:lnTo>
                  <a:lnTo>
                    <a:pt x="1159075" y="881507"/>
                  </a:lnTo>
                  <a:lnTo>
                    <a:pt x="1156856" y="894212"/>
                  </a:lnTo>
                  <a:lnTo>
                    <a:pt x="1154636" y="907233"/>
                  </a:lnTo>
                  <a:lnTo>
                    <a:pt x="1152733" y="920573"/>
                  </a:lnTo>
                  <a:lnTo>
                    <a:pt x="1151465" y="933595"/>
                  </a:lnTo>
                  <a:lnTo>
                    <a:pt x="1150513" y="947569"/>
                  </a:lnTo>
                  <a:lnTo>
                    <a:pt x="1149879" y="960909"/>
                  </a:lnTo>
                  <a:lnTo>
                    <a:pt x="1149879" y="974566"/>
                  </a:lnTo>
                  <a:lnTo>
                    <a:pt x="1149879" y="984412"/>
                  </a:lnTo>
                  <a:lnTo>
                    <a:pt x="1150196" y="994258"/>
                  </a:lnTo>
                  <a:lnTo>
                    <a:pt x="1151147" y="1003786"/>
                  </a:lnTo>
                  <a:lnTo>
                    <a:pt x="1151782" y="1013314"/>
                  </a:lnTo>
                  <a:lnTo>
                    <a:pt x="1153050" y="1023160"/>
                  </a:lnTo>
                  <a:lnTo>
                    <a:pt x="1154319" y="1032688"/>
                  </a:lnTo>
                  <a:lnTo>
                    <a:pt x="1156538" y="1042216"/>
                  </a:lnTo>
                  <a:lnTo>
                    <a:pt x="1158124" y="1051427"/>
                  </a:lnTo>
                  <a:lnTo>
                    <a:pt x="1160344" y="1060637"/>
                  </a:lnTo>
                  <a:lnTo>
                    <a:pt x="1162564" y="1069848"/>
                  </a:lnTo>
                  <a:lnTo>
                    <a:pt x="1165101" y="1079058"/>
                  </a:lnTo>
                  <a:lnTo>
                    <a:pt x="1168272" y="1088269"/>
                  </a:lnTo>
                  <a:lnTo>
                    <a:pt x="1171126" y="1096844"/>
                  </a:lnTo>
                  <a:lnTo>
                    <a:pt x="1174297" y="1106055"/>
                  </a:lnTo>
                  <a:lnTo>
                    <a:pt x="1177468" y="1114948"/>
                  </a:lnTo>
                  <a:lnTo>
                    <a:pt x="1181274" y="1123523"/>
                  </a:lnTo>
                  <a:lnTo>
                    <a:pt x="1184762" y="1132099"/>
                  </a:lnTo>
                  <a:lnTo>
                    <a:pt x="1188884" y="1140356"/>
                  </a:lnTo>
                  <a:lnTo>
                    <a:pt x="1193007" y="1148932"/>
                  </a:lnTo>
                  <a:lnTo>
                    <a:pt x="1197129" y="1157189"/>
                  </a:lnTo>
                  <a:lnTo>
                    <a:pt x="1206326" y="1173387"/>
                  </a:lnTo>
                  <a:lnTo>
                    <a:pt x="1215839" y="1188950"/>
                  </a:lnTo>
                  <a:lnTo>
                    <a:pt x="1225987" y="1204513"/>
                  </a:lnTo>
                  <a:lnTo>
                    <a:pt x="1236769" y="1219123"/>
                  </a:lnTo>
                  <a:lnTo>
                    <a:pt x="1247551" y="1233097"/>
                  </a:lnTo>
                  <a:lnTo>
                    <a:pt x="1258967" y="1246437"/>
                  </a:lnTo>
                  <a:lnTo>
                    <a:pt x="1271018" y="1259776"/>
                  </a:lnTo>
                  <a:lnTo>
                    <a:pt x="1283068" y="1271845"/>
                  </a:lnTo>
                  <a:lnTo>
                    <a:pt x="1295436" y="1283597"/>
                  </a:lnTo>
                  <a:lnTo>
                    <a:pt x="1308121" y="1294395"/>
                  </a:lnTo>
                  <a:lnTo>
                    <a:pt x="1320805" y="1304241"/>
                  </a:lnTo>
                  <a:lnTo>
                    <a:pt x="1333490" y="1313769"/>
                  </a:lnTo>
                  <a:lnTo>
                    <a:pt x="1346175" y="1322662"/>
                  </a:lnTo>
                  <a:lnTo>
                    <a:pt x="1359177" y="1330602"/>
                  </a:lnTo>
                  <a:lnTo>
                    <a:pt x="1371861" y="1337272"/>
                  </a:lnTo>
                  <a:lnTo>
                    <a:pt x="1384863" y="1343624"/>
                  </a:lnTo>
                  <a:lnTo>
                    <a:pt x="1397548" y="1348706"/>
                  </a:lnTo>
                  <a:lnTo>
                    <a:pt x="1403890" y="1350929"/>
                  </a:lnTo>
                  <a:lnTo>
                    <a:pt x="1410233" y="1353470"/>
                  </a:lnTo>
                  <a:lnTo>
                    <a:pt x="1416258" y="1355058"/>
                  </a:lnTo>
                  <a:lnTo>
                    <a:pt x="1422600" y="1356646"/>
                  </a:lnTo>
                  <a:lnTo>
                    <a:pt x="1428308" y="1358234"/>
                  </a:lnTo>
                  <a:lnTo>
                    <a:pt x="1434334" y="1359187"/>
                  </a:lnTo>
                  <a:lnTo>
                    <a:pt x="1440042" y="1360140"/>
                  </a:lnTo>
                  <a:lnTo>
                    <a:pt x="1446067" y="1360775"/>
                  </a:lnTo>
                  <a:lnTo>
                    <a:pt x="1451775" y="1361093"/>
                  </a:lnTo>
                  <a:lnTo>
                    <a:pt x="1457483" y="1361093"/>
                  </a:lnTo>
                  <a:lnTo>
                    <a:pt x="1462874" y="1361093"/>
                  </a:lnTo>
                  <a:lnTo>
                    <a:pt x="1468900" y="1360775"/>
                  </a:lnTo>
                  <a:lnTo>
                    <a:pt x="1474291" y="1360140"/>
                  </a:lnTo>
                  <a:lnTo>
                    <a:pt x="1480316" y="1359187"/>
                  </a:lnTo>
                  <a:lnTo>
                    <a:pt x="1486341" y="1358234"/>
                  </a:lnTo>
                  <a:lnTo>
                    <a:pt x="1492366" y="1356646"/>
                  </a:lnTo>
                  <a:lnTo>
                    <a:pt x="1498392" y="1355058"/>
                  </a:lnTo>
                  <a:lnTo>
                    <a:pt x="1504734" y="1353470"/>
                  </a:lnTo>
                  <a:lnTo>
                    <a:pt x="1510759" y="1350929"/>
                  </a:lnTo>
                  <a:lnTo>
                    <a:pt x="1517101" y="1348706"/>
                  </a:lnTo>
                  <a:lnTo>
                    <a:pt x="1529786" y="1343624"/>
                  </a:lnTo>
                  <a:lnTo>
                    <a:pt x="1542471" y="1337272"/>
                  </a:lnTo>
                  <a:lnTo>
                    <a:pt x="1555473" y="1330602"/>
                  </a:lnTo>
                  <a:lnTo>
                    <a:pt x="1568157" y="1322662"/>
                  </a:lnTo>
                  <a:lnTo>
                    <a:pt x="1581159" y="1313769"/>
                  </a:lnTo>
                  <a:lnTo>
                    <a:pt x="1593844" y="1304241"/>
                  </a:lnTo>
                  <a:lnTo>
                    <a:pt x="1606846" y="1294395"/>
                  </a:lnTo>
                  <a:lnTo>
                    <a:pt x="1619531" y="1283597"/>
                  </a:lnTo>
                  <a:lnTo>
                    <a:pt x="1631581" y="1271845"/>
                  </a:lnTo>
                  <a:lnTo>
                    <a:pt x="1643949" y="1259776"/>
                  </a:lnTo>
                  <a:lnTo>
                    <a:pt x="1655682" y="1246437"/>
                  </a:lnTo>
                  <a:lnTo>
                    <a:pt x="1667098" y="1233097"/>
                  </a:lnTo>
                  <a:lnTo>
                    <a:pt x="1678197" y="1219123"/>
                  </a:lnTo>
                  <a:lnTo>
                    <a:pt x="1688662" y="1204513"/>
                  </a:lnTo>
                  <a:lnTo>
                    <a:pt x="1698810" y="1188950"/>
                  </a:lnTo>
                  <a:lnTo>
                    <a:pt x="1708324" y="1173387"/>
                  </a:lnTo>
                  <a:lnTo>
                    <a:pt x="1717203" y="1157189"/>
                  </a:lnTo>
                  <a:lnTo>
                    <a:pt x="1721643" y="1148932"/>
                  </a:lnTo>
                  <a:lnTo>
                    <a:pt x="1725765" y="1140356"/>
                  </a:lnTo>
                  <a:lnTo>
                    <a:pt x="1729570" y="1132099"/>
                  </a:lnTo>
                  <a:lnTo>
                    <a:pt x="1733693" y="1123523"/>
                  </a:lnTo>
                  <a:lnTo>
                    <a:pt x="1737181" y="1114948"/>
                  </a:lnTo>
                  <a:lnTo>
                    <a:pt x="1740352" y="1106055"/>
                  </a:lnTo>
                  <a:lnTo>
                    <a:pt x="1743524" y="1096844"/>
                  </a:lnTo>
                  <a:lnTo>
                    <a:pt x="1746695" y="1088269"/>
                  </a:lnTo>
                  <a:lnTo>
                    <a:pt x="1749232" y="1079058"/>
                  </a:lnTo>
                  <a:lnTo>
                    <a:pt x="1751769" y="1069848"/>
                  </a:lnTo>
                  <a:lnTo>
                    <a:pt x="1754306" y="1060637"/>
                  </a:lnTo>
                  <a:lnTo>
                    <a:pt x="1756525" y="1051427"/>
                  </a:lnTo>
                  <a:lnTo>
                    <a:pt x="1758428" y="1042216"/>
                  </a:lnTo>
                  <a:lnTo>
                    <a:pt x="1760014" y="1032688"/>
                  </a:lnTo>
                  <a:lnTo>
                    <a:pt x="1761599" y="1023160"/>
                  </a:lnTo>
                  <a:lnTo>
                    <a:pt x="1762551" y="1013314"/>
                  </a:lnTo>
                  <a:lnTo>
                    <a:pt x="1763502" y="1003786"/>
                  </a:lnTo>
                  <a:lnTo>
                    <a:pt x="1764136" y="994258"/>
                  </a:lnTo>
                  <a:lnTo>
                    <a:pt x="1764453" y="984412"/>
                  </a:lnTo>
                  <a:lnTo>
                    <a:pt x="1764771" y="974566"/>
                  </a:lnTo>
                  <a:lnTo>
                    <a:pt x="1764453" y="962815"/>
                  </a:lnTo>
                  <a:lnTo>
                    <a:pt x="1763819" y="951063"/>
                  </a:lnTo>
                  <a:lnTo>
                    <a:pt x="1748598" y="950745"/>
                  </a:lnTo>
                  <a:lnTo>
                    <a:pt x="1733059" y="949793"/>
                  </a:lnTo>
                  <a:lnTo>
                    <a:pt x="1716886" y="948840"/>
                  </a:lnTo>
                  <a:lnTo>
                    <a:pt x="1701030" y="947569"/>
                  </a:lnTo>
                  <a:lnTo>
                    <a:pt x="1684223" y="945664"/>
                  </a:lnTo>
                  <a:lnTo>
                    <a:pt x="1667732" y="943758"/>
                  </a:lnTo>
                  <a:lnTo>
                    <a:pt x="1650925" y="941852"/>
                  </a:lnTo>
                  <a:lnTo>
                    <a:pt x="1634435" y="939629"/>
                  </a:lnTo>
                  <a:lnTo>
                    <a:pt x="1617628" y="937406"/>
                  </a:lnTo>
                  <a:lnTo>
                    <a:pt x="1600503" y="934548"/>
                  </a:lnTo>
                  <a:lnTo>
                    <a:pt x="1584013" y="931689"/>
                  </a:lnTo>
                  <a:lnTo>
                    <a:pt x="1567206" y="928513"/>
                  </a:lnTo>
                  <a:lnTo>
                    <a:pt x="1550716" y="925337"/>
                  </a:lnTo>
                  <a:lnTo>
                    <a:pt x="1533909" y="921526"/>
                  </a:lnTo>
                  <a:lnTo>
                    <a:pt x="1517736" y="917714"/>
                  </a:lnTo>
                  <a:lnTo>
                    <a:pt x="1502197" y="913903"/>
                  </a:lnTo>
                  <a:lnTo>
                    <a:pt x="1486024" y="909457"/>
                  </a:lnTo>
                  <a:lnTo>
                    <a:pt x="1470802" y="905010"/>
                  </a:lnTo>
                  <a:lnTo>
                    <a:pt x="1456215" y="900564"/>
                  </a:lnTo>
                  <a:lnTo>
                    <a:pt x="1441310" y="895164"/>
                  </a:lnTo>
                  <a:lnTo>
                    <a:pt x="1427357" y="890400"/>
                  </a:lnTo>
                  <a:lnTo>
                    <a:pt x="1413721" y="884683"/>
                  </a:lnTo>
                  <a:lnTo>
                    <a:pt x="1400719" y="879284"/>
                  </a:lnTo>
                  <a:lnTo>
                    <a:pt x="1388352" y="873250"/>
                  </a:lnTo>
                  <a:lnTo>
                    <a:pt x="1376618" y="867533"/>
                  </a:lnTo>
                  <a:lnTo>
                    <a:pt x="1365519" y="861181"/>
                  </a:lnTo>
                  <a:lnTo>
                    <a:pt x="1355054" y="854828"/>
                  </a:lnTo>
                  <a:lnTo>
                    <a:pt x="1345541" y="848159"/>
                  </a:lnTo>
                  <a:lnTo>
                    <a:pt x="1336661" y="841171"/>
                  </a:lnTo>
                  <a:lnTo>
                    <a:pt x="1329051" y="834184"/>
                  </a:lnTo>
                  <a:lnTo>
                    <a:pt x="1324928" y="830690"/>
                  </a:lnTo>
                  <a:lnTo>
                    <a:pt x="1321757" y="826879"/>
                  </a:lnTo>
                  <a:lnTo>
                    <a:pt x="1318586" y="823068"/>
                  </a:lnTo>
                  <a:lnTo>
                    <a:pt x="1315414" y="819574"/>
                  </a:lnTo>
                  <a:lnTo>
                    <a:pt x="1309706" y="811634"/>
                  </a:lnTo>
                  <a:lnTo>
                    <a:pt x="1303681" y="804647"/>
                  </a:lnTo>
                  <a:lnTo>
                    <a:pt x="1298607" y="798612"/>
                  </a:lnTo>
                  <a:lnTo>
                    <a:pt x="1293216" y="792578"/>
                  </a:lnTo>
                  <a:lnTo>
                    <a:pt x="1288142" y="787813"/>
                  </a:lnTo>
                  <a:lnTo>
                    <a:pt x="1283386" y="783367"/>
                  </a:lnTo>
                  <a:lnTo>
                    <a:pt x="1278312" y="779873"/>
                  </a:lnTo>
                  <a:lnTo>
                    <a:pt x="1273872" y="777015"/>
                  </a:lnTo>
                  <a:lnTo>
                    <a:pt x="1269432" y="774474"/>
                  </a:lnTo>
                  <a:lnTo>
                    <a:pt x="1265310" y="772251"/>
                  </a:lnTo>
                  <a:lnTo>
                    <a:pt x="1261187" y="770980"/>
                  </a:lnTo>
                  <a:lnTo>
                    <a:pt x="1257065" y="770028"/>
                  </a:lnTo>
                  <a:lnTo>
                    <a:pt x="1253576" y="769392"/>
                  </a:lnTo>
                  <a:lnTo>
                    <a:pt x="1249771" y="769392"/>
                  </a:lnTo>
                  <a:close/>
                  <a:moveTo>
                    <a:pt x="1457483" y="500062"/>
                  </a:moveTo>
                  <a:lnTo>
                    <a:pt x="1467631" y="500380"/>
                  </a:lnTo>
                  <a:lnTo>
                    <a:pt x="1477462" y="500697"/>
                  </a:lnTo>
                  <a:lnTo>
                    <a:pt x="1487609" y="501650"/>
                  </a:lnTo>
                  <a:lnTo>
                    <a:pt x="1497757" y="502603"/>
                  </a:lnTo>
                  <a:lnTo>
                    <a:pt x="1507588" y="503874"/>
                  </a:lnTo>
                  <a:lnTo>
                    <a:pt x="1517419" y="505462"/>
                  </a:lnTo>
                  <a:lnTo>
                    <a:pt x="1527249" y="507685"/>
                  </a:lnTo>
                  <a:lnTo>
                    <a:pt x="1537080" y="509908"/>
                  </a:lnTo>
                  <a:lnTo>
                    <a:pt x="1546276" y="512449"/>
                  </a:lnTo>
                  <a:lnTo>
                    <a:pt x="1556107" y="514990"/>
                  </a:lnTo>
                  <a:lnTo>
                    <a:pt x="1565303" y="518483"/>
                  </a:lnTo>
                  <a:lnTo>
                    <a:pt x="1574817" y="521659"/>
                  </a:lnTo>
                  <a:lnTo>
                    <a:pt x="1584013" y="525153"/>
                  </a:lnTo>
                  <a:lnTo>
                    <a:pt x="1592893" y="528964"/>
                  </a:lnTo>
                  <a:lnTo>
                    <a:pt x="1602089" y="533093"/>
                  </a:lnTo>
                  <a:lnTo>
                    <a:pt x="1610968" y="537540"/>
                  </a:lnTo>
                  <a:lnTo>
                    <a:pt x="1619848" y="542304"/>
                  </a:lnTo>
                  <a:lnTo>
                    <a:pt x="1628410" y="547068"/>
                  </a:lnTo>
                  <a:lnTo>
                    <a:pt x="1636972" y="552150"/>
                  </a:lnTo>
                  <a:lnTo>
                    <a:pt x="1645534" y="557549"/>
                  </a:lnTo>
                  <a:lnTo>
                    <a:pt x="1654096" y="562948"/>
                  </a:lnTo>
                  <a:lnTo>
                    <a:pt x="1662024" y="568983"/>
                  </a:lnTo>
                  <a:lnTo>
                    <a:pt x="1670269" y="575017"/>
                  </a:lnTo>
                  <a:lnTo>
                    <a:pt x="1678197" y="581369"/>
                  </a:lnTo>
                  <a:lnTo>
                    <a:pt x="1685808" y="588039"/>
                  </a:lnTo>
                  <a:lnTo>
                    <a:pt x="1693736" y="594391"/>
                  </a:lnTo>
                  <a:lnTo>
                    <a:pt x="1701347" y="601696"/>
                  </a:lnTo>
                  <a:lnTo>
                    <a:pt x="1708641" y="608684"/>
                  </a:lnTo>
                  <a:lnTo>
                    <a:pt x="1715934" y="615989"/>
                  </a:lnTo>
                  <a:lnTo>
                    <a:pt x="1723228" y="623611"/>
                  </a:lnTo>
                  <a:lnTo>
                    <a:pt x="1729888" y="631234"/>
                  </a:lnTo>
                  <a:lnTo>
                    <a:pt x="1736864" y="639174"/>
                  </a:lnTo>
                  <a:lnTo>
                    <a:pt x="1743207" y="647432"/>
                  </a:lnTo>
                  <a:lnTo>
                    <a:pt x="1749866" y="655689"/>
                  </a:lnTo>
                  <a:lnTo>
                    <a:pt x="1756208" y="664265"/>
                  </a:lnTo>
                  <a:lnTo>
                    <a:pt x="1762234" y="673158"/>
                  </a:lnTo>
                  <a:lnTo>
                    <a:pt x="1768259" y="682051"/>
                  </a:lnTo>
                  <a:lnTo>
                    <a:pt x="1773967" y="690944"/>
                  </a:lnTo>
                  <a:lnTo>
                    <a:pt x="1779675" y="700154"/>
                  </a:lnTo>
                  <a:lnTo>
                    <a:pt x="1785066" y="709682"/>
                  </a:lnTo>
                  <a:lnTo>
                    <a:pt x="1790140" y="719211"/>
                  </a:lnTo>
                  <a:lnTo>
                    <a:pt x="1795531" y="728739"/>
                  </a:lnTo>
                  <a:lnTo>
                    <a:pt x="1800288" y="738902"/>
                  </a:lnTo>
                  <a:lnTo>
                    <a:pt x="1805045" y="748430"/>
                  </a:lnTo>
                  <a:lnTo>
                    <a:pt x="1809484" y="758594"/>
                  </a:lnTo>
                  <a:lnTo>
                    <a:pt x="1813924" y="769075"/>
                  </a:lnTo>
                  <a:lnTo>
                    <a:pt x="1817729" y="779556"/>
                  </a:lnTo>
                  <a:lnTo>
                    <a:pt x="1821535" y="790037"/>
                  </a:lnTo>
                  <a:lnTo>
                    <a:pt x="1825340" y="800835"/>
                  </a:lnTo>
                  <a:lnTo>
                    <a:pt x="1828828" y="811634"/>
                  </a:lnTo>
                  <a:lnTo>
                    <a:pt x="1832000" y="822750"/>
                  </a:lnTo>
                  <a:lnTo>
                    <a:pt x="1834854" y="833866"/>
                  </a:lnTo>
                  <a:lnTo>
                    <a:pt x="1837708" y="844983"/>
                  </a:lnTo>
                  <a:lnTo>
                    <a:pt x="1840245" y="856416"/>
                  </a:lnTo>
                  <a:lnTo>
                    <a:pt x="1842464" y="867850"/>
                  </a:lnTo>
                  <a:lnTo>
                    <a:pt x="1844684" y="879284"/>
                  </a:lnTo>
                  <a:lnTo>
                    <a:pt x="1846270" y="890718"/>
                  </a:lnTo>
                  <a:lnTo>
                    <a:pt x="1847855" y="902469"/>
                  </a:lnTo>
                  <a:lnTo>
                    <a:pt x="1849758" y="914221"/>
                  </a:lnTo>
                  <a:lnTo>
                    <a:pt x="1850710" y="926290"/>
                  </a:lnTo>
                  <a:lnTo>
                    <a:pt x="1851661" y="938359"/>
                  </a:lnTo>
                  <a:lnTo>
                    <a:pt x="1852295" y="950428"/>
                  </a:lnTo>
                  <a:lnTo>
                    <a:pt x="1852612" y="962497"/>
                  </a:lnTo>
                  <a:lnTo>
                    <a:pt x="1852612" y="974566"/>
                  </a:lnTo>
                  <a:lnTo>
                    <a:pt x="1852612" y="987270"/>
                  </a:lnTo>
                  <a:lnTo>
                    <a:pt x="1851978" y="999657"/>
                  </a:lnTo>
                  <a:lnTo>
                    <a:pt x="1851344" y="1012361"/>
                  </a:lnTo>
                  <a:lnTo>
                    <a:pt x="1850075" y="1024430"/>
                  </a:lnTo>
                  <a:lnTo>
                    <a:pt x="1848490" y="1036817"/>
                  </a:lnTo>
                  <a:lnTo>
                    <a:pt x="1846587" y="1048886"/>
                  </a:lnTo>
                  <a:lnTo>
                    <a:pt x="1844367" y="1060955"/>
                  </a:lnTo>
                  <a:lnTo>
                    <a:pt x="1842147" y="1072706"/>
                  </a:lnTo>
                  <a:lnTo>
                    <a:pt x="1839293" y="1084458"/>
                  </a:lnTo>
                  <a:lnTo>
                    <a:pt x="1836122" y="1095891"/>
                  </a:lnTo>
                  <a:lnTo>
                    <a:pt x="1832951" y="1107643"/>
                  </a:lnTo>
                  <a:lnTo>
                    <a:pt x="1829463" y="1118759"/>
                  </a:lnTo>
                  <a:lnTo>
                    <a:pt x="1825974" y="1130193"/>
                  </a:lnTo>
                  <a:lnTo>
                    <a:pt x="1821535" y="1141309"/>
                  </a:lnTo>
                  <a:lnTo>
                    <a:pt x="1817412" y="1152108"/>
                  </a:lnTo>
                  <a:lnTo>
                    <a:pt x="1812655" y="1162906"/>
                  </a:lnTo>
                  <a:lnTo>
                    <a:pt x="1807899" y="1173705"/>
                  </a:lnTo>
                  <a:lnTo>
                    <a:pt x="1803142" y="1184186"/>
                  </a:lnTo>
                  <a:lnTo>
                    <a:pt x="1797751" y="1194667"/>
                  </a:lnTo>
                  <a:lnTo>
                    <a:pt x="1792360" y="1204830"/>
                  </a:lnTo>
                  <a:lnTo>
                    <a:pt x="1786652" y="1214994"/>
                  </a:lnTo>
                  <a:lnTo>
                    <a:pt x="1780944" y="1224840"/>
                  </a:lnTo>
                  <a:lnTo>
                    <a:pt x="1774601" y="1234050"/>
                  </a:lnTo>
                  <a:lnTo>
                    <a:pt x="1768576" y="1243896"/>
                  </a:lnTo>
                  <a:lnTo>
                    <a:pt x="1762234" y="1253107"/>
                  </a:lnTo>
                  <a:lnTo>
                    <a:pt x="1755891" y="1262317"/>
                  </a:lnTo>
                  <a:lnTo>
                    <a:pt x="1748915" y="1271528"/>
                  </a:lnTo>
                  <a:lnTo>
                    <a:pt x="1741938" y="1280103"/>
                  </a:lnTo>
                  <a:lnTo>
                    <a:pt x="1735279" y="1288678"/>
                  </a:lnTo>
                  <a:lnTo>
                    <a:pt x="1727985" y="1297254"/>
                  </a:lnTo>
                  <a:lnTo>
                    <a:pt x="1720691" y="1305194"/>
                  </a:lnTo>
                  <a:lnTo>
                    <a:pt x="1713397" y="1313452"/>
                  </a:lnTo>
                  <a:lnTo>
                    <a:pt x="1705787" y="1321392"/>
                  </a:lnTo>
                  <a:lnTo>
                    <a:pt x="1698493" y="1329014"/>
                  </a:lnTo>
                  <a:lnTo>
                    <a:pt x="1690565" y="1336319"/>
                  </a:lnTo>
                  <a:lnTo>
                    <a:pt x="1682637" y="1343624"/>
                  </a:lnTo>
                  <a:lnTo>
                    <a:pt x="1674709" y="1350612"/>
                  </a:lnTo>
                  <a:lnTo>
                    <a:pt x="1666781" y="1357599"/>
                  </a:lnTo>
                  <a:lnTo>
                    <a:pt x="1658853" y="1364269"/>
                  </a:lnTo>
                  <a:lnTo>
                    <a:pt x="1650608" y="1370303"/>
                  </a:lnTo>
                  <a:lnTo>
                    <a:pt x="1642680" y="1376655"/>
                  </a:lnTo>
                  <a:lnTo>
                    <a:pt x="1634435" y="1382372"/>
                  </a:lnTo>
                  <a:lnTo>
                    <a:pt x="1626190" y="1388407"/>
                  </a:lnTo>
                  <a:lnTo>
                    <a:pt x="1617945" y="1393806"/>
                  </a:lnTo>
                  <a:lnTo>
                    <a:pt x="1609700" y="1399205"/>
                  </a:lnTo>
                  <a:lnTo>
                    <a:pt x="1601455" y="1403970"/>
                  </a:lnTo>
                  <a:lnTo>
                    <a:pt x="1592893" y="1408416"/>
                  </a:lnTo>
                  <a:lnTo>
                    <a:pt x="1584648" y="1413180"/>
                  </a:lnTo>
                  <a:lnTo>
                    <a:pt x="1576403" y="1417309"/>
                  </a:lnTo>
                  <a:lnTo>
                    <a:pt x="1568157" y="1421120"/>
                  </a:lnTo>
                  <a:lnTo>
                    <a:pt x="1559912" y="1425249"/>
                  </a:lnTo>
                  <a:lnTo>
                    <a:pt x="1551667" y="1428743"/>
                  </a:lnTo>
                  <a:lnTo>
                    <a:pt x="1543422" y="1431601"/>
                  </a:lnTo>
                  <a:lnTo>
                    <a:pt x="1535177" y="1434777"/>
                  </a:lnTo>
                  <a:lnTo>
                    <a:pt x="1527249" y="1437636"/>
                  </a:lnTo>
                  <a:lnTo>
                    <a:pt x="1519004" y="1439859"/>
                  </a:lnTo>
                  <a:lnTo>
                    <a:pt x="1510759" y="1442082"/>
                  </a:lnTo>
                  <a:lnTo>
                    <a:pt x="1503148" y="1443670"/>
                  </a:lnTo>
                  <a:lnTo>
                    <a:pt x="1495220" y="1445576"/>
                  </a:lnTo>
                  <a:lnTo>
                    <a:pt x="1487292" y="1446846"/>
                  </a:lnTo>
                  <a:lnTo>
                    <a:pt x="1479999" y="1448117"/>
                  </a:lnTo>
                  <a:lnTo>
                    <a:pt x="1472071" y="1448752"/>
                  </a:lnTo>
                  <a:lnTo>
                    <a:pt x="1464460" y="1449070"/>
                  </a:lnTo>
                  <a:lnTo>
                    <a:pt x="1457483" y="1449387"/>
                  </a:lnTo>
                  <a:lnTo>
                    <a:pt x="1449872" y="1449070"/>
                  </a:lnTo>
                  <a:lnTo>
                    <a:pt x="1442579" y="1448752"/>
                  </a:lnTo>
                  <a:lnTo>
                    <a:pt x="1434968" y="1448117"/>
                  </a:lnTo>
                  <a:lnTo>
                    <a:pt x="1427357" y="1446846"/>
                  </a:lnTo>
                  <a:lnTo>
                    <a:pt x="1419429" y="1445576"/>
                  </a:lnTo>
                  <a:lnTo>
                    <a:pt x="1411818" y="1443670"/>
                  </a:lnTo>
                  <a:lnTo>
                    <a:pt x="1403573" y="1442082"/>
                  </a:lnTo>
                  <a:lnTo>
                    <a:pt x="1395645" y="1439859"/>
                  </a:lnTo>
                  <a:lnTo>
                    <a:pt x="1387717" y="1437636"/>
                  </a:lnTo>
                  <a:lnTo>
                    <a:pt x="1379472" y="1434777"/>
                  </a:lnTo>
                  <a:lnTo>
                    <a:pt x="1371227" y="1431601"/>
                  </a:lnTo>
                  <a:lnTo>
                    <a:pt x="1362982" y="1428743"/>
                  </a:lnTo>
                  <a:lnTo>
                    <a:pt x="1355054" y="1425249"/>
                  </a:lnTo>
                  <a:lnTo>
                    <a:pt x="1346492" y="1421120"/>
                  </a:lnTo>
                  <a:lnTo>
                    <a:pt x="1338247" y="1417309"/>
                  </a:lnTo>
                  <a:lnTo>
                    <a:pt x="1330002" y="1413180"/>
                  </a:lnTo>
                  <a:lnTo>
                    <a:pt x="1321757" y="1408416"/>
                  </a:lnTo>
                  <a:lnTo>
                    <a:pt x="1313195" y="1403970"/>
                  </a:lnTo>
                  <a:lnTo>
                    <a:pt x="1304950" y="1399205"/>
                  </a:lnTo>
                  <a:lnTo>
                    <a:pt x="1296705" y="1393806"/>
                  </a:lnTo>
                  <a:lnTo>
                    <a:pt x="1288459" y="1388407"/>
                  </a:lnTo>
                  <a:lnTo>
                    <a:pt x="1280214" y="1382372"/>
                  </a:lnTo>
                  <a:lnTo>
                    <a:pt x="1272286" y="1376655"/>
                  </a:lnTo>
                  <a:lnTo>
                    <a:pt x="1264041" y="1370303"/>
                  </a:lnTo>
                  <a:lnTo>
                    <a:pt x="1255796" y="1364269"/>
                  </a:lnTo>
                  <a:lnTo>
                    <a:pt x="1247551" y="1357599"/>
                  </a:lnTo>
                  <a:lnTo>
                    <a:pt x="1239940" y="1350612"/>
                  </a:lnTo>
                  <a:lnTo>
                    <a:pt x="1232012" y="1343624"/>
                  </a:lnTo>
                  <a:lnTo>
                    <a:pt x="1224085" y="1336319"/>
                  </a:lnTo>
                  <a:lnTo>
                    <a:pt x="1216474" y="1329014"/>
                  </a:lnTo>
                  <a:lnTo>
                    <a:pt x="1208863" y="1321392"/>
                  </a:lnTo>
                  <a:lnTo>
                    <a:pt x="1201252" y="1313452"/>
                  </a:lnTo>
                  <a:lnTo>
                    <a:pt x="1193958" y="1305194"/>
                  </a:lnTo>
                  <a:lnTo>
                    <a:pt x="1186665" y="1297254"/>
                  </a:lnTo>
                  <a:lnTo>
                    <a:pt x="1179688" y="1288678"/>
                  </a:lnTo>
                  <a:lnTo>
                    <a:pt x="1172711" y="1280103"/>
                  </a:lnTo>
                  <a:lnTo>
                    <a:pt x="1165735" y="1271528"/>
                  </a:lnTo>
                  <a:lnTo>
                    <a:pt x="1159075" y="1262317"/>
                  </a:lnTo>
                  <a:lnTo>
                    <a:pt x="1152416" y="1253107"/>
                  </a:lnTo>
                  <a:lnTo>
                    <a:pt x="1146073" y="1243896"/>
                  </a:lnTo>
                  <a:lnTo>
                    <a:pt x="1139731" y="1234050"/>
                  </a:lnTo>
                  <a:lnTo>
                    <a:pt x="1134023" y="1224840"/>
                  </a:lnTo>
                  <a:lnTo>
                    <a:pt x="1127998" y="1214994"/>
                  </a:lnTo>
                  <a:lnTo>
                    <a:pt x="1122607" y="1204830"/>
                  </a:lnTo>
                  <a:lnTo>
                    <a:pt x="1116899" y="1194667"/>
                  </a:lnTo>
                  <a:lnTo>
                    <a:pt x="1111825" y="1184186"/>
                  </a:lnTo>
                  <a:lnTo>
                    <a:pt x="1106751" y="1173705"/>
                  </a:lnTo>
                  <a:lnTo>
                    <a:pt x="1101994" y="1162906"/>
                  </a:lnTo>
                  <a:lnTo>
                    <a:pt x="1097237" y="1152108"/>
                  </a:lnTo>
                  <a:lnTo>
                    <a:pt x="1093115" y="1141309"/>
                  </a:lnTo>
                  <a:lnTo>
                    <a:pt x="1088992" y="1130193"/>
                  </a:lnTo>
                  <a:lnTo>
                    <a:pt x="1085187" y="1118759"/>
                  </a:lnTo>
                  <a:lnTo>
                    <a:pt x="1081699" y="1107643"/>
                  </a:lnTo>
                  <a:lnTo>
                    <a:pt x="1078527" y="1095891"/>
                  </a:lnTo>
                  <a:lnTo>
                    <a:pt x="1075356" y="1084458"/>
                  </a:lnTo>
                  <a:lnTo>
                    <a:pt x="1072502" y="1072706"/>
                  </a:lnTo>
                  <a:lnTo>
                    <a:pt x="1070282" y="1060955"/>
                  </a:lnTo>
                  <a:lnTo>
                    <a:pt x="1068062" y="1048886"/>
                  </a:lnTo>
                  <a:lnTo>
                    <a:pt x="1066477" y="1036817"/>
                  </a:lnTo>
                  <a:lnTo>
                    <a:pt x="1064891" y="1024430"/>
                  </a:lnTo>
                  <a:lnTo>
                    <a:pt x="1063623" y="1012361"/>
                  </a:lnTo>
                  <a:lnTo>
                    <a:pt x="1062671" y="999657"/>
                  </a:lnTo>
                  <a:lnTo>
                    <a:pt x="1062037" y="987270"/>
                  </a:lnTo>
                  <a:lnTo>
                    <a:pt x="1062037" y="974566"/>
                  </a:lnTo>
                  <a:lnTo>
                    <a:pt x="1062037" y="962497"/>
                  </a:lnTo>
                  <a:lnTo>
                    <a:pt x="1062354" y="950428"/>
                  </a:lnTo>
                  <a:lnTo>
                    <a:pt x="1063306" y="938359"/>
                  </a:lnTo>
                  <a:lnTo>
                    <a:pt x="1064257" y="926290"/>
                  </a:lnTo>
                  <a:lnTo>
                    <a:pt x="1065208" y="914221"/>
                  </a:lnTo>
                  <a:lnTo>
                    <a:pt x="1066794" y="902469"/>
                  </a:lnTo>
                  <a:lnTo>
                    <a:pt x="1068380" y="890718"/>
                  </a:lnTo>
                  <a:lnTo>
                    <a:pt x="1069965" y="879284"/>
                  </a:lnTo>
                  <a:lnTo>
                    <a:pt x="1072185" y="867850"/>
                  </a:lnTo>
                  <a:lnTo>
                    <a:pt x="1074405" y="856416"/>
                  </a:lnTo>
                  <a:lnTo>
                    <a:pt x="1077259" y="844983"/>
                  </a:lnTo>
                  <a:lnTo>
                    <a:pt x="1079796" y="833866"/>
                  </a:lnTo>
                  <a:lnTo>
                    <a:pt x="1082650" y="822750"/>
                  </a:lnTo>
                  <a:lnTo>
                    <a:pt x="1085821" y="811634"/>
                  </a:lnTo>
                  <a:lnTo>
                    <a:pt x="1089627" y="800835"/>
                  </a:lnTo>
                  <a:lnTo>
                    <a:pt x="1093115" y="790037"/>
                  </a:lnTo>
                  <a:lnTo>
                    <a:pt x="1096920" y="779556"/>
                  </a:lnTo>
                  <a:lnTo>
                    <a:pt x="1101043" y="769075"/>
                  </a:lnTo>
                  <a:lnTo>
                    <a:pt x="1105165" y="758594"/>
                  </a:lnTo>
                  <a:lnTo>
                    <a:pt x="1109922" y="748430"/>
                  </a:lnTo>
                  <a:lnTo>
                    <a:pt x="1114362" y="738902"/>
                  </a:lnTo>
                  <a:lnTo>
                    <a:pt x="1119118" y="728739"/>
                  </a:lnTo>
                  <a:lnTo>
                    <a:pt x="1124509" y="719211"/>
                  </a:lnTo>
                  <a:lnTo>
                    <a:pt x="1129583" y="709682"/>
                  </a:lnTo>
                  <a:lnTo>
                    <a:pt x="1135291" y="700154"/>
                  </a:lnTo>
                  <a:lnTo>
                    <a:pt x="1140682" y="690944"/>
                  </a:lnTo>
                  <a:lnTo>
                    <a:pt x="1146391" y="682051"/>
                  </a:lnTo>
                  <a:lnTo>
                    <a:pt x="1152416" y="673158"/>
                  </a:lnTo>
                  <a:lnTo>
                    <a:pt x="1158758" y="664265"/>
                  </a:lnTo>
                  <a:lnTo>
                    <a:pt x="1164783" y="655689"/>
                  </a:lnTo>
                  <a:lnTo>
                    <a:pt x="1171443" y="647432"/>
                  </a:lnTo>
                  <a:lnTo>
                    <a:pt x="1177785" y="639174"/>
                  </a:lnTo>
                  <a:lnTo>
                    <a:pt x="1184762" y="631234"/>
                  </a:lnTo>
                  <a:lnTo>
                    <a:pt x="1191738" y="623611"/>
                  </a:lnTo>
                  <a:lnTo>
                    <a:pt x="1198715" y="615989"/>
                  </a:lnTo>
                  <a:lnTo>
                    <a:pt x="1206009" y="608684"/>
                  </a:lnTo>
                  <a:lnTo>
                    <a:pt x="1213620" y="601696"/>
                  </a:lnTo>
                  <a:lnTo>
                    <a:pt x="1220913" y="594391"/>
                  </a:lnTo>
                  <a:lnTo>
                    <a:pt x="1228841" y="588039"/>
                  </a:lnTo>
                  <a:lnTo>
                    <a:pt x="1236769" y="581369"/>
                  </a:lnTo>
                  <a:lnTo>
                    <a:pt x="1244380" y="575017"/>
                  </a:lnTo>
                  <a:lnTo>
                    <a:pt x="1252625" y="568983"/>
                  </a:lnTo>
                  <a:lnTo>
                    <a:pt x="1260870" y="562948"/>
                  </a:lnTo>
                  <a:lnTo>
                    <a:pt x="1269115" y="557549"/>
                  </a:lnTo>
                  <a:lnTo>
                    <a:pt x="1277360" y="552150"/>
                  </a:lnTo>
                  <a:lnTo>
                    <a:pt x="1286240" y="547068"/>
                  </a:lnTo>
                  <a:lnTo>
                    <a:pt x="1294802" y="542304"/>
                  </a:lnTo>
                  <a:lnTo>
                    <a:pt x="1303364" y="537540"/>
                  </a:lnTo>
                  <a:lnTo>
                    <a:pt x="1312560" y="533093"/>
                  </a:lnTo>
                  <a:lnTo>
                    <a:pt x="1321757" y="528964"/>
                  </a:lnTo>
                  <a:lnTo>
                    <a:pt x="1330953" y="525153"/>
                  </a:lnTo>
                  <a:lnTo>
                    <a:pt x="1339833" y="521659"/>
                  </a:lnTo>
                  <a:lnTo>
                    <a:pt x="1349029" y="518483"/>
                  </a:lnTo>
                  <a:lnTo>
                    <a:pt x="1358542" y="514990"/>
                  </a:lnTo>
                  <a:lnTo>
                    <a:pt x="1368056" y="512449"/>
                  </a:lnTo>
                  <a:lnTo>
                    <a:pt x="1377887" y="509908"/>
                  </a:lnTo>
                  <a:lnTo>
                    <a:pt x="1387717" y="507685"/>
                  </a:lnTo>
                  <a:lnTo>
                    <a:pt x="1397231" y="505462"/>
                  </a:lnTo>
                  <a:lnTo>
                    <a:pt x="1407062" y="503874"/>
                  </a:lnTo>
                  <a:lnTo>
                    <a:pt x="1416892" y="502603"/>
                  </a:lnTo>
                  <a:lnTo>
                    <a:pt x="1427040" y="501650"/>
                  </a:lnTo>
                  <a:lnTo>
                    <a:pt x="1437188" y="500697"/>
                  </a:lnTo>
                  <a:lnTo>
                    <a:pt x="1447336" y="500380"/>
                  </a:lnTo>
                  <a:lnTo>
                    <a:pt x="1457483" y="500062"/>
                  </a:lnTo>
                  <a:close/>
                  <a:moveTo>
                    <a:pt x="716008" y="249237"/>
                  </a:moveTo>
                  <a:lnTo>
                    <a:pt x="795913" y="249237"/>
                  </a:lnTo>
                  <a:lnTo>
                    <a:pt x="795913" y="374499"/>
                  </a:lnTo>
                  <a:lnTo>
                    <a:pt x="810181" y="375133"/>
                  </a:lnTo>
                  <a:lnTo>
                    <a:pt x="823816" y="376402"/>
                  </a:lnTo>
                  <a:lnTo>
                    <a:pt x="837133" y="377670"/>
                  </a:lnTo>
                  <a:lnTo>
                    <a:pt x="849500" y="379890"/>
                  </a:lnTo>
                  <a:lnTo>
                    <a:pt x="861549" y="381793"/>
                  </a:lnTo>
                  <a:lnTo>
                    <a:pt x="873281" y="384330"/>
                  </a:lnTo>
                  <a:lnTo>
                    <a:pt x="884379" y="386867"/>
                  </a:lnTo>
                  <a:lnTo>
                    <a:pt x="894842" y="389721"/>
                  </a:lnTo>
                  <a:lnTo>
                    <a:pt x="904989" y="393209"/>
                  </a:lnTo>
                  <a:lnTo>
                    <a:pt x="914819" y="396698"/>
                  </a:lnTo>
                  <a:lnTo>
                    <a:pt x="924014" y="400186"/>
                  </a:lnTo>
                  <a:lnTo>
                    <a:pt x="932575" y="403991"/>
                  </a:lnTo>
                  <a:lnTo>
                    <a:pt x="941136" y="407797"/>
                  </a:lnTo>
                  <a:lnTo>
                    <a:pt x="949381" y="411602"/>
                  </a:lnTo>
                  <a:lnTo>
                    <a:pt x="956673" y="415725"/>
                  </a:lnTo>
                  <a:lnTo>
                    <a:pt x="963966" y="419847"/>
                  </a:lnTo>
                  <a:lnTo>
                    <a:pt x="931624" y="504836"/>
                  </a:lnTo>
                  <a:lnTo>
                    <a:pt x="920209" y="498810"/>
                  </a:lnTo>
                  <a:lnTo>
                    <a:pt x="906257" y="491517"/>
                  </a:lnTo>
                  <a:lnTo>
                    <a:pt x="898330" y="488028"/>
                  </a:lnTo>
                  <a:lnTo>
                    <a:pt x="890086" y="484540"/>
                  </a:lnTo>
                  <a:lnTo>
                    <a:pt x="880891" y="480735"/>
                  </a:lnTo>
                  <a:lnTo>
                    <a:pt x="871061" y="477246"/>
                  </a:lnTo>
                  <a:lnTo>
                    <a:pt x="860597" y="474075"/>
                  </a:lnTo>
                  <a:lnTo>
                    <a:pt x="849500" y="470904"/>
                  </a:lnTo>
                  <a:lnTo>
                    <a:pt x="837767" y="468367"/>
                  </a:lnTo>
                  <a:lnTo>
                    <a:pt x="825401" y="465830"/>
                  </a:lnTo>
                  <a:lnTo>
                    <a:pt x="812401" y="463927"/>
                  </a:lnTo>
                  <a:lnTo>
                    <a:pt x="798449" y="462659"/>
                  </a:lnTo>
                  <a:lnTo>
                    <a:pt x="783863" y="461707"/>
                  </a:lnTo>
                  <a:lnTo>
                    <a:pt x="768960" y="461390"/>
                  </a:lnTo>
                  <a:lnTo>
                    <a:pt x="759765" y="461390"/>
                  </a:lnTo>
                  <a:lnTo>
                    <a:pt x="751204" y="462024"/>
                  </a:lnTo>
                  <a:lnTo>
                    <a:pt x="742643" y="462659"/>
                  </a:lnTo>
                  <a:lnTo>
                    <a:pt x="734398" y="463927"/>
                  </a:lnTo>
                  <a:lnTo>
                    <a:pt x="726471" y="465196"/>
                  </a:lnTo>
                  <a:lnTo>
                    <a:pt x="719496" y="467098"/>
                  </a:lnTo>
                  <a:lnTo>
                    <a:pt x="712203" y="469001"/>
                  </a:lnTo>
                  <a:lnTo>
                    <a:pt x="705544" y="471538"/>
                  </a:lnTo>
                  <a:lnTo>
                    <a:pt x="699202" y="473758"/>
                  </a:lnTo>
                  <a:lnTo>
                    <a:pt x="693178" y="476612"/>
                  </a:lnTo>
                  <a:lnTo>
                    <a:pt x="687153" y="479466"/>
                  </a:lnTo>
                  <a:lnTo>
                    <a:pt x="682080" y="482637"/>
                  </a:lnTo>
                  <a:lnTo>
                    <a:pt x="676689" y="486126"/>
                  </a:lnTo>
                  <a:lnTo>
                    <a:pt x="671933" y="489614"/>
                  </a:lnTo>
                  <a:lnTo>
                    <a:pt x="667177" y="493419"/>
                  </a:lnTo>
                  <a:lnTo>
                    <a:pt x="663055" y="497542"/>
                  </a:lnTo>
                  <a:lnTo>
                    <a:pt x="659250" y="501348"/>
                  </a:lnTo>
                  <a:lnTo>
                    <a:pt x="655445" y="505470"/>
                  </a:lnTo>
                  <a:lnTo>
                    <a:pt x="652274" y="509910"/>
                  </a:lnTo>
                  <a:lnTo>
                    <a:pt x="649103" y="514350"/>
                  </a:lnTo>
                  <a:lnTo>
                    <a:pt x="646249" y="519107"/>
                  </a:lnTo>
                  <a:lnTo>
                    <a:pt x="643713" y="523546"/>
                  </a:lnTo>
                  <a:lnTo>
                    <a:pt x="641493" y="528303"/>
                  </a:lnTo>
                  <a:lnTo>
                    <a:pt x="639591" y="533060"/>
                  </a:lnTo>
                  <a:lnTo>
                    <a:pt x="637688" y="537817"/>
                  </a:lnTo>
                  <a:lnTo>
                    <a:pt x="636420" y="542891"/>
                  </a:lnTo>
                  <a:lnTo>
                    <a:pt x="635152" y="547647"/>
                  </a:lnTo>
                  <a:lnTo>
                    <a:pt x="633566" y="552721"/>
                  </a:lnTo>
                  <a:lnTo>
                    <a:pt x="632932" y="557478"/>
                  </a:lnTo>
                  <a:lnTo>
                    <a:pt x="632298" y="562235"/>
                  </a:lnTo>
                  <a:lnTo>
                    <a:pt x="631981" y="567309"/>
                  </a:lnTo>
                  <a:lnTo>
                    <a:pt x="631981" y="572066"/>
                  </a:lnTo>
                  <a:lnTo>
                    <a:pt x="631981" y="578408"/>
                  </a:lnTo>
                  <a:lnTo>
                    <a:pt x="632615" y="584433"/>
                  </a:lnTo>
                  <a:lnTo>
                    <a:pt x="633249" y="590459"/>
                  </a:lnTo>
                  <a:lnTo>
                    <a:pt x="634200" y="595850"/>
                  </a:lnTo>
                  <a:lnTo>
                    <a:pt x="635786" y="601558"/>
                  </a:lnTo>
                  <a:lnTo>
                    <a:pt x="637371" y="606632"/>
                  </a:lnTo>
                  <a:lnTo>
                    <a:pt x="639274" y="612023"/>
                  </a:lnTo>
                  <a:lnTo>
                    <a:pt x="641176" y="617097"/>
                  </a:lnTo>
                  <a:lnTo>
                    <a:pt x="643713" y="622171"/>
                  </a:lnTo>
                  <a:lnTo>
                    <a:pt x="646249" y="626927"/>
                  </a:lnTo>
                  <a:lnTo>
                    <a:pt x="649737" y="631367"/>
                  </a:lnTo>
                  <a:lnTo>
                    <a:pt x="652908" y="636124"/>
                  </a:lnTo>
                  <a:lnTo>
                    <a:pt x="656713" y="640564"/>
                  </a:lnTo>
                  <a:lnTo>
                    <a:pt x="660835" y="645320"/>
                  </a:lnTo>
                  <a:lnTo>
                    <a:pt x="665274" y="649443"/>
                  </a:lnTo>
                  <a:lnTo>
                    <a:pt x="670031" y="653566"/>
                  </a:lnTo>
                  <a:lnTo>
                    <a:pt x="675104" y="658005"/>
                  </a:lnTo>
                  <a:lnTo>
                    <a:pt x="680177" y="662128"/>
                  </a:lnTo>
                  <a:lnTo>
                    <a:pt x="686202" y="665933"/>
                  </a:lnTo>
                  <a:lnTo>
                    <a:pt x="691909" y="670373"/>
                  </a:lnTo>
                  <a:lnTo>
                    <a:pt x="698568" y="674178"/>
                  </a:lnTo>
                  <a:lnTo>
                    <a:pt x="705227" y="678301"/>
                  </a:lnTo>
                  <a:lnTo>
                    <a:pt x="719813" y="686229"/>
                  </a:lnTo>
                  <a:lnTo>
                    <a:pt x="735667" y="694474"/>
                  </a:lnTo>
                  <a:lnTo>
                    <a:pt x="753106" y="702402"/>
                  </a:lnTo>
                  <a:lnTo>
                    <a:pt x="771814" y="710964"/>
                  </a:lnTo>
                  <a:lnTo>
                    <a:pt x="792108" y="719527"/>
                  </a:lnTo>
                  <a:lnTo>
                    <a:pt x="804474" y="724600"/>
                  </a:lnTo>
                  <a:lnTo>
                    <a:pt x="816206" y="729991"/>
                  </a:lnTo>
                  <a:lnTo>
                    <a:pt x="827621" y="735065"/>
                  </a:lnTo>
                  <a:lnTo>
                    <a:pt x="838719" y="740774"/>
                  </a:lnTo>
                  <a:lnTo>
                    <a:pt x="849500" y="745847"/>
                  </a:lnTo>
                  <a:lnTo>
                    <a:pt x="859963" y="751873"/>
                  </a:lnTo>
                  <a:lnTo>
                    <a:pt x="870110" y="757264"/>
                  </a:lnTo>
                  <a:lnTo>
                    <a:pt x="879622" y="763289"/>
                  </a:lnTo>
                  <a:lnTo>
                    <a:pt x="888501" y="768997"/>
                  </a:lnTo>
                  <a:lnTo>
                    <a:pt x="897379" y="775340"/>
                  </a:lnTo>
                  <a:lnTo>
                    <a:pt x="905940" y="781365"/>
                  </a:lnTo>
                  <a:lnTo>
                    <a:pt x="914184" y="788024"/>
                  </a:lnTo>
                  <a:lnTo>
                    <a:pt x="921477" y="794367"/>
                  </a:lnTo>
                  <a:lnTo>
                    <a:pt x="928770" y="801026"/>
                  </a:lnTo>
                  <a:lnTo>
                    <a:pt x="935746" y="808003"/>
                  </a:lnTo>
                  <a:lnTo>
                    <a:pt x="942088" y="814980"/>
                  </a:lnTo>
                  <a:lnTo>
                    <a:pt x="948429" y="822273"/>
                  </a:lnTo>
                  <a:lnTo>
                    <a:pt x="953820" y="829250"/>
                  </a:lnTo>
                  <a:lnTo>
                    <a:pt x="959210" y="837178"/>
                  </a:lnTo>
                  <a:lnTo>
                    <a:pt x="963966" y="844789"/>
                  </a:lnTo>
                  <a:lnTo>
                    <a:pt x="968406" y="852717"/>
                  </a:lnTo>
                  <a:lnTo>
                    <a:pt x="972845" y="860962"/>
                  </a:lnTo>
                  <a:lnTo>
                    <a:pt x="976333" y="869524"/>
                  </a:lnTo>
                  <a:lnTo>
                    <a:pt x="979503" y="878087"/>
                  </a:lnTo>
                  <a:lnTo>
                    <a:pt x="982674" y="886966"/>
                  </a:lnTo>
                  <a:lnTo>
                    <a:pt x="985211" y="895845"/>
                  </a:lnTo>
                  <a:lnTo>
                    <a:pt x="987431" y="905359"/>
                  </a:lnTo>
                  <a:lnTo>
                    <a:pt x="989016" y="914873"/>
                  </a:lnTo>
                  <a:lnTo>
                    <a:pt x="990284" y="925020"/>
                  </a:lnTo>
                  <a:lnTo>
                    <a:pt x="991236" y="935168"/>
                  </a:lnTo>
                  <a:lnTo>
                    <a:pt x="991870" y="944999"/>
                  </a:lnTo>
                  <a:lnTo>
                    <a:pt x="992187" y="955781"/>
                  </a:lnTo>
                  <a:lnTo>
                    <a:pt x="991870" y="965295"/>
                  </a:lnTo>
                  <a:lnTo>
                    <a:pt x="991236" y="974808"/>
                  </a:lnTo>
                  <a:lnTo>
                    <a:pt x="990284" y="984322"/>
                  </a:lnTo>
                  <a:lnTo>
                    <a:pt x="989016" y="993835"/>
                  </a:lnTo>
                  <a:lnTo>
                    <a:pt x="987113" y="1002715"/>
                  </a:lnTo>
                  <a:lnTo>
                    <a:pt x="984894" y="1012228"/>
                  </a:lnTo>
                  <a:lnTo>
                    <a:pt x="982357" y="1021108"/>
                  </a:lnTo>
                  <a:lnTo>
                    <a:pt x="978869" y="1030304"/>
                  </a:lnTo>
                  <a:lnTo>
                    <a:pt x="975698" y="1039184"/>
                  </a:lnTo>
                  <a:lnTo>
                    <a:pt x="971893" y="1047429"/>
                  </a:lnTo>
                  <a:lnTo>
                    <a:pt x="967454" y="1055991"/>
                  </a:lnTo>
                  <a:lnTo>
                    <a:pt x="962698" y="1064553"/>
                  </a:lnTo>
                  <a:lnTo>
                    <a:pt x="957625" y="1072481"/>
                  </a:lnTo>
                  <a:lnTo>
                    <a:pt x="952234" y="1080409"/>
                  </a:lnTo>
                  <a:lnTo>
                    <a:pt x="946210" y="1088337"/>
                  </a:lnTo>
                  <a:lnTo>
                    <a:pt x="940185" y="1095631"/>
                  </a:lnTo>
                  <a:lnTo>
                    <a:pt x="933526" y="1102925"/>
                  </a:lnTo>
                  <a:lnTo>
                    <a:pt x="926551" y="1110219"/>
                  </a:lnTo>
                  <a:lnTo>
                    <a:pt x="918941" y="1116561"/>
                  </a:lnTo>
                  <a:lnTo>
                    <a:pt x="911014" y="1123221"/>
                  </a:lnTo>
                  <a:lnTo>
                    <a:pt x="903087" y="1129246"/>
                  </a:lnTo>
                  <a:lnTo>
                    <a:pt x="894525" y="1135271"/>
                  </a:lnTo>
                  <a:lnTo>
                    <a:pt x="885647" y="1140979"/>
                  </a:lnTo>
                  <a:lnTo>
                    <a:pt x="876134" y="1146370"/>
                  </a:lnTo>
                  <a:lnTo>
                    <a:pt x="866622" y="1151127"/>
                  </a:lnTo>
                  <a:lnTo>
                    <a:pt x="856475" y="1155884"/>
                  </a:lnTo>
                  <a:lnTo>
                    <a:pt x="846012" y="1160006"/>
                  </a:lnTo>
                  <a:lnTo>
                    <a:pt x="835231" y="1163812"/>
                  </a:lnTo>
                  <a:lnTo>
                    <a:pt x="824133" y="1167617"/>
                  </a:lnTo>
                  <a:lnTo>
                    <a:pt x="812401" y="1170471"/>
                  </a:lnTo>
                  <a:lnTo>
                    <a:pt x="800669" y="1173008"/>
                  </a:lnTo>
                  <a:lnTo>
                    <a:pt x="788303" y="1175228"/>
                  </a:lnTo>
                  <a:lnTo>
                    <a:pt x="788303" y="1309687"/>
                  </a:lnTo>
                  <a:lnTo>
                    <a:pt x="707129" y="1309687"/>
                  </a:lnTo>
                  <a:lnTo>
                    <a:pt x="707129" y="1179351"/>
                  </a:lnTo>
                  <a:lnTo>
                    <a:pt x="692861" y="1179034"/>
                  </a:lnTo>
                  <a:lnTo>
                    <a:pt x="678592" y="1178082"/>
                  </a:lnTo>
                  <a:lnTo>
                    <a:pt x="664640" y="1176180"/>
                  </a:lnTo>
                  <a:lnTo>
                    <a:pt x="650689" y="1174277"/>
                  </a:lnTo>
                  <a:lnTo>
                    <a:pt x="637054" y="1172057"/>
                  </a:lnTo>
                  <a:lnTo>
                    <a:pt x="623102" y="1169520"/>
                  </a:lnTo>
                  <a:lnTo>
                    <a:pt x="609785" y="1166349"/>
                  </a:lnTo>
                  <a:lnTo>
                    <a:pt x="596785" y="1162543"/>
                  </a:lnTo>
                  <a:lnTo>
                    <a:pt x="584101" y="1158738"/>
                  </a:lnTo>
                  <a:lnTo>
                    <a:pt x="572052" y="1154615"/>
                  </a:lnTo>
                  <a:lnTo>
                    <a:pt x="560003" y="1149859"/>
                  </a:lnTo>
                  <a:lnTo>
                    <a:pt x="548588" y="1144785"/>
                  </a:lnTo>
                  <a:lnTo>
                    <a:pt x="537807" y="1139394"/>
                  </a:lnTo>
                  <a:lnTo>
                    <a:pt x="527660" y="1134320"/>
                  </a:lnTo>
                  <a:lnTo>
                    <a:pt x="518148" y="1128294"/>
                  </a:lnTo>
                  <a:lnTo>
                    <a:pt x="509587" y="1122586"/>
                  </a:lnTo>
                  <a:lnTo>
                    <a:pt x="540027" y="1036012"/>
                  </a:lnTo>
                  <a:lnTo>
                    <a:pt x="549222" y="1041721"/>
                  </a:lnTo>
                  <a:lnTo>
                    <a:pt x="558735" y="1047112"/>
                  </a:lnTo>
                  <a:lnTo>
                    <a:pt x="568564" y="1052820"/>
                  </a:lnTo>
                  <a:lnTo>
                    <a:pt x="579028" y="1057577"/>
                  </a:lnTo>
                  <a:lnTo>
                    <a:pt x="589492" y="1062651"/>
                  </a:lnTo>
                  <a:lnTo>
                    <a:pt x="600590" y="1067090"/>
                  </a:lnTo>
                  <a:lnTo>
                    <a:pt x="612004" y="1071213"/>
                  </a:lnTo>
                  <a:lnTo>
                    <a:pt x="623737" y="1075335"/>
                  </a:lnTo>
                  <a:lnTo>
                    <a:pt x="635786" y="1078824"/>
                  </a:lnTo>
                  <a:lnTo>
                    <a:pt x="648152" y="1081995"/>
                  </a:lnTo>
                  <a:lnTo>
                    <a:pt x="660518" y="1084849"/>
                  </a:lnTo>
                  <a:lnTo>
                    <a:pt x="673201" y="1087069"/>
                  </a:lnTo>
                  <a:lnTo>
                    <a:pt x="686202" y="1088972"/>
                  </a:lnTo>
                  <a:lnTo>
                    <a:pt x="699519" y="1090240"/>
                  </a:lnTo>
                  <a:lnTo>
                    <a:pt x="712520" y="1091191"/>
                  </a:lnTo>
                  <a:lnTo>
                    <a:pt x="726154" y="1091509"/>
                  </a:lnTo>
                  <a:lnTo>
                    <a:pt x="734716" y="1091191"/>
                  </a:lnTo>
                  <a:lnTo>
                    <a:pt x="743277" y="1090874"/>
                  </a:lnTo>
                  <a:lnTo>
                    <a:pt x="751521" y="1090240"/>
                  </a:lnTo>
                  <a:lnTo>
                    <a:pt x="759131" y="1088972"/>
                  </a:lnTo>
                  <a:lnTo>
                    <a:pt x="767058" y="1087703"/>
                  </a:lnTo>
                  <a:lnTo>
                    <a:pt x="774668" y="1086117"/>
                  </a:lnTo>
                  <a:lnTo>
                    <a:pt x="781644" y="1083898"/>
                  </a:lnTo>
                  <a:lnTo>
                    <a:pt x="788937" y="1081995"/>
                  </a:lnTo>
                  <a:lnTo>
                    <a:pt x="795595" y="1079458"/>
                  </a:lnTo>
                  <a:lnTo>
                    <a:pt x="802571" y="1076921"/>
                  </a:lnTo>
                  <a:lnTo>
                    <a:pt x="809230" y="1074067"/>
                  </a:lnTo>
                  <a:lnTo>
                    <a:pt x="815255" y="1070579"/>
                  </a:lnTo>
                  <a:lnTo>
                    <a:pt x="821279" y="1067407"/>
                  </a:lnTo>
                  <a:lnTo>
                    <a:pt x="826987" y="1063919"/>
                  </a:lnTo>
                  <a:lnTo>
                    <a:pt x="832377" y="1059796"/>
                  </a:lnTo>
                  <a:lnTo>
                    <a:pt x="837450" y="1055674"/>
                  </a:lnTo>
                  <a:lnTo>
                    <a:pt x="842207" y="1051551"/>
                  </a:lnTo>
                  <a:lnTo>
                    <a:pt x="847280" y="1046795"/>
                  </a:lnTo>
                  <a:lnTo>
                    <a:pt x="851402" y="1042355"/>
                  </a:lnTo>
                  <a:lnTo>
                    <a:pt x="855524" y="1037281"/>
                  </a:lnTo>
                  <a:lnTo>
                    <a:pt x="859329" y="1032207"/>
                  </a:lnTo>
                  <a:lnTo>
                    <a:pt x="862817" y="1027133"/>
                  </a:lnTo>
                  <a:lnTo>
                    <a:pt x="866305" y="1021425"/>
                  </a:lnTo>
                  <a:lnTo>
                    <a:pt x="868842" y="1016034"/>
                  </a:lnTo>
                  <a:lnTo>
                    <a:pt x="871378" y="1010009"/>
                  </a:lnTo>
                  <a:lnTo>
                    <a:pt x="873598" y="1003983"/>
                  </a:lnTo>
                  <a:lnTo>
                    <a:pt x="875500" y="997641"/>
                  </a:lnTo>
                  <a:lnTo>
                    <a:pt x="877086" y="991299"/>
                  </a:lnTo>
                  <a:lnTo>
                    <a:pt x="878354" y="984956"/>
                  </a:lnTo>
                  <a:lnTo>
                    <a:pt x="879305" y="978297"/>
                  </a:lnTo>
                  <a:lnTo>
                    <a:pt x="879939" y="971954"/>
                  </a:lnTo>
                  <a:lnTo>
                    <a:pt x="879939" y="964978"/>
                  </a:lnTo>
                  <a:lnTo>
                    <a:pt x="879939" y="958318"/>
                  </a:lnTo>
                  <a:lnTo>
                    <a:pt x="879622" y="951976"/>
                  </a:lnTo>
                  <a:lnTo>
                    <a:pt x="878671" y="945950"/>
                  </a:lnTo>
                  <a:lnTo>
                    <a:pt x="877720" y="939608"/>
                  </a:lnTo>
                  <a:lnTo>
                    <a:pt x="876134" y="933266"/>
                  </a:lnTo>
                  <a:lnTo>
                    <a:pt x="874549" y="927557"/>
                  </a:lnTo>
                  <a:lnTo>
                    <a:pt x="872647" y="921849"/>
                  </a:lnTo>
                  <a:lnTo>
                    <a:pt x="870744" y="916458"/>
                  </a:lnTo>
                  <a:lnTo>
                    <a:pt x="868207" y="910750"/>
                  </a:lnTo>
                  <a:lnTo>
                    <a:pt x="865354" y="905676"/>
                  </a:lnTo>
                  <a:lnTo>
                    <a:pt x="862183" y="900602"/>
                  </a:lnTo>
                  <a:lnTo>
                    <a:pt x="859012" y="895211"/>
                  </a:lnTo>
                  <a:lnTo>
                    <a:pt x="855524" y="890454"/>
                  </a:lnTo>
                  <a:lnTo>
                    <a:pt x="851402" y="885380"/>
                  </a:lnTo>
                  <a:lnTo>
                    <a:pt x="847280" y="880624"/>
                  </a:lnTo>
                  <a:lnTo>
                    <a:pt x="842524" y="875867"/>
                  </a:lnTo>
                  <a:lnTo>
                    <a:pt x="838085" y="871427"/>
                  </a:lnTo>
                  <a:lnTo>
                    <a:pt x="833011" y="866987"/>
                  </a:lnTo>
                  <a:lnTo>
                    <a:pt x="827621" y="862231"/>
                  </a:lnTo>
                  <a:lnTo>
                    <a:pt x="822230" y="858108"/>
                  </a:lnTo>
                  <a:lnTo>
                    <a:pt x="816206" y="853985"/>
                  </a:lnTo>
                  <a:lnTo>
                    <a:pt x="810181" y="849546"/>
                  </a:lnTo>
                  <a:lnTo>
                    <a:pt x="803840" y="845740"/>
                  </a:lnTo>
                  <a:lnTo>
                    <a:pt x="797181" y="841301"/>
                  </a:lnTo>
                  <a:lnTo>
                    <a:pt x="782912" y="833690"/>
                  </a:lnTo>
                  <a:lnTo>
                    <a:pt x="767692" y="826079"/>
                  </a:lnTo>
                  <a:lnTo>
                    <a:pt x="751521" y="818785"/>
                  </a:lnTo>
                  <a:lnTo>
                    <a:pt x="734081" y="811174"/>
                  </a:lnTo>
                  <a:lnTo>
                    <a:pt x="709983" y="801344"/>
                  </a:lnTo>
                  <a:lnTo>
                    <a:pt x="687153" y="791196"/>
                  </a:lnTo>
                  <a:lnTo>
                    <a:pt x="676055" y="786439"/>
                  </a:lnTo>
                  <a:lnTo>
                    <a:pt x="665274" y="781048"/>
                  </a:lnTo>
                  <a:lnTo>
                    <a:pt x="655128" y="775657"/>
                  </a:lnTo>
                  <a:lnTo>
                    <a:pt x="644981" y="770266"/>
                  </a:lnTo>
                  <a:lnTo>
                    <a:pt x="635786" y="764875"/>
                  </a:lnTo>
                  <a:lnTo>
                    <a:pt x="626273" y="759167"/>
                  </a:lnTo>
                  <a:lnTo>
                    <a:pt x="617395" y="753458"/>
                  </a:lnTo>
                  <a:lnTo>
                    <a:pt x="608517" y="747433"/>
                  </a:lnTo>
                  <a:lnTo>
                    <a:pt x="600590" y="741408"/>
                  </a:lnTo>
                  <a:lnTo>
                    <a:pt x="592662" y="735065"/>
                  </a:lnTo>
                  <a:lnTo>
                    <a:pt x="585052" y="729040"/>
                  </a:lnTo>
                  <a:lnTo>
                    <a:pt x="578077" y="722381"/>
                  </a:lnTo>
                  <a:lnTo>
                    <a:pt x="571418" y="715721"/>
                  </a:lnTo>
                  <a:lnTo>
                    <a:pt x="565076" y="708744"/>
                  </a:lnTo>
                  <a:lnTo>
                    <a:pt x="559052" y="701451"/>
                  </a:lnTo>
                  <a:lnTo>
                    <a:pt x="553344" y="694474"/>
                  </a:lnTo>
                  <a:lnTo>
                    <a:pt x="548588" y="686546"/>
                  </a:lnTo>
                  <a:lnTo>
                    <a:pt x="543832" y="678935"/>
                  </a:lnTo>
                  <a:lnTo>
                    <a:pt x="539393" y="671007"/>
                  </a:lnTo>
                  <a:lnTo>
                    <a:pt x="535588" y="662762"/>
                  </a:lnTo>
                  <a:lnTo>
                    <a:pt x="532417" y="654200"/>
                  </a:lnTo>
                  <a:lnTo>
                    <a:pt x="529246" y="645955"/>
                  </a:lnTo>
                  <a:lnTo>
                    <a:pt x="526709" y="636758"/>
                  </a:lnTo>
                  <a:lnTo>
                    <a:pt x="524807" y="627562"/>
                  </a:lnTo>
                  <a:lnTo>
                    <a:pt x="523221" y="618048"/>
                  </a:lnTo>
                  <a:lnTo>
                    <a:pt x="521953" y="608217"/>
                  </a:lnTo>
                  <a:lnTo>
                    <a:pt x="521319" y="598069"/>
                  </a:lnTo>
                  <a:lnTo>
                    <a:pt x="521002" y="587922"/>
                  </a:lnTo>
                  <a:lnTo>
                    <a:pt x="521319" y="577774"/>
                  </a:lnTo>
                  <a:lnTo>
                    <a:pt x="521953" y="567943"/>
                  </a:lnTo>
                  <a:lnTo>
                    <a:pt x="522904" y="558429"/>
                  </a:lnTo>
                  <a:lnTo>
                    <a:pt x="524490" y="548916"/>
                  </a:lnTo>
                  <a:lnTo>
                    <a:pt x="526392" y="539402"/>
                  </a:lnTo>
                  <a:lnTo>
                    <a:pt x="528612" y="530523"/>
                  </a:lnTo>
                  <a:lnTo>
                    <a:pt x="531783" y="521643"/>
                  </a:lnTo>
                  <a:lnTo>
                    <a:pt x="534636" y="512764"/>
                  </a:lnTo>
                  <a:lnTo>
                    <a:pt x="538124" y="504202"/>
                  </a:lnTo>
                  <a:lnTo>
                    <a:pt x="541929" y="495956"/>
                  </a:lnTo>
                  <a:lnTo>
                    <a:pt x="546685" y="487711"/>
                  </a:lnTo>
                  <a:lnTo>
                    <a:pt x="551125" y="479783"/>
                  </a:lnTo>
                  <a:lnTo>
                    <a:pt x="556515" y="472489"/>
                  </a:lnTo>
                  <a:lnTo>
                    <a:pt x="561905" y="464879"/>
                  </a:lnTo>
                  <a:lnTo>
                    <a:pt x="567930" y="457585"/>
                  </a:lnTo>
                  <a:lnTo>
                    <a:pt x="573955" y="450925"/>
                  </a:lnTo>
                  <a:lnTo>
                    <a:pt x="580613" y="444266"/>
                  </a:lnTo>
                  <a:lnTo>
                    <a:pt x="587272" y="437923"/>
                  </a:lnTo>
                  <a:lnTo>
                    <a:pt x="594565" y="431581"/>
                  </a:lnTo>
                  <a:lnTo>
                    <a:pt x="602175" y="425873"/>
                  </a:lnTo>
                  <a:lnTo>
                    <a:pt x="609785" y="420165"/>
                  </a:lnTo>
                  <a:lnTo>
                    <a:pt x="618029" y="415091"/>
                  </a:lnTo>
                  <a:lnTo>
                    <a:pt x="626590" y="410017"/>
                  </a:lnTo>
                  <a:lnTo>
                    <a:pt x="635469" y="405577"/>
                  </a:lnTo>
                  <a:lnTo>
                    <a:pt x="644347" y="400820"/>
                  </a:lnTo>
                  <a:lnTo>
                    <a:pt x="653859" y="397015"/>
                  </a:lnTo>
                  <a:lnTo>
                    <a:pt x="663372" y="393526"/>
                  </a:lnTo>
                  <a:lnTo>
                    <a:pt x="673519" y="389721"/>
                  </a:lnTo>
                  <a:lnTo>
                    <a:pt x="683665" y="386867"/>
                  </a:lnTo>
                  <a:lnTo>
                    <a:pt x="694129" y="384330"/>
                  </a:lnTo>
                  <a:lnTo>
                    <a:pt x="704910" y="381793"/>
                  </a:lnTo>
                  <a:lnTo>
                    <a:pt x="716008" y="379890"/>
                  </a:lnTo>
                  <a:lnTo>
                    <a:pt x="716008" y="249237"/>
                  </a:lnTo>
                  <a:close/>
                  <a:moveTo>
                    <a:pt x="784828" y="0"/>
                  </a:moveTo>
                  <a:lnTo>
                    <a:pt x="808948" y="317"/>
                  </a:lnTo>
                  <a:lnTo>
                    <a:pt x="832750" y="1588"/>
                  </a:lnTo>
                  <a:lnTo>
                    <a:pt x="856551" y="3175"/>
                  </a:lnTo>
                  <a:lnTo>
                    <a:pt x="880036" y="5716"/>
                  </a:lnTo>
                  <a:lnTo>
                    <a:pt x="903203" y="9209"/>
                  </a:lnTo>
                  <a:lnTo>
                    <a:pt x="926370" y="13020"/>
                  </a:lnTo>
                  <a:lnTo>
                    <a:pt x="949538" y="17466"/>
                  </a:lnTo>
                  <a:lnTo>
                    <a:pt x="972387" y="22864"/>
                  </a:lnTo>
                  <a:lnTo>
                    <a:pt x="994920" y="28581"/>
                  </a:lnTo>
                  <a:lnTo>
                    <a:pt x="1017452" y="35249"/>
                  </a:lnTo>
                  <a:lnTo>
                    <a:pt x="1039668" y="42871"/>
                  </a:lnTo>
                  <a:lnTo>
                    <a:pt x="1061565" y="50493"/>
                  </a:lnTo>
                  <a:lnTo>
                    <a:pt x="1083146" y="59067"/>
                  </a:lnTo>
                  <a:lnTo>
                    <a:pt x="1104727" y="68276"/>
                  </a:lnTo>
                  <a:lnTo>
                    <a:pt x="1125990" y="78121"/>
                  </a:lnTo>
                  <a:lnTo>
                    <a:pt x="1146618" y="88283"/>
                  </a:lnTo>
                  <a:lnTo>
                    <a:pt x="1167246" y="99397"/>
                  </a:lnTo>
                  <a:lnTo>
                    <a:pt x="1187240" y="111147"/>
                  </a:lnTo>
                  <a:lnTo>
                    <a:pt x="1207233" y="123215"/>
                  </a:lnTo>
                  <a:lnTo>
                    <a:pt x="1226910" y="136553"/>
                  </a:lnTo>
                  <a:lnTo>
                    <a:pt x="1245634" y="149890"/>
                  </a:lnTo>
                  <a:lnTo>
                    <a:pt x="1264675" y="163863"/>
                  </a:lnTo>
                  <a:lnTo>
                    <a:pt x="1283082" y="178154"/>
                  </a:lnTo>
                  <a:lnTo>
                    <a:pt x="1300854" y="193714"/>
                  </a:lnTo>
                  <a:lnTo>
                    <a:pt x="1318309" y="209275"/>
                  </a:lnTo>
                  <a:lnTo>
                    <a:pt x="1335129" y="225153"/>
                  </a:lnTo>
                  <a:lnTo>
                    <a:pt x="1351949" y="242302"/>
                  </a:lnTo>
                  <a:lnTo>
                    <a:pt x="1368134" y="259450"/>
                  </a:lnTo>
                  <a:lnTo>
                    <a:pt x="1383368" y="277234"/>
                  </a:lnTo>
                  <a:lnTo>
                    <a:pt x="1398918" y="295335"/>
                  </a:lnTo>
                  <a:lnTo>
                    <a:pt x="1413199" y="314389"/>
                  </a:lnTo>
                  <a:lnTo>
                    <a:pt x="1427163" y="333760"/>
                  </a:lnTo>
                  <a:lnTo>
                    <a:pt x="1313549" y="414104"/>
                  </a:lnTo>
                  <a:lnTo>
                    <a:pt x="1301806" y="397908"/>
                  </a:lnTo>
                  <a:lnTo>
                    <a:pt x="1289747" y="382665"/>
                  </a:lnTo>
                  <a:lnTo>
                    <a:pt x="1277370" y="367740"/>
                  </a:lnTo>
                  <a:lnTo>
                    <a:pt x="1264675" y="352814"/>
                  </a:lnTo>
                  <a:lnTo>
                    <a:pt x="1251346" y="338524"/>
                  </a:lnTo>
                  <a:lnTo>
                    <a:pt x="1238017" y="324868"/>
                  </a:lnTo>
                  <a:lnTo>
                    <a:pt x="1223736" y="311531"/>
                  </a:lnTo>
                  <a:lnTo>
                    <a:pt x="1209455" y="298828"/>
                  </a:lnTo>
                  <a:lnTo>
                    <a:pt x="1194539" y="286126"/>
                  </a:lnTo>
                  <a:lnTo>
                    <a:pt x="1179623" y="274058"/>
                  </a:lnTo>
                  <a:lnTo>
                    <a:pt x="1164073" y="262308"/>
                  </a:lnTo>
                  <a:lnTo>
                    <a:pt x="1148522" y="251829"/>
                  </a:lnTo>
                  <a:lnTo>
                    <a:pt x="1132654" y="241031"/>
                  </a:lnTo>
                  <a:lnTo>
                    <a:pt x="1116151" y="230869"/>
                  </a:lnTo>
                  <a:lnTo>
                    <a:pt x="1099649" y="221342"/>
                  </a:lnTo>
                  <a:lnTo>
                    <a:pt x="1082511" y="212133"/>
                  </a:lnTo>
                  <a:lnTo>
                    <a:pt x="1065374" y="203559"/>
                  </a:lnTo>
                  <a:lnTo>
                    <a:pt x="1047919" y="195620"/>
                  </a:lnTo>
                  <a:lnTo>
                    <a:pt x="1030464" y="187998"/>
                  </a:lnTo>
                  <a:lnTo>
                    <a:pt x="1012375" y="180694"/>
                  </a:lnTo>
                  <a:lnTo>
                    <a:pt x="994603" y="174343"/>
                  </a:lnTo>
                  <a:lnTo>
                    <a:pt x="976196" y="168309"/>
                  </a:lnTo>
                  <a:lnTo>
                    <a:pt x="957472" y="162910"/>
                  </a:lnTo>
                  <a:lnTo>
                    <a:pt x="939065" y="157829"/>
                  </a:lnTo>
                  <a:lnTo>
                    <a:pt x="920341" y="153701"/>
                  </a:lnTo>
                  <a:lnTo>
                    <a:pt x="901616" y="150208"/>
                  </a:lnTo>
                  <a:lnTo>
                    <a:pt x="882258" y="146715"/>
                  </a:lnTo>
                  <a:lnTo>
                    <a:pt x="862899" y="144174"/>
                  </a:lnTo>
                  <a:lnTo>
                    <a:pt x="843857" y="141951"/>
                  </a:lnTo>
                  <a:lnTo>
                    <a:pt x="824181" y="140681"/>
                  </a:lnTo>
                  <a:lnTo>
                    <a:pt x="804505" y="139728"/>
                  </a:lnTo>
                  <a:lnTo>
                    <a:pt x="784828" y="139411"/>
                  </a:lnTo>
                  <a:lnTo>
                    <a:pt x="768326" y="139728"/>
                  </a:lnTo>
                  <a:lnTo>
                    <a:pt x="751823" y="140363"/>
                  </a:lnTo>
                  <a:lnTo>
                    <a:pt x="735320" y="141316"/>
                  </a:lnTo>
                  <a:lnTo>
                    <a:pt x="719135" y="142586"/>
                  </a:lnTo>
                  <a:lnTo>
                    <a:pt x="702632" y="144492"/>
                  </a:lnTo>
                  <a:lnTo>
                    <a:pt x="686764" y="146715"/>
                  </a:lnTo>
                  <a:lnTo>
                    <a:pt x="670897" y="149573"/>
                  </a:lnTo>
                  <a:lnTo>
                    <a:pt x="655029" y="152431"/>
                  </a:lnTo>
                  <a:lnTo>
                    <a:pt x="639478" y="155924"/>
                  </a:lnTo>
                  <a:lnTo>
                    <a:pt x="623927" y="160052"/>
                  </a:lnTo>
                  <a:lnTo>
                    <a:pt x="608377" y="163863"/>
                  </a:lnTo>
                  <a:lnTo>
                    <a:pt x="593144" y="168309"/>
                  </a:lnTo>
                  <a:lnTo>
                    <a:pt x="578228" y="173390"/>
                  </a:lnTo>
                  <a:lnTo>
                    <a:pt x="562994" y="178471"/>
                  </a:lnTo>
                  <a:lnTo>
                    <a:pt x="548396" y="184505"/>
                  </a:lnTo>
                  <a:lnTo>
                    <a:pt x="533797" y="190221"/>
                  </a:lnTo>
                  <a:lnTo>
                    <a:pt x="519516" y="196572"/>
                  </a:lnTo>
                  <a:lnTo>
                    <a:pt x="505235" y="203241"/>
                  </a:lnTo>
                  <a:lnTo>
                    <a:pt x="491271" y="210228"/>
                  </a:lnTo>
                  <a:lnTo>
                    <a:pt x="477308" y="217532"/>
                  </a:lnTo>
                  <a:lnTo>
                    <a:pt x="463978" y="225153"/>
                  </a:lnTo>
                  <a:lnTo>
                    <a:pt x="450332" y="233092"/>
                  </a:lnTo>
                  <a:lnTo>
                    <a:pt x="437003" y="241349"/>
                  </a:lnTo>
                  <a:lnTo>
                    <a:pt x="423991" y="249923"/>
                  </a:lnTo>
                  <a:lnTo>
                    <a:pt x="411297" y="258815"/>
                  </a:lnTo>
                  <a:lnTo>
                    <a:pt x="398603" y="268024"/>
                  </a:lnTo>
                  <a:lnTo>
                    <a:pt x="386543" y="277551"/>
                  </a:lnTo>
                  <a:lnTo>
                    <a:pt x="374483" y="287396"/>
                  </a:lnTo>
                  <a:lnTo>
                    <a:pt x="362424" y="296923"/>
                  </a:lnTo>
                  <a:lnTo>
                    <a:pt x="350999" y="307402"/>
                  </a:lnTo>
                  <a:lnTo>
                    <a:pt x="339574" y="317882"/>
                  </a:lnTo>
                  <a:lnTo>
                    <a:pt x="328466" y="328997"/>
                  </a:lnTo>
                  <a:lnTo>
                    <a:pt x="317676" y="340112"/>
                  </a:lnTo>
                  <a:lnTo>
                    <a:pt x="306886" y="351226"/>
                  </a:lnTo>
                  <a:lnTo>
                    <a:pt x="296730" y="362976"/>
                  </a:lnTo>
                  <a:lnTo>
                    <a:pt x="286575" y="374726"/>
                  </a:lnTo>
                  <a:lnTo>
                    <a:pt x="277054" y="386794"/>
                  </a:lnTo>
                  <a:lnTo>
                    <a:pt x="267533" y="399179"/>
                  </a:lnTo>
                  <a:lnTo>
                    <a:pt x="258330" y="411564"/>
                  </a:lnTo>
                  <a:lnTo>
                    <a:pt x="249444" y="424584"/>
                  </a:lnTo>
                  <a:lnTo>
                    <a:pt x="240875" y="437604"/>
                  </a:lnTo>
                  <a:lnTo>
                    <a:pt x="232624" y="450942"/>
                  </a:lnTo>
                  <a:lnTo>
                    <a:pt x="224690" y="464279"/>
                  </a:lnTo>
                  <a:lnTo>
                    <a:pt x="217073" y="477935"/>
                  </a:lnTo>
                  <a:lnTo>
                    <a:pt x="209774" y="491590"/>
                  </a:lnTo>
                  <a:lnTo>
                    <a:pt x="202792" y="505563"/>
                  </a:lnTo>
                  <a:lnTo>
                    <a:pt x="196445" y="520171"/>
                  </a:lnTo>
                  <a:lnTo>
                    <a:pt x="189780" y="534462"/>
                  </a:lnTo>
                  <a:lnTo>
                    <a:pt x="183751" y="548752"/>
                  </a:lnTo>
                  <a:lnTo>
                    <a:pt x="178355" y="563678"/>
                  </a:lnTo>
                  <a:lnTo>
                    <a:pt x="173278" y="578603"/>
                  </a:lnTo>
                  <a:lnTo>
                    <a:pt x="168200" y="593846"/>
                  </a:lnTo>
                  <a:lnTo>
                    <a:pt x="163757" y="608772"/>
                  </a:lnTo>
                  <a:lnTo>
                    <a:pt x="159314" y="624332"/>
                  </a:lnTo>
                  <a:lnTo>
                    <a:pt x="155506" y="639893"/>
                  </a:lnTo>
                  <a:lnTo>
                    <a:pt x="152332" y="655454"/>
                  </a:lnTo>
                  <a:lnTo>
                    <a:pt x="148841" y="671650"/>
                  </a:lnTo>
                  <a:lnTo>
                    <a:pt x="146302" y="687210"/>
                  </a:lnTo>
                  <a:lnTo>
                    <a:pt x="144081" y="703724"/>
                  </a:lnTo>
                  <a:lnTo>
                    <a:pt x="142494" y="719602"/>
                  </a:lnTo>
                  <a:lnTo>
                    <a:pt x="140907" y="735798"/>
                  </a:lnTo>
                  <a:lnTo>
                    <a:pt x="139955" y="752629"/>
                  </a:lnTo>
                  <a:lnTo>
                    <a:pt x="139320" y="769142"/>
                  </a:lnTo>
                  <a:lnTo>
                    <a:pt x="139003" y="785973"/>
                  </a:lnTo>
                  <a:lnTo>
                    <a:pt x="139320" y="800263"/>
                  </a:lnTo>
                  <a:lnTo>
                    <a:pt x="139638" y="814871"/>
                  </a:lnTo>
                  <a:lnTo>
                    <a:pt x="140590" y="829162"/>
                  </a:lnTo>
                  <a:lnTo>
                    <a:pt x="141542" y="844087"/>
                  </a:lnTo>
                  <a:lnTo>
                    <a:pt x="143129" y="858378"/>
                  </a:lnTo>
                  <a:lnTo>
                    <a:pt x="144715" y="872350"/>
                  </a:lnTo>
                  <a:lnTo>
                    <a:pt x="146620" y="886641"/>
                  </a:lnTo>
                  <a:lnTo>
                    <a:pt x="149158" y="900931"/>
                  </a:lnTo>
                  <a:lnTo>
                    <a:pt x="152015" y="914586"/>
                  </a:lnTo>
                  <a:lnTo>
                    <a:pt x="154871" y="928559"/>
                  </a:lnTo>
                  <a:lnTo>
                    <a:pt x="158044" y="942215"/>
                  </a:lnTo>
                  <a:lnTo>
                    <a:pt x="161853" y="955870"/>
                  </a:lnTo>
                  <a:lnTo>
                    <a:pt x="165661" y="969208"/>
                  </a:lnTo>
                  <a:lnTo>
                    <a:pt x="169469" y="983180"/>
                  </a:lnTo>
                  <a:lnTo>
                    <a:pt x="174230" y="996201"/>
                  </a:lnTo>
                  <a:lnTo>
                    <a:pt x="178673" y="1009538"/>
                  </a:lnTo>
                  <a:lnTo>
                    <a:pt x="183433" y="1022558"/>
                  </a:lnTo>
                  <a:lnTo>
                    <a:pt x="188828" y="1035261"/>
                  </a:lnTo>
                  <a:lnTo>
                    <a:pt x="194223" y="1047964"/>
                  </a:lnTo>
                  <a:lnTo>
                    <a:pt x="200253" y="1060666"/>
                  </a:lnTo>
                  <a:lnTo>
                    <a:pt x="205966" y="1073369"/>
                  </a:lnTo>
                  <a:lnTo>
                    <a:pt x="212630" y="1085754"/>
                  </a:lnTo>
                  <a:lnTo>
                    <a:pt x="219295" y="1098139"/>
                  </a:lnTo>
                  <a:lnTo>
                    <a:pt x="225642" y="1110206"/>
                  </a:lnTo>
                  <a:lnTo>
                    <a:pt x="232941" y="1121956"/>
                  </a:lnTo>
                  <a:lnTo>
                    <a:pt x="239923" y="1133706"/>
                  </a:lnTo>
                  <a:lnTo>
                    <a:pt x="247857" y="1145456"/>
                  </a:lnTo>
                  <a:lnTo>
                    <a:pt x="255474" y="1156571"/>
                  </a:lnTo>
                  <a:lnTo>
                    <a:pt x="263408" y="1168003"/>
                  </a:lnTo>
                  <a:lnTo>
                    <a:pt x="271659" y="1179118"/>
                  </a:lnTo>
                  <a:lnTo>
                    <a:pt x="280228" y="1189915"/>
                  </a:lnTo>
                  <a:lnTo>
                    <a:pt x="289114" y="1200395"/>
                  </a:lnTo>
                  <a:lnTo>
                    <a:pt x="297682" y="1210874"/>
                  </a:lnTo>
                  <a:lnTo>
                    <a:pt x="307203" y="1221036"/>
                  </a:lnTo>
                  <a:lnTo>
                    <a:pt x="316407" y="1231198"/>
                  </a:lnTo>
                  <a:lnTo>
                    <a:pt x="326245" y="1241361"/>
                  </a:lnTo>
                  <a:lnTo>
                    <a:pt x="336083" y="1250887"/>
                  </a:lnTo>
                  <a:lnTo>
                    <a:pt x="345604" y="1260414"/>
                  </a:lnTo>
                  <a:lnTo>
                    <a:pt x="356076" y="1269624"/>
                  </a:lnTo>
                  <a:lnTo>
                    <a:pt x="366549" y="1278833"/>
                  </a:lnTo>
                  <a:lnTo>
                    <a:pt x="377022" y="1287725"/>
                  </a:lnTo>
                  <a:lnTo>
                    <a:pt x="388130" y="1296299"/>
                  </a:lnTo>
                  <a:lnTo>
                    <a:pt x="398920" y="1304556"/>
                  </a:lnTo>
                  <a:lnTo>
                    <a:pt x="410345" y="1312813"/>
                  </a:lnTo>
                  <a:lnTo>
                    <a:pt x="421770" y="1320752"/>
                  </a:lnTo>
                  <a:lnTo>
                    <a:pt x="433195" y="1328373"/>
                  </a:lnTo>
                  <a:lnTo>
                    <a:pt x="444937" y="1335995"/>
                  </a:lnTo>
                  <a:lnTo>
                    <a:pt x="456997" y="1343299"/>
                  </a:lnTo>
                  <a:lnTo>
                    <a:pt x="469056" y="1349968"/>
                  </a:lnTo>
                  <a:lnTo>
                    <a:pt x="481116" y="1356636"/>
                  </a:lnTo>
                  <a:lnTo>
                    <a:pt x="493810" y="1362988"/>
                  </a:lnTo>
                  <a:lnTo>
                    <a:pt x="506187" y="1369339"/>
                  </a:lnTo>
                  <a:lnTo>
                    <a:pt x="518882" y="1375373"/>
                  </a:lnTo>
                  <a:lnTo>
                    <a:pt x="532211" y="1380771"/>
                  </a:lnTo>
                  <a:lnTo>
                    <a:pt x="545222" y="1386170"/>
                  </a:lnTo>
                  <a:lnTo>
                    <a:pt x="558551" y="1391569"/>
                  </a:lnTo>
                  <a:lnTo>
                    <a:pt x="571881" y="1396015"/>
                  </a:lnTo>
                  <a:lnTo>
                    <a:pt x="585210" y="1400778"/>
                  </a:lnTo>
                  <a:lnTo>
                    <a:pt x="598856" y="1404906"/>
                  </a:lnTo>
                  <a:lnTo>
                    <a:pt x="613137" y="1408717"/>
                  </a:lnTo>
                  <a:lnTo>
                    <a:pt x="626784" y="1412845"/>
                  </a:lnTo>
                  <a:lnTo>
                    <a:pt x="641065" y="1416021"/>
                  </a:lnTo>
                  <a:lnTo>
                    <a:pt x="655029" y="1418879"/>
                  </a:lnTo>
                  <a:lnTo>
                    <a:pt x="669627" y="1422055"/>
                  </a:lnTo>
                  <a:lnTo>
                    <a:pt x="644873" y="1558925"/>
                  </a:lnTo>
                  <a:lnTo>
                    <a:pt x="627418" y="1555432"/>
                  </a:lnTo>
                  <a:lnTo>
                    <a:pt x="609964" y="1551939"/>
                  </a:lnTo>
                  <a:lnTo>
                    <a:pt x="593144" y="1547493"/>
                  </a:lnTo>
                  <a:lnTo>
                    <a:pt x="576006" y="1543365"/>
                  </a:lnTo>
                  <a:lnTo>
                    <a:pt x="559186" y="1538601"/>
                  </a:lnTo>
                  <a:lnTo>
                    <a:pt x="542684" y="1533202"/>
                  </a:lnTo>
                  <a:lnTo>
                    <a:pt x="526181" y="1527804"/>
                  </a:lnTo>
                  <a:lnTo>
                    <a:pt x="509996" y="1521770"/>
                  </a:lnTo>
                  <a:lnTo>
                    <a:pt x="493493" y="1515736"/>
                  </a:lnTo>
                  <a:lnTo>
                    <a:pt x="477942" y="1509068"/>
                  </a:lnTo>
                  <a:lnTo>
                    <a:pt x="462074" y="1502081"/>
                  </a:lnTo>
                  <a:lnTo>
                    <a:pt x="446524" y="1495095"/>
                  </a:lnTo>
                  <a:lnTo>
                    <a:pt x="431291" y="1487473"/>
                  </a:lnTo>
                  <a:lnTo>
                    <a:pt x="416057" y="1479852"/>
                  </a:lnTo>
                  <a:lnTo>
                    <a:pt x="401141" y="1471595"/>
                  </a:lnTo>
                  <a:lnTo>
                    <a:pt x="386226" y="1463338"/>
                  </a:lnTo>
                  <a:lnTo>
                    <a:pt x="371944" y="1454446"/>
                  </a:lnTo>
                  <a:lnTo>
                    <a:pt x="357346" y="1445555"/>
                  </a:lnTo>
                  <a:lnTo>
                    <a:pt x="343382" y="1436028"/>
                  </a:lnTo>
                  <a:lnTo>
                    <a:pt x="329736" y="1426501"/>
                  </a:lnTo>
                  <a:lnTo>
                    <a:pt x="316089" y="1416339"/>
                  </a:lnTo>
                  <a:lnTo>
                    <a:pt x="302760" y="1406177"/>
                  </a:lnTo>
                  <a:lnTo>
                    <a:pt x="289431" y="1395697"/>
                  </a:lnTo>
                  <a:lnTo>
                    <a:pt x="276419" y="1384900"/>
                  </a:lnTo>
                  <a:lnTo>
                    <a:pt x="263725" y="1373785"/>
                  </a:lnTo>
                  <a:lnTo>
                    <a:pt x="251348" y="1362670"/>
                  </a:lnTo>
                  <a:lnTo>
                    <a:pt x="238971" y="1350920"/>
                  </a:lnTo>
                  <a:lnTo>
                    <a:pt x="227229" y="1339170"/>
                  </a:lnTo>
                  <a:lnTo>
                    <a:pt x="215486" y="1327103"/>
                  </a:lnTo>
                  <a:lnTo>
                    <a:pt x="204062" y="1315036"/>
                  </a:lnTo>
                  <a:lnTo>
                    <a:pt x="192954" y="1302333"/>
                  </a:lnTo>
                  <a:lnTo>
                    <a:pt x="182164" y="1289630"/>
                  </a:lnTo>
                  <a:lnTo>
                    <a:pt x="171374" y="1276928"/>
                  </a:lnTo>
                  <a:lnTo>
                    <a:pt x="161535" y="1263590"/>
                  </a:lnTo>
                  <a:lnTo>
                    <a:pt x="151380" y="1250252"/>
                  </a:lnTo>
                  <a:lnTo>
                    <a:pt x="141542" y="1236597"/>
                  </a:lnTo>
                  <a:lnTo>
                    <a:pt x="132021" y="1222624"/>
                  </a:lnTo>
                  <a:lnTo>
                    <a:pt x="122818" y="1208651"/>
                  </a:lnTo>
                  <a:lnTo>
                    <a:pt x="113932" y="1194361"/>
                  </a:lnTo>
                  <a:lnTo>
                    <a:pt x="105363" y="1180071"/>
                  </a:lnTo>
                  <a:lnTo>
                    <a:pt x="97112" y="1165145"/>
                  </a:lnTo>
                  <a:lnTo>
                    <a:pt x="89178" y="1150219"/>
                  </a:lnTo>
                  <a:lnTo>
                    <a:pt x="81561" y="1135294"/>
                  </a:lnTo>
                  <a:lnTo>
                    <a:pt x="74262" y="1120368"/>
                  </a:lnTo>
                  <a:lnTo>
                    <a:pt x="66962" y="1104808"/>
                  </a:lnTo>
                  <a:lnTo>
                    <a:pt x="60615" y="1089247"/>
                  </a:lnTo>
                  <a:lnTo>
                    <a:pt x="53951" y="1073369"/>
                  </a:lnTo>
                  <a:lnTo>
                    <a:pt x="48238" y="1057491"/>
                  </a:lnTo>
                  <a:lnTo>
                    <a:pt x="42208" y="1041612"/>
                  </a:lnTo>
                  <a:lnTo>
                    <a:pt x="37131" y="1025417"/>
                  </a:lnTo>
                  <a:lnTo>
                    <a:pt x="32053" y="1009221"/>
                  </a:lnTo>
                  <a:lnTo>
                    <a:pt x="27293" y="992390"/>
                  </a:lnTo>
                  <a:lnTo>
                    <a:pt x="23167" y="975876"/>
                  </a:lnTo>
                  <a:lnTo>
                    <a:pt x="19041" y="959363"/>
                  </a:lnTo>
                  <a:lnTo>
                    <a:pt x="15550" y="942532"/>
                  </a:lnTo>
                  <a:lnTo>
                    <a:pt x="12377" y="925701"/>
                  </a:lnTo>
                  <a:lnTo>
                    <a:pt x="9203" y="908235"/>
                  </a:lnTo>
                  <a:lnTo>
                    <a:pt x="6982" y="891087"/>
                  </a:lnTo>
                  <a:lnTo>
                    <a:pt x="4760" y="873621"/>
                  </a:lnTo>
                  <a:lnTo>
                    <a:pt x="3173" y="856472"/>
                  </a:lnTo>
                  <a:lnTo>
                    <a:pt x="1904" y="838689"/>
                  </a:lnTo>
                  <a:lnTo>
                    <a:pt x="952" y="821222"/>
                  </a:lnTo>
                  <a:lnTo>
                    <a:pt x="317" y="803439"/>
                  </a:lnTo>
                  <a:lnTo>
                    <a:pt x="0" y="785973"/>
                  </a:lnTo>
                  <a:lnTo>
                    <a:pt x="317" y="765649"/>
                  </a:lnTo>
                  <a:lnTo>
                    <a:pt x="952" y="745325"/>
                  </a:lnTo>
                  <a:lnTo>
                    <a:pt x="2221" y="725318"/>
                  </a:lnTo>
                  <a:lnTo>
                    <a:pt x="4125" y="705629"/>
                  </a:lnTo>
                  <a:lnTo>
                    <a:pt x="6030" y="685622"/>
                  </a:lnTo>
                  <a:lnTo>
                    <a:pt x="8886" y="666251"/>
                  </a:lnTo>
                  <a:lnTo>
                    <a:pt x="12377" y="646879"/>
                  </a:lnTo>
                  <a:lnTo>
                    <a:pt x="15868" y="627508"/>
                  </a:lnTo>
                  <a:lnTo>
                    <a:pt x="19993" y="608454"/>
                  </a:lnTo>
                  <a:lnTo>
                    <a:pt x="24754" y="589718"/>
                  </a:lnTo>
                  <a:lnTo>
                    <a:pt x="29831" y="570982"/>
                  </a:lnTo>
                  <a:lnTo>
                    <a:pt x="35227" y="552245"/>
                  </a:lnTo>
                  <a:lnTo>
                    <a:pt x="41256" y="534144"/>
                  </a:lnTo>
                  <a:lnTo>
                    <a:pt x="47604" y="515725"/>
                  </a:lnTo>
                  <a:lnTo>
                    <a:pt x="54268" y="497941"/>
                  </a:lnTo>
                  <a:lnTo>
                    <a:pt x="61567" y="480158"/>
                  </a:lnTo>
                  <a:lnTo>
                    <a:pt x="69501" y="462692"/>
                  </a:lnTo>
                  <a:lnTo>
                    <a:pt x="77435" y="445225"/>
                  </a:lnTo>
                  <a:lnTo>
                    <a:pt x="86004" y="428395"/>
                  </a:lnTo>
                  <a:lnTo>
                    <a:pt x="94890" y="411246"/>
                  </a:lnTo>
                  <a:lnTo>
                    <a:pt x="104093" y="395050"/>
                  </a:lnTo>
                  <a:lnTo>
                    <a:pt x="113614" y="378854"/>
                  </a:lnTo>
                  <a:lnTo>
                    <a:pt x="123770" y="362341"/>
                  </a:lnTo>
                  <a:lnTo>
                    <a:pt x="133925" y="346780"/>
                  </a:lnTo>
                  <a:lnTo>
                    <a:pt x="145033" y="330902"/>
                  </a:lnTo>
                  <a:lnTo>
                    <a:pt x="156140" y="315977"/>
                  </a:lnTo>
                  <a:lnTo>
                    <a:pt x="167565" y="301051"/>
                  </a:lnTo>
                  <a:lnTo>
                    <a:pt x="179308" y="286443"/>
                  </a:lnTo>
                  <a:lnTo>
                    <a:pt x="191367" y="271835"/>
                  </a:lnTo>
                  <a:lnTo>
                    <a:pt x="204062" y="257545"/>
                  </a:lnTo>
                  <a:lnTo>
                    <a:pt x="216756" y="243889"/>
                  </a:lnTo>
                  <a:lnTo>
                    <a:pt x="229768" y="230552"/>
                  </a:lnTo>
                  <a:lnTo>
                    <a:pt x="243731" y="217214"/>
                  </a:lnTo>
                  <a:lnTo>
                    <a:pt x="257378" y="204194"/>
                  </a:lnTo>
                  <a:lnTo>
                    <a:pt x="271342" y="191809"/>
                  </a:lnTo>
                  <a:lnTo>
                    <a:pt x="285623" y="179424"/>
                  </a:lnTo>
                  <a:lnTo>
                    <a:pt x="300539" y="167674"/>
                  </a:lnTo>
                  <a:lnTo>
                    <a:pt x="315455" y="156242"/>
                  </a:lnTo>
                  <a:lnTo>
                    <a:pt x="330688" y="145127"/>
                  </a:lnTo>
                  <a:lnTo>
                    <a:pt x="346556" y="134330"/>
                  </a:lnTo>
                  <a:lnTo>
                    <a:pt x="362106" y="124168"/>
                  </a:lnTo>
                  <a:lnTo>
                    <a:pt x="377974" y="114005"/>
                  </a:lnTo>
                  <a:lnTo>
                    <a:pt x="394477" y="104479"/>
                  </a:lnTo>
                  <a:lnTo>
                    <a:pt x="410980" y="94952"/>
                  </a:lnTo>
                  <a:lnTo>
                    <a:pt x="428117" y="86060"/>
                  </a:lnTo>
                  <a:lnTo>
                    <a:pt x="444937" y="77803"/>
                  </a:lnTo>
                  <a:lnTo>
                    <a:pt x="462392" y="69546"/>
                  </a:lnTo>
                  <a:lnTo>
                    <a:pt x="479529" y="61925"/>
                  </a:lnTo>
                  <a:lnTo>
                    <a:pt x="497619" y="54621"/>
                  </a:lnTo>
                  <a:lnTo>
                    <a:pt x="515391" y="47634"/>
                  </a:lnTo>
                  <a:lnTo>
                    <a:pt x="533480" y="41283"/>
                  </a:lnTo>
                  <a:lnTo>
                    <a:pt x="551570" y="35567"/>
                  </a:lnTo>
                  <a:lnTo>
                    <a:pt x="570294" y="29851"/>
                  </a:lnTo>
                  <a:lnTo>
                    <a:pt x="589018" y="24770"/>
                  </a:lnTo>
                  <a:lnTo>
                    <a:pt x="607742" y="20324"/>
                  </a:lnTo>
                  <a:lnTo>
                    <a:pt x="627101" y="15878"/>
                  </a:lnTo>
                  <a:lnTo>
                    <a:pt x="646143" y="12385"/>
                  </a:lnTo>
                  <a:lnTo>
                    <a:pt x="665501" y="9209"/>
                  </a:lnTo>
                  <a:lnTo>
                    <a:pt x="685178" y="6351"/>
                  </a:lnTo>
                  <a:lnTo>
                    <a:pt x="704854" y="4128"/>
                  </a:lnTo>
                  <a:lnTo>
                    <a:pt x="724530" y="2223"/>
                  </a:lnTo>
                  <a:lnTo>
                    <a:pt x="744524" y="952"/>
                  </a:lnTo>
                  <a:lnTo>
                    <a:pt x="764835" y="317"/>
                  </a:lnTo>
                  <a:lnTo>
                    <a:pt x="784828" y="0"/>
                  </a:lnTo>
                  <a:close/>
                </a:path>
              </a:pathLst>
            </a:custGeom>
            <a:solidFill>
              <a:srgbClr val="C7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81059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50"/>
                            </p:stCondLst>
                            <p:childTnLst>
                              <p:par>
                                <p:cTn id="3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00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50" grpId="0"/>
      <p:bldP spid="53" grpId="0"/>
      <p:bldP spid="65" grpId="0"/>
      <p:bldP spid="66" grpId="0"/>
      <p:bldP spid="2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flipH="1">
            <a:off x="1260834" y="270280"/>
            <a:ext cx="72000" cy="468000"/>
          </a:xfrm>
          <a:prstGeom prst="rect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1109" y="254328"/>
            <a:ext cx="681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j-lt"/>
                <a:ea typeface="+mj-ea"/>
              </a:rPr>
              <a:t>02</a:t>
            </a:r>
            <a:endParaRPr lang="en-US" altLang="zh-CN" sz="2800" dirty="0">
              <a:latin typeface="+mj-lt"/>
              <a:ea typeface="+mj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02304" y="241629"/>
            <a:ext cx="5136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请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输入您的标题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rot="17100000">
            <a:off x="175953" y="261388"/>
            <a:ext cx="481872" cy="469661"/>
            <a:chOff x="1032060" y="5022216"/>
            <a:chExt cx="753746" cy="734645"/>
          </a:xfrm>
        </p:grpSpPr>
        <p:sp>
          <p:nvSpPr>
            <p:cNvPr id="8" name="等腰三角形 7"/>
            <p:cNvSpPr/>
            <p:nvPr/>
          </p:nvSpPr>
          <p:spPr>
            <a:xfrm rot="20627212" flipH="1" flipV="1">
              <a:off x="1032060" y="5107080"/>
              <a:ext cx="753746" cy="649781"/>
            </a:xfrm>
            <a:prstGeom prst="triangle">
              <a:avLst/>
            </a:prstGeom>
            <a:noFill/>
            <a:ln w="1270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6289781" flipH="1" flipV="1">
              <a:off x="1003006" y="5062727"/>
              <a:ext cx="587410" cy="506388"/>
            </a:xfrm>
            <a:prstGeom prst="triangle">
              <a:avLst/>
            </a:prstGeom>
            <a:solidFill>
              <a:srgbClr val="C75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Freeform 13"/>
          <p:cNvSpPr>
            <a:spLocks/>
          </p:cNvSpPr>
          <p:nvPr/>
        </p:nvSpPr>
        <p:spPr bwMode="auto">
          <a:xfrm>
            <a:off x="2592920" y="2235890"/>
            <a:ext cx="918633" cy="925269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2" y="0"/>
                  <a:pt x="0" y="0"/>
                </a:cubicBez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Freeform 15"/>
          <p:cNvSpPr>
            <a:spLocks/>
          </p:cNvSpPr>
          <p:nvPr/>
        </p:nvSpPr>
        <p:spPr bwMode="auto">
          <a:xfrm>
            <a:off x="7332134" y="2235890"/>
            <a:ext cx="918633" cy="925269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1" y="0"/>
                  <a:pt x="0" y="0"/>
                </a:cubicBez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Freeform 17"/>
          <p:cNvSpPr>
            <a:spLocks/>
          </p:cNvSpPr>
          <p:nvPr/>
        </p:nvSpPr>
        <p:spPr bwMode="auto">
          <a:xfrm>
            <a:off x="4878919" y="4537419"/>
            <a:ext cx="924983" cy="925268"/>
          </a:xfrm>
          <a:custGeom>
            <a:avLst/>
            <a:gdLst>
              <a:gd name="T0" fmla="*/ 0 w 185"/>
              <a:gd name="T1" fmla="*/ 185 h 185"/>
              <a:gd name="T2" fmla="*/ 185 w 185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5" h="185">
                <a:moveTo>
                  <a:pt x="0" y="185"/>
                </a:moveTo>
                <a:cubicBezTo>
                  <a:pt x="102" y="185"/>
                  <a:pt x="185" y="102"/>
                  <a:pt x="185" y="0"/>
                </a:cubicBez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Freeform 19"/>
          <p:cNvSpPr>
            <a:spLocks/>
          </p:cNvSpPr>
          <p:nvPr/>
        </p:nvSpPr>
        <p:spPr bwMode="auto">
          <a:xfrm>
            <a:off x="9687984" y="4537419"/>
            <a:ext cx="920749" cy="925268"/>
          </a:xfrm>
          <a:custGeom>
            <a:avLst/>
            <a:gdLst>
              <a:gd name="T0" fmla="*/ 0 w 184"/>
              <a:gd name="T1" fmla="*/ 185 h 185"/>
              <a:gd name="T2" fmla="*/ 184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0" y="185"/>
                </a:moveTo>
                <a:cubicBezTo>
                  <a:pt x="102" y="185"/>
                  <a:pt x="184" y="102"/>
                  <a:pt x="184" y="0"/>
                </a:cubicBez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Rectangle 32"/>
          <p:cNvSpPr>
            <a:spLocks noChangeArrowheads="1"/>
          </p:cNvSpPr>
          <p:nvPr/>
        </p:nvSpPr>
        <p:spPr bwMode="auto">
          <a:xfrm>
            <a:off x="3886200" y="2780042"/>
            <a:ext cx="2017184" cy="977191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 dirty="0"/>
              <a:t>Step 02</a:t>
            </a:r>
          </a:p>
          <a:p>
            <a:pPr algn="ctr">
              <a:lnSpc>
                <a:spcPts val="2300"/>
              </a:lnSpc>
            </a:pPr>
            <a:r>
              <a:rPr lang="zh-CN" altLang="en-US" sz="1200" dirty="0"/>
              <a:t>请在此处添加您要描述的内容，言简意赅。</a:t>
            </a:r>
            <a:endParaRPr lang="en-US" altLang="zh-CN" sz="1200" dirty="0"/>
          </a:p>
        </p:txBody>
      </p:sp>
      <p:sp>
        <p:nvSpPr>
          <p:cNvPr id="25" name="Rectangle 33"/>
          <p:cNvSpPr>
            <a:spLocks noChangeArrowheads="1"/>
          </p:cNvSpPr>
          <p:nvPr/>
        </p:nvSpPr>
        <p:spPr bwMode="auto">
          <a:xfrm>
            <a:off x="1583267" y="4219821"/>
            <a:ext cx="2017184" cy="939744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 dirty="0"/>
              <a:t>Step 01</a:t>
            </a:r>
          </a:p>
          <a:p>
            <a:pPr algn="ctr">
              <a:lnSpc>
                <a:spcPts val="2300"/>
              </a:lnSpc>
            </a:pPr>
            <a:r>
              <a:rPr lang="zh-CN" altLang="en-US" sz="1200" dirty="0"/>
              <a:t>请在此处添加您要描述的内容，言简意赅</a:t>
            </a:r>
            <a:r>
              <a:rPr lang="zh-CN" altLang="en-US" sz="1200" dirty="0" smtClean="0"/>
              <a:t>。</a:t>
            </a:r>
            <a:endParaRPr lang="en-US" altLang="zh-CN" sz="1200" dirty="0"/>
          </a:p>
        </p:txBody>
      </p:sp>
      <p:sp>
        <p:nvSpPr>
          <p:cNvPr id="26" name="Rectangle 34"/>
          <p:cNvSpPr>
            <a:spLocks noChangeArrowheads="1"/>
          </p:cNvSpPr>
          <p:nvPr/>
        </p:nvSpPr>
        <p:spPr bwMode="auto">
          <a:xfrm>
            <a:off x="8591553" y="2780042"/>
            <a:ext cx="2017183" cy="977191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 dirty="0"/>
              <a:t>Step 04</a:t>
            </a:r>
          </a:p>
          <a:p>
            <a:pPr algn="ctr">
              <a:lnSpc>
                <a:spcPts val="2300"/>
              </a:lnSpc>
            </a:pPr>
            <a:r>
              <a:rPr lang="zh-CN" altLang="en-US" sz="1200" dirty="0"/>
              <a:t>请在此处添加您要描述的内容，言简意赅。</a:t>
            </a:r>
            <a:endParaRPr lang="en-US" altLang="zh-CN" sz="1200" dirty="0"/>
          </a:p>
        </p:txBody>
      </p:sp>
      <p:sp>
        <p:nvSpPr>
          <p:cNvPr id="27" name="Rectangle 35"/>
          <p:cNvSpPr>
            <a:spLocks noChangeArrowheads="1"/>
          </p:cNvSpPr>
          <p:nvPr/>
        </p:nvSpPr>
        <p:spPr bwMode="auto">
          <a:xfrm>
            <a:off x="6288619" y="4219821"/>
            <a:ext cx="2017183" cy="977191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 dirty="0"/>
              <a:t>Step 03</a:t>
            </a:r>
          </a:p>
          <a:p>
            <a:pPr algn="ctr">
              <a:lnSpc>
                <a:spcPts val="2300"/>
              </a:lnSpc>
            </a:pPr>
            <a:r>
              <a:rPr lang="zh-CN" altLang="en-US" sz="1200" dirty="0"/>
              <a:t>请在此处添加您要描述的内容，言简意赅。</a:t>
            </a:r>
            <a:endParaRPr lang="en-US" altLang="zh-CN" sz="1200" dirty="0"/>
          </a:p>
        </p:txBody>
      </p:sp>
      <p:grpSp>
        <p:nvGrpSpPr>
          <p:cNvPr id="28" name="组合 27"/>
          <p:cNvGrpSpPr/>
          <p:nvPr/>
        </p:nvGrpSpPr>
        <p:grpSpPr>
          <a:xfrm>
            <a:off x="9038169" y="3887400"/>
            <a:ext cx="1301751" cy="1300035"/>
            <a:chOff x="9038169" y="3887400"/>
            <a:chExt cx="1301751" cy="1300035"/>
          </a:xfrm>
        </p:grpSpPr>
        <p:sp>
          <p:nvSpPr>
            <p:cNvPr id="29" name="Oval 18"/>
            <p:cNvSpPr>
              <a:spLocks noChangeArrowheads="1"/>
            </p:cNvSpPr>
            <p:nvPr/>
          </p:nvSpPr>
          <p:spPr bwMode="auto">
            <a:xfrm>
              <a:off x="9038169" y="3887400"/>
              <a:ext cx="1301751" cy="1300035"/>
            </a:xfrm>
            <a:prstGeom prst="ellipse">
              <a:avLst/>
            </a:prstGeom>
            <a:solidFill>
              <a:srgbClr val="C75050"/>
            </a:solidFill>
            <a:ln w="6350">
              <a:solidFill>
                <a:schemeClr val="bg1"/>
              </a:solidFill>
            </a:ln>
            <a:extLst/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9502446" y="4249420"/>
              <a:ext cx="371077" cy="575997"/>
              <a:chOff x="8402638" y="-3309938"/>
              <a:chExt cx="212725" cy="330201"/>
            </a:xfrm>
          </p:grpSpPr>
          <p:sp>
            <p:nvSpPr>
              <p:cNvPr id="31" name="Freeform 6"/>
              <p:cNvSpPr>
                <a:spLocks/>
              </p:cNvSpPr>
              <p:nvPr/>
            </p:nvSpPr>
            <p:spPr bwMode="auto">
              <a:xfrm>
                <a:off x="8420100" y="-3309938"/>
                <a:ext cx="176212" cy="146050"/>
              </a:xfrm>
              <a:custGeom>
                <a:avLst/>
                <a:gdLst>
                  <a:gd name="T0" fmla="*/ 47 w 47"/>
                  <a:gd name="T1" fmla="*/ 39 h 39"/>
                  <a:gd name="T2" fmla="*/ 47 w 47"/>
                  <a:gd name="T3" fmla="*/ 21 h 39"/>
                  <a:gd name="T4" fmla="*/ 47 w 47"/>
                  <a:gd name="T5" fmla="*/ 21 h 39"/>
                  <a:gd name="T6" fmla="*/ 24 w 47"/>
                  <a:gd name="T7" fmla="*/ 0 h 39"/>
                  <a:gd name="T8" fmla="*/ 0 w 47"/>
                  <a:gd name="T9" fmla="*/ 21 h 39"/>
                  <a:gd name="T10" fmla="*/ 0 w 47"/>
                  <a:gd name="T11" fmla="*/ 26 h 39"/>
                  <a:gd name="T12" fmla="*/ 0 w 47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39">
                    <a:moveTo>
                      <a:pt x="47" y="39"/>
                    </a:moveTo>
                    <a:cubicBezTo>
                      <a:pt x="47" y="21"/>
                      <a:pt x="47" y="21"/>
                      <a:pt x="47" y="21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47" y="9"/>
                      <a:pt x="36" y="0"/>
                      <a:pt x="24" y="0"/>
                    </a:cubicBezTo>
                    <a:cubicBezTo>
                      <a:pt x="11" y="0"/>
                      <a:pt x="0" y="9"/>
                      <a:pt x="0" y="21"/>
                    </a:cubicBezTo>
                    <a:cubicBezTo>
                      <a:pt x="0" y="21"/>
                      <a:pt x="0" y="26"/>
                      <a:pt x="0" y="26"/>
                    </a:cubicBezTo>
                    <a:cubicBezTo>
                      <a:pt x="0" y="39"/>
                      <a:pt x="0" y="39"/>
                      <a:pt x="0" y="39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" name="Freeform 7"/>
              <p:cNvSpPr>
                <a:spLocks noEditPoints="1"/>
              </p:cNvSpPr>
              <p:nvPr/>
            </p:nvSpPr>
            <p:spPr bwMode="auto">
              <a:xfrm>
                <a:off x="8402638" y="-3133725"/>
                <a:ext cx="212725" cy="153988"/>
              </a:xfrm>
              <a:custGeom>
                <a:avLst/>
                <a:gdLst>
                  <a:gd name="T0" fmla="*/ 55 w 57"/>
                  <a:gd name="T1" fmla="*/ 0 h 41"/>
                  <a:gd name="T2" fmla="*/ 3 w 57"/>
                  <a:gd name="T3" fmla="*/ 0 h 41"/>
                  <a:gd name="T4" fmla="*/ 0 w 57"/>
                  <a:gd name="T5" fmla="*/ 2 h 41"/>
                  <a:gd name="T6" fmla="*/ 0 w 57"/>
                  <a:gd name="T7" fmla="*/ 39 h 41"/>
                  <a:gd name="T8" fmla="*/ 3 w 57"/>
                  <a:gd name="T9" fmla="*/ 41 h 41"/>
                  <a:gd name="T10" fmla="*/ 55 w 57"/>
                  <a:gd name="T11" fmla="*/ 41 h 41"/>
                  <a:gd name="T12" fmla="*/ 57 w 57"/>
                  <a:gd name="T13" fmla="*/ 39 h 41"/>
                  <a:gd name="T14" fmla="*/ 57 w 57"/>
                  <a:gd name="T15" fmla="*/ 2 h 41"/>
                  <a:gd name="T16" fmla="*/ 55 w 57"/>
                  <a:gd name="T17" fmla="*/ 0 h 41"/>
                  <a:gd name="T18" fmla="*/ 30 w 57"/>
                  <a:gd name="T19" fmla="*/ 19 h 41"/>
                  <a:gd name="T20" fmla="*/ 32 w 57"/>
                  <a:gd name="T21" fmla="*/ 26 h 41"/>
                  <a:gd name="T22" fmla="*/ 31 w 57"/>
                  <a:gd name="T23" fmla="*/ 27 h 41"/>
                  <a:gd name="T24" fmla="*/ 30 w 57"/>
                  <a:gd name="T25" fmla="*/ 27 h 41"/>
                  <a:gd name="T26" fmla="*/ 27 w 57"/>
                  <a:gd name="T27" fmla="*/ 27 h 41"/>
                  <a:gd name="T28" fmla="*/ 26 w 57"/>
                  <a:gd name="T29" fmla="*/ 27 h 41"/>
                  <a:gd name="T30" fmla="*/ 26 w 57"/>
                  <a:gd name="T31" fmla="*/ 26 h 41"/>
                  <a:gd name="T32" fmla="*/ 27 w 57"/>
                  <a:gd name="T33" fmla="*/ 19 h 41"/>
                  <a:gd name="T34" fmla="*/ 24 w 57"/>
                  <a:gd name="T35" fmla="*/ 15 h 41"/>
                  <a:gd name="T36" fmla="*/ 29 w 57"/>
                  <a:gd name="T37" fmla="*/ 10 h 41"/>
                  <a:gd name="T38" fmla="*/ 33 w 57"/>
                  <a:gd name="T39" fmla="*/ 15 h 41"/>
                  <a:gd name="T40" fmla="*/ 30 w 57"/>
                  <a:gd name="T41" fmla="*/ 1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41">
                    <a:moveTo>
                      <a:pt x="5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0"/>
                      <a:pt x="1" y="41"/>
                      <a:pt x="3" y="41"/>
                    </a:cubicBezTo>
                    <a:cubicBezTo>
                      <a:pt x="55" y="41"/>
                      <a:pt x="55" y="41"/>
                      <a:pt x="55" y="41"/>
                    </a:cubicBezTo>
                    <a:cubicBezTo>
                      <a:pt x="56" y="41"/>
                      <a:pt x="57" y="40"/>
                      <a:pt x="57" y="39"/>
                    </a:cubicBezTo>
                    <a:cubicBezTo>
                      <a:pt x="57" y="2"/>
                      <a:pt x="57" y="2"/>
                      <a:pt x="57" y="2"/>
                    </a:cubicBezTo>
                    <a:cubicBezTo>
                      <a:pt x="57" y="1"/>
                      <a:pt x="56" y="0"/>
                      <a:pt x="55" y="0"/>
                    </a:cubicBezTo>
                    <a:close/>
                    <a:moveTo>
                      <a:pt x="30" y="19"/>
                    </a:moveTo>
                    <a:cubicBezTo>
                      <a:pt x="32" y="26"/>
                      <a:pt x="32" y="26"/>
                      <a:pt x="32" y="26"/>
                    </a:cubicBezTo>
                    <a:cubicBezTo>
                      <a:pt x="32" y="26"/>
                      <a:pt x="32" y="27"/>
                      <a:pt x="31" y="27"/>
                    </a:cubicBezTo>
                    <a:cubicBezTo>
                      <a:pt x="31" y="27"/>
                      <a:pt x="31" y="27"/>
                      <a:pt x="30" y="27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27" y="27"/>
                      <a:pt x="26" y="27"/>
                      <a:pt x="26" y="27"/>
                    </a:cubicBezTo>
                    <a:cubicBezTo>
                      <a:pt x="26" y="27"/>
                      <a:pt x="26" y="26"/>
                      <a:pt x="26" y="26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5" y="18"/>
                      <a:pt x="24" y="17"/>
                      <a:pt x="24" y="15"/>
                    </a:cubicBezTo>
                    <a:cubicBezTo>
                      <a:pt x="24" y="12"/>
                      <a:pt x="26" y="10"/>
                      <a:pt x="29" y="10"/>
                    </a:cubicBezTo>
                    <a:cubicBezTo>
                      <a:pt x="31" y="10"/>
                      <a:pt x="33" y="12"/>
                      <a:pt x="33" y="15"/>
                    </a:cubicBezTo>
                    <a:cubicBezTo>
                      <a:pt x="33" y="17"/>
                      <a:pt x="32" y="18"/>
                      <a:pt x="30" y="19"/>
                    </a:cubicBezTo>
                    <a:close/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6680200" y="2511143"/>
            <a:ext cx="1295400" cy="1302152"/>
            <a:chOff x="6680200" y="2511143"/>
            <a:chExt cx="1295400" cy="1302152"/>
          </a:xfrm>
        </p:grpSpPr>
        <p:sp>
          <p:nvSpPr>
            <p:cNvPr id="34" name="Oval 14"/>
            <p:cNvSpPr>
              <a:spLocks noChangeArrowheads="1"/>
            </p:cNvSpPr>
            <p:nvPr/>
          </p:nvSpPr>
          <p:spPr bwMode="auto">
            <a:xfrm>
              <a:off x="6680200" y="2511143"/>
              <a:ext cx="1295400" cy="1302152"/>
            </a:xfrm>
            <a:prstGeom prst="ellipse">
              <a:avLst/>
            </a:prstGeom>
            <a:solidFill>
              <a:srgbClr val="404040"/>
            </a:solidFill>
            <a:ln w="6350">
              <a:solidFill>
                <a:schemeClr val="bg1"/>
              </a:solidFill>
            </a:ln>
            <a:extLst/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Freeform 14"/>
            <p:cNvSpPr>
              <a:spLocks/>
            </p:cNvSpPr>
            <p:nvPr/>
          </p:nvSpPr>
          <p:spPr bwMode="auto">
            <a:xfrm>
              <a:off x="7089775" y="2895795"/>
              <a:ext cx="484716" cy="520700"/>
            </a:xfrm>
            <a:custGeom>
              <a:avLst/>
              <a:gdLst>
                <a:gd name="T0" fmla="*/ 91 w 97"/>
                <a:gd name="T1" fmla="*/ 56 h 104"/>
                <a:gd name="T2" fmla="*/ 53 w 97"/>
                <a:gd name="T3" fmla="*/ 93 h 104"/>
                <a:gd name="T4" fmla="*/ 11 w 97"/>
                <a:gd name="T5" fmla="*/ 93 h 104"/>
                <a:gd name="T6" fmla="*/ 11 w 97"/>
                <a:gd name="T7" fmla="*/ 53 h 104"/>
                <a:gd name="T8" fmla="*/ 59 w 97"/>
                <a:gd name="T9" fmla="*/ 8 h 104"/>
                <a:gd name="T10" fmla="*/ 88 w 97"/>
                <a:gd name="T11" fmla="*/ 8 h 104"/>
                <a:gd name="T12" fmla="*/ 88 w 97"/>
                <a:gd name="T13" fmla="*/ 36 h 104"/>
                <a:gd name="T14" fmla="*/ 47 w 97"/>
                <a:gd name="T15" fmla="*/ 76 h 104"/>
                <a:gd name="T16" fmla="*/ 29 w 97"/>
                <a:gd name="T17" fmla="*/ 76 h 104"/>
                <a:gd name="T18" fmla="*/ 29 w 97"/>
                <a:gd name="T19" fmla="*/ 59 h 104"/>
                <a:gd name="T20" fmla="*/ 62 w 97"/>
                <a:gd name="T21" fmla="*/ 2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104">
                  <a:moveTo>
                    <a:pt x="91" y="56"/>
                  </a:moveTo>
                  <a:cubicBezTo>
                    <a:pt x="53" y="93"/>
                    <a:pt x="53" y="93"/>
                    <a:pt x="53" y="93"/>
                  </a:cubicBezTo>
                  <a:cubicBezTo>
                    <a:pt x="42" y="104"/>
                    <a:pt x="23" y="104"/>
                    <a:pt x="11" y="93"/>
                  </a:cubicBezTo>
                  <a:cubicBezTo>
                    <a:pt x="0" y="82"/>
                    <a:pt x="0" y="64"/>
                    <a:pt x="11" y="53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7" y="0"/>
                    <a:pt x="80" y="0"/>
                    <a:pt x="88" y="8"/>
                  </a:cubicBezTo>
                  <a:cubicBezTo>
                    <a:pt x="97" y="15"/>
                    <a:pt x="97" y="28"/>
                    <a:pt x="88" y="3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2" y="80"/>
                    <a:pt x="34" y="80"/>
                    <a:pt x="29" y="76"/>
                  </a:cubicBezTo>
                  <a:cubicBezTo>
                    <a:pt x="24" y="71"/>
                    <a:pt x="24" y="63"/>
                    <a:pt x="29" y="59"/>
                  </a:cubicBezTo>
                  <a:cubicBezTo>
                    <a:pt x="62" y="27"/>
                    <a:pt x="62" y="27"/>
                    <a:pt x="62" y="27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943102" y="2511143"/>
            <a:ext cx="1299633" cy="1302152"/>
            <a:chOff x="1943102" y="2511143"/>
            <a:chExt cx="1299633" cy="1302152"/>
          </a:xfrm>
        </p:grpSpPr>
        <p:sp>
          <p:nvSpPr>
            <p:cNvPr id="37" name="Oval 12"/>
            <p:cNvSpPr>
              <a:spLocks noChangeArrowheads="1"/>
            </p:cNvSpPr>
            <p:nvPr/>
          </p:nvSpPr>
          <p:spPr bwMode="auto">
            <a:xfrm>
              <a:off x="1943102" y="2511143"/>
              <a:ext cx="1299633" cy="1302152"/>
            </a:xfrm>
            <a:prstGeom prst="ellipse">
              <a:avLst/>
            </a:prstGeom>
            <a:solidFill>
              <a:srgbClr val="404040"/>
            </a:solidFill>
            <a:ln w="6350">
              <a:solidFill>
                <a:schemeClr val="bg1"/>
              </a:solidFill>
            </a:ln>
            <a:extLst/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" name="Freeform 27"/>
            <p:cNvSpPr>
              <a:spLocks/>
            </p:cNvSpPr>
            <p:nvPr/>
          </p:nvSpPr>
          <p:spPr bwMode="auto">
            <a:xfrm>
              <a:off x="2345269" y="2934677"/>
              <a:ext cx="495300" cy="455084"/>
            </a:xfrm>
            <a:custGeom>
              <a:avLst/>
              <a:gdLst>
                <a:gd name="T0" fmla="*/ 71 w 99"/>
                <a:gd name="T1" fmla="*/ 0 h 91"/>
                <a:gd name="T2" fmla="*/ 50 w 99"/>
                <a:gd name="T3" fmla="*/ 12 h 91"/>
                <a:gd name="T4" fmla="*/ 28 w 99"/>
                <a:gd name="T5" fmla="*/ 0 h 91"/>
                <a:gd name="T6" fmla="*/ 0 w 99"/>
                <a:gd name="T7" fmla="*/ 28 h 91"/>
                <a:gd name="T8" fmla="*/ 50 w 99"/>
                <a:gd name="T9" fmla="*/ 91 h 91"/>
                <a:gd name="T10" fmla="*/ 99 w 99"/>
                <a:gd name="T11" fmla="*/ 28 h 91"/>
                <a:gd name="T12" fmla="*/ 71 w 99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91">
                  <a:moveTo>
                    <a:pt x="71" y="0"/>
                  </a:moveTo>
                  <a:cubicBezTo>
                    <a:pt x="60" y="0"/>
                    <a:pt x="50" y="12"/>
                    <a:pt x="50" y="12"/>
                  </a:cubicBezTo>
                  <a:cubicBezTo>
                    <a:pt x="50" y="12"/>
                    <a:pt x="40" y="0"/>
                    <a:pt x="28" y="0"/>
                  </a:cubicBezTo>
                  <a:cubicBezTo>
                    <a:pt x="16" y="0"/>
                    <a:pt x="0" y="8"/>
                    <a:pt x="0" y="28"/>
                  </a:cubicBezTo>
                  <a:cubicBezTo>
                    <a:pt x="0" y="52"/>
                    <a:pt x="34" y="83"/>
                    <a:pt x="50" y="91"/>
                  </a:cubicBezTo>
                  <a:cubicBezTo>
                    <a:pt x="65" y="83"/>
                    <a:pt x="99" y="52"/>
                    <a:pt x="99" y="28"/>
                  </a:cubicBezTo>
                  <a:cubicBezTo>
                    <a:pt x="99" y="8"/>
                    <a:pt x="83" y="0"/>
                    <a:pt x="71" y="0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229102" y="3887400"/>
            <a:ext cx="1299633" cy="1300035"/>
            <a:chOff x="4229102" y="3887400"/>
            <a:chExt cx="1299633" cy="1300035"/>
          </a:xfrm>
        </p:grpSpPr>
        <p:sp>
          <p:nvSpPr>
            <p:cNvPr id="40" name="Oval 16"/>
            <p:cNvSpPr>
              <a:spLocks noChangeArrowheads="1"/>
            </p:cNvSpPr>
            <p:nvPr/>
          </p:nvSpPr>
          <p:spPr bwMode="auto">
            <a:xfrm>
              <a:off x="4229102" y="3887400"/>
              <a:ext cx="1299633" cy="1300035"/>
            </a:xfrm>
            <a:prstGeom prst="ellipse">
              <a:avLst/>
            </a:prstGeom>
            <a:solidFill>
              <a:srgbClr val="C75050"/>
            </a:solidFill>
            <a:ln w="6350">
              <a:solidFill>
                <a:schemeClr val="bg1"/>
              </a:solidFill>
            </a:ln>
            <a:extLst/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4669367" y="4287652"/>
              <a:ext cx="419100" cy="499533"/>
              <a:chOff x="6932613" y="-3332163"/>
              <a:chExt cx="314325" cy="374650"/>
            </a:xfrm>
          </p:grpSpPr>
          <p:sp>
            <p:nvSpPr>
              <p:cNvPr id="42" name="Oval 28"/>
              <p:cNvSpPr>
                <a:spLocks noChangeArrowheads="1"/>
              </p:cNvSpPr>
              <p:nvPr/>
            </p:nvSpPr>
            <p:spPr bwMode="auto">
              <a:xfrm>
                <a:off x="6932613" y="-3271838"/>
                <a:ext cx="314325" cy="314325"/>
              </a:xfrm>
              <a:prstGeom prst="ellips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3" name="Line 29"/>
              <p:cNvSpPr>
                <a:spLocks noChangeShapeType="1"/>
              </p:cNvSpPr>
              <p:nvPr/>
            </p:nvSpPr>
            <p:spPr bwMode="auto">
              <a:xfrm flipV="1">
                <a:off x="7089775" y="-3241675"/>
                <a:ext cx="0" cy="127000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4" name="Line 30"/>
              <p:cNvSpPr>
                <a:spLocks noChangeShapeType="1"/>
              </p:cNvSpPr>
              <p:nvPr/>
            </p:nvSpPr>
            <p:spPr bwMode="auto">
              <a:xfrm>
                <a:off x="7089775" y="-3321050"/>
                <a:ext cx="0" cy="38100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5" name="Line 31"/>
              <p:cNvSpPr>
                <a:spLocks noChangeShapeType="1"/>
              </p:cNvSpPr>
              <p:nvPr/>
            </p:nvSpPr>
            <p:spPr bwMode="auto">
              <a:xfrm>
                <a:off x="7059613" y="-3332163"/>
                <a:ext cx="60325" cy="0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6" name="Line 32"/>
              <p:cNvSpPr>
                <a:spLocks noChangeShapeType="1"/>
              </p:cNvSpPr>
              <p:nvPr/>
            </p:nvSpPr>
            <p:spPr bwMode="auto">
              <a:xfrm flipV="1">
                <a:off x="7089775" y="-3208338"/>
                <a:ext cx="93662" cy="93663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7" name="Line 33"/>
              <p:cNvSpPr>
                <a:spLocks noChangeShapeType="1"/>
              </p:cNvSpPr>
              <p:nvPr/>
            </p:nvSpPr>
            <p:spPr bwMode="auto">
              <a:xfrm flipV="1">
                <a:off x="7213600" y="-3271838"/>
                <a:ext cx="33337" cy="33338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2224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1320000">
            <a:off x="3597399" y="666070"/>
            <a:ext cx="5374594" cy="4630173"/>
            <a:chOff x="3404893" y="666070"/>
            <a:chExt cx="5374594" cy="4630173"/>
          </a:xfrm>
        </p:grpSpPr>
        <p:sp>
          <p:nvSpPr>
            <p:cNvPr id="5" name="等腰三角形 4"/>
            <p:cNvSpPr/>
            <p:nvPr/>
          </p:nvSpPr>
          <p:spPr>
            <a:xfrm>
              <a:off x="3466513" y="704830"/>
              <a:ext cx="5258974" cy="4533598"/>
            </a:xfrm>
            <a:prstGeom prst="triangle">
              <a:avLst/>
            </a:prstGeom>
            <a:noFill/>
            <a:ln w="12700"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6049620" y="666070"/>
              <a:ext cx="108000" cy="108000"/>
            </a:xfrm>
            <a:prstGeom prst="ellipse">
              <a:avLst/>
            </a:prstGeom>
            <a:solidFill>
              <a:srgbClr val="C7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3404893" y="5188243"/>
              <a:ext cx="108000" cy="108000"/>
            </a:xfrm>
            <a:prstGeom prst="ellipse">
              <a:avLst/>
            </a:prstGeom>
            <a:solidFill>
              <a:srgbClr val="C7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8671487" y="5188243"/>
              <a:ext cx="108000" cy="108000"/>
            </a:xfrm>
            <a:prstGeom prst="ellipse">
              <a:avLst/>
            </a:prstGeom>
            <a:solidFill>
              <a:srgbClr val="C7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034971" y="1530614"/>
            <a:ext cx="4122058" cy="4122058"/>
            <a:chOff x="4034971" y="1530614"/>
            <a:chExt cx="4122058" cy="4122058"/>
          </a:xfrm>
        </p:grpSpPr>
        <p:sp>
          <p:nvSpPr>
            <p:cNvPr id="10" name="椭圆 9"/>
            <p:cNvSpPr/>
            <p:nvPr/>
          </p:nvSpPr>
          <p:spPr>
            <a:xfrm>
              <a:off x="4034971" y="1530614"/>
              <a:ext cx="4122058" cy="4122058"/>
            </a:xfrm>
            <a:prstGeom prst="ellipse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201982" y="2405932"/>
              <a:ext cx="201748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20XX</a:t>
              </a:r>
              <a:endParaRPr lang="zh-CN" altLang="en-US" sz="8000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4892994" y="3790381"/>
              <a:ext cx="238621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12"/>
            <p:cNvSpPr txBox="1"/>
            <p:nvPr/>
          </p:nvSpPr>
          <p:spPr>
            <a:xfrm>
              <a:off x="4417791" y="3729370"/>
              <a:ext cx="333661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感谢欣赏</a:t>
              </a:r>
              <a:endParaRPr lang="zh-CN" altLang="en-US" sz="60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032060" y="5022216"/>
            <a:ext cx="753746" cy="734645"/>
            <a:chOff x="1032060" y="5022216"/>
            <a:chExt cx="753746" cy="734645"/>
          </a:xfrm>
        </p:grpSpPr>
        <p:sp>
          <p:nvSpPr>
            <p:cNvPr id="15" name="等腰三角形 14"/>
            <p:cNvSpPr/>
            <p:nvPr/>
          </p:nvSpPr>
          <p:spPr>
            <a:xfrm rot="20627212" flipH="1" flipV="1">
              <a:off x="1032060" y="5107080"/>
              <a:ext cx="753746" cy="649781"/>
            </a:xfrm>
            <a:prstGeom prst="triangle">
              <a:avLst/>
            </a:prstGeom>
            <a:noFill/>
            <a:ln w="1270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rot="6289781" flipH="1" flipV="1">
              <a:off x="1003006" y="5062727"/>
              <a:ext cx="587410" cy="506388"/>
            </a:xfrm>
            <a:prstGeom prst="triangle">
              <a:avLst/>
            </a:prstGeom>
            <a:solidFill>
              <a:srgbClr val="C75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等腰三角形 16"/>
          <p:cNvSpPr/>
          <p:nvPr/>
        </p:nvSpPr>
        <p:spPr>
          <a:xfrm rot="16200000" flipH="1" flipV="1">
            <a:off x="10561436" y="2089522"/>
            <a:ext cx="466193" cy="401891"/>
          </a:xfrm>
          <a:prstGeom prst="triangle">
            <a:avLst/>
          </a:prstGeom>
          <a:solidFill>
            <a:srgbClr val="C75050"/>
          </a:solidFill>
          <a:ln w="12700">
            <a:solidFill>
              <a:srgbClr val="C7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5400000" flipV="1">
            <a:off x="10835395" y="2837059"/>
            <a:ext cx="312202" cy="269140"/>
          </a:xfrm>
          <a:prstGeom prst="triangle">
            <a:avLst/>
          </a:prstGeom>
          <a:solidFill>
            <a:srgbClr val="40404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20034423" flipH="1" flipV="1">
            <a:off x="10265617" y="3528425"/>
            <a:ext cx="466193" cy="401891"/>
          </a:xfrm>
          <a:prstGeom prst="triangle">
            <a:avLst/>
          </a:prstGeom>
          <a:noFill/>
          <a:ln w="12700">
            <a:solidFill>
              <a:srgbClr val="C7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3050067" flipH="1" flipV="1">
            <a:off x="1101977" y="3288413"/>
            <a:ext cx="466193" cy="401891"/>
          </a:xfrm>
          <a:prstGeom prst="triangle">
            <a:avLst/>
          </a:prstGeom>
          <a:solidFill>
            <a:srgbClr val="40404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60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8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8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8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8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517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5138703" y="820267"/>
            <a:ext cx="1914597" cy="3045017"/>
          </a:xfrm>
          <a:prstGeom prst="rect">
            <a:avLst/>
          </a:prstGeom>
          <a:noFill/>
          <a:ln w="19050" cap="flat" cmpd="sng" algn="ctr">
            <a:solidFill>
              <a:srgbClr val="C75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311703" y="3318041"/>
            <a:ext cx="1568597" cy="484289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lang="zh-CN" altLang="en-US" sz="2400" b="1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 一 章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015429" y="2654776"/>
            <a:ext cx="4161142" cy="393954"/>
          </a:xfrm>
          <a:prstGeom prst="rect">
            <a:avLst/>
          </a:prstGeom>
          <a:solidFill>
            <a:srgbClr val="C75050"/>
          </a:solidFill>
        </p:spPr>
        <p:txBody>
          <a:bodyPr wrap="square" rtlCol="0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600" kern="0" spc="2000">
              <a:solidFill>
                <a:srgbClr val="282728"/>
              </a:solidFill>
              <a:latin typeface="Mistral" panose="03090702030407020403" pitchFamily="66" charset="0"/>
              <a:ea typeface="幼圆" panose="020105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138702" y="6626004"/>
            <a:ext cx="1914597" cy="231996"/>
          </a:xfrm>
          <a:prstGeom prst="rect">
            <a:avLst/>
          </a:prstGeom>
          <a:solidFill>
            <a:srgbClr val="C75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846513" y="4235941"/>
            <a:ext cx="4498975" cy="738188"/>
          </a:xfrm>
          <a:prstGeom prst="rect">
            <a:avLst/>
          </a:prstGeom>
          <a:noFill/>
        </p:spPr>
        <p:txBody>
          <a:bodyPr/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您的内容请写在这里您的内容请写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您的内容请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写在这里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您的内容您的内容请写在这里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TextBox 4"/>
          <p:cNvSpPr txBox="1">
            <a:spLocks noChangeArrowheads="1"/>
          </p:cNvSpPr>
          <p:nvPr/>
        </p:nvSpPr>
        <p:spPr bwMode="auto">
          <a:xfrm>
            <a:off x="4745624" y="2576633"/>
            <a:ext cx="270075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</a:t>
            </a:r>
            <a:r>
              <a:rPr lang="zh-CN" altLang="en-US" sz="18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点击此处添加您的标题</a:t>
            </a:r>
            <a:endParaRPr lang="en-US" altLang="zh-CN" sz="180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458968" y="1006973"/>
            <a:ext cx="12740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PART   ONE</a:t>
            </a:r>
            <a:endParaRPr lang="zh-CN" alt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1829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 flipH="1">
            <a:off x="1260834" y="270280"/>
            <a:ext cx="72000" cy="468000"/>
          </a:xfrm>
          <a:prstGeom prst="rect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651109" y="254328"/>
            <a:ext cx="681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j-lt"/>
                <a:ea typeface="+mj-ea"/>
              </a:rPr>
              <a:t>01</a:t>
            </a:r>
            <a:endParaRPr lang="en-US" altLang="zh-CN" sz="2800" dirty="0">
              <a:latin typeface="+mj-lt"/>
              <a:ea typeface="+mj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402304" y="241629"/>
            <a:ext cx="5136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请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输入您的标题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 rot="17100000">
            <a:off x="175953" y="261388"/>
            <a:ext cx="481872" cy="469661"/>
            <a:chOff x="1032060" y="5022216"/>
            <a:chExt cx="753746" cy="734645"/>
          </a:xfrm>
        </p:grpSpPr>
        <p:sp>
          <p:nvSpPr>
            <p:cNvPr id="21" name="等腰三角形 20"/>
            <p:cNvSpPr/>
            <p:nvPr/>
          </p:nvSpPr>
          <p:spPr>
            <a:xfrm rot="20627212" flipH="1" flipV="1">
              <a:off x="1032060" y="5107080"/>
              <a:ext cx="753746" cy="649781"/>
            </a:xfrm>
            <a:prstGeom prst="triangle">
              <a:avLst/>
            </a:prstGeom>
            <a:noFill/>
            <a:ln w="1270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/>
          </p:nvSpPr>
          <p:spPr>
            <a:xfrm rot="6289781" flipH="1" flipV="1">
              <a:off x="1003006" y="5062727"/>
              <a:ext cx="587410" cy="506388"/>
            </a:xfrm>
            <a:prstGeom prst="triangle">
              <a:avLst/>
            </a:prstGeom>
            <a:solidFill>
              <a:srgbClr val="C75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51109" y="2544861"/>
            <a:ext cx="4653448" cy="3709504"/>
            <a:chOff x="651109" y="2376419"/>
            <a:chExt cx="4653448" cy="3709504"/>
          </a:xfrm>
        </p:grpSpPr>
        <p:grpSp>
          <p:nvGrpSpPr>
            <p:cNvPr id="26" name="组合 25"/>
            <p:cNvGrpSpPr/>
            <p:nvPr/>
          </p:nvGrpSpPr>
          <p:grpSpPr>
            <a:xfrm>
              <a:off x="651109" y="2376419"/>
              <a:ext cx="4653448" cy="3709504"/>
              <a:chOff x="676860" y="2373244"/>
              <a:chExt cx="4653448" cy="3709504"/>
            </a:xfrm>
          </p:grpSpPr>
          <p:grpSp>
            <p:nvGrpSpPr>
              <p:cNvPr id="5" name="Group 4"/>
              <p:cNvGrpSpPr>
                <a:grpSpLocks noChangeAspect="1"/>
              </p:cNvGrpSpPr>
              <p:nvPr/>
            </p:nvGrpSpPr>
            <p:grpSpPr bwMode="auto">
              <a:xfrm>
                <a:off x="676860" y="2373244"/>
                <a:ext cx="4653448" cy="3709504"/>
                <a:chOff x="223" y="839"/>
                <a:chExt cx="3109" cy="2530"/>
              </a:xfrm>
            </p:grpSpPr>
            <p:sp>
              <p:nvSpPr>
                <p:cNvPr id="7" name="Freeform 5"/>
                <p:cNvSpPr>
                  <a:spLocks/>
                </p:cNvSpPr>
                <p:nvPr/>
              </p:nvSpPr>
              <p:spPr bwMode="auto">
                <a:xfrm>
                  <a:off x="223" y="839"/>
                  <a:ext cx="3109" cy="1927"/>
                </a:xfrm>
                <a:custGeom>
                  <a:avLst/>
                  <a:gdLst>
                    <a:gd name="T0" fmla="*/ 0 w 1313"/>
                    <a:gd name="T1" fmla="*/ 795 h 795"/>
                    <a:gd name="T2" fmla="*/ 0 w 1313"/>
                    <a:gd name="T3" fmla="*/ 29 h 795"/>
                    <a:gd name="T4" fmla="*/ 29 w 1313"/>
                    <a:gd name="T5" fmla="*/ 0 h 795"/>
                    <a:gd name="T6" fmla="*/ 1284 w 1313"/>
                    <a:gd name="T7" fmla="*/ 0 h 795"/>
                    <a:gd name="T8" fmla="*/ 1313 w 1313"/>
                    <a:gd name="T9" fmla="*/ 29 h 795"/>
                    <a:gd name="T10" fmla="*/ 1313 w 1313"/>
                    <a:gd name="T11" fmla="*/ 795 h 795"/>
                    <a:gd name="T12" fmla="*/ 0 w 1313"/>
                    <a:gd name="T13" fmla="*/ 795 h 7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3" h="795">
                      <a:moveTo>
                        <a:pt x="0" y="795"/>
                      </a:move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13"/>
                        <a:pt x="13" y="0"/>
                        <a:pt x="29" y="0"/>
                      </a:cubicBezTo>
                      <a:cubicBezTo>
                        <a:pt x="1284" y="0"/>
                        <a:pt x="1284" y="0"/>
                        <a:pt x="1284" y="0"/>
                      </a:cubicBezTo>
                      <a:cubicBezTo>
                        <a:pt x="1300" y="0"/>
                        <a:pt x="1313" y="13"/>
                        <a:pt x="1313" y="29"/>
                      </a:cubicBezTo>
                      <a:cubicBezTo>
                        <a:pt x="1313" y="795"/>
                        <a:pt x="1313" y="795"/>
                        <a:pt x="1313" y="795"/>
                      </a:cubicBezTo>
                      <a:lnTo>
                        <a:pt x="0" y="79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" name="Freeform 6"/>
                <p:cNvSpPr>
                  <a:spLocks/>
                </p:cNvSpPr>
                <p:nvPr/>
              </p:nvSpPr>
              <p:spPr bwMode="auto">
                <a:xfrm>
                  <a:off x="223" y="2766"/>
                  <a:ext cx="3109" cy="139"/>
                </a:xfrm>
                <a:custGeom>
                  <a:avLst/>
                  <a:gdLst>
                    <a:gd name="T0" fmla="*/ 1284 w 1313"/>
                    <a:gd name="T1" fmla="*/ 118 h 118"/>
                    <a:gd name="T2" fmla="*/ 29 w 1313"/>
                    <a:gd name="T3" fmla="*/ 118 h 118"/>
                    <a:gd name="T4" fmla="*/ 0 w 1313"/>
                    <a:gd name="T5" fmla="*/ 89 h 118"/>
                    <a:gd name="T6" fmla="*/ 0 w 1313"/>
                    <a:gd name="T7" fmla="*/ 0 h 118"/>
                    <a:gd name="T8" fmla="*/ 1313 w 1313"/>
                    <a:gd name="T9" fmla="*/ 0 h 118"/>
                    <a:gd name="T10" fmla="*/ 1313 w 1313"/>
                    <a:gd name="T11" fmla="*/ 89 h 118"/>
                    <a:gd name="T12" fmla="*/ 1284 w 1313"/>
                    <a:gd name="T13" fmla="*/ 118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3" h="118">
                      <a:moveTo>
                        <a:pt x="1284" y="118"/>
                      </a:moveTo>
                      <a:cubicBezTo>
                        <a:pt x="29" y="118"/>
                        <a:pt x="29" y="118"/>
                        <a:pt x="29" y="118"/>
                      </a:cubicBezTo>
                      <a:cubicBezTo>
                        <a:pt x="13" y="118"/>
                        <a:pt x="0" y="105"/>
                        <a:pt x="0" y="8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13" y="0"/>
                        <a:pt x="1313" y="0"/>
                        <a:pt x="1313" y="0"/>
                      </a:cubicBezTo>
                      <a:cubicBezTo>
                        <a:pt x="1313" y="89"/>
                        <a:pt x="1313" y="89"/>
                        <a:pt x="1313" y="89"/>
                      </a:cubicBezTo>
                      <a:cubicBezTo>
                        <a:pt x="1313" y="105"/>
                        <a:pt x="1300" y="118"/>
                        <a:pt x="1284" y="118"/>
                      </a:cubicBezTo>
                    </a:path>
                  </a:pathLst>
                </a:custGeom>
                <a:solidFill>
                  <a:srgbClr val="404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" name="Freeform 7"/>
                <p:cNvSpPr>
                  <a:spLocks/>
                </p:cNvSpPr>
                <p:nvPr/>
              </p:nvSpPr>
              <p:spPr bwMode="auto">
                <a:xfrm>
                  <a:off x="1284" y="2905"/>
                  <a:ext cx="1041" cy="376"/>
                </a:xfrm>
                <a:custGeom>
                  <a:avLst/>
                  <a:gdLst>
                    <a:gd name="T0" fmla="*/ 0 w 1041"/>
                    <a:gd name="T1" fmla="*/ 376 h 376"/>
                    <a:gd name="T2" fmla="*/ 0 w 1041"/>
                    <a:gd name="T3" fmla="*/ 338 h 376"/>
                    <a:gd name="T4" fmla="*/ 120 w 1041"/>
                    <a:gd name="T5" fmla="*/ 324 h 376"/>
                    <a:gd name="T6" fmla="*/ 206 w 1041"/>
                    <a:gd name="T7" fmla="*/ 0 h 376"/>
                    <a:gd name="T8" fmla="*/ 833 w 1041"/>
                    <a:gd name="T9" fmla="*/ 0 h 376"/>
                    <a:gd name="T10" fmla="*/ 918 w 1041"/>
                    <a:gd name="T11" fmla="*/ 324 h 376"/>
                    <a:gd name="T12" fmla="*/ 1041 w 1041"/>
                    <a:gd name="T13" fmla="*/ 338 h 376"/>
                    <a:gd name="T14" fmla="*/ 1041 w 1041"/>
                    <a:gd name="T15" fmla="*/ 376 h 376"/>
                    <a:gd name="T16" fmla="*/ 0 w 1041"/>
                    <a:gd name="T17" fmla="*/ 376 h 3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41" h="376">
                      <a:moveTo>
                        <a:pt x="0" y="376"/>
                      </a:moveTo>
                      <a:lnTo>
                        <a:pt x="0" y="338"/>
                      </a:lnTo>
                      <a:lnTo>
                        <a:pt x="120" y="324"/>
                      </a:lnTo>
                      <a:lnTo>
                        <a:pt x="206" y="0"/>
                      </a:lnTo>
                      <a:lnTo>
                        <a:pt x="833" y="0"/>
                      </a:lnTo>
                      <a:lnTo>
                        <a:pt x="918" y="324"/>
                      </a:lnTo>
                      <a:lnTo>
                        <a:pt x="1041" y="338"/>
                      </a:lnTo>
                      <a:lnTo>
                        <a:pt x="1041" y="376"/>
                      </a:lnTo>
                      <a:lnTo>
                        <a:pt x="0" y="376"/>
                      </a:lnTo>
                      <a:close/>
                    </a:path>
                  </a:pathLst>
                </a:custGeom>
                <a:solidFill>
                  <a:srgbClr val="6464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" name="Freeform 8"/>
                <p:cNvSpPr>
                  <a:spLocks/>
                </p:cNvSpPr>
                <p:nvPr/>
              </p:nvSpPr>
              <p:spPr bwMode="auto">
                <a:xfrm>
                  <a:off x="1284" y="2993"/>
                  <a:ext cx="1041" cy="376"/>
                </a:xfrm>
                <a:custGeom>
                  <a:avLst/>
                  <a:gdLst>
                    <a:gd name="T0" fmla="*/ 0 w 1041"/>
                    <a:gd name="T1" fmla="*/ 376 h 376"/>
                    <a:gd name="T2" fmla="*/ 0 w 1041"/>
                    <a:gd name="T3" fmla="*/ 338 h 376"/>
                    <a:gd name="T4" fmla="*/ 120 w 1041"/>
                    <a:gd name="T5" fmla="*/ 324 h 376"/>
                    <a:gd name="T6" fmla="*/ 206 w 1041"/>
                    <a:gd name="T7" fmla="*/ 0 h 376"/>
                    <a:gd name="T8" fmla="*/ 833 w 1041"/>
                    <a:gd name="T9" fmla="*/ 0 h 376"/>
                    <a:gd name="T10" fmla="*/ 918 w 1041"/>
                    <a:gd name="T11" fmla="*/ 324 h 376"/>
                    <a:gd name="T12" fmla="*/ 1041 w 1041"/>
                    <a:gd name="T13" fmla="*/ 338 h 376"/>
                    <a:gd name="T14" fmla="*/ 1041 w 1041"/>
                    <a:gd name="T15" fmla="*/ 376 h 376"/>
                    <a:gd name="T16" fmla="*/ 0 w 1041"/>
                    <a:gd name="T17" fmla="*/ 376 h 3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41" h="376">
                      <a:moveTo>
                        <a:pt x="0" y="376"/>
                      </a:moveTo>
                      <a:lnTo>
                        <a:pt x="0" y="338"/>
                      </a:lnTo>
                      <a:lnTo>
                        <a:pt x="120" y="324"/>
                      </a:lnTo>
                      <a:lnTo>
                        <a:pt x="206" y="0"/>
                      </a:lnTo>
                      <a:lnTo>
                        <a:pt x="833" y="0"/>
                      </a:lnTo>
                      <a:lnTo>
                        <a:pt x="918" y="324"/>
                      </a:lnTo>
                      <a:lnTo>
                        <a:pt x="1041" y="338"/>
                      </a:lnTo>
                      <a:lnTo>
                        <a:pt x="1041" y="376"/>
                      </a:lnTo>
                      <a:lnTo>
                        <a:pt x="0" y="376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" name="Oval 9"/>
                <p:cNvSpPr>
                  <a:spLocks noChangeArrowheads="1"/>
                </p:cNvSpPr>
                <p:nvPr/>
              </p:nvSpPr>
              <p:spPr bwMode="auto">
                <a:xfrm>
                  <a:off x="1793" y="882"/>
                  <a:ext cx="30" cy="33"/>
                </a:xfrm>
                <a:prstGeom prst="ellipse">
                  <a:avLst/>
                </a:prstGeom>
                <a:solidFill>
                  <a:srgbClr val="E9E9E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2" name="Rectangle 10"/>
                <p:cNvSpPr>
                  <a:spLocks noChangeArrowheads="1"/>
                </p:cNvSpPr>
                <p:nvPr/>
              </p:nvSpPr>
              <p:spPr bwMode="auto">
                <a:xfrm>
                  <a:off x="318" y="960"/>
                  <a:ext cx="2919" cy="1639"/>
                </a:xfrm>
                <a:prstGeom prst="rect">
                  <a:avLst/>
                </a:prstGeom>
                <a:solidFill>
                  <a:srgbClr val="404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" name="Freeform 11"/>
                <p:cNvSpPr>
                  <a:spLocks/>
                </p:cNvSpPr>
                <p:nvPr/>
              </p:nvSpPr>
              <p:spPr bwMode="auto">
                <a:xfrm>
                  <a:off x="1478" y="2993"/>
                  <a:ext cx="651" cy="61"/>
                </a:xfrm>
                <a:custGeom>
                  <a:avLst/>
                  <a:gdLst>
                    <a:gd name="T0" fmla="*/ 639 w 651"/>
                    <a:gd name="T1" fmla="*/ 0 h 61"/>
                    <a:gd name="T2" fmla="*/ 12 w 651"/>
                    <a:gd name="T3" fmla="*/ 0 h 61"/>
                    <a:gd name="T4" fmla="*/ 0 w 651"/>
                    <a:gd name="T5" fmla="*/ 61 h 61"/>
                    <a:gd name="T6" fmla="*/ 651 w 651"/>
                    <a:gd name="T7" fmla="*/ 61 h 61"/>
                    <a:gd name="T8" fmla="*/ 639 w 651"/>
                    <a:gd name="T9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1" h="61">
                      <a:moveTo>
                        <a:pt x="639" y="0"/>
                      </a:moveTo>
                      <a:lnTo>
                        <a:pt x="12" y="0"/>
                      </a:lnTo>
                      <a:lnTo>
                        <a:pt x="0" y="61"/>
                      </a:lnTo>
                      <a:lnTo>
                        <a:pt x="651" y="61"/>
                      </a:lnTo>
                      <a:lnTo>
                        <a:pt x="639" y="0"/>
                      </a:lnTo>
                      <a:close/>
                    </a:path>
                  </a:pathLst>
                </a:custGeom>
                <a:solidFill>
                  <a:srgbClr val="6464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" name="Freeform 12"/>
                <p:cNvSpPr>
                  <a:spLocks/>
                </p:cNvSpPr>
                <p:nvPr/>
              </p:nvSpPr>
              <p:spPr bwMode="auto">
                <a:xfrm>
                  <a:off x="1478" y="2993"/>
                  <a:ext cx="651" cy="61"/>
                </a:xfrm>
                <a:custGeom>
                  <a:avLst/>
                  <a:gdLst>
                    <a:gd name="T0" fmla="*/ 639 w 651"/>
                    <a:gd name="T1" fmla="*/ 0 h 61"/>
                    <a:gd name="T2" fmla="*/ 12 w 651"/>
                    <a:gd name="T3" fmla="*/ 0 h 61"/>
                    <a:gd name="T4" fmla="*/ 0 w 651"/>
                    <a:gd name="T5" fmla="*/ 61 h 61"/>
                    <a:gd name="T6" fmla="*/ 651 w 651"/>
                    <a:gd name="T7" fmla="*/ 61 h 61"/>
                    <a:gd name="T8" fmla="*/ 639 w 651"/>
                    <a:gd name="T9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1" h="61">
                      <a:moveTo>
                        <a:pt x="639" y="0"/>
                      </a:moveTo>
                      <a:lnTo>
                        <a:pt x="12" y="0"/>
                      </a:lnTo>
                      <a:lnTo>
                        <a:pt x="0" y="61"/>
                      </a:lnTo>
                      <a:lnTo>
                        <a:pt x="651" y="61"/>
                      </a:lnTo>
                      <a:lnTo>
                        <a:pt x="63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3773" y="2623870"/>
                <a:ext cx="4185139" cy="2520208"/>
              </a:xfrm>
              <a:prstGeom prst="rect">
                <a:avLst/>
              </a:prstGeom>
            </p:spPr>
          </p:pic>
        </p:grpSp>
        <p:sp>
          <p:nvSpPr>
            <p:cNvPr id="2" name="同心圆 1"/>
            <p:cNvSpPr/>
            <p:nvPr/>
          </p:nvSpPr>
          <p:spPr>
            <a:xfrm>
              <a:off x="2892923" y="5500243"/>
              <a:ext cx="247650" cy="247650"/>
            </a:xfrm>
            <a:prstGeom prst="donut">
              <a:avLst>
                <a:gd name="adj" fmla="val 70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2947469" y="5554789"/>
              <a:ext cx="138557" cy="1385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28" name="表格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138116"/>
              </p:ext>
            </p:extLst>
          </p:nvPr>
        </p:nvGraphicFramePr>
        <p:xfrm>
          <a:off x="6538249" y="1968911"/>
          <a:ext cx="4716667" cy="397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xmlns="" val="3731804523"/>
                    </a:ext>
                  </a:extLst>
                </a:gridCol>
                <a:gridCol w="3276667">
                  <a:extLst>
                    <a:ext uri="{9D8B030D-6E8A-4147-A177-3AD203B41FA5}">
                      <a16:colId xmlns:a16="http://schemas.microsoft.com/office/drawing/2014/main" xmlns="" val="97511163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xmlns="" val="3794544177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657F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9108930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22921144"/>
                  </a:ext>
                </a:extLst>
              </a:tr>
              <a:tr h="720000"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75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15458158"/>
                  </a:ext>
                </a:extLst>
              </a:tr>
              <a:tr h="324000"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72612067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9CAC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0248090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32590698"/>
                  </a:ext>
                </a:extLst>
              </a:tr>
              <a:tr h="720000"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4646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16303397"/>
                  </a:ext>
                </a:extLst>
              </a:tr>
            </a:tbl>
          </a:graphicData>
        </a:graphic>
      </p:graphicFrame>
      <p:sp>
        <p:nvSpPr>
          <p:cNvPr id="29" name="Freeform 5"/>
          <p:cNvSpPr>
            <a:spLocks noEditPoints="1"/>
          </p:cNvSpPr>
          <p:nvPr/>
        </p:nvSpPr>
        <p:spPr bwMode="auto">
          <a:xfrm>
            <a:off x="6651405" y="2085926"/>
            <a:ext cx="504000" cy="504000"/>
          </a:xfrm>
          <a:custGeom>
            <a:avLst/>
            <a:gdLst>
              <a:gd name="T0" fmla="*/ 140 w 145"/>
              <a:gd name="T1" fmla="*/ 124 h 144"/>
              <a:gd name="T2" fmla="*/ 106 w 145"/>
              <a:gd name="T3" fmla="*/ 89 h 144"/>
              <a:gd name="T4" fmla="*/ 105 w 145"/>
              <a:gd name="T5" fmla="*/ 88 h 144"/>
              <a:gd name="T6" fmla="*/ 114 w 145"/>
              <a:gd name="T7" fmla="*/ 57 h 144"/>
              <a:gd name="T8" fmla="*/ 57 w 145"/>
              <a:gd name="T9" fmla="*/ 0 h 144"/>
              <a:gd name="T10" fmla="*/ 0 w 145"/>
              <a:gd name="T11" fmla="*/ 57 h 144"/>
              <a:gd name="T12" fmla="*/ 57 w 145"/>
              <a:gd name="T13" fmla="*/ 114 h 144"/>
              <a:gd name="T14" fmla="*/ 88 w 145"/>
              <a:gd name="T15" fmla="*/ 105 h 144"/>
              <a:gd name="T16" fmla="*/ 89 w 145"/>
              <a:gd name="T17" fmla="*/ 106 h 144"/>
              <a:gd name="T18" fmla="*/ 124 w 145"/>
              <a:gd name="T19" fmla="*/ 140 h 144"/>
              <a:gd name="T20" fmla="*/ 132 w 145"/>
              <a:gd name="T21" fmla="*/ 144 h 144"/>
              <a:gd name="T22" fmla="*/ 140 w 145"/>
              <a:gd name="T23" fmla="*/ 140 h 144"/>
              <a:gd name="T24" fmla="*/ 140 w 145"/>
              <a:gd name="T25" fmla="*/ 124 h 144"/>
              <a:gd name="T26" fmla="*/ 57 w 145"/>
              <a:gd name="T27" fmla="*/ 96 h 144"/>
              <a:gd name="T28" fmla="*/ 18 w 145"/>
              <a:gd name="T29" fmla="*/ 57 h 144"/>
              <a:gd name="T30" fmla="*/ 57 w 145"/>
              <a:gd name="T31" fmla="*/ 18 h 144"/>
              <a:gd name="T32" fmla="*/ 96 w 145"/>
              <a:gd name="T33" fmla="*/ 57 h 144"/>
              <a:gd name="T34" fmla="*/ 57 w 145"/>
              <a:gd name="T35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5" h="144">
                <a:moveTo>
                  <a:pt x="140" y="124"/>
                </a:moveTo>
                <a:cubicBezTo>
                  <a:pt x="106" y="89"/>
                  <a:pt x="106" y="89"/>
                  <a:pt x="106" y="89"/>
                </a:cubicBezTo>
                <a:cubicBezTo>
                  <a:pt x="106" y="89"/>
                  <a:pt x="105" y="88"/>
                  <a:pt x="105" y="88"/>
                </a:cubicBezTo>
                <a:cubicBezTo>
                  <a:pt x="111" y="79"/>
                  <a:pt x="114" y="68"/>
                  <a:pt x="114" y="57"/>
                </a:cubicBezTo>
                <a:cubicBezTo>
                  <a:pt x="114" y="26"/>
                  <a:pt x="88" y="0"/>
                  <a:pt x="57" y="0"/>
                </a:cubicBezTo>
                <a:cubicBezTo>
                  <a:pt x="26" y="0"/>
                  <a:pt x="0" y="26"/>
                  <a:pt x="0" y="57"/>
                </a:cubicBezTo>
                <a:cubicBezTo>
                  <a:pt x="0" y="88"/>
                  <a:pt x="26" y="114"/>
                  <a:pt x="57" y="114"/>
                </a:cubicBezTo>
                <a:cubicBezTo>
                  <a:pt x="68" y="114"/>
                  <a:pt x="79" y="111"/>
                  <a:pt x="88" y="105"/>
                </a:cubicBezTo>
                <a:cubicBezTo>
                  <a:pt x="88" y="105"/>
                  <a:pt x="89" y="106"/>
                  <a:pt x="89" y="106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6" y="143"/>
                  <a:pt x="129" y="144"/>
                  <a:pt x="132" y="144"/>
                </a:cubicBezTo>
                <a:cubicBezTo>
                  <a:pt x="135" y="144"/>
                  <a:pt x="138" y="143"/>
                  <a:pt x="140" y="140"/>
                </a:cubicBezTo>
                <a:cubicBezTo>
                  <a:pt x="145" y="136"/>
                  <a:pt x="145" y="128"/>
                  <a:pt x="140" y="124"/>
                </a:cubicBezTo>
                <a:moveTo>
                  <a:pt x="57" y="96"/>
                </a:moveTo>
                <a:cubicBezTo>
                  <a:pt x="36" y="96"/>
                  <a:pt x="18" y="78"/>
                  <a:pt x="18" y="57"/>
                </a:cubicBezTo>
                <a:cubicBezTo>
                  <a:pt x="18" y="35"/>
                  <a:pt x="36" y="18"/>
                  <a:pt x="57" y="18"/>
                </a:cubicBezTo>
                <a:cubicBezTo>
                  <a:pt x="78" y="18"/>
                  <a:pt x="96" y="35"/>
                  <a:pt x="96" y="57"/>
                </a:cubicBezTo>
                <a:cubicBezTo>
                  <a:pt x="96" y="78"/>
                  <a:pt x="78" y="96"/>
                  <a:pt x="57" y="9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9"/>
          <p:cNvSpPr>
            <a:spLocks noEditPoints="1"/>
          </p:cNvSpPr>
          <p:nvPr/>
        </p:nvSpPr>
        <p:spPr bwMode="auto">
          <a:xfrm>
            <a:off x="6651405" y="4240349"/>
            <a:ext cx="504000" cy="504000"/>
          </a:xfrm>
          <a:custGeom>
            <a:avLst/>
            <a:gdLst>
              <a:gd name="T0" fmla="*/ 132 w 144"/>
              <a:gd name="T1" fmla="*/ 61 h 144"/>
              <a:gd name="T2" fmla="*/ 121 w 144"/>
              <a:gd name="T3" fmla="*/ 46 h 144"/>
              <a:gd name="T4" fmla="*/ 127 w 144"/>
              <a:gd name="T5" fmla="*/ 33 h 144"/>
              <a:gd name="T6" fmla="*/ 119 w 144"/>
              <a:gd name="T7" fmla="*/ 17 h 144"/>
              <a:gd name="T8" fmla="*/ 106 w 144"/>
              <a:gd name="T9" fmla="*/ 22 h 144"/>
              <a:gd name="T10" fmla="*/ 88 w 144"/>
              <a:gd name="T11" fmla="*/ 19 h 144"/>
              <a:gd name="T12" fmla="*/ 83 w 144"/>
              <a:gd name="T13" fmla="*/ 6 h 144"/>
              <a:gd name="T14" fmla="*/ 66 w 144"/>
              <a:gd name="T15" fmla="*/ 0 h 144"/>
              <a:gd name="T16" fmla="*/ 61 w 144"/>
              <a:gd name="T17" fmla="*/ 12 h 144"/>
              <a:gd name="T18" fmla="*/ 46 w 144"/>
              <a:gd name="T19" fmla="*/ 23 h 144"/>
              <a:gd name="T20" fmla="*/ 33 w 144"/>
              <a:gd name="T21" fmla="*/ 17 h 144"/>
              <a:gd name="T22" fmla="*/ 17 w 144"/>
              <a:gd name="T23" fmla="*/ 25 h 144"/>
              <a:gd name="T24" fmla="*/ 22 w 144"/>
              <a:gd name="T25" fmla="*/ 38 h 144"/>
              <a:gd name="T26" fmla="*/ 19 w 144"/>
              <a:gd name="T27" fmla="*/ 56 h 144"/>
              <a:gd name="T28" fmla="*/ 6 w 144"/>
              <a:gd name="T29" fmla="*/ 61 h 144"/>
              <a:gd name="T30" fmla="*/ 0 w 144"/>
              <a:gd name="T31" fmla="*/ 78 h 144"/>
              <a:gd name="T32" fmla="*/ 12 w 144"/>
              <a:gd name="T33" fmla="*/ 83 h 144"/>
              <a:gd name="T34" fmla="*/ 23 w 144"/>
              <a:gd name="T35" fmla="*/ 98 h 144"/>
              <a:gd name="T36" fmla="*/ 17 w 144"/>
              <a:gd name="T37" fmla="*/ 111 h 144"/>
              <a:gd name="T38" fmla="*/ 25 w 144"/>
              <a:gd name="T39" fmla="*/ 127 h 144"/>
              <a:gd name="T40" fmla="*/ 38 w 144"/>
              <a:gd name="T41" fmla="*/ 122 h 144"/>
              <a:gd name="T42" fmla="*/ 56 w 144"/>
              <a:gd name="T43" fmla="*/ 125 h 144"/>
              <a:gd name="T44" fmla="*/ 61 w 144"/>
              <a:gd name="T45" fmla="*/ 138 h 144"/>
              <a:gd name="T46" fmla="*/ 78 w 144"/>
              <a:gd name="T47" fmla="*/ 144 h 144"/>
              <a:gd name="T48" fmla="*/ 83 w 144"/>
              <a:gd name="T49" fmla="*/ 132 h 144"/>
              <a:gd name="T50" fmla="*/ 98 w 144"/>
              <a:gd name="T51" fmla="*/ 121 h 144"/>
              <a:gd name="T52" fmla="*/ 111 w 144"/>
              <a:gd name="T53" fmla="*/ 127 h 144"/>
              <a:gd name="T54" fmla="*/ 127 w 144"/>
              <a:gd name="T55" fmla="*/ 119 h 144"/>
              <a:gd name="T56" fmla="*/ 122 w 144"/>
              <a:gd name="T57" fmla="*/ 106 h 144"/>
              <a:gd name="T58" fmla="*/ 125 w 144"/>
              <a:gd name="T59" fmla="*/ 88 h 144"/>
              <a:gd name="T60" fmla="*/ 138 w 144"/>
              <a:gd name="T61" fmla="*/ 83 h 144"/>
              <a:gd name="T62" fmla="*/ 144 w 144"/>
              <a:gd name="T63" fmla="*/ 66 h 144"/>
              <a:gd name="T64" fmla="*/ 100 w 144"/>
              <a:gd name="T65" fmla="*/ 72 h 144"/>
              <a:gd name="T66" fmla="*/ 44 w 144"/>
              <a:gd name="T67" fmla="*/ 72 h 144"/>
              <a:gd name="T68" fmla="*/ 100 w 144"/>
              <a:gd name="T69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" h="144">
                <a:moveTo>
                  <a:pt x="138" y="61"/>
                </a:moveTo>
                <a:cubicBezTo>
                  <a:pt x="132" y="61"/>
                  <a:pt x="132" y="61"/>
                  <a:pt x="132" y="61"/>
                </a:cubicBezTo>
                <a:cubicBezTo>
                  <a:pt x="129" y="61"/>
                  <a:pt x="126" y="59"/>
                  <a:pt x="125" y="56"/>
                </a:cubicBezTo>
                <a:cubicBezTo>
                  <a:pt x="121" y="46"/>
                  <a:pt x="121" y="46"/>
                  <a:pt x="121" y="46"/>
                </a:cubicBezTo>
                <a:cubicBezTo>
                  <a:pt x="119" y="44"/>
                  <a:pt x="120" y="40"/>
                  <a:pt x="122" y="38"/>
                </a:cubicBezTo>
                <a:cubicBezTo>
                  <a:pt x="127" y="33"/>
                  <a:pt x="127" y="33"/>
                  <a:pt x="127" y="33"/>
                </a:cubicBezTo>
                <a:cubicBezTo>
                  <a:pt x="129" y="31"/>
                  <a:pt x="129" y="27"/>
                  <a:pt x="127" y="25"/>
                </a:cubicBezTo>
                <a:cubicBezTo>
                  <a:pt x="119" y="17"/>
                  <a:pt x="119" y="17"/>
                  <a:pt x="119" y="17"/>
                </a:cubicBezTo>
                <a:cubicBezTo>
                  <a:pt x="117" y="15"/>
                  <a:pt x="113" y="15"/>
                  <a:pt x="111" y="17"/>
                </a:cubicBezTo>
                <a:cubicBezTo>
                  <a:pt x="106" y="22"/>
                  <a:pt x="106" y="22"/>
                  <a:pt x="106" y="22"/>
                </a:cubicBezTo>
                <a:cubicBezTo>
                  <a:pt x="104" y="24"/>
                  <a:pt x="100" y="25"/>
                  <a:pt x="98" y="23"/>
                </a:cubicBezTo>
                <a:cubicBezTo>
                  <a:pt x="88" y="19"/>
                  <a:pt x="88" y="19"/>
                  <a:pt x="88" y="19"/>
                </a:cubicBezTo>
                <a:cubicBezTo>
                  <a:pt x="85" y="18"/>
                  <a:pt x="83" y="15"/>
                  <a:pt x="83" y="12"/>
                </a:cubicBezTo>
                <a:cubicBezTo>
                  <a:pt x="83" y="6"/>
                  <a:pt x="83" y="6"/>
                  <a:pt x="83" y="6"/>
                </a:cubicBezTo>
                <a:cubicBezTo>
                  <a:pt x="83" y="2"/>
                  <a:pt x="81" y="0"/>
                  <a:pt x="78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2"/>
                  <a:pt x="61" y="6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15"/>
                  <a:pt x="59" y="18"/>
                  <a:pt x="56" y="19"/>
                </a:cubicBezTo>
                <a:cubicBezTo>
                  <a:pt x="46" y="23"/>
                  <a:pt x="46" y="23"/>
                  <a:pt x="46" y="23"/>
                </a:cubicBezTo>
                <a:cubicBezTo>
                  <a:pt x="44" y="25"/>
                  <a:pt x="40" y="24"/>
                  <a:pt x="38" y="22"/>
                </a:cubicBezTo>
                <a:cubicBezTo>
                  <a:pt x="33" y="17"/>
                  <a:pt x="33" y="17"/>
                  <a:pt x="33" y="17"/>
                </a:cubicBezTo>
                <a:cubicBezTo>
                  <a:pt x="31" y="15"/>
                  <a:pt x="27" y="15"/>
                  <a:pt x="25" y="17"/>
                </a:cubicBezTo>
                <a:cubicBezTo>
                  <a:pt x="17" y="25"/>
                  <a:pt x="17" y="25"/>
                  <a:pt x="17" y="25"/>
                </a:cubicBezTo>
                <a:cubicBezTo>
                  <a:pt x="15" y="27"/>
                  <a:pt x="15" y="31"/>
                  <a:pt x="17" y="33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40"/>
                  <a:pt x="25" y="44"/>
                  <a:pt x="23" y="46"/>
                </a:cubicBezTo>
                <a:cubicBezTo>
                  <a:pt x="19" y="56"/>
                  <a:pt x="19" y="56"/>
                  <a:pt x="19" y="56"/>
                </a:cubicBezTo>
                <a:cubicBezTo>
                  <a:pt x="18" y="59"/>
                  <a:pt x="15" y="61"/>
                  <a:pt x="12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1"/>
                  <a:pt x="0" y="63"/>
                  <a:pt x="0" y="6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2" y="83"/>
                  <a:pt x="6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5" y="83"/>
                  <a:pt x="18" y="85"/>
                  <a:pt x="19" y="88"/>
                </a:cubicBezTo>
                <a:cubicBezTo>
                  <a:pt x="23" y="98"/>
                  <a:pt x="23" y="98"/>
                  <a:pt x="23" y="98"/>
                </a:cubicBezTo>
                <a:cubicBezTo>
                  <a:pt x="25" y="100"/>
                  <a:pt x="24" y="104"/>
                  <a:pt x="22" y="106"/>
                </a:cubicBezTo>
                <a:cubicBezTo>
                  <a:pt x="17" y="111"/>
                  <a:pt x="17" y="111"/>
                  <a:pt x="17" y="111"/>
                </a:cubicBezTo>
                <a:cubicBezTo>
                  <a:pt x="15" y="113"/>
                  <a:pt x="15" y="117"/>
                  <a:pt x="17" y="119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7" y="129"/>
                  <a:pt x="31" y="129"/>
                  <a:pt x="33" y="127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40" y="120"/>
                  <a:pt x="44" y="119"/>
                  <a:pt x="46" y="121"/>
                </a:cubicBezTo>
                <a:cubicBezTo>
                  <a:pt x="56" y="125"/>
                  <a:pt x="56" y="125"/>
                  <a:pt x="56" y="125"/>
                </a:cubicBezTo>
                <a:cubicBezTo>
                  <a:pt x="59" y="126"/>
                  <a:pt x="61" y="129"/>
                  <a:pt x="61" y="132"/>
                </a:cubicBezTo>
                <a:cubicBezTo>
                  <a:pt x="61" y="138"/>
                  <a:pt x="61" y="138"/>
                  <a:pt x="61" y="138"/>
                </a:cubicBezTo>
                <a:cubicBezTo>
                  <a:pt x="61" y="142"/>
                  <a:pt x="63" y="144"/>
                  <a:pt x="66" y="144"/>
                </a:cubicBezTo>
                <a:cubicBezTo>
                  <a:pt x="78" y="144"/>
                  <a:pt x="78" y="144"/>
                  <a:pt x="78" y="144"/>
                </a:cubicBezTo>
                <a:cubicBezTo>
                  <a:pt x="81" y="144"/>
                  <a:pt x="83" y="142"/>
                  <a:pt x="83" y="138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3" y="129"/>
                  <a:pt x="85" y="126"/>
                  <a:pt x="88" y="125"/>
                </a:cubicBezTo>
                <a:cubicBezTo>
                  <a:pt x="98" y="121"/>
                  <a:pt x="98" y="121"/>
                  <a:pt x="98" y="121"/>
                </a:cubicBezTo>
                <a:cubicBezTo>
                  <a:pt x="100" y="119"/>
                  <a:pt x="104" y="120"/>
                  <a:pt x="106" y="122"/>
                </a:cubicBezTo>
                <a:cubicBezTo>
                  <a:pt x="111" y="127"/>
                  <a:pt x="111" y="127"/>
                  <a:pt x="111" y="127"/>
                </a:cubicBezTo>
                <a:cubicBezTo>
                  <a:pt x="113" y="129"/>
                  <a:pt x="117" y="129"/>
                  <a:pt x="119" y="127"/>
                </a:cubicBezTo>
                <a:cubicBezTo>
                  <a:pt x="127" y="119"/>
                  <a:pt x="127" y="119"/>
                  <a:pt x="127" y="119"/>
                </a:cubicBezTo>
                <a:cubicBezTo>
                  <a:pt x="129" y="117"/>
                  <a:pt x="129" y="113"/>
                  <a:pt x="127" y="111"/>
                </a:cubicBezTo>
                <a:cubicBezTo>
                  <a:pt x="122" y="106"/>
                  <a:pt x="122" y="106"/>
                  <a:pt x="122" y="106"/>
                </a:cubicBezTo>
                <a:cubicBezTo>
                  <a:pt x="120" y="104"/>
                  <a:pt x="119" y="100"/>
                  <a:pt x="121" y="98"/>
                </a:cubicBezTo>
                <a:cubicBezTo>
                  <a:pt x="125" y="88"/>
                  <a:pt x="125" y="88"/>
                  <a:pt x="125" y="88"/>
                </a:cubicBezTo>
                <a:cubicBezTo>
                  <a:pt x="126" y="85"/>
                  <a:pt x="129" y="83"/>
                  <a:pt x="132" y="83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42" y="83"/>
                  <a:pt x="144" y="81"/>
                  <a:pt x="144" y="78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4" y="63"/>
                  <a:pt x="142" y="61"/>
                  <a:pt x="138" y="61"/>
                </a:cubicBezTo>
                <a:moveTo>
                  <a:pt x="100" y="72"/>
                </a:moveTo>
                <a:cubicBezTo>
                  <a:pt x="100" y="87"/>
                  <a:pt x="87" y="100"/>
                  <a:pt x="72" y="100"/>
                </a:cubicBezTo>
                <a:cubicBezTo>
                  <a:pt x="57" y="100"/>
                  <a:pt x="44" y="87"/>
                  <a:pt x="44" y="72"/>
                </a:cubicBezTo>
                <a:cubicBezTo>
                  <a:pt x="44" y="57"/>
                  <a:pt x="57" y="44"/>
                  <a:pt x="72" y="44"/>
                </a:cubicBezTo>
                <a:cubicBezTo>
                  <a:pt x="87" y="44"/>
                  <a:pt x="100" y="57"/>
                  <a:pt x="100" y="7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1" name="Group 12"/>
          <p:cNvGrpSpPr>
            <a:grpSpLocks/>
          </p:cNvGrpSpPr>
          <p:nvPr/>
        </p:nvGrpSpPr>
        <p:grpSpPr bwMode="auto">
          <a:xfrm>
            <a:off x="10613706" y="3157129"/>
            <a:ext cx="522500" cy="468000"/>
            <a:chOff x="4638" y="1688"/>
            <a:chExt cx="418" cy="361"/>
          </a:xfrm>
          <a:solidFill>
            <a:schemeClr val="bg1"/>
          </a:solidFill>
        </p:grpSpPr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4638" y="1782"/>
              <a:ext cx="331" cy="267"/>
            </a:xfrm>
            <a:custGeom>
              <a:avLst/>
              <a:gdLst>
                <a:gd name="T0" fmla="*/ 123 w 138"/>
                <a:gd name="T1" fmla="*/ 83 h 111"/>
                <a:gd name="T2" fmla="*/ 89 w 138"/>
                <a:gd name="T3" fmla="*/ 93 h 111"/>
                <a:gd name="T4" fmla="*/ 85 w 138"/>
                <a:gd name="T5" fmla="*/ 93 h 111"/>
                <a:gd name="T6" fmla="*/ 83 w 138"/>
                <a:gd name="T7" fmla="*/ 92 h 111"/>
                <a:gd name="T8" fmla="*/ 79 w 138"/>
                <a:gd name="T9" fmla="*/ 92 h 111"/>
                <a:gd name="T10" fmla="*/ 77 w 138"/>
                <a:gd name="T11" fmla="*/ 91 h 111"/>
                <a:gd name="T12" fmla="*/ 74 w 138"/>
                <a:gd name="T13" fmla="*/ 91 h 111"/>
                <a:gd name="T14" fmla="*/ 72 w 138"/>
                <a:gd name="T15" fmla="*/ 90 h 111"/>
                <a:gd name="T16" fmla="*/ 68 w 138"/>
                <a:gd name="T17" fmla="*/ 89 h 111"/>
                <a:gd name="T18" fmla="*/ 67 w 138"/>
                <a:gd name="T19" fmla="*/ 88 h 111"/>
                <a:gd name="T20" fmla="*/ 63 w 138"/>
                <a:gd name="T21" fmla="*/ 86 h 111"/>
                <a:gd name="T22" fmla="*/ 63 w 138"/>
                <a:gd name="T23" fmla="*/ 86 h 111"/>
                <a:gd name="T24" fmla="*/ 50 w 138"/>
                <a:gd name="T25" fmla="*/ 76 h 111"/>
                <a:gd name="T26" fmla="*/ 50 w 138"/>
                <a:gd name="T27" fmla="*/ 76 h 111"/>
                <a:gd name="T28" fmla="*/ 46 w 138"/>
                <a:gd name="T29" fmla="*/ 72 h 111"/>
                <a:gd name="T30" fmla="*/ 45 w 138"/>
                <a:gd name="T31" fmla="*/ 71 h 111"/>
                <a:gd name="T32" fmla="*/ 33 w 138"/>
                <a:gd name="T33" fmla="*/ 36 h 111"/>
                <a:gd name="T34" fmla="*/ 48 w 138"/>
                <a:gd name="T35" fmla="*/ 36 h 111"/>
                <a:gd name="T36" fmla="*/ 24 w 138"/>
                <a:gd name="T37" fmla="*/ 0 h 111"/>
                <a:gd name="T38" fmla="*/ 0 w 138"/>
                <a:gd name="T39" fmla="*/ 36 h 111"/>
                <a:gd name="T40" fmla="*/ 15 w 138"/>
                <a:gd name="T41" fmla="*/ 36 h 111"/>
                <a:gd name="T42" fmla="*/ 28 w 138"/>
                <a:gd name="T43" fmla="*/ 78 h 111"/>
                <a:gd name="T44" fmla="*/ 29 w 138"/>
                <a:gd name="T45" fmla="*/ 79 h 111"/>
                <a:gd name="T46" fmla="*/ 31 w 138"/>
                <a:gd name="T47" fmla="*/ 83 h 111"/>
                <a:gd name="T48" fmla="*/ 32 w 138"/>
                <a:gd name="T49" fmla="*/ 84 h 111"/>
                <a:gd name="T50" fmla="*/ 37 w 138"/>
                <a:gd name="T51" fmla="*/ 89 h 111"/>
                <a:gd name="T52" fmla="*/ 37 w 138"/>
                <a:gd name="T53" fmla="*/ 89 h 111"/>
                <a:gd name="T54" fmla="*/ 54 w 138"/>
                <a:gd name="T55" fmla="*/ 102 h 111"/>
                <a:gd name="T56" fmla="*/ 54 w 138"/>
                <a:gd name="T57" fmla="*/ 102 h 111"/>
                <a:gd name="T58" fmla="*/ 60 w 138"/>
                <a:gd name="T59" fmla="*/ 105 h 111"/>
                <a:gd name="T60" fmla="*/ 61 w 138"/>
                <a:gd name="T61" fmla="*/ 105 h 111"/>
                <a:gd name="T62" fmla="*/ 66 w 138"/>
                <a:gd name="T63" fmla="*/ 107 h 111"/>
                <a:gd name="T64" fmla="*/ 68 w 138"/>
                <a:gd name="T65" fmla="*/ 108 h 111"/>
                <a:gd name="T66" fmla="*/ 73 w 138"/>
                <a:gd name="T67" fmla="*/ 109 h 111"/>
                <a:gd name="T68" fmla="*/ 76 w 138"/>
                <a:gd name="T69" fmla="*/ 110 h 111"/>
                <a:gd name="T70" fmla="*/ 77 w 138"/>
                <a:gd name="T71" fmla="*/ 110 h 111"/>
                <a:gd name="T72" fmla="*/ 81 w 138"/>
                <a:gd name="T73" fmla="*/ 110 h 111"/>
                <a:gd name="T74" fmla="*/ 83 w 138"/>
                <a:gd name="T75" fmla="*/ 111 h 111"/>
                <a:gd name="T76" fmla="*/ 90 w 138"/>
                <a:gd name="T77" fmla="*/ 111 h 111"/>
                <a:gd name="T78" fmla="*/ 133 w 138"/>
                <a:gd name="T79" fmla="*/ 97 h 111"/>
                <a:gd name="T80" fmla="*/ 135 w 138"/>
                <a:gd name="T81" fmla="*/ 85 h 111"/>
                <a:gd name="T82" fmla="*/ 123 w 138"/>
                <a:gd name="T83" fmla="*/ 8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" h="111">
                  <a:moveTo>
                    <a:pt x="123" y="83"/>
                  </a:moveTo>
                  <a:cubicBezTo>
                    <a:pt x="113" y="90"/>
                    <a:pt x="101" y="93"/>
                    <a:pt x="89" y="93"/>
                  </a:cubicBezTo>
                  <a:cubicBezTo>
                    <a:pt x="88" y="93"/>
                    <a:pt x="86" y="93"/>
                    <a:pt x="85" y="93"/>
                  </a:cubicBezTo>
                  <a:cubicBezTo>
                    <a:pt x="84" y="93"/>
                    <a:pt x="83" y="93"/>
                    <a:pt x="83" y="92"/>
                  </a:cubicBezTo>
                  <a:cubicBezTo>
                    <a:pt x="82" y="92"/>
                    <a:pt x="80" y="92"/>
                    <a:pt x="79" y="92"/>
                  </a:cubicBezTo>
                  <a:cubicBezTo>
                    <a:pt x="78" y="92"/>
                    <a:pt x="78" y="92"/>
                    <a:pt x="77" y="91"/>
                  </a:cubicBezTo>
                  <a:cubicBezTo>
                    <a:pt x="76" y="91"/>
                    <a:pt x="75" y="91"/>
                    <a:pt x="74" y="91"/>
                  </a:cubicBezTo>
                  <a:cubicBezTo>
                    <a:pt x="73" y="90"/>
                    <a:pt x="72" y="90"/>
                    <a:pt x="72" y="90"/>
                  </a:cubicBezTo>
                  <a:cubicBezTo>
                    <a:pt x="71" y="90"/>
                    <a:pt x="69" y="89"/>
                    <a:pt x="68" y="89"/>
                  </a:cubicBezTo>
                  <a:cubicBezTo>
                    <a:pt x="68" y="88"/>
                    <a:pt x="68" y="88"/>
                    <a:pt x="67" y="88"/>
                  </a:cubicBezTo>
                  <a:cubicBezTo>
                    <a:pt x="66" y="88"/>
                    <a:pt x="64" y="87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58" y="83"/>
                    <a:pt x="54" y="80"/>
                    <a:pt x="50" y="7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48" y="75"/>
                    <a:pt x="47" y="74"/>
                    <a:pt x="46" y="72"/>
                  </a:cubicBezTo>
                  <a:cubicBezTo>
                    <a:pt x="46" y="72"/>
                    <a:pt x="46" y="72"/>
                    <a:pt x="45" y="71"/>
                  </a:cubicBezTo>
                  <a:cubicBezTo>
                    <a:pt x="38" y="62"/>
                    <a:pt x="33" y="49"/>
                    <a:pt x="33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52"/>
                    <a:pt x="20" y="66"/>
                    <a:pt x="28" y="78"/>
                  </a:cubicBezTo>
                  <a:cubicBezTo>
                    <a:pt x="28" y="79"/>
                    <a:pt x="28" y="79"/>
                    <a:pt x="29" y="79"/>
                  </a:cubicBezTo>
                  <a:cubicBezTo>
                    <a:pt x="29" y="80"/>
                    <a:pt x="30" y="81"/>
                    <a:pt x="31" y="83"/>
                  </a:cubicBezTo>
                  <a:cubicBezTo>
                    <a:pt x="32" y="83"/>
                    <a:pt x="32" y="83"/>
                    <a:pt x="32" y="84"/>
                  </a:cubicBezTo>
                  <a:cubicBezTo>
                    <a:pt x="34" y="86"/>
                    <a:pt x="35" y="87"/>
                    <a:pt x="37" y="89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42" y="94"/>
                    <a:pt x="48" y="98"/>
                    <a:pt x="54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6" y="103"/>
                    <a:pt x="58" y="104"/>
                    <a:pt x="60" y="105"/>
                  </a:cubicBezTo>
                  <a:cubicBezTo>
                    <a:pt x="60" y="105"/>
                    <a:pt x="61" y="105"/>
                    <a:pt x="61" y="105"/>
                  </a:cubicBezTo>
                  <a:cubicBezTo>
                    <a:pt x="63" y="106"/>
                    <a:pt x="64" y="106"/>
                    <a:pt x="66" y="107"/>
                  </a:cubicBezTo>
                  <a:cubicBezTo>
                    <a:pt x="67" y="107"/>
                    <a:pt x="68" y="108"/>
                    <a:pt x="68" y="108"/>
                  </a:cubicBezTo>
                  <a:cubicBezTo>
                    <a:pt x="70" y="108"/>
                    <a:pt x="71" y="109"/>
                    <a:pt x="73" y="109"/>
                  </a:cubicBezTo>
                  <a:cubicBezTo>
                    <a:pt x="74" y="109"/>
                    <a:pt x="75" y="109"/>
                    <a:pt x="76" y="110"/>
                  </a:cubicBezTo>
                  <a:cubicBezTo>
                    <a:pt x="76" y="110"/>
                    <a:pt x="77" y="110"/>
                    <a:pt x="77" y="110"/>
                  </a:cubicBezTo>
                  <a:cubicBezTo>
                    <a:pt x="78" y="110"/>
                    <a:pt x="80" y="110"/>
                    <a:pt x="81" y="110"/>
                  </a:cubicBezTo>
                  <a:cubicBezTo>
                    <a:pt x="82" y="110"/>
                    <a:pt x="82" y="111"/>
                    <a:pt x="83" y="111"/>
                  </a:cubicBezTo>
                  <a:cubicBezTo>
                    <a:pt x="85" y="111"/>
                    <a:pt x="88" y="111"/>
                    <a:pt x="90" y="111"/>
                  </a:cubicBezTo>
                  <a:cubicBezTo>
                    <a:pt x="105" y="111"/>
                    <a:pt x="120" y="106"/>
                    <a:pt x="133" y="97"/>
                  </a:cubicBezTo>
                  <a:cubicBezTo>
                    <a:pt x="137" y="95"/>
                    <a:pt x="138" y="89"/>
                    <a:pt x="135" y="85"/>
                  </a:cubicBezTo>
                  <a:cubicBezTo>
                    <a:pt x="132" y="81"/>
                    <a:pt x="127" y="80"/>
                    <a:pt x="123" y="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4739" y="1688"/>
              <a:ext cx="317" cy="267"/>
            </a:xfrm>
            <a:custGeom>
              <a:avLst/>
              <a:gdLst>
                <a:gd name="T0" fmla="*/ 123 w 138"/>
                <a:gd name="T1" fmla="*/ 75 h 111"/>
                <a:gd name="T2" fmla="*/ 110 w 138"/>
                <a:gd name="T3" fmla="*/ 33 h 111"/>
                <a:gd name="T4" fmla="*/ 109 w 138"/>
                <a:gd name="T5" fmla="*/ 32 h 111"/>
                <a:gd name="T6" fmla="*/ 106 w 138"/>
                <a:gd name="T7" fmla="*/ 28 h 111"/>
                <a:gd name="T8" fmla="*/ 106 w 138"/>
                <a:gd name="T9" fmla="*/ 27 h 111"/>
                <a:gd name="T10" fmla="*/ 78 w 138"/>
                <a:gd name="T11" fmla="*/ 6 h 111"/>
                <a:gd name="T12" fmla="*/ 77 w 138"/>
                <a:gd name="T13" fmla="*/ 6 h 111"/>
                <a:gd name="T14" fmla="*/ 72 w 138"/>
                <a:gd name="T15" fmla="*/ 4 h 111"/>
                <a:gd name="T16" fmla="*/ 70 w 138"/>
                <a:gd name="T17" fmla="*/ 3 h 111"/>
                <a:gd name="T18" fmla="*/ 65 w 138"/>
                <a:gd name="T19" fmla="*/ 2 h 111"/>
                <a:gd name="T20" fmla="*/ 62 w 138"/>
                <a:gd name="T21" fmla="*/ 1 h 111"/>
                <a:gd name="T22" fmla="*/ 61 w 138"/>
                <a:gd name="T23" fmla="*/ 1 h 111"/>
                <a:gd name="T24" fmla="*/ 57 w 138"/>
                <a:gd name="T25" fmla="*/ 1 h 111"/>
                <a:gd name="T26" fmla="*/ 55 w 138"/>
                <a:gd name="T27" fmla="*/ 0 h 111"/>
                <a:gd name="T28" fmla="*/ 49 w 138"/>
                <a:gd name="T29" fmla="*/ 0 h 111"/>
                <a:gd name="T30" fmla="*/ 48 w 138"/>
                <a:gd name="T31" fmla="*/ 0 h 111"/>
                <a:gd name="T32" fmla="*/ 48 w 138"/>
                <a:gd name="T33" fmla="*/ 0 h 111"/>
                <a:gd name="T34" fmla="*/ 5 w 138"/>
                <a:gd name="T35" fmla="*/ 14 h 111"/>
                <a:gd name="T36" fmla="*/ 3 w 138"/>
                <a:gd name="T37" fmla="*/ 26 h 111"/>
                <a:gd name="T38" fmla="*/ 15 w 138"/>
                <a:gd name="T39" fmla="*/ 28 h 111"/>
                <a:gd name="T40" fmla="*/ 48 w 138"/>
                <a:gd name="T41" fmla="*/ 18 h 111"/>
                <a:gd name="T42" fmla="*/ 53 w 138"/>
                <a:gd name="T43" fmla="*/ 18 h 111"/>
                <a:gd name="T44" fmla="*/ 55 w 138"/>
                <a:gd name="T45" fmla="*/ 18 h 111"/>
                <a:gd name="T46" fmla="*/ 59 w 138"/>
                <a:gd name="T47" fmla="*/ 19 h 111"/>
                <a:gd name="T48" fmla="*/ 61 w 138"/>
                <a:gd name="T49" fmla="*/ 19 h 111"/>
                <a:gd name="T50" fmla="*/ 65 w 138"/>
                <a:gd name="T51" fmla="*/ 20 h 111"/>
                <a:gd name="T52" fmla="*/ 66 w 138"/>
                <a:gd name="T53" fmla="*/ 21 h 111"/>
                <a:gd name="T54" fmla="*/ 70 w 138"/>
                <a:gd name="T55" fmla="*/ 22 h 111"/>
                <a:gd name="T56" fmla="*/ 70 w 138"/>
                <a:gd name="T57" fmla="*/ 23 h 111"/>
                <a:gd name="T58" fmla="*/ 92 w 138"/>
                <a:gd name="T59" fmla="*/ 39 h 111"/>
                <a:gd name="T60" fmla="*/ 92 w 138"/>
                <a:gd name="T61" fmla="*/ 39 h 111"/>
                <a:gd name="T62" fmla="*/ 105 w 138"/>
                <a:gd name="T63" fmla="*/ 75 h 111"/>
                <a:gd name="T64" fmla="*/ 90 w 138"/>
                <a:gd name="T65" fmla="*/ 75 h 111"/>
                <a:gd name="T66" fmla="*/ 114 w 138"/>
                <a:gd name="T67" fmla="*/ 111 h 111"/>
                <a:gd name="T68" fmla="*/ 138 w 138"/>
                <a:gd name="T69" fmla="*/ 75 h 111"/>
                <a:gd name="T70" fmla="*/ 123 w 138"/>
                <a:gd name="T71" fmla="*/ 7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8" h="111">
                  <a:moveTo>
                    <a:pt x="123" y="75"/>
                  </a:moveTo>
                  <a:cubicBezTo>
                    <a:pt x="123" y="59"/>
                    <a:pt x="118" y="45"/>
                    <a:pt x="110" y="33"/>
                  </a:cubicBezTo>
                  <a:cubicBezTo>
                    <a:pt x="110" y="32"/>
                    <a:pt x="110" y="32"/>
                    <a:pt x="109" y="32"/>
                  </a:cubicBezTo>
                  <a:cubicBezTo>
                    <a:pt x="108" y="30"/>
                    <a:pt x="107" y="29"/>
                    <a:pt x="106" y="28"/>
                  </a:cubicBezTo>
                  <a:cubicBezTo>
                    <a:pt x="106" y="28"/>
                    <a:pt x="106" y="27"/>
                    <a:pt x="106" y="27"/>
                  </a:cubicBezTo>
                  <a:cubicBezTo>
                    <a:pt x="98" y="18"/>
                    <a:pt x="89" y="11"/>
                    <a:pt x="78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5" y="5"/>
                    <a:pt x="73" y="4"/>
                    <a:pt x="72" y="4"/>
                  </a:cubicBezTo>
                  <a:cubicBezTo>
                    <a:pt x="71" y="4"/>
                    <a:pt x="70" y="3"/>
                    <a:pt x="70" y="3"/>
                  </a:cubicBezTo>
                  <a:cubicBezTo>
                    <a:pt x="68" y="3"/>
                    <a:pt x="67" y="2"/>
                    <a:pt x="65" y="2"/>
                  </a:cubicBezTo>
                  <a:cubicBezTo>
                    <a:pt x="64" y="2"/>
                    <a:pt x="63" y="2"/>
                    <a:pt x="62" y="1"/>
                  </a:cubicBezTo>
                  <a:cubicBezTo>
                    <a:pt x="62" y="1"/>
                    <a:pt x="61" y="1"/>
                    <a:pt x="61" y="1"/>
                  </a:cubicBezTo>
                  <a:cubicBezTo>
                    <a:pt x="60" y="1"/>
                    <a:pt x="59" y="1"/>
                    <a:pt x="57" y="1"/>
                  </a:cubicBezTo>
                  <a:cubicBezTo>
                    <a:pt x="57" y="1"/>
                    <a:pt x="56" y="0"/>
                    <a:pt x="55" y="0"/>
                  </a:cubicBezTo>
                  <a:cubicBezTo>
                    <a:pt x="53" y="0"/>
                    <a:pt x="51" y="0"/>
                    <a:pt x="49" y="0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3" y="0"/>
                    <a:pt x="18" y="5"/>
                    <a:pt x="5" y="14"/>
                  </a:cubicBezTo>
                  <a:cubicBezTo>
                    <a:pt x="1" y="16"/>
                    <a:pt x="0" y="22"/>
                    <a:pt x="3" y="26"/>
                  </a:cubicBezTo>
                  <a:cubicBezTo>
                    <a:pt x="6" y="30"/>
                    <a:pt x="11" y="31"/>
                    <a:pt x="15" y="28"/>
                  </a:cubicBezTo>
                  <a:cubicBezTo>
                    <a:pt x="25" y="21"/>
                    <a:pt x="37" y="18"/>
                    <a:pt x="48" y="18"/>
                  </a:cubicBezTo>
                  <a:cubicBezTo>
                    <a:pt x="50" y="18"/>
                    <a:pt x="52" y="18"/>
                    <a:pt x="53" y="18"/>
                  </a:cubicBezTo>
                  <a:cubicBezTo>
                    <a:pt x="54" y="18"/>
                    <a:pt x="54" y="18"/>
                    <a:pt x="55" y="18"/>
                  </a:cubicBezTo>
                  <a:cubicBezTo>
                    <a:pt x="56" y="19"/>
                    <a:pt x="58" y="19"/>
                    <a:pt x="59" y="19"/>
                  </a:cubicBezTo>
                  <a:cubicBezTo>
                    <a:pt x="60" y="19"/>
                    <a:pt x="60" y="19"/>
                    <a:pt x="61" y="19"/>
                  </a:cubicBezTo>
                  <a:cubicBezTo>
                    <a:pt x="62" y="20"/>
                    <a:pt x="63" y="20"/>
                    <a:pt x="65" y="20"/>
                  </a:cubicBezTo>
                  <a:cubicBezTo>
                    <a:pt x="65" y="21"/>
                    <a:pt x="65" y="21"/>
                    <a:pt x="66" y="21"/>
                  </a:cubicBezTo>
                  <a:cubicBezTo>
                    <a:pt x="67" y="21"/>
                    <a:pt x="69" y="22"/>
                    <a:pt x="70" y="22"/>
                  </a:cubicBezTo>
                  <a:cubicBezTo>
                    <a:pt x="70" y="22"/>
                    <a:pt x="70" y="23"/>
                    <a:pt x="70" y="23"/>
                  </a:cubicBezTo>
                  <a:cubicBezTo>
                    <a:pt x="79" y="26"/>
                    <a:pt x="86" y="32"/>
                    <a:pt x="92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100" y="49"/>
                    <a:pt x="105" y="61"/>
                    <a:pt x="105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38" y="75"/>
                    <a:pt x="138" y="75"/>
                    <a:pt x="138" y="75"/>
                  </a:cubicBezTo>
                  <a:lnTo>
                    <a:pt x="123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Group 17"/>
          <p:cNvGrpSpPr>
            <a:grpSpLocks noChangeAspect="1"/>
          </p:cNvGrpSpPr>
          <p:nvPr/>
        </p:nvGrpSpPr>
        <p:grpSpPr bwMode="auto">
          <a:xfrm>
            <a:off x="10753406" y="5348917"/>
            <a:ext cx="341525" cy="504000"/>
            <a:chOff x="3735" y="2006"/>
            <a:chExt cx="206" cy="304"/>
          </a:xfrm>
          <a:solidFill>
            <a:schemeClr val="bg1"/>
          </a:solidFill>
        </p:grpSpPr>
        <p:sp>
          <p:nvSpPr>
            <p:cNvPr id="35" name="Rectangle 18"/>
            <p:cNvSpPr>
              <a:spLocks noChangeArrowheads="1"/>
            </p:cNvSpPr>
            <p:nvPr/>
          </p:nvSpPr>
          <p:spPr bwMode="auto">
            <a:xfrm>
              <a:off x="3823" y="2295"/>
              <a:ext cx="2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19"/>
            <p:cNvSpPr>
              <a:spLocks noChangeArrowheads="1"/>
            </p:cNvSpPr>
            <p:nvPr/>
          </p:nvSpPr>
          <p:spPr bwMode="auto">
            <a:xfrm>
              <a:off x="3793" y="2237"/>
              <a:ext cx="8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Rectangle 20"/>
            <p:cNvSpPr>
              <a:spLocks noChangeArrowheads="1"/>
            </p:cNvSpPr>
            <p:nvPr/>
          </p:nvSpPr>
          <p:spPr bwMode="auto">
            <a:xfrm>
              <a:off x="3793" y="2266"/>
              <a:ext cx="8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3735" y="2006"/>
              <a:ext cx="206" cy="217"/>
            </a:xfrm>
            <a:custGeom>
              <a:avLst/>
              <a:gdLst>
                <a:gd name="T0" fmla="*/ 84 w 84"/>
                <a:gd name="T1" fmla="*/ 42 h 90"/>
                <a:gd name="T2" fmla="*/ 42 w 84"/>
                <a:gd name="T3" fmla="*/ 0 h 90"/>
                <a:gd name="T4" fmla="*/ 0 w 84"/>
                <a:gd name="T5" fmla="*/ 42 h 90"/>
                <a:gd name="T6" fmla="*/ 24 w 84"/>
                <a:gd name="T7" fmla="*/ 80 h 90"/>
                <a:gd name="T8" fmla="*/ 24 w 84"/>
                <a:gd name="T9" fmla="*/ 90 h 90"/>
                <a:gd name="T10" fmla="*/ 60 w 84"/>
                <a:gd name="T11" fmla="*/ 90 h 90"/>
                <a:gd name="T12" fmla="*/ 60 w 84"/>
                <a:gd name="T13" fmla="*/ 80 h 90"/>
                <a:gd name="T14" fmla="*/ 84 w 84"/>
                <a:gd name="T15" fmla="*/ 4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90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9"/>
                    <a:pt x="10" y="73"/>
                    <a:pt x="24" y="8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60" y="90"/>
                    <a:pt x="60" y="90"/>
                    <a:pt x="60" y="9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74" y="73"/>
                    <a:pt x="84" y="59"/>
                    <a:pt x="84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7269894" y="2231732"/>
            <a:ext cx="477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 smtClean="0"/>
              <a:t>请在此处添加您要描述的内容，言简意赅。</a:t>
            </a:r>
            <a:endParaRPr lang="en-US" altLang="zh-CN" sz="1600" dirty="0"/>
          </a:p>
        </p:txBody>
      </p:sp>
      <p:sp>
        <p:nvSpPr>
          <p:cNvPr id="40" name="文本框 39"/>
          <p:cNvSpPr txBox="1"/>
          <p:nvPr/>
        </p:nvSpPr>
        <p:spPr>
          <a:xfrm>
            <a:off x="7269894" y="4473037"/>
            <a:ext cx="477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/>
              <a:t>请在此处添加您要描述的内容，言简意赅。</a:t>
            </a:r>
            <a:endParaRPr lang="en-US" altLang="zh-CN" sz="1600" dirty="0"/>
          </a:p>
        </p:txBody>
      </p:sp>
      <p:sp>
        <p:nvSpPr>
          <p:cNvPr id="41" name="文本框 40"/>
          <p:cNvSpPr txBox="1"/>
          <p:nvPr/>
        </p:nvSpPr>
        <p:spPr>
          <a:xfrm>
            <a:off x="5843626" y="3356992"/>
            <a:ext cx="477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/>
              <a:t>请在此处添加您要描述的内容，言简意赅。</a:t>
            </a:r>
            <a:endParaRPr lang="en-US" altLang="zh-CN" sz="1600" dirty="0"/>
          </a:p>
        </p:txBody>
      </p:sp>
      <p:sp>
        <p:nvSpPr>
          <p:cNvPr id="42" name="文本框 41"/>
          <p:cNvSpPr txBox="1"/>
          <p:nvPr/>
        </p:nvSpPr>
        <p:spPr>
          <a:xfrm>
            <a:off x="6538249" y="5562614"/>
            <a:ext cx="477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/>
              <a:t>请在此处添加您要描述的内容，言简意赅。</a:t>
            </a:r>
            <a:endParaRPr lang="en-US" altLang="zh-CN" sz="1600" dirty="0"/>
          </a:p>
        </p:txBody>
      </p:sp>
    </p:spTree>
    <p:extLst>
      <p:ext uri="{BB962C8B-B14F-4D97-AF65-F5344CB8AC3E}">
        <p14:creationId xmlns:p14="http://schemas.microsoft.com/office/powerpoint/2010/main" val="114721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5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25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9" grpId="0"/>
      <p:bldP spid="40" grpId="0"/>
      <p:bldP spid="41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Picture_2"/>
          <p:cNvSpPr/>
          <p:nvPr>
            <p:custDataLst>
              <p:tags r:id="rId2"/>
            </p:custDataLst>
          </p:nvPr>
        </p:nvSpPr>
        <p:spPr>
          <a:xfrm>
            <a:off x="4693328" y="1459380"/>
            <a:ext cx="2828638" cy="3508374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MH_Picture_1"/>
          <p:cNvSpPr/>
          <p:nvPr>
            <p:custDataLst>
              <p:tags r:id="rId3"/>
            </p:custDataLst>
          </p:nvPr>
        </p:nvSpPr>
        <p:spPr>
          <a:xfrm>
            <a:off x="1579068" y="1843795"/>
            <a:ext cx="2232000" cy="2739544"/>
          </a:xfrm>
          <a:prstGeom prst="rect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MH_Picture_3"/>
          <p:cNvSpPr/>
          <p:nvPr>
            <p:custDataLst>
              <p:tags r:id="rId4"/>
            </p:custDataLst>
          </p:nvPr>
        </p:nvSpPr>
        <p:spPr>
          <a:xfrm>
            <a:off x="8404226" y="1843795"/>
            <a:ext cx="2232000" cy="2739544"/>
          </a:xfrm>
          <a:prstGeom prst="rect">
            <a:avLst/>
          </a:prstGeom>
          <a:blipFill dpi="0"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0" y="4684725"/>
            <a:ext cx="12230100" cy="438150"/>
          </a:xfrm>
          <a:custGeom>
            <a:avLst/>
            <a:gdLst>
              <a:gd name="connsiteX0" fmla="*/ 0 w 12230100"/>
              <a:gd name="connsiteY0" fmla="*/ 0 h 419100"/>
              <a:gd name="connsiteX1" fmla="*/ 4248150 w 12230100"/>
              <a:gd name="connsiteY1" fmla="*/ 0 h 419100"/>
              <a:gd name="connsiteX2" fmla="*/ 4248150 w 12230100"/>
              <a:gd name="connsiteY2" fmla="*/ 419100 h 419100"/>
              <a:gd name="connsiteX3" fmla="*/ 7981950 w 12230100"/>
              <a:gd name="connsiteY3" fmla="*/ 419100 h 419100"/>
              <a:gd name="connsiteX4" fmla="*/ 7981950 w 12230100"/>
              <a:gd name="connsiteY4" fmla="*/ 95250 h 419100"/>
              <a:gd name="connsiteX5" fmla="*/ 12230100 w 12230100"/>
              <a:gd name="connsiteY5" fmla="*/ 95250 h 419100"/>
              <a:gd name="connsiteX6" fmla="*/ 12230100 w 12230100"/>
              <a:gd name="connsiteY6" fmla="*/ 133350 h 419100"/>
              <a:gd name="connsiteX0" fmla="*/ 0 w 12230100"/>
              <a:gd name="connsiteY0" fmla="*/ 0 h 419100"/>
              <a:gd name="connsiteX1" fmla="*/ 4248150 w 12230100"/>
              <a:gd name="connsiteY1" fmla="*/ 0 h 419100"/>
              <a:gd name="connsiteX2" fmla="*/ 4248150 w 12230100"/>
              <a:gd name="connsiteY2" fmla="*/ 419100 h 419100"/>
              <a:gd name="connsiteX3" fmla="*/ 7886700 w 12230100"/>
              <a:gd name="connsiteY3" fmla="*/ 419100 h 419100"/>
              <a:gd name="connsiteX4" fmla="*/ 7981950 w 12230100"/>
              <a:gd name="connsiteY4" fmla="*/ 95250 h 419100"/>
              <a:gd name="connsiteX5" fmla="*/ 12230100 w 12230100"/>
              <a:gd name="connsiteY5" fmla="*/ 95250 h 419100"/>
              <a:gd name="connsiteX6" fmla="*/ 12230100 w 12230100"/>
              <a:gd name="connsiteY6" fmla="*/ 133350 h 419100"/>
              <a:gd name="connsiteX0" fmla="*/ 0 w 12230100"/>
              <a:gd name="connsiteY0" fmla="*/ 0 h 419100"/>
              <a:gd name="connsiteX1" fmla="*/ 4248150 w 12230100"/>
              <a:gd name="connsiteY1" fmla="*/ 0 h 419100"/>
              <a:gd name="connsiteX2" fmla="*/ 4362450 w 12230100"/>
              <a:gd name="connsiteY2" fmla="*/ 400050 h 419100"/>
              <a:gd name="connsiteX3" fmla="*/ 7886700 w 12230100"/>
              <a:gd name="connsiteY3" fmla="*/ 419100 h 419100"/>
              <a:gd name="connsiteX4" fmla="*/ 7981950 w 12230100"/>
              <a:gd name="connsiteY4" fmla="*/ 95250 h 419100"/>
              <a:gd name="connsiteX5" fmla="*/ 12230100 w 12230100"/>
              <a:gd name="connsiteY5" fmla="*/ 95250 h 419100"/>
              <a:gd name="connsiteX6" fmla="*/ 12230100 w 12230100"/>
              <a:gd name="connsiteY6" fmla="*/ 133350 h 419100"/>
              <a:gd name="connsiteX0" fmla="*/ 0 w 12230100"/>
              <a:gd name="connsiteY0" fmla="*/ 0 h 438150"/>
              <a:gd name="connsiteX1" fmla="*/ 4248150 w 12230100"/>
              <a:gd name="connsiteY1" fmla="*/ 0 h 438150"/>
              <a:gd name="connsiteX2" fmla="*/ 4362450 w 12230100"/>
              <a:gd name="connsiteY2" fmla="*/ 438150 h 438150"/>
              <a:gd name="connsiteX3" fmla="*/ 7886700 w 12230100"/>
              <a:gd name="connsiteY3" fmla="*/ 419100 h 438150"/>
              <a:gd name="connsiteX4" fmla="*/ 7981950 w 12230100"/>
              <a:gd name="connsiteY4" fmla="*/ 95250 h 438150"/>
              <a:gd name="connsiteX5" fmla="*/ 12230100 w 12230100"/>
              <a:gd name="connsiteY5" fmla="*/ 95250 h 438150"/>
              <a:gd name="connsiteX6" fmla="*/ 12230100 w 12230100"/>
              <a:gd name="connsiteY6" fmla="*/ 133350 h 438150"/>
              <a:gd name="connsiteX0" fmla="*/ 0 w 12230100"/>
              <a:gd name="connsiteY0" fmla="*/ 0 h 438150"/>
              <a:gd name="connsiteX1" fmla="*/ 4248150 w 12230100"/>
              <a:gd name="connsiteY1" fmla="*/ 0 h 438150"/>
              <a:gd name="connsiteX2" fmla="*/ 4362450 w 12230100"/>
              <a:gd name="connsiteY2" fmla="*/ 438150 h 438150"/>
              <a:gd name="connsiteX3" fmla="*/ 7886700 w 12230100"/>
              <a:gd name="connsiteY3" fmla="*/ 419100 h 438150"/>
              <a:gd name="connsiteX4" fmla="*/ 7981950 w 12230100"/>
              <a:gd name="connsiteY4" fmla="*/ 95250 h 438150"/>
              <a:gd name="connsiteX5" fmla="*/ 12230100 w 12230100"/>
              <a:gd name="connsiteY5" fmla="*/ 95250 h 438150"/>
              <a:gd name="connsiteX6" fmla="*/ 12230100 w 12230100"/>
              <a:gd name="connsiteY6" fmla="*/ 13335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30100" h="438150">
                <a:moveTo>
                  <a:pt x="0" y="0"/>
                </a:moveTo>
                <a:lnTo>
                  <a:pt x="4248150" y="0"/>
                </a:lnTo>
                <a:lnTo>
                  <a:pt x="4362450" y="438150"/>
                </a:lnTo>
                <a:lnTo>
                  <a:pt x="7886700" y="419100"/>
                </a:lnTo>
                <a:lnTo>
                  <a:pt x="7981950" y="95250"/>
                </a:lnTo>
                <a:lnTo>
                  <a:pt x="12230100" y="95250"/>
                </a:lnTo>
                <a:lnTo>
                  <a:pt x="12230100" y="133350"/>
                </a:lnTo>
              </a:path>
            </a:pathLst>
          </a:custGeom>
          <a:noFill/>
          <a:ln w="12700">
            <a:solidFill>
              <a:srgbClr val="40404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699002" y="4722765"/>
            <a:ext cx="181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请输入您的标题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195325" y="5168689"/>
            <a:ext cx="1796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请输入您的标题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8598331" y="4838321"/>
            <a:ext cx="1796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请输入您的标题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1645064" y="5085475"/>
            <a:ext cx="2036616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 dirty="0"/>
              <a:t>请在此处添加您要描述的内容，言简意赅。请在此处添加您要描述的内容，言简意赅</a:t>
            </a:r>
            <a:r>
              <a:rPr lang="zh-CN" altLang="en-US" sz="1200" dirty="0" smtClean="0"/>
              <a:t>。</a:t>
            </a:r>
            <a:endParaRPr lang="en-US" altLang="zh-CN" sz="1200" dirty="0"/>
          </a:p>
        </p:txBody>
      </p:sp>
      <p:sp>
        <p:nvSpPr>
          <p:cNvPr id="31" name="文本框 30"/>
          <p:cNvSpPr txBox="1"/>
          <p:nvPr/>
        </p:nvSpPr>
        <p:spPr>
          <a:xfrm>
            <a:off x="5121697" y="5533035"/>
            <a:ext cx="2036616" cy="1234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 dirty="0"/>
              <a:t>请在此处添加您要描述的内容，言简意赅。请在此处添加您要描述的内容，言简意赅。</a:t>
            </a:r>
            <a:endParaRPr lang="en-US" altLang="zh-CN" sz="1200" dirty="0"/>
          </a:p>
        </p:txBody>
      </p:sp>
      <p:sp>
        <p:nvSpPr>
          <p:cNvPr id="32" name="文本框 31"/>
          <p:cNvSpPr txBox="1"/>
          <p:nvPr/>
        </p:nvSpPr>
        <p:spPr>
          <a:xfrm>
            <a:off x="8531253" y="5207653"/>
            <a:ext cx="2036616" cy="1234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sz="1200" dirty="0"/>
              <a:t>请在此处添加您要描述的内容，言简意赅。请在此处添加您要描述的内容，言简意赅。</a:t>
            </a:r>
            <a:endParaRPr lang="en-US" altLang="zh-CN" sz="1200" dirty="0"/>
          </a:p>
        </p:txBody>
      </p:sp>
      <p:sp>
        <p:nvSpPr>
          <p:cNvPr id="23" name="矩形 22"/>
          <p:cNvSpPr/>
          <p:nvPr/>
        </p:nvSpPr>
        <p:spPr>
          <a:xfrm flipH="1">
            <a:off x="1260834" y="270280"/>
            <a:ext cx="72000" cy="468000"/>
          </a:xfrm>
          <a:prstGeom prst="rect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651109" y="254328"/>
            <a:ext cx="681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j-lt"/>
                <a:ea typeface="+mj-ea"/>
              </a:rPr>
              <a:t>01</a:t>
            </a:r>
            <a:endParaRPr lang="en-US" altLang="zh-CN" sz="2800" dirty="0">
              <a:latin typeface="+mj-lt"/>
              <a:ea typeface="+mj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402304" y="241629"/>
            <a:ext cx="5136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请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输入您的标题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 rot="17100000">
            <a:off x="175953" y="261388"/>
            <a:ext cx="481872" cy="469661"/>
            <a:chOff x="1032060" y="5022216"/>
            <a:chExt cx="753746" cy="734645"/>
          </a:xfrm>
        </p:grpSpPr>
        <p:sp>
          <p:nvSpPr>
            <p:cNvPr id="33" name="等腰三角形 32"/>
            <p:cNvSpPr/>
            <p:nvPr/>
          </p:nvSpPr>
          <p:spPr>
            <a:xfrm rot="20627212" flipH="1" flipV="1">
              <a:off x="1032060" y="5107080"/>
              <a:ext cx="753746" cy="649781"/>
            </a:xfrm>
            <a:prstGeom prst="triangle">
              <a:avLst/>
            </a:prstGeom>
            <a:noFill/>
            <a:ln w="1270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等腰三角形 33"/>
            <p:cNvSpPr/>
            <p:nvPr/>
          </p:nvSpPr>
          <p:spPr>
            <a:xfrm rot="6289781" flipH="1" flipV="1">
              <a:off x="1003006" y="5062727"/>
              <a:ext cx="587410" cy="506388"/>
            </a:xfrm>
            <a:prstGeom prst="triangle">
              <a:avLst/>
            </a:prstGeom>
            <a:solidFill>
              <a:srgbClr val="C75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0826520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7976" cy="6858000"/>
          </a:xfrm>
          <a:prstGeom prst="rect">
            <a:avLst/>
          </a:prstGeom>
        </p:spPr>
      </p:pic>
      <p:sp>
        <p:nvSpPr>
          <p:cNvPr id="5" name="任意多边形 4"/>
          <p:cNvSpPr/>
          <p:nvPr/>
        </p:nvSpPr>
        <p:spPr>
          <a:xfrm>
            <a:off x="0" y="-43543"/>
            <a:ext cx="9450710" cy="6907044"/>
          </a:xfrm>
          <a:custGeom>
            <a:avLst/>
            <a:gdLst>
              <a:gd name="connsiteX0" fmla="*/ 9450710 w 9450710"/>
              <a:gd name="connsiteY0" fmla="*/ 0 h 6907044"/>
              <a:gd name="connsiteX1" fmla="*/ 7020643 w 9450710"/>
              <a:gd name="connsiteY1" fmla="*/ 3483429 h 6907044"/>
              <a:gd name="connsiteX2" fmla="*/ 8945125 w 9450710"/>
              <a:gd name="connsiteY2" fmla="*/ 6894286 h 6907044"/>
              <a:gd name="connsiteX3" fmla="*/ 0 w 9450710"/>
              <a:gd name="connsiteY3" fmla="*/ 6907044 h 6907044"/>
              <a:gd name="connsiteX4" fmla="*/ 0 w 9450710"/>
              <a:gd name="connsiteY4" fmla="*/ 25682 h 6907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50710" h="6907044">
                <a:moveTo>
                  <a:pt x="9450710" y="0"/>
                </a:moveTo>
                <a:cubicBezTo>
                  <a:pt x="9274027" y="1064380"/>
                  <a:pt x="7104906" y="2334381"/>
                  <a:pt x="7020643" y="3483429"/>
                </a:cubicBezTo>
                <a:cubicBezTo>
                  <a:pt x="6936379" y="4632477"/>
                  <a:pt x="8262858" y="6028268"/>
                  <a:pt x="8945125" y="6894286"/>
                </a:cubicBezTo>
                <a:lnTo>
                  <a:pt x="0" y="6907044"/>
                </a:lnTo>
                <a:lnTo>
                  <a:pt x="0" y="25682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flipV="1">
            <a:off x="9204168" y="270280"/>
            <a:ext cx="246542" cy="246542"/>
          </a:xfrm>
          <a:prstGeom prst="ellipse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flipV="1">
            <a:off x="8202682" y="1416908"/>
            <a:ext cx="246542" cy="246542"/>
          </a:xfrm>
          <a:prstGeom prst="ellipse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 flipV="1">
            <a:off x="6881882" y="3153636"/>
            <a:ext cx="246542" cy="246542"/>
          </a:xfrm>
          <a:prstGeom prst="ellipse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flipV="1">
            <a:off x="7476967" y="4984880"/>
            <a:ext cx="246542" cy="246542"/>
          </a:xfrm>
          <a:prstGeom prst="ellipse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8043879" y="2579980"/>
            <a:ext cx="2813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content</a:t>
            </a:r>
            <a:endParaRPr lang="zh-CN" altLang="en-US" sz="4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043879" y="3447941"/>
            <a:ext cx="3626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>
                <a:solidFill>
                  <a:schemeClr val="bg1"/>
                </a:solidFill>
              </a:rPr>
              <a:t>The quick brown fox jumps over the lazy dog. 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681057" y="1666929"/>
            <a:ext cx="721247" cy="721247"/>
            <a:chOff x="681057" y="1666929"/>
            <a:chExt cx="721247" cy="721247"/>
          </a:xfrm>
        </p:grpSpPr>
        <p:sp>
          <p:nvSpPr>
            <p:cNvPr id="19" name="椭圆 18"/>
            <p:cNvSpPr/>
            <p:nvPr/>
          </p:nvSpPr>
          <p:spPr>
            <a:xfrm>
              <a:off x="681057" y="1666929"/>
              <a:ext cx="721247" cy="721247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" name="Group 4"/>
            <p:cNvGrpSpPr>
              <a:grpSpLocks noChangeAspect="1"/>
            </p:cNvGrpSpPr>
            <p:nvPr/>
          </p:nvGrpSpPr>
          <p:grpSpPr bwMode="auto">
            <a:xfrm>
              <a:off x="812256" y="1811151"/>
              <a:ext cx="448578" cy="448580"/>
              <a:chOff x="1982" y="1550"/>
              <a:chExt cx="378" cy="378"/>
            </a:xfrm>
            <a:solidFill>
              <a:schemeClr val="bg1"/>
            </a:solidFill>
          </p:grpSpPr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1982" y="1586"/>
                <a:ext cx="342" cy="342"/>
              </a:xfrm>
              <a:custGeom>
                <a:avLst/>
                <a:gdLst>
                  <a:gd name="T0" fmla="*/ 17 w 142"/>
                  <a:gd name="T1" fmla="*/ 0 h 142"/>
                  <a:gd name="T2" fmla="*/ 50 w 142"/>
                  <a:gd name="T3" fmla="*/ 89 h 142"/>
                  <a:gd name="T4" fmla="*/ 142 w 142"/>
                  <a:gd name="T5" fmla="*/ 125 h 142"/>
                  <a:gd name="T6" fmla="*/ 107 w 142"/>
                  <a:gd name="T7" fmla="*/ 90 h 142"/>
                  <a:gd name="T8" fmla="*/ 83 w 142"/>
                  <a:gd name="T9" fmla="*/ 80 h 142"/>
                  <a:gd name="T10" fmla="*/ 58 w 142"/>
                  <a:gd name="T11" fmla="*/ 55 h 142"/>
                  <a:gd name="T12" fmla="*/ 53 w 142"/>
                  <a:gd name="T13" fmla="*/ 36 h 142"/>
                  <a:gd name="T14" fmla="*/ 17 w 142"/>
                  <a:gd name="T15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" h="142">
                    <a:moveTo>
                      <a:pt x="17" y="0"/>
                    </a:moveTo>
                    <a:cubicBezTo>
                      <a:pt x="12" y="7"/>
                      <a:pt x="0" y="38"/>
                      <a:pt x="50" y="89"/>
                    </a:cubicBezTo>
                    <a:cubicBezTo>
                      <a:pt x="102" y="142"/>
                      <a:pt x="136" y="131"/>
                      <a:pt x="142" y="125"/>
                    </a:cubicBezTo>
                    <a:cubicBezTo>
                      <a:pt x="107" y="90"/>
                      <a:pt x="107" y="90"/>
                      <a:pt x="107" y="90"/>
                    </a:cubicBezTo>
                    <a:cubicBezTo>
                      <a:pt x="102" y="95"/>
                      <a:pt x="96" y="90"/>
                      <a:pt x="83" y="80"/>
                    </a:cubicBezTo>
                    <a:cubicBezTo>
                      <a:pt x="76" y="74"/>
                      <a:pt x="66" y="65"/>
                      <a:pt x="58" y="55"/>
                    </a:cubicBezTo>
                    <a:cubicBezTo>
                      <a:pt x="53" y="48"/>
                      <a:pt x="48" y="41"/>
                      <a:pt x="53" y="36"/>
                    </a:cubicBez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2244" y="1767"/>
                <a:ext cx="116" cy="113"/>
              </a:xfrm>
              <a:custGeom>
                <a:avLst/>
                <a:gdLst>
                  <a:gd name="T0" fmla="*/ 45 w 48"/>
                  <a:gd name="T1" fmla="*/ 37 h 47"/>
                  <a:gd name="T2" fmla="*/ 45 w 48"/>
                  <a:gd name="T3" fmla="*/ 29 h 47"/>
                  <a:gd name="T4" fmla="*/ 45 w 48"/>
                  <a:gd name="T5" fmla="*/ 29 h 47"/>
                  <a:gd name="T6" fmla="*/ 18 w 48"/>
                  <a:gd name="T7" fmla="*/ 2 h 47"/>
                  <a:gd name="T8" fmla="*/ 10 w 48"/>
                  <a:gd name="T9" fmla="*/ 2 h 47"/>
                  <a:gd name="T10" fmla="*/ 0 w 48"/>
                  <a:gd name="T11" fmla="*/ 12 h 47"/>
                  <a:gd name="T12" fmla="*/ 35 w 48"/>
                  <a:gd name="T13" fmla="*/ 47 h 47"/>
                  <a:gd name="T14" fmla="*/ 45 w 48"/>
                  <a:gd name="T15" fmla="*/ 3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47">
                    <a:moveTo>
                      <a:pt x="45" y="37"/>
                    </a:moveTo>
                    <a:cubicBezTo>
                      <a:pt x="48" y="35"/>
                      <a:pt x="47" y="31"/>
                      <a:pt x="45" y="29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45" y="29"/>
                      <a:pt x="18" y="2"/>
                      <a:pt x="18" y="2"/>
                    </a:cubicBezTo>
                    <a:cubicBezTo>
                      <a:pt x="16" y="0"/>
                      <a:pt x="12" y="0"/>
                      <a:pt x="10" y="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7"/>
                      <a:pt x="45" y="37"/>
                      <a:pt x="45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7"/>
              <p:cNvSpPr>
                <a:spLocks/>
              </p:cNvSpPr>
              <p:nvPr/>
            </p:nvSpPr>
            <p:spPr bwMode="auto">
              <a:xfrm>
                <a:off x="2030" y="1550"/>
                <a:ext cx="115" cy="115"/>
              </a:xfrm>
              <a:custGeom>
                <a:avLst/>
                <a:gdLst>
                  <a:gd name="T0" fmla="*/ 45 w 48"/>
                  <a:gd name="T1" fmla="*/ 38 h 48"/>
                  <a:gd name="T2" fmla="*/ 45 w 48"/>
                  <a:gd name="T3" fmla="*/ 31 h 48"/>
                  <a:gd name="T4" fmla="*/ 45 w 48"/>
                  <a:gd name="T5" fmla="*/ 31 h 48"/>
                  <a:gd name="T6" fmla="*/ 17 w 48"/>
                  <a:gd name="T7" fmla="*/ 3 h 48"/>
                  <a:gd name="T8" fmla="*/ 10 w 48"/>
                  <a:gd name="T9" fmla="*/ 3 h 48"/>
                  <a:gd name="T10" fmla="*/ 0 w 48"/>
                  <a:gd name="T11" fmla="*/ 13 h 48"/>
                  <a:gd name="T12" fmla="*/ 36 w 48"/>
                  <a:gd name="T13" fmla="*/ 48 h 48"/>
                  <a:gd name="T14" fmla="*/ 45 w 48"/>
                  <a:gd name="T15" fmla="*/ 3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48">
                    <a:moveTo>
                      <a:pt x="45" y="38"/>
                    </a:moveTo>
                    <a:cubicBezTo>
                      <a:pt x="48" y="36"/>
                      <a:pt x="48" y="33"/>
                      <a:pt x="45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5" y="31"/>
                      <a:pt x="17" y="3"/>
                      <a:pt x="17" y="3"/>
                    </a:cubicBezTo>
                    <a:cubicBezTo>
                      <a:pt x="15" y="0"/>
                      <a:pt x="12" y="0"/>
                      <a:pt x="1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6" y="48"/>
                      <a:pt x="45" y="38"/>
                      <a:pt x="45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4" name="文本框 23"/>
          <p:cNvSpPr txBox="1"/>
          <p:nvPr/>
        </p:nvSpPr>
        <p:spPr>
          <a:xfrm>
            <a:off x="1488962" y="1722758"/>
            <a:ext cx="2046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请</a:t>
            </a:r>
            <a:r>
              <a:rPr lang="zh-CN" altLang="en-US" sz="2000" dirty="0" smtClean="0"/>
              <a:t>输入您的标题</a:t>
            </a:r>
            <a:endParaRPr lang="zh-CN" altLang="en-US" sz="2000" dirty="0"/>
          </a:p>
        </p:txBody>
      </p:sp>
      <p:sp>
        <p:nvSpPr>
          <p:cNvPr id="25" name="文本框 24"/>
          <p:cNvSpPr txBox="1"/>
          <p:nvPr/>
        </p:nvSpPr>
        <p:spPr>
          <a:xfrm>
            <a:off x="1515072" y="2215960"/>
            <a:ext cx="4451355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300"/>
              </a:lnSpc>
            </a:pPr>
            <a:r>
              <a:rPr lang="zh-CN" altLang="en-US" sz="1200" dirty="0"/>
              <a:t>请在此处添加您要描述的内容，言简意赅</a:t>
            </a:r>
            <a:r>
              <a:rPr lang="zh-CN" altLang="en-US" sz="1200" dirty="0" smtClean="0"/>
              <a:t>。</a:t>
            </a:r>
            <a:r>
              <a:rPr lang="zh-CN" altLang="en-US" sz="1200" dirty="0"/>
              <a:t>请在此处添加您要描述的内容，言简意赅</a:t>
            </a:r>
            <a:r>
              <a:rPr lang="zh-CN" altLang="en-US" sz="1200" dirty="0" smtClean="0"/>
              <a:t>。</a:t>
            </a:r>
            <a:r>
              <a:rPr lang="zh-CN" altLang="en-US" sz="1200" dirty="0"/>
              <a:t>请在此处添加您要描述的内容，言简意赅</a:t>
            </a:r>
            <a:r>
              <a:rPr lang="zh-CN" altLang="en-US" sz="1200" dirty="0" smtClean="0"/>
              <a:t>。</a:t>
            </a:r>
            <a:r>
              <a:rPr lang="zh-CN" altLang="en-US" sz="1200" dirty="0"/>
              <a:t>请在此处添加您要描述的内容，言简意赅。请在此处添加您要描述的内容，言简意赅</a:t>
            </a:r>
            <a:r>
              <a:rPr lang="zh-CN" altLang="en-US" sz="1200" dirty="0" smtClean="0"/>
              <a:t>。</a:t>
            </a:r>
            <a:endParaRPr lang="en-US" altLang="zh-CN" sz="1200" dirty="0"/>
          </a:p>
        </p:txBody>
      </p:sp>
      <p:sp>
        <p:nvSpPr>
          <p:cNvPr id="26" name="文本框 25"/>
          <p:cNvSpPr txBox="1"/>
          <p:nvPr/>
        </p:nvSpPr>
        <p:spPr>
          <a:xfrm>
            <a:off x="1488962" y="4130362"/>
            <a:ext cx="2046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请输入您的标题</a:t>
            </a:r>
            <a:endParaRPr lang="zh-CN" altLang="en-US" sz="2000" dirty="0"/>
          </a:p>
        </p:txBody>
      </p:sp>
      <p:sp>
        <p:nvSpPr>
          <p:cNvPr id="27" name="文本框 26"/>
          <p:cNvSpPr txBox="1"/>
          <p:nvPr/>
        </p:nvSpPr>
        <p:spPr>
          <a:xfrm>
            <a:off x="1515072" y="4623564"/>
            <a:ext cx="4451355" cy="2157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2300"/>
              </a:lnSpc>
              <a:defRPr sz="1200"/>
            </a:lvl1pPr>
          </a:lstStyle>
          <a:p>
            <a:r>
              <a:rPr lang="zh-CN" altLang="en-US" dirty="0"/>
              <a:t>请在此处添加您要描述的内容，言简意赅。请在此处添加您要描述的内容，言简意赅。请在此处添加您要描述的内容，言简意赅。请在此处添加您要描述的内容，言简意赅。请在此处添加您要描述的内容，言简意赅。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  <p:grpSp>
        <p:nvGrpSpPr>
          <p:cNvPr id="28" name="组合 27"/>
          <p:cNvGrpSpPr/>
          <p:nvPr/>
        </p:nvGrpSpPr>
        <p:grpSpPr>
          <a:xfrm>
            <a:off x="681057" y="4074533"/>
            <a:ext cx="721247" cy="721247"/>
            <a:chOff x="681057" y="4074533"/>
            <a:chExt cx="721247" cy="721247"/>
          </a:xfrm>
        </p:grpSpPr>
        <p:sp>
          <p:nvSpPr>
            <p:cNvPr id="29" name="椭圆 28"/>
            <p:cNvSpPr/>
            <p:nvPr/>
          </p:nvSpPr>
          <p:spPr>
            <a:xfrm>
              <a:off x="681057" y="4074533"/>
              <a:ext cx="721247" cy="721247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Group 10"/>
            <p:cNvGrpSpPr>
              <a:grpSpLocks noChangeAspect="1"/>
            </p:cNvGrpSpPr>
            <p:nvPr/>
          </p:nvGrpSpPr>
          <p:grpSpPr bwMode="auto">
            <a:xfrm>
              <a:off x="808207" y="4278938"/>
              <a:ext cx="468000" cy="314689"/>
              <a:chOff x="3666" y="2043"/>
              <a:chExt cx="348" cy="234"/>
            </a:xfrm>
            <a:solidFill>
              <a:schemeClr val="bg1"/>
            </a:solidFill>
          </p:grpSpPr>
          <p:sp>
            <p:nvSpPr>
              <p:cNvPr id="31" name="Freeform 11"/>
              <p:cNvSpPr>
                <a:spLocks/>
              </p:cNvSpPr>
              <p:nvPr/>
            </p:nvSpPr>
            <p:spPr bwMode="auto">
              <a:xfrm>
                <a:off x="3678" y="2043"/>
                <a:ext cx="324" cy="137"/>
              </a:xfrm>
              <a:custGeom>
                <a:avLst/>
                <a:gdLst>
                  <a:gd name="T0" fmla="*/ 67 w 134"/>
                  <a:gd name="T1" fmla="*/ 56 h 56"/>
                  <a:gd name="T2" fmla="*/ 134 w 134"/>
                  <a:gd name="T3" fmla="*/ 0 h 56"/>
                  <a:gd name="T4" fmla="*/ 133 w 134"/>
                  <a:gd name="T5" fmla="*/ 0 h 56"/>
                  <a:gd name="T6" fmla="*/ 1 w 134"/>
                  <a:gd name="T7" fmla="*/ 0 h 56"/>
                  <a:gd name="T8" fmla="*/ 0 w 134"/>
                  <a:gd name="T9" fmla="*/ 0 h 56"/>
                  <a:gd name="T10" fmla="*/ 67 w 134"/>
                  <a:gd name="T11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4" h="56">
                    <a:moveTo>
                      <a:pt x="67" y="56"/>
                    </a:move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3" y="0"/>
                      <a:pt x="13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lnTo>
                      <a:pt x="67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12"/>
              <p:cNvSpPr>
                <a:spLocks/>
              </p:cNvSpPr>
              <p:nvPr/>
            </p:nvSpPr>
            <p:spPr bwMode="auto">
              <a:xfrm>
                <a:off x="3898" y="2053"/>
                <a:ext cx="116" cy="212"/>
              </a:xfrm>
              <a:custGeom>
                <a:avLst/>
                <a:gdLst>
                  <a:gd name="T0" fmla="*/ 48 w 48"/>
                  <a:gd name="T1" fmla="*/ 2 h 87"/>
                  <a:gd name="T2" fmla="*/ 48 w 48"/>
                  <a:gd name="T3" fmla="*/ 0 h 87"/>
                  <a:gd name="T4" fmla="*/ 0 w 48"/>
                  <a:gd name="T5" fmla="*/ 40 h 87"/>
                  <a:gd name="T6" fmla="*/ 48 w 48"/>
                  <a:gd name="T7" fmla="*/ 87 h 87"/>
                  <a:gd name="T8" fmla="*/ 48 w 48"/>
                  <a:gd name="T9" fmla="*/ 86 h 87"/>
                  <a:gd name="T10" fmla="*/ 48 w 48"/>
                  <a:gd name="T11" fmla="*/ 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87">
                    <a:moveTo>
                      <a:pt x="48" y="2"/>
                    </a:moveTo>
                    <a:cubicBezTo>
                      <a:pt x="48" y="1"/>
                      <a:pt x="48" y="1"/>
                      <a:pt x="48" y="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48" y="87"/>
                      <a:pt x="48" y="87"/>
                      <a:pt x="48" y="87"/>
                    </a:cubicBezTo>
                    <a:cubicBezTo>
                      <a:pt x="48" y="87"/>
                      <a:pt x="48" y="87"/>
                      <a:pt x="48" y="86"/>
                    </a:cubicBezTo>
                    <a:lnTo>
                      <a:pt x="4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3666" y="2053"/>
                <a:ext cx="116" cy="212"/>
              </a:xfrm>
              <a:custGeom>
                <a:avLst/>
                <a:gdLst>
                  <a:gd name="T0" fmla="*/ 0 w 48"/>
                  <a:gd name="T1" fmla="*/ 0 h 87"/>
                  <a:gd name="T2" fmla="*/ 0 w 48"/>
                  <a:gd name="T3" fmla="*/ 2 h 87"/>
                  <a:gd name="T4" fmla="*/ 0 w 48"/>
                  <a:gd name="T5" fmla="*/ 86 h 87"/>
                  <a:gd name="T6" fmla="*/ 0 w 48"/>
                  <a:gd name="T7" fmla="*/ 87 h 87"/>
                  <a:gd name="T8" fmla="*/ 48 w 48"/>
                  <a:gd name="T9" fmla="*/ 40 h 87"/>
                  <a:gd name="T10" fmla="*/ 0 w 48"/>
                  <a:gd name="T1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87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48" y="40"/>
                      <a:pt x="48" y="40"/>
                      <a:pt x="48" y="4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4"/>
              <p:cNvSpPr>
                <a:spLocks/>
              </p:cNvSpPr>
              <p:nvPr/>
            </p:nvSpPr>
            <p:spPr bwMode="auto">
              <a:xfrm>
                <a:off x="3678" y="2160"/>
                <a:ext cx="324" cy="117"/>
              </a:xfrm>
              <a:custGeom>
                <a:avLst/>
                <a:gdLst>
                  <a:gd name="T0" fmla="*/ 86 w 134"/>
                  <a:gd name="T1" fmla="*/ 0 h 48"/>
                  <a:gd name="T2" fmla="*/ 69 w 134"/>
                  <a:gd name="T3" fmla="*/ 14 h 48"/>
                  <a:gd name="T4" fmla="*/ 67 w 134"/>
                  <a:gd name="T5" fmla="*/ 15 h 48"/>
                  <a:gd name="T6" fmla="*/ 65 w 134"/>
                  <a:gd name="T7" fmla="*/ 14 h 48"/>
                  <a:gd name="T8" fmla="*/ 48 w 134"/>
                  <a:gd name="T9" fmla="*/ 0 h 48"/>
                  <a:gd name="T10" fmla="*/ 0 w 134"/>
                  <a:gd name="T11" fmla="*/ 48 h 48"/>
                  <a:gd name="T12" fmla="*/ 1 w 134"/>
                  <a:gd name="T13" fmla="*/ 48 h 48"/>
                  <a:gd name="T14" fmla="*/ 133 w 134"/>
                  <a:gd name="T15" fmla="*/ 48 h 48"/>
                  <a:gd name="T16" fmla="*/ 134 w 134"/>
                  <a:gd name="T17" fmla="*/ 48 h 48"/>
                  <a:gd name="T18" fmla="*/ 86 w 134"/>
                  <a:gd name="T1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4" h="48">
                    <a:moveTo>
                      <a:pt x="86" y="0"/>
                    </a:moveTo>
                    <a:cubicBezTo>
                      <a:pt x="69" y="14"/>
                      <a:pt x="69" y="14"/>
                      <a:pt x="69" y="14"/>
                    </a:cubicBezTo>
                    <a:cubicBezTo>
                      <a:pt x="68" y="15"/>
                      <a:pt x="68" y="15"/>
                      <a:pt x="67" y="15"/>
                    </a:cubicBezTo>
                    <a:cubicBezTo>
                      <a:pt x="66" y="15"/>
                      <a:pt x="66" y="15"/>
                      <a:pt x="65" y="14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8"/>
                      <a:pt x="1" y="48"/>
                    </a:cubicBezTo>
                    <a:cubicBezTo>
                      <a:pt x="133" y="48"/>
                      <a:pt x="133" y="48"/>
                      <a:pt x="133" y="48"/>
                    </a:cubicBezTo>
                    <a:cubicBezTo>
                      <a:pt x="134" y="48"/>
                      <a:pt x="134" y="48"/>
                      <a:pt x="134" y="48"/>
                    </a:cubicBezTo>
                    <a:lnTo>
                      <a:pt x="8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5" name="矩形 34"/>
          <p:cNvSpPr/>
          <p:nvPr/>
        </p:nvSpPr>
        <p:spPr>
          <a:xfrm flipH="1">
            <a:off x="1260834" y="270280"/>
            <a:ext cx="72000" cy="468000"/>
          </a:xfrm>
          <a:prstGeom prst="rect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651109" y="254328"/>
            <a:ext cx="681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j-lt"/>
                <a:ea typeface="+mj-ea"/>
              </a:rPr>
              <a:t>01</a:t>
            </a:r>
            <a:endParaRPr lang="en-US" altLang="zh-CN" sz="2800" dirty="0">
              <a:latin typeface="+mj-lt"/>
              <a:ea typeface="+mj-ea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402304" y="241629"/>
            <a:ext cx="5136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请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输入您的标题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 rot="17100000">
            <a:off x="175953" y="261388"/>
            <a:ext cx="481872" cy="469661"/>
            <a:chOff x="1032060" y="5022216"/>
            <a:chExt cx="753746" cy="734645"/>
          </a:xfrm>
        </p:grpSpPr>
        <p:sp>
          <p:nvSpPr>
            <p:cNvPr id="39" name="等腰三角形 38"/>
            <p:cNvSpPr/>
            <p:nvPr/>
          </p:nvSpPr>
          <p:spPr>
            <a:xfrm rot="20627212" flipH="1" flipV="1">
              <a:off x="1032060" y="5107080"/>
              <a:ext cx="753746" cy="649781"/>
            </a:xfrm>
            <a:prstGeom prst="triangle">
              <a:avLst/>
            </a:prstGeom>
            <a:noFill/>
            <a:ln w="1270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6289781" flipH="1" flipV="1">
              <a:off x="1003006" y="5062727"/>
              <a:ext cx="587410" cy="506388"/>
            </a:xfrm>
            <a:prstGeom prst="triangle">
              <a:avLst/>
            </a:prstGeom>
            <a:solidFill>
              <a:srgbClr val="C75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00279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4" grpId="0" animBg="1"/>
      <p:bldP spid="15" grpId="0" animBg="1"/>
      <p:bldP spid="16" grpId="0"/>
      <p:bldP spid="17" grpId="0"/>
      <p:bldP spid="24" grpId="0"/>
      <p:bldP spid="25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7976" cy="6858000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 flipH="1">
            <a:off x="2752319" y="-29029"/>
            <a:ext cx="9450710" cy="6907044"/>
          </a:xfrm>
          <a:custGeom>
            <a:avLst/>
            <a:gdLst>
              <a:gd name="connsiteX0" fmla="*/ 9450710 w 9450710"/>
              <a:gd name="connsiteY0" fmla="*/ 0 h 6907044"/>
              <a:gd name="connsiteX1" fmla="*/ 7020643 w 9450710"/>
              <a:gd name="connsiteY1" fmla="*/ 3483429 h 6907044"/>
              <a:gd name="connsiteX2" fmla="*/ 8945125 w 9450710"/>
              <a:gd name="connsiteY2" fmla="*/ 6894286 h 6907044"/>
              <a:gd name="connsiteX3" fmla="*/ 0 w 9450710"/>
              <a:gd name="connsiteY3" fmla="*/ 6907044 h 6907044"/>
              <a:gd name="connsiteX4" fmla="*/ 0 w 9450710"/>
              <a:gd name="connsiteY4" fmla="*/ 25682 h 6907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50710" h="6907044">
                <a:moveTo>
                  <a:pt x="9450710" y="0"/>
                </a:moveTo>
                <a:cubicBezTo>
                  <a:pt x="9274027" y="1064380"/>
                  <a:pt x="7104906" y="2334381"/>
                  <a:pt x="7020643" y="3483429"/>
                </a:cubicBezTo>
                <a:cubicBezTo>
                  <a:pt x="6936379" y="4632477"/>
                  <a:pt x="8262858" y="6028268"/>
                  <a:pt x="8945125" y="6894286"/>
                </a:cubicBezTo>
                <a:lnTo>
                  <a:pt x="0" y="6907044"/>
                </a:lnTo>
                <a:lnTo>
                  <a:pt x="0" y="25682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 flipV="1">
            <a:off x="2752319" y="270280"/>
            <a:ext cx="246542" cy="246542"/>
          </a:xfrm>
          <a:prstGeom prst="ellipse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flipH="1">
            <a:off x="10979357" y="270280"/>
            <a:ext cx="72000" cy="468000"/>
          </a:xfrm>
          <a:prstGeom prst="rect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1028576" y="230819"/>
            <a:ext cx="689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j-lt"/>
                <a:ea typeface="+mj-ea"/>
              </a:rPr>
              <a:t>01</a:t>
            </a:r>
            <a:endParaRPr lang="en-US" altLang="zh-CN" sz="2800" dirty="0">
              <a:latin typeface="+mj-lt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255000" y="239998"/>
            <a:ext cx="2773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请输入您的标题</a:t>
            </a:r>
          </a:p>
        </p:txBody>
      </p:sp>
      <p:grpSp>
        <p:nvGrpSpPr>
          <p:cNvPr id="9" name="组合 8"/>
          <p:cNvGrpSpPr/>
          <p:nvPr/>
        </p:nvGrpSpPr>
        <p:grpSpPr>
          <a:xfrm rot="18336603">
            <a:off x="11503732" y="301041"/>
            <a:ext cx="481872" cy="469661"/>
            <a:chOff x="1032060" y="5022216"/>
            <a:chExt cx="753746" cy="734645"/>
          </a:xfrm>
        </p:grpSpPr>
        <p:sp>
          <p:nvSpPr>
            <p:cNvPr id="10" name="等腰三角形 9"/>
            <p:cNvSpPr/>
            <p:nvPr/>
          </p:nvSpPr>
          <p:spPr>
            <a:xfrm rot="20627212" flipH="1" flipV="1">
              <a:off x="1032060" y="5107080"/>
              <a:ext cx="753746" cy="649781"/>
            </a:xfrm>
            <a:prstGeom prst="triangle">
              <a:avLst/>
            </a:prstGeom>
            <a:noFill/>
            <a:ln w="1270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6289781" flipH="1" flipV="1">
              <a:off x="1003006" y="5062727"/>
              <a:ext cx="587410" cy="506388"/>
            </a:xfrm>
            <a:prstGeom prst="triangle">
              <a:avLst/>
            </a:prstGeom>
            <a:solidFill>
              <a:srgbClr val="C75050"/>
            </a:solidFill>
            <a:ln w="1270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 flipV="1">
            <a:off x="3753318" y="1416908"/>
            <a:ext cx="246542" cy="246542"/>
          </a:xfrm>
          <a:prstGeom prst="ellipse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flipV="1">
            <a:off x="5004880" y="3153636"/>
            <a:ext cx="246542" cy="246542"/>
          </a:xfrm>
          <a:prstGeom prst="ellipse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 flipV="1">
            <a:off x="4500609" y="4927730"/>
            <a:ext cx="246542" cy="246542"/>
          </a:xfrm>
          <a:prstGeom prst="ellipse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1048506" y="2579980"/>
            <a:ext cx="28136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content</a:t>
            </a:r>
            <a:endParaRPr lang="zh-CN" altLang="en-US" sz="4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8506" y="3447941"/>
            <a:ext cx="3626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>
                <a:solidFill>
                  <a:schemeClr val="bg1"/>
                </a:solidFill>
              </a:rPr>
              <a:t>The quick brown fox jumps over the lazy dog. 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6082014" y="1793408"/>
            <a:ext cx="721247" cy="721247"/>
            <a:chOff x="681057" y="1666929"/>
            <a:chExt cx="721247" cy="721247"/>
          </a:xfrm>
        </p:grpSpPr>
        <p:sp>
          <p:nvSpPr>
            <p:cNvPr id="33" name="椭圆 32"/>
            <p:cNvSpPr/>
            <p:nvPr/>
          </p:nvSpPr>
          <p:spPr>
            <a:xfrm>
              <a:off x="681057" y="1666929"/>
              <a:ext cx="721247" cy="721247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Group 4"/>
            <p:cNvGrpSpPr>
              <a:grpSpLocks noChangeAspect="1"/>
            </p:cNvGrpSpPr>
            <p:nvPr/>
          </p:nvGrpSpPr>
          <p:grpSpPr bwMode="auto">
            <a:xfrm>
              <a:off x="812256" y="1811151"/>
              <a:ext cx="448578" cy="448580"/>
              <a:chOff x="1982" y="1550"/>
              <a:chExt cx="378" cy="378"/>
            </a:xfrm>
            <a:solidFill>
              <a:schemeClr val="bg1"/>
            </a:solidFill>
          </p:grpSpPr>
          <p:sp>
            <p:nvSpPr>
              <p:cNvPr id="35" name="Freeform 5"/>
              <p:cNvSpPr>
                <a:spLocks/>
              </p:cNvSpPr>
              <p:nvPr/>
            </p:nvSpPr>
            <p:spPr bwMode="auto">
              <a:xfrm>
                <a:off x="1982" y="1586"/>
                <a:ext cx="342" cy="342"/>
              </a:xfrm>
              <a:custGeom>
                <a:avLst/>
                <a:gdLst>
                  <a:gd name="T0" fmla="*/ 17 w 142"/>
                  <a:gd name="T1" fmla="*/ 0 h 142"/>
                  <a:gd name="T2" fmla="*/ 50 w 142"/>
                  <a:gd name="T3" fmla="*/ 89 h 142"/>
                  <a:gd name="T4" fmla="*/ 142 w 142"/>
                  <a:gd name="T5" fmla="*/ 125 h 142"/>
                  <a:gd name="T6" fmla="*/ 107 w 142"/>
                  <a:gd name="T7" fmla="*/ 90 h 142"/>
                  <a:gd name="T8" fmla="*/ 83 w 142"/>
                  <a:gd name="T9" fmla="*/ 80 h 142"/>
                  <a:gd name="T10" fmla="*/ 58 w 142"/>
                  <a:gd name="T11" fmla="*/ 55 h 142"/>
                  <a:gd name="T12" fmla="*/ 53 w 142"/>
                  <a:gd name="T13" fmla="*/ 36 h 142"/>
                  <a:gd name="T14" fmla="*/ 17 w 142"/>
                  <a:gd name="T15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" h="142">
                    <a:moveTo>
                      <a:pt x="17" y="0"/>
                    </a:moveTo>
                    <a:cubicBezTo>
                      <a:pt x="12" y="7"/>
                      <a:pt x="0" y="38"/>
                      <a:pt x="50" y="89"/>
                    </a:cubicBezTo>
                    <a:cubicBezTo>
                      <a:pt x="102" y="142"/>
                      <a:pt x="136" y="131"/>
                      <a:pt x="142" y="125"/>
                    </a:cubicBezTo>
                    <a:cubicBezTo>
                      <a:pt x="107" y="90"/>
                      <a:pt x="107" y="90"/>
                      <a:pt x="107" y="90"/>
                    </a:cubicBezTo>
                    <a:cubicBezTo>
                      <a:pt x="102" y="95"/>
                      <a:pt x="96" y="90"/>
                      <a:pt x="83" y="80"/>
                    </a:cubicBezTo>
                    <a:cubicBezTo>
                      <a:pt x="76" y="74"/>
                      <a:pt x="66" y="65"/>
                      <a:pt x="58" y="55"/>
                    </a:cubicBezTo>
                    <a:cubicBezTo>
                      <a:pt x="53" y="48"/>
                      <a:pt x="48" y="41"/>
                      <a:pt x="53" y="36"/>
                    </a:cubicBez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6"/>
              <p:cNvSpPr>
                <a:spLocks/>
              </p:cNvSpPr>
              <p:nvPr/>
            </p:nvSpPr>
            <p:spPr bwMode="auto">
              <a:xfrm>
                <a:off x="2244" y="1767"/>
                <a:ext cx="116" cy="113"/>
              </a:xfrm>
              <a:custGeom>
                <a:avLst/>
                <a:gdLst>
                  <a:gd name="T0" fmla="*/ 45 w 48"/>
                  <a:gd name="T1" fmla="*/ 37 h 47"/>
                  <a:gd name="T2" fmla="*/ 45 w 48"/>
                  <a:gd name="T3" fmla="*/ 29 h 47"/>
                  <a:gd name="T4" fmla="*/ 45 w 48"/>
                  <a:gd name="T5" fmla="*/ 29 h 47"/>
                  <a:gd name="T6" fmla="*/ 18 w 48"/>
                  <a:gd name="T7" fmla="*/ 2 h 47"/>
                  <a:gd name="T8" fmla="*/ 10 w 48"/>
                  <a:gd name="T9" fmla="*/ 2 h 47"/>
                  <a:gd name="T10" fmla="*/ 0 w 48"/>
                  <a:gd name="T11" fmla="*/ 12 h 47"/>
                  <a:gd name="T12" fmla="*/ 35 w 48"/>
                  <a:gd name="T13" fmla="*/ 47 h 47"/>
                  <a:gd name="T14" fmla="*/ 45 w 48"/>
                  <a:gd name="T15" fmla="*/ 3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47">
                    <a:moveTo>
                      <a:pt x="45" y="37"/>
                    </a:moveTo>
                    <a:cubicBezTo>
                      <a:pt x="48" y="35"/>
                      <a:pt x="47" y="31"/>
                      <a:pt x="45" y="29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45" y="29"/>
                      <a:pt x="18" y="2"/>
                      <a:pt x="18" y="2"/>
                    </a:cubicBezTo>
                    <a:cubicBezTo>
                      <a:pt x="16" y="0"/>
                      <a:pt x="12" y="0"/>
                      <a:pt x="10" y="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5" y="47"/>
                      <a:pt x="45" y="37"/>
                      <a:pt x="45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7"/>
              <p:cNvSpPr>
                <a:spLocks/>
              </p:cNvSpPr>
              <p:nvPr/>
            </p:nvSpPr>
            <p:spPr bwMode="auto">
              <a:xfrm>
                <a:off x="2030" y="1550"/>
                <a:ext cx="115" cy="115"/>
              </a:xfrm>
              <a:custGeom>
                <a:avLst/>
                <a:gdLst>
                  <a:gd name="T0" fmla="*/ 45 w 48"/>
                  <a:gd name="T1" fmla="*/ 38 h 48"/>
                  <a:gd name="T2" fmla="*/ 45 w 48"/>
                  <a:gd name="T3" fmla="*/ 31 h 48"/>
                  <a:gd name="T4" fmla="*/ 45 w 48"/>
                  <a:gd name="T5" fmla="*/ 31 h 48"/>
                  <a:gd name="T6" fmla="*/ 17 w 48"/>
                  <a:gd name="T7" fmla="*/ 3 h 48"/>
                  <a:gd name="T8" fmla="*/ 10 w 48"/>
                  <a:gd name="T9" fmla="*/ 3 h 48"/>
                  <a:gd name="T10" fmla="*/ 0 w 48"/>
                  <a:gd name="T11" fmla="*/ 13 h 48"/>
                  <a:gd name="T12" fmla="*/ 36 w 48"/>
                  <a:gd name="T13" fmla="*/ 48 h 48"/>
                  <a:gd name="T14" fmla="*/ 45 w 48"/>
                  <a:gd name="T15" fmla="*/ 3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48">
                    <a:moveTo>
                      <a:pt x="45" y="38"/>
                    </a:moveTo>
                    <a:cubicBezTo>
                      <a:pt x="48" y="36"/>
                      <a:pt x="48" y="33"/>
                      <a:pt x="45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5" y="31"/>
                      <a:pt x="17" y="3"/>
                      <a:pt x="17" y="3"/>
                    </a:cubicBezTo>
                    <a:cubicBezTo>
                      <a:pt x="15" y="0"/>
                      <a:pt x="12" y="0"/>
                      <a:pt x="1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6" y="48"/>
                      <a:pt x="45" y="38"/>
                      <a:pt x="45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8" name="文本框 37"/>
          <p:cNvSpPr txBox="1"/>
          <p:nvPr/>
        </p:nvSpPr>
        <p:spPr>
          <a:xfrm>
            <a:off x="6889919" y="1849237"/>
            <a:ext cx="2046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请</a:t>
            </a:r>
            <a:r>
              <a:rPr lang="zh-CN" altLang="en-US" sz="2000" dirty="0" smtClean="0"/>
              <a:t>输入您的标题</a:t>
            </a:r>
            <a:endParaRPr lang="zh-CN" altLang="en-US" sz="2000" dirty="0"/>
          </a:p>
        </p:txBody>
      </p:sp>
      <p:sp>
        <p:nvSpPr>
          <p:cNvPr id="39" name="文本框 38"/>
          <p:cNvSpPr txBox="1"/>
          <p:nvPr/>
        </p:nvSpPr>
        <p:spPr>
          <a:xfrm>
            <a:off x="6916029" y="2342439"/>
            <a:ext cx="4451355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300"/>
              </a:lnSpc>
            </a:pPr>
            <a:r>
              <a:rPr lang="zh-CN" altLang="en-US" sz="1200" dirty="0"/>
              <a:t>请在此处添加您要描述的内容，言简意赅</a:t>
            </a:r>
            <a:r>
              <a:rPr lang="zh-CN" altLang="en-US" sz="1200" dirty="0" smtClean="0"/>
              <a:t>。</a:t>
            </a:r>
            <a:r>
              <a:rPr lang="zh-CN" altLang="en-US" sz="1200" dirty="0"/>
              <a:t>请在此处添加您要描述的内容，言简意赅</a:t>
            </a:r>
            <a:r>
              <a:rPr lang="zh-CN" altLang="en-US" sz="1200" dirty="0" smtClean="0"/>
              <a:t>。</a:t>
            </a:r>
            <a:r>
              <a:rPr lang="zh-CN" altLang="en-US" sz="1200" dirty="0"/>
              <a:t>请在此处添加您要描述的内容，言简意赅</a:t>
            </a:r>
            <a:r>
              <a:rPr lang="zh-CN" altLang="en-US" sz="1200" dirty="0" smtClean="0"/>
              <a:t>。</a:t>
            </a:r>
            <a:r>
              <a:rPr lang="zh-CN" altLang="en-US" sz="1200" dirty="0"/>
              <a:t>请在此处添加您要描述的内容，言简意赅。请在此处添加您要描述的内容，言简意赅</a:t>
            </a:r>
            <a:r>
              <a:rPr lang="zh-CN" altLang="en-US" sz="1200" dirty="0" smtClean="0"/>
              <a:t>。</a:t>
            </a:r>
            <a:endParaRPr lang="en-US" altLang="zh-CN" sz="1200" dirty="0"/>
          </a:p>
        </p:txBody>
      </p:sp>
      <p:sp>
        <p:nvSpPr>
          <p:cNvPr id="40" name="文本框 39"/>
          <p:cNvSpPr txBox="1"/>
          <p:nvPr/>
        </p:nvSpPr>
        <p:spPr>
          <a:xfrm>
            <a:off x="6889919" y="4256841"/>
            <a:ext cx="2046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请输入您的标题</a:t>
            </a:r>
            <a:endParaRPr lang="zh-CN" altLang="en-US" sz="2000" dirty="0"/>
          </a:p>
        </p:txBody>
      </p:sp>
      <p:sp>
        <p:nvSpPr>
          <p:cNvPr id="41" name="文本框 40"/>
          <p:cNvSpPr txBox="1"/>
          <p:nvPr/>
        </p:nvSpPr>
        <p:spPr>
          <a:xfrm>
            <a:off x="6916029" y="4750043"/>
            <a:ext cx="4451355" cy="2157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2300"/>
              </a:lnSpc>
              <a:defRPr sz="1200"/>
            </a:lvl1pPr>
          </a:lstStyle>
          <a:p>
            <a:r>
              <a:rPr lang="zh-CN" altLang="en-US" dirty="0"/>
              <a:t>请在此处添加您要描述的内容，言简意赅。请在此处添加您要描述的内容，言简意赅。请在此处添加您要描述的内容，言简意赅。请在此处添加您要描述的内容，言简意赅。请在此处添加您要描述的内容，言简意赅。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  <p:grpSp>
        <p:nvGrpSpPr>
          <p:cNvPr id="42" name="组合 41"/>
          <p:cNvGrpSpPr/>
          <p:nvPr/>
        </p:nvGrpSpPr>
        <p:grpSpPr>
          <a:xfrm>
            <a:off x="6082014" y="4201012"/>
            <a:ext cx="721247" cy="721247"/>
            <a:chOff x="681057" y="4074533"/>
            <a:chExt cx="721247" cy="721247"/>
          </a:xfrm>
        </p:grpSpPr>
        <p:sp>
          <p:nvSpPr>
            <p:cNvPr id="43" name="椭圆 42"/>
            <p:cNvSpPr/>
            <p:nvPr/>
          </p:nvSpPr>
          <p:spPr>
            <a:xfrm>
              <a:off x="681057" y="4074533"/>
              <a:ext cx="721247" cy="721247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4" name="Group 10"/>
            <p:cNvGrpSpPr>
              <a:grpSpLocks noChangeAspect="1"/>
            </p:cNvGrpSpPr>
            <p:nvPr/>
          </p:nvGrpSpPr>
          <p:grpSpPr bwMode="auto">
            <a:xfrm>
              <a:off x="808207" y="4278938"/>
              <a:ext cx="468000" cy="314689"/>
              <a:chOff x="3666" y="2043"/>
              <a:chExt cx="348" cy="234"/>
            </a:xfrm>
            <a:solidFill>
              <a:schemeClr val="bg1"/>
            </a:solidFill>
          </p:grpSpPr>
          <p:sp>
            <p:nvSpPr>
              <p:cNvPr id="45" name="Freeform 11"/>
              <p:cNvSpPr>
                <a:spLocks/>
              </p:cNvSpPr>
              <p:nvPr/>
            </p:nvSpPr>
            <p:spPr bwMode="auto">
              <a:xfrm>
                <a:off x="3678" y="2043"/>
                <a:ext cx="324" cy="137"/>
              </a:xfrm>
              <a:custGeom>
                <a:avLst/>
                <a:gdLst>
                  <a:gd name="T0" fmla="*/ 67 w 134"/>
                  <a:gd name="T1" fmla="*/ 56 h 56"/>
                  <a:gd name="T2" fmla="*/ 134 w 134"/>
                  <a:gd name="T3" fmla="*/ 0 h 56"/>
                  <a:gd name="T4" fmla="*/ 133 w 134"/>
                  <a:gd name="T5" fmla="*/ 0 h 56"/>
                  <a:gd name="T6" fmla="*/ 1 w 134"/>
                  <a:gd name="T7" fmla="*/ 0 h 56"/>
                  <a:gd name="T8" fmla="*/ 0 w 134"/>
                  <a:gd name="T9" fmla="*/ 0 h 56"/>
                  <a:gd name="T10" fmla="*/ 67 w 134"/>
                  <a:gd name="T11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4" h="56">
                    <a:moveTo>
                      <a:pt x="67" y="56"/>
                    </a:move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3" y="0"/>
                      <a:pt x="13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lnTo>
                      <a:pt x="67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2"/>
              <p:cNvSpPr>
                <a:spLocks/>
              </p:cNvSpPr>
              <p:nvPr/>
            </p:nvSpPr>
            <p:spPr bwMode="auto">
              <a:xfrm>
                <a:off x="3898" y="2053"/>
                <a:ext cx="116" cy="212"/>
              </a:xfrm>
              <a:custGeom>
                <a:avLst/>
                <a:gdLst>
                  <a:gd name="T0" fmla="*/ 48 w 48"/>
                  <a:gd name="T1" fmla="*/ 2 h 87"/>
                  <a:gd name="T2" fmla="*/ 48 w 48"/>
                  <a:gd name="T3" fmla="*/ 0 h 87"/>
                  <a:gd name="T4" fmla="*/ 0 w 48"/>
                  <a:gd name="T5" fmla="*/ 40 h 87"/>
                  <a:gd name="T6" fmla="*/ 48 w 48"/>
                  <a:gd name="T7" fmla="*/ 87 h 87"/>
                  <a:gd name="T8" fmla="*/ 48 w 48"/>
                  <a:gd name="T9" fmla="*/ 86 h 87"/>
                  <a:gd name="T10" fmla="*/ 48 w 48"/>
                  <a:gd name="T11" fmla="*/ 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87">
                    <a:moveTo>
                      <a:pt x="48" y="2"/>
                    </a:moveTo>
                    <a:cubicBezTo>
                      <a:pt x="48" y="1"/>
                      <a:pt x="48" y="1"/>
                      <a:pt x="48" y="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48" y="87"/>
                      <a:pt x="48" y="87"/>
                      <a:pt x="48" y="87"/>
                    </a:cubicBezTo>
                    <a:cubicBezTo>
                      <a:pt x="48" y="87"/>
                      <a:pt x="48" y="87"/>
                      <a:pt x="48" y="86"/>
                    </a:cubicBezTo>
                    <a:lnTo>
                      <a:pt x="4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3"/>
              <p:cNvSpPr>
                <a:spLocks/>
              </p:cNvSpPr>
              <p:nvPr/>
            </p:nvSpPr>
            <p:spPr bwMode="auto">
              <a:xfrm>
                <a:off x="3666" y="2053"/>
                <a:ext cx="116" cy="212"/>
              </a:xfrm>
              <a:custGeom>
                <a:avLst/>
                <a:gdLst>
                  <a:gd name="T0" fmla="*/ 0 w 48"/>
                  <a:gd name="T1" fmla="*/ 0 h 87"/>
                  <a:gd name="T2" fmla="*/ 0 w 48"/>
                  <a:gd name="T3" fmla="*/ 2 h 87"/>
                  <a:gd name="T4" fmla="*/ 0 w 48"/>
                  <a:gd name="T5" fmla="*/ 86 h 87"/>
                  <a:gd name="T6" fmla="*/ 0 w 48"/>
                  <a:gd name="T7" fmla="*/ 87 h 87"/>
                  <a:gd name="T8" fmla="*/ 48 w 48"/>
                  <a:gd name="T9" fmla="*/ 40 h 87"/>
                  <a:gd name="T10" fmla="*/ 0 w 48"/>
                  <a:gd name="T1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87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48" y="40"/>
                      <a:pt x="48" y="40"/>
                      <a:pt x="48" y="4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4"/>
              <p:cNvSpPr>
                <a:spLocks/>
              </p:cNvSpPr>
              <p:nvPr/>
            </p:nvSpPr>
            <p:spPr bwMode="auto">
              <a:xfrm>
                <a:off x="3678" y="2160"/>
                <a:ext cx="324" cy="117"/>
              </a:xfrm>
              <a:custGeom>
                <a:avLst/>
                <a:gdLst>
                  <a:gd name="T0" fmla="*/ 86 w 134"/>
                  <a:gd name="T1" fmla="*/ 0 h 48"/>
                  <a:gd name="T2" fmla="*/ 69 w 134"/>
                  <a:gd name="T3" fmla="*/ 14 h 48"/>
                  <a:gd name="T4" fmla="*/ 67 w 134"/>
                  <a:gd name="T5" fmla="*/ 15 h 48"/>
                  <a:gd name="T6" fmla="*/ 65 w 134"/>
                  <a:gd name="T7" fmla="*/ 14 h 48"/>
                  <a:gd name="T8" fmla="*/ 48 w 134"/>
                  <a:gd name="T9" fmla="*/ 0 h 48"/>
                  <a:gd name="T10" fmla="*/ 0 w 134"/>
                  <a:gd name="T11" fmla="*/ 48 h 48"/>
                  <a:gd name="T12" fmla="*/ 1 w 134"/>
                  <a:gd name="T13" fmla="*/ 48 h 48"/>
                  <a:gd name="T14" fmla="*/ 133 w 134"/>
                  <a:gd name="T15" fmla="*/ 48 h 48"/>
                  <a:gd name="T16" fmla="*/ 134 w 134"/>
                  <a:gd name="T17" fmla="*/ 48 h 48"/>
                  <a:gd name="T18" fmla="*/ 86 w 134"/>
                  <a:gd name="T1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4" h="48">
                    <a:moveTo>
                      <a:pt x="86" y="0"/>
                    </a:moveTo>
                    <a:cubicBezTo>
                      <a:pt x="69" y="14"/>
                      <a:pt x="69" y="14"/>
                      <a:pt x="69" y="14"/>
                    </a:cubicBezTo>
                    <a:cubicBezTo>
                      <a:pt x="68" y="15"/>
                      <a:pt x="68" y="15"/>
                      <a:pt x="67" y="15"/>
                    </a:cubicBezTo>
                    <a:cubicBezTo>
                      <a:pt x="66" y="15"/>
                      <a:pt x="66" y="15"/>
                      <a:pt x="65" y="14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8"/>
                      <a:pt x="1" y="48"/>
                    </a:cubicBezTo>
                    <a:cubicBezTo>
                      <a:pt x="133" y="48"/>
                      <a:pt x="133" y="48"/>
                      <a:pt x="133" y="48"/>
                    </a:cubicBezTo>
                    <a:cubicBezTo>
                      <a:pt x="134" y="48"/>
                      <a:pt x="134" y="48"/>
                      <a:pt x="134" y="48"/>
                    </a:cubicBezTo>
                    <a:lnTo>
                      <a:pt x="8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10194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3" grpId="0" animBg="1"/>
      <p:bldP spid="14" grpId="0" animBg="1"/>
      <p:bldP spid="20" grpId="0"/>
      <p:bldP spid="21" grpId="0"/>
      <p:bldP spid="38" grpId="0"/>
      <p:bldP spid="39" grpId="0"/>
      <p:bldP spid="40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5138703" y="820267"/>
            <a:ext cx="1914597" cy="3045017"/>
          </a:xfrm>
          <a:prstGeom prst="rect">
            <a:avLst/>
          </a:prstGeom>
          <a:noFill/>
          <a:ln w="19050" cap="flat" cmpd="sng" algn="ctr">
            <a:solidFill>
              <a:srgbClr val="C75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311703" y="3318041"/>
            <a:ext cx="1568597" cy="484289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r>
              <a:rPr lang="zh-CN" altLang="en-US" sz="2400" b="1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 </a:t>
            </a:r>
            <a:r>
              <a:rPr lang="zh-CN" altLang="en-US" sz="2400" b="1" spc="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 </a:t>
            </a:r>
            <a:r>
              <a:rPr lang="zh-CN" altLang="en-US" sz="2400" b="1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章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015429" y="2654776"/>
            <a:ext cx="4161142" cy="393954"/>
          </a:xfrm>
          <a:prstGeom prst="rect">
            <a:avLst/>
          </a:prstGeom>
          <a:solidFill>
            <a:srgbClr val="C75050"/>
          </a:solidFill>
        </p:spPr>
        <p:txBody>
          <a:bodyPr wrap="square" rtlCol="0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600" kern="0" spc="2000">
              <a:solidFill>
                <a:srgbClr val="282728"/>
              </a:solidFill>
              <a:latin typeface="Mistral" panose="03090702030407020403" pitchFamily="66" charset="0"/>
              <a:ea typeface="幼圆" panose="020105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138702" y="6626004"/>
            <a:ext cx="1914597" cy="231996"/>
          </a:xfrm>
          <a:prstGeom prst="rect">
            <a:avLst/>
          </a:prstGeom>
          <a:solidFill>
            <a:srgbClr val="C75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846513" y="4235941"/>
            <a:ext cx="4498975" cy="738188"/>
          </a:xfrm>
          <a:prstGeom prst="rect">
            <a:avLst/>
          </a:prstGeom>
          <a:noFill/>
        </p:spPr>
        <p:txBody>
          <a:bodyPr/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您的内容请写在这里您的内容请写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您的内容请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写在这里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您的内容您的内容请写在这里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TextBox 4"/>
          <p:cNvSpPr txBox="1">
            <a:spLocks noChangeArrowheads="1"/>
          </p:cNvSpPr>
          <p:nvPr/>
        </p:nvSpPr>
        <p:spPr bwMode="auto">
          <a:xfrm>
            <a:off x="4745624" y="2576633"/>
            <a:ext cx="270075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</a:t>
            </a:r>
            <a:r>
              <a:rPr lang="zh-CN" altLang="en-US" sz="18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点击此处添加您的标题</a:t>
            </a:r>
            <a:endParaRPr lang="en-US" altLang="zh-CN" sz="180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458968" y="1006973"/>
            <a:ext cx="12740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PART   TWO</a:t>
            </a:r>
            <a:endParaRPr lang="zh-CN" alt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16405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-14514" y="1971161"/>
            <a:ext cx="12192000" cy="1879600"/>
          </a:xfrm>
          <a:custGeom>
            <a:avLst/>
            <a:gdLst>
              <a:gd name="connsiteX0" fmla="*/ 0 w 12192000"/>
              <a:gd name="connsiteY0" fmla="*/ 1879600 h 1879600"/>
              <a:gd name="connsiteX1" fmla="*/ 990600 w 12192000"/>
              <a:gd name="connsiteY1" fmla="*/ 1168400 h 1879600"/>
              <a:gd name="connsiteX2" fmla="*/ 2120900 w 12192000"/>
              <a:gd name="connsiteY2" fmla="*/ 1384300 h 1879600"/>
              <a:gd name="connsiteX3" fmla="*/ 3175000 w 12192000"/>
              <a:gd name="connsiteY3" fmla="*/ 1498600 h 1879600"/>
              <a:gd name="connsiteX4" fmla="*/ 4876800 w 12192000"/>
              <a:gd name="connsiteY4" fmla="*/ 774700 h 1879600"/>
              <a:gd name="connsiteX5" fmla="*/ 7620000 w 12192000"/>
              <a:gd name="connsiteY5" fmla="*/ 762000 h 1879600"/>
              <a:gd name="connsiteX6" fmla="*/ 9867900 w 12192000"/>
              <a:gd name="connsiteY6" fmla="*/ 1447800 h 1879600"/>
              <a:gd name="connsiteX7" fmla="*/ 11366500 w 12192000"/>
              <a:gd name="connsiteY7" fmla="*/ 1143000 h 1879600"/>
              <a:gd name="connsiteX8" fmla="*/ 12192000 w 12192000"/>
              <a:gd name="connsiteY8" fmla="*/ 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879600">
                <a:moveTo>
                  <a:pt x="0" y="1879600"/>
                </a:moveTo>
                <a:cubicBezTo>
                  <a:pt x="318558" y="1565275"/>
                  <a:pt x="637117" y="1250950"/>
                  <a:pt x="990600" y="1168400"/>
                </a:cubicBezTo>
                <a:cubicBezTo>
                  <a:pt x="1344083" y="1085850"/>
                  <a:pt x="1756833" y="1329267"/>
                  <a:pt x="2120900" y="1384300"/>
                </a:cubicBezTo>
                <a:cubicBezTo>
                  <a:pt x="2484967" y="1439333"/>
                  <a:pt x="2715683" y="1600200"/>
                  <a:pt x="3175000" y="1498600"/>
                </a:cubicBezTo>
                <a:cubicBezTo>
                  <a:pt x="3634317" y="1397000"/>
                  <a:pt x="4135967" y="897467"/>
                  <a:pt x="4876800" y="774700"/>
                </a:cubicBezTo>
                <a:cubicBezTo>
                  <a:pt x="5617633" y="651933"/>
                  <a:pt x="6788150" y="649817"/>
                  <a:pt x="7620000" y="762000"/>
                </a:cubicBezTo>
                <a:cubicBezTo>
                  <a:pt x="8451850" y="874183"/>
                  <a:pt x="9243483" y="1384300"/>
                  <a:pt x="9867900" y="1447800"/>
                </a:cubicBezTo>
                <a:cubicBezTo>
                  <a:pt x="10492317" y="1511300"/>
                  <a:pt x="10979150" y="1384300"/>
                  <a:pt x="11366500" y="1143000"/>
                </a:cubicBezTo>
                <a:cubicBezTo>
                  <a:pt x="11753850" y="901700"/>
                  <a:pt x="11972925" y="450850"/>
                  <a:pt x="12192000" y="0"/>
                </a:cubicBezTo>
              </a:path>
            </a:pathLst>
          </a:custGeom>
          <a:noFill/>
          <a:ln w="19050">
            <a:solidFill>
              <a:srgbClr val="C7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5121222" y="1811850"/>
            <a:ext cx="1860264" cy="1860264"/>
            <a:chOff x="5121222" y="1811850"/>
            <a:chExt cx="1860264" cy="1860264"/>
          </a:xfrm>
          <a:solidFill>
            <a:srgbClr val="C75050"/>
          </a:solidFill>
        </p:grpSpPr>
        <p:sp>
          <p:nvSpPr>
            <p:cNvPr id="27" name="椭圆 26"/>
            <p:cNvSpPr/>
            <p:nvPr/>
          </p:nvSpPr>
          <p:spPr>
            <a:xfrm>
              <a:off x="5121222" y="1811850"/>
              <a:ext cx="1860264" cy="186026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2458" y="1826363"/>
              <a:ext cx="1800000" cy="1800000"/>
            </a:xfrm>
            <a:prstGeom prst="ellipse">
              <a:avLst/>
            </a:prstGeom>
            <a:grpFill/>
          </p:spPr>
        </p:pic>
      </p:grpSp>
      <p:grpSp>
        <p:nvGrpSpPr>
          <p:cNvPr id="2" name="组合 1"/>
          <p:cNvGrpSpPr/>
          <p:nvPr/>
        </p:nvGrpSpPr>
        <p:grpSpPr>
          <a:xfrm>
            <a:off x="1640114" y="2340526"/>
            <a:ext cx="1656000" cy="1656000"/>
            <a:chOff x="1640114" y="2340526"/>
            <a:chExt cx="1656000" cy="1656000"/>
          </a:xfrm>
          <a:solidFill>
            <a:srgbClr val="C75050"/>
          </a:solidFill>
        </p:grpSpPr>
        <p:sp>
          <p:nvSpPr>
            <p:cNvPr id="26" name="椭圆 25"/>
            <p:cNvSpPr/>
            <p:nvPr/>
          </p:nvSpPr>
          <p:spPr>
            <a:xfrm>
              <a:off x="1640114" y="2340526"/>
              <a:ext cx="1656000" cy="165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图片 4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8781" y="2360050"/>
              <a:ext cx="1594832" cy="1594832"/>
            </a:xfrm>
            <a:prstGeom prst="ellipse">
              <a:avLst/>
            </a:prstGeom>
            <a:grpFill/>
          </p:spPr>
        </p:pic>
      </p:grpSp>
      <p:grpSp>
        <p:nvGrpSpPr>
          <p:cNvPr id="8" name="组合 7"/>
          <p:cNvGrpSpPr/>
          <p:nvPr/>
        </p:nvGrpSpPr>
        <p:grpSpPr>
          <a:xfrm>
            <a:off x="8926045" y="2418896"/>
            <a:ext cx="1470933" cy="1470933"/>
            <a:chOff x="8926045" y="2418896"/>
            <a:chExt cx="1470933" cy="1470933"/>
          </a:xfrm>
          <a:solidFill>
            <a:srgbClr val="C75050"/>
          </a:solidFill>
        </p:grpSpPr>
        <p:sp>
          <p:nvSpPr>
            <p:cNvPr id="28" name="椭圆 27"/>
            <p:cNvSpPr/>
            <p:nvPr/>
          </p:nvSpPr>
          <p:spPr>
            <a:xfrm>
              <a:off x="8926045" y="2418896"/>
              <a:ext cx="1470933" cy="14709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50599" y="2433410"/>
              <a:ext cx="1417351" cy="1417351"/>
            </a:xfrm>
            <a:prstGeom prst="ellipse">
              <a:avLst/>
            </a:prstGeom>
            <a:grpFill/>
          </p:spPr>
        </p:pic>
      </p:grpSp>
      <p:sp>
        <p:nvSpPr>
          <p:cNvPr id="9" name="文本框 8"/>
          <p:cNvSpPr txBox="1"/>
          <p:nvPr/>
        </p:nvSpPr>
        <p:spPr>
          <a:xfrm>
            <a:off x="1145317" y="4752744"/>
            <a:ext cx="2681899" cy="939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2300"/>
              </a:lnSpc>
              <a:defRPr sz="1200"/>
            </a:lvl1pPr>
          </a:lstStyle>
          <a:p>
            <a:r>
              <a:rPr lang="zh-CN" altLang="en-US" dirty="0"/>
              <a:t>请在此处添加您要描述的内容，言简意赅。请在此处添加您要描述的内容，言简意赅。</a:t>
            </a:r>
            <a:endParaRPr lang="en-US" altLang="zh-CN" dirty="0"/>
          </a:p>
        </p:txBody>
      </p:sp>
      <p:sp>
        <p:nvSpPr>
          <p:cNvPr id="10" name="文本框 9"/>
          <p:cNvSpPr txBox="1"/>
          <p:nvPr/>
        </p:nvSpPr>
        <p:spPr>
          <a:xfrm>
            <a:off x="1621069" y="4344701"/>
            <a:ext cx="1937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</a:lstStyle>
          <a:p>
            <a:r>
              <a:rPr lang="zh-CN" altLang="en-US" dirty="0"/>
              <a:t>请输入您的标题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4352376" y="4822663"/>
            <a:ext cx="0" cy="118800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4856846" y="4752744"/>
            <a:ext cx="2681899" cy="939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2300"/>
              </a:lnSpc>
              <a:defRPr sz="1200"/>
            </a:lvl1pPr>
          </a:lstStyle>
          <a:p>
            <a:r>
              <a:rPr lang="zh-CN" altLang="en-US" dirty="0"/>
              <a:t>请在此处添加您要描述的内容，言简意赅。请在此处添加您要描述的内容，言简意赅。</a:t>
            </a:r>
            <a:endParaRPr lang="en-US" altLang="zh-CN" dirty="0"/>
          </a:p>
        </p:txBody>
      </p:sp>
      <p:sp>
        <p:nvSpPr>
          <p:cNvPr id="30" name="文本框 29"/>
          <p:cNvSpPr txBox="1"/>
          <p:nvPr/>
        </p:nvSpPr>
        <p:spPr>
          <a:xfrm>
            <a:off x="5289151" y="4347034"/>
            <a:ext cx="1829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</a:lstStyle>
          <a:p>
            <a:r>
              <a:rPr lang="zh-CN" altLang="en-US" dirty="0"/>
              <a:t>请输入您的标题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8350770" y="4752744"/>
            <a:ext cx="2681899" cy="939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ts val="2300"/>
              </a:lnSpc>
              <a:defRPr sz="1200"/>
            </a:lvl1pPr>
          </a:lstStyle>
          <a:p>
            <a:r>
              <a:rPr lang="zh-CN" altLang="en-US" dirty="0"/>
              <a:t>请在此处添加您要描述的内容，言简意赅。请在此处添加您要描述的内容，言简意赅。</a:t>
            </a:r>
            <a:endParaRPr lang="en-US" altLang="zh-CN" dirty="0"/>
          </a:p>
        </p:txBody>
      </p:sp>
      <p:sp>
        <p:nvSpPr>
          <p:cNvPr id="33" name="文本框 32"/>
          <p:cNvSpPr txBox="1"/>
          <p:nvPr/>
        </p:nvSpPr>
        <p:spPr>
          <a:xfrm>
            <a:off x="8633715" y="4347034"/>
            <a:ext cx="2051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</a:lstStyle>
          <a:p>
            <a:r>
              <a:rPr lang="zh-CN" altLang="en-US" dirty="0"/>
              <a:t>请输入您的标题</a:t>
            </a:r>
          </a:p>
        </p:txBody>
      </p:sp>
      <p:cxnSp>
        <p:nvCxnSpPr>
          <p:cNvPr id="48" name="直接连接符 47"/>
          <p:cNvCxnSpPr/>
          <p:nvPr/>
        </p:nvCxnSpPr>
        <p:spPr>
          <a:xfrm flipH="1">
            <a:off x="7968343" y="4822663"/>
            <a:ext cx="0" cy="118800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 flipH="1">
            <a:off x="1260834" y="270280"/>
            <a:ext cx="72000" cy="468000"/>
          </a:xfrm>
          <a:prstGeom prst="rect">
            <a:avLst/>
          </a:prstGeom>
          <a:solidFill>
            <a:srgbClr val="C7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651109" y="254328"/>
            <a:ext cx="681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+mj-lt"/>
                <a:ea typeface="+mj-ea"/>
              </a:rPr>
              <a:t>02</a:t>
            </a:r>
            <a:endParaRPr lang="en-US" altLang="zh-CN" sz="2800" dirty="0">
              <a:latin typeface="+mj-lt"/>
              <a:ea typeface="+mj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402304" y="241629"/>
            <a:ext cx="5136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请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输入您的标题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 rot="17100000">
            <a:off x="175953" y="261388"/>
            <a:ext cx="481872" cy="469661"/>
            <a:chOff x="1032060" y="5022216"/>
            <a:chExt cx="753746" cy="734645"/>
          </a:xfrm>
        </p:grpSpPr>
        <p:sp>
          <p:nvSpPr>
            <p:cNvPr id="44" name="等腰三角形 43"/>
            <p:cNvSpPr/>
            <p:nvPr/>
          </p:nvSpPr>
          <p:spPr>
            <a:xfrm rot="20627212" flipH="1" flipV="1">
              <a:off x="1032060" y="5107080"/>
              <a:ext cx="753746" cy="649781"/>
            </a:xfrm>
            <a:prstGeom prst="triangle">
              <a:avLst/>
            </a:prstGeom>
            <a:noFill/>
            <a:ln w="12700">
              <a:solidFill>
                <a:srgbClr val="C7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 rot="6289781" flipH="1" flipV="1">
              <a:off x="1003006" y="5062727"/>
              <a:ext cx="587410" cy="506388"/>
            </a:xfrm>
            <a:prstGeom prst="triangle">
              <a:avLst/>
            </a:prstGeom>
            <a:solidFill>
              <a:srgbClr val="C75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3493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2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7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2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7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2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7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  <p:bldP spid="10" grpId="0"/>
      <p:bldP spid="29" grpId="0"/>
      <p:bldP spid="30" grpId="0"/>
      <p:bldP spid="32" grpId="0"/>
      <p:bldP spid="3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ULTRA_SCORM_COURSE_ID" val="1E2F398C-C7B4-4454-8F6F-76CFD20B0B8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JVte0o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CVbXtK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JVte0q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lW17Si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lW17Sm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lW17Sj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lW17Sp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lW17Sr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lm17SgXZichKDQAA1SEAABcAAAB1bml2ZXJzYWwvdW5pdmVyc2FsLnBuZ+2a+VdS6/rAqdNpVvNU15xLvXmuOZQnp+NAmROna6UNZk61zLxhgqhoKGLTdUiJopaWiZ6sk+KAqZm6EbBDSR5E6jig4lBxFAXBgRAVkbupzr1r3fVd3z/gLn5gb57ns9/9Ps+73+d5n/1C7rEj/jobjTZCIBAdWIBPMASyBgaBfINcvxbU7Gq6MQGeViUF+3tDKF0mk6CwJvZg4EEIpI6wafnct6C8ISEgNAkC0WVqPqtYyIrzYDs4zOfgicuRkuGjebbyAdYHWdHc6rnV9Trn9ev1U78jntz8/fe7cy7o5+8MWPOuevNPOectLV79c+3W9Tt8bm8pM1Zf+Vn69/0bVNjpLpn7IulHxafSBxc9jydtD/9UTKmUUkRSt4hSSmVL3YMsLlSNla0op5EjGYrhmqZRnDFo0lknP1nFSpDpeTOEH1EPuvyMZKjR1lRm558zhnmpPnWneIOKK41V9vV4qyjsrK/7KlBuQwdl/OFner0bvwaUmu0rCUML4ij14K1/ixN+4DdIuIvFBvB0IMdKI+0iao43AlaDxy1aoAVaoAVaoAVaoAVaoAVaoAVaoAVaoAVaoAVa8L8HUAJz9QJLs2X6HtgK02i8rTRbiuvvaPYOd/p8p9lu3PL/g4/hd/5o4HrxWz/9fvihdSk2UfbGknAJtywwH0WJUL2CKlYooSlMF7yyDzmSJXlhXnszbXmsiaGSBPFbnOI5P4xPI5SVFazM3yTLjy07/M0znmNmXq7jr0svr2SFEahhZpqmYppihBrNGGLkDHbVxIgLMKe6wxvjFw71JKW9mTMXTwTMDSVxG/VmjoSALUryljhIXEMvPgxQryhdpulKaTxP/UEvs99j9tXWMK6Xcipe4EZqGkkTjwOZi2OFSEMXqIPTsAfiFHfgvlRAgNJjhppX3grl1bw3MUMs+qRZxqd3JDYmKInGyFc/mbJbC2nzkscsGn3TMdP5A/c527PqIoDh/VzCZ4/s+jgRkHhy0wlPKQJjX+bszJjFIy+5eFBnD6eOZijieSfPksVx11ux4rDRwUj7csF++HCICRm9wjRfmbnwPXnLvpK8OdI0VtjZdlLWG8MJ68aj5EDFzDFBO1fWSpI6JRoq6uKAM32AKs2Ot4ChsxNFnm9FLyQam6rpAelTdaxBLiHudztl9cPYQJEbvdMhkHDLavg6YAOMudUOVlTje4FqfBeiKDT+bKrxs0ZhW+u5M03oNxIUqnFE+P5YetCJHeTSwl2Prp32DJEn/bNmthj/xvFpFY/Z31BRxmzlsVwYixzn55tjaX5d6eaNmwXCiO5eRwJPRrboCKlbN0ie/8s3kPfwSs9bVC4+rvuzIfGiFmmBysOHmGSU/VcTIye4ZfrIW888Txj9R3mxbSn15gZ0S36IXNbPfuzdnrNtu3H7/phWM5sDtoqN5MzpNAQ3DV+s8BIJ00jSh4hXxEWAPX9y6mrKTdprCKS5SBS+fTi23UlUkNnHaXButEsIFVrrw+z/celZiuCCPFC1HIgrd+5kjWwsjlQM4QPqN6+Vyxz339un2otoeIiLuuEqdkp8p3RNBjII0xaAQvC3ZIUOpE0enB1ZvehhdXj4x/toWXWQaUq3nbrOh7jJyLh6uHkg0RJ9yrjdKXLnIhzNHeYZwgC+g0XHB0C5FvI+LVSW+5P7l3YnVQ8ECFOTQ1YtP9e9HMQbi7bcbHhKPhAsvDbR5fvyYu+uH5LuF3FhwTzCIfhv2CPE0ECobsjfBNhd6OHmmnM8N1gKzc8+zTz7iDUYxgm9tNl2Y4nwlZO4jwmOK2cEK+OkeJqI4vKs2B/eogze2XF9Tb+D2VwplpefjGOmF+9NOo1oTTRqLNnzl3zh05I8fW8b7x5ZsH7cjWr9QFHiqxuYEoDk5nXi/n1haNbNATrvDUb6OLKQ5VHgbkdsnfttj0ROxVl/GZAEEaPicrmo77WmZ/ulQgdf4qZKna66WUzB2CNdpmvnhYujEhQGHsH7YBvjc2cf5ddXO0LSkfli4damW1ccnz4spervFy0BQ9t3ijDTFAchjQBw9CN1MbZUb44veprV0OPQyFCrpmPpCi5A/9rpHagiLOqtnUoUwgDc6F57uAKcgjoaj1tkRyFws3lRUzTS3LKMO9qKX8KUlPfE9zYD4bf45WEGDYiSDFFdj2MXD886zQ5SU8YqMlPh2BrGEiaS8AuiiVLLVck8DgtDDZi+XUctiBBrHs3cXZ43I+NC1erUFQnDYJx9JHUUAqmOIuWVKbGXKxqy9DeKkkShTD6SQVOkiA63GUG9xPaKy4vvr+u94BEgqHxERieAmTdkmtjYhHfy8A7O1EftIQcqHxVgbJHf3jVqX+p36lH17heiR2R3c6zaOkC3z/GeFSPoU5/9BWiyLndJLDO6Z6/z0OHXdxYBfdi4jmKjUSluaXJ+Sd8Ffh8ZO8nNXJGlFGEc8EVNWRv/KnueLerrAB9K6b6eOby466ZVNDa28zg74tF5n7KYzUbiVB7gTkiLTxafN7izxrVFqnKdMmpfkNZ3D7tAIOIUw0zO06yxtUv91Mc4qQUMI2nkgb4kHGNSdFR1qa9NfPxuT+oy3XyajlwY9lB2Mk+Py3yIjn2C+7gWXTbZAkZzBtD1eQGri8MVOJMUnWhs6sCk1BhyBS32MjCryhq8X4uXO370lyweEwjxC4NvHNgX2yXJTJO17SPWAuxuSwtbvZduJ77cvecY+wyhpqB2ftl1D9E2O2Zix7mKLAz33gDYz2Rfh71Fh26mkj/qfNRT3jP/7b4qMTzcRS+B+l8u9WXYe/SFMl0nJ/pzzK8+zrq5Du1FHPQrRpZTavGqgdbCNzl70KGyvmPZj/NnWV8Hz0iEIoxRxjz2EDvZofCWcX6RXgN5VtZ80Cp3LGGiOW+ioPz4qieR1dCFl3rOUOUA15kAXVmwM8MtfOB4KoYaSH62V1Vg+ngWt0NA/Tpx+JYEj99xzh5+OrISK8s1m6MtcVP6jtdeOq7veYY8lOn1aNK158Kiwdlb72ruhrpwvZzyx3YIg8iZvL19nAWFR1T56sM6lns5wmjD9iXaVEBwLR5BmrIg2mLnOqwfmqsm/Plbgh16GjxUn7r5F+GDReVUu/eMzzacPuISlaLJRmeHIzPkvfMNH/bB+xuv0vOtYkx2NyyLnbMvTXDTnxSj1//2CEA7iscHyrPqTGQlO51MtsLgekVG8EE3XfwhfNZxX+LXqXP+0fy2FnA5Hdz7O/liXIn0xRW1aIRACvqDtZdgrDYrJEnpqyCnGWAVUK8Cg8UoJf7n1DvnTWyOM9evc0rO5tsi06cOBjMTkfei0eJoMFcf1ZFFU+JH99ladrTmH/K9fQbaaP+TKlyWP0Zp24+gFlsQe+LKwsyVOVZ3wdU6Ln0Hx/HGlIw2nYGUfcxzQKzMFTISXrfO/LqJz6x0DVNdE484sCZGCLHkqNuPT6QK/swhSxnzA7FCr9mLZLwsoq7MaytvP5tx4LixCq3KsZbLQscXbYzyxf4HXGu/BC+Z1Rhuju4PjIDOrybPRhsWwIvOgNfNzRSh3BvtPCnGYkXZy39U8LxpuwF5HSHAkby1vs8toED/SckQLyozowoXeUs9eTQTwEw8yh7EJ0ixETvenxpWju0YVqIKl345xbCiov6dVWe63Kefl+rzKJ8zVmO6jOPCR6Nyau2IWFNg7EGGWjk6isvzXHe7MpKNFwGIkqcpgkVpKiOdnxyuE7HtzxvPbvu89CxdnvylcJCbG9dXkw1OqCJwYiZJ0lzvBTi2KKVUZK75L/wKe/YkXSVBNnWjhOIySJPoy6iVv9WEDo8dTfDsw50Kr0KYgmPRV7lSxMHoNRj6EHMDEj3RQVfC0NOF0cnTrOMTmhAXjz0meAFvF2GUoi/Xi8BKLY73cp8PEZbaHEi6fr4liObhkMuMp7yw35hQJVUl5td+hJIBgmauNONExdv+s3T7IVtn/ajLrO9gu+XlWOrWppUVBYPRcjAC6sDi5YaJj67iGo+Em/7pMzr8rKKk9e8GnvNbwFyzaON1fWQDEFMKrrmcGMQmE1MYRYQ4nI1lL7OgKyjqweb8ncohNC/iYZR6iSdZ65r6AqqaPNr07SoEepqmeAF6VZxWyAIkX02jw2vVUpngTI+bKzBW0rt/uDUuiItqGhKik61aKp2kb+s/tX2jd0kT/c5ZyV9DL1O00HZ82fpkE8aQZbYa8swrDgrt2MVviRt5PL4tqsAMtOlj3tT97QrNj//cwLm7pctP8BbM7qNQGunp0xoMwAeL9Pfik1EVNfvumQAkat+xE+zkmw6HwRJu7MTo+tJfMfQYykSQ0JrM3CxKNAzArchKkXqHKlCrwbq+jSSxiWeafeyXDInpyyzXEKsWe03sczTPSNXd1gBQ2tEyTdUecvf/ehsoVS/Huq/+/DpQ4ZUoYDswLvlrxHCDXn/EshCqvvgf8ZJj/8PP/zCgVOb1PMNbOS2Lo9Rwa43qdJVoV3SzIQy+oGCoaYtgpA4+0HTQV7bkj76t1nnIUa/KjXsT7L356opGD/M94kPxPnvtX1BLAwQUAAIACACWbXtKKwvAbUoAAABrAAAAGwAAAHVuaXZlcnNhbC91bml2ZXJzYWwucG5nLnhtbLOxr8jNUShLLSrOzM+zVTLUM1Cyt+PlsikoSi3LTC1XqACKGekZQICSQiUqtzwzpSQDKGRgbowQzEjNTM8osVWyMDCFC+oDzQQAUEsBAgAAFAACAAgAlW17ShUOrShkBAAABxEAAB0AAAAAAAAAAQAAAAAAAAAAAHVuaXZlcnNhbC9jb21tb25fbWVzc2FnZXMubG5nUEsBAgAAFAACAAgAlW17Sgh+CyMpAwAAhgwAACcAAAAAAAAAAQAAAAAAnwQAAHVuaXZlcnNhbC9mbGFzaF9wdWJsaXNoaW5nX3NldHRpbmdzLnhtbFBLAQIAABQAAgAIAJVte0q1/AlkugIAAFUKAAAhAAAAAAAAAAEAAAAAAA0IAAB1bml2ZXJzYWwvZmxhc2hfc2tpbl9zZXR0aW5ncy54bWxQSwECAAAUAAIACACVbXtKKpYPZ/4CAACXCwAAJgAAAAAAAAABAAAAAAAGCwAAdW5pdmVyc2FsL2h0bWxfcHVibGlzaGluZ19zZXR0aW5ncy54bWxQSwECAAAUAAIACACVbXtKaHFSkZoBAAAfBgAAHwAAAAAAAAABAAAAAABIDgAAdW5pdmVyc2FsL2h0bWxfc2tpbl9zZXR0aW5ncy5qc1BLAQIAABQAAgAIAJVte0o9PC/RwQAAAOUBAAAaAAAAAAAAAAEAAAAAAB8QAAB1bml2ZXJzYWwvaTE4bl9wcmVzZXRzLnhtbFBLAQIAABQAAgAIAJVte0qa+ZZkawAAAGsAAAAcAAAAAAAAAAEAAAAAABgRAAB1bml2ZXJzYWwvbG9jYWxfc2V0dGluZ3MueG1sUEsBAgAAFAACAAgARJRXRyO0Tvv7AgAAsAgAABQAAAAAAAAAAQAAAAAAvREAAHVuaXZlcnNhbC9wbGF5ZXIueG1sUEsBAgAAFAACAAgAlW17SrCHI/RsAQAA9wIAACkAAAAAAAAAAQAAAAAA6hQAAHVuaXZlcnNhbC9za2luX2N1c3RvbWl6YXRpb25fc2V0dGluZ3MueG1sUEsBAgAAFAACAAgAlm17SgXZichKDQAA1SEAABcAAAAAAAAAAAAAAAAAnRYAAHVuaXZlcnNhbC91bml2ZXJzYWwucG5nUEsBAgAAFAACAAgAlm17SisLwG1KAAAAawAAABsAAAAAAAAAAQAAAAAAHCQAAHVuaXZlcnNhbC91bml2ZXJzYWwucG5nLnhtbFBLBQYAAAAACwALAEkDAACfJAAAAAA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2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2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1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1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1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1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TuWHP#"/>
  <p:tag name="MH_LAYOUT" val="Text"/>
  <p:tag name="MH" val="20160315165528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1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1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1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1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1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5165528"/>
  <p:tag name="MH_LIBRARY" val="GRAPHIC"/>
  <p:tag name="MH_TYPE" val="Picture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5165528"/>
  <p:tag name="MH_LIBRARY" val="GRAPHIC"/>
  <p:tag name="MH_TYPE" val="Pictur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5165528"/>
  <p:tag name="MH_LIBRARY" val="GRAPHIC"/>
  <p:tag name="MH_TYPE" val="Picture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1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03134832"/>
  <p:tag name="MH_LIBRARY" val="GRAPHIC"/>
  <p:tag name="MH_TYPE" val="Other"/>
  <p:tag name="MH_ORDER" val="2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gency FB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2418</TotalTime>
  <Words>2093</Words>
  <Application>Microsoft Office PowerPoint</Application>
  <PresentationFormat>宽屏</PresentationFormat>
  <Paragraphs>250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4" baseType="lpstr">
      <vt:lpstr>Meiryo</vt:lpstr>
      <vt:lpstr>方正兰亭细黑_GBK</vt:lpstr>
      <vt:lpstr>黑体</vt:lpstr>
      <vt:lpstr>华康少女文字W5(P)</vt:lpstr>
      <vt:lpstr>宋体</vt:lpstr>
      <vt:lpstr>微软雅黑</vt:lpstr>
      <vt:lpstr>微软雅黑 (正文)</vt:lpstr>
      <vt:lpstr>微软雅黑 Light</vt:lpstr>
      <vt:lpstr>幼圆</vt:lpstr>
      <vt:lpstr>张海山锐线体简</vt:lpstr>
      <vt:lpstr>Agency FB</vt:lpstr>
      <vt:lpstr>Arial</vt:lpstr>
      <vt:lpstr>Calibri</vt:lpstr>
      <vt:lpstr>Calibri Light</vt:lpstr>
      <vt:lpstr>Mistral</vt:lpstr>
      <vt:lpstr>Segoe UI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232</cp:revision>
  <dcterms:created xsi:type="dcterms:W3CDTF">2015-12-31T14:36:27Z</dcterms:created>
  <dcterms:modified xsi:type="dcterms:W3CDTF">2022-06-11T06:15:36Z</dcterms:modified>
</cp:coreProperties>
</file>