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</p:sldMasterIdLst>
  <p:notesMasterIdLst>
    <p:notesMasterId r:id="rId27"/>
  </p:notesMasterIdLst>
  <p:sldIdLst>
    <p:sldId id="294" r:id="rId3"/>
    <p:sldId id="288" r:id="rId4"/>
    <p:sldId id="284" r:id="rId5"/>
    <p:sldId id="289" r:id="rId6"/>
    <p:sldId id="290" r:id="rId7"/>
    <p:sldId id="291" r:id="rId8"/>
    <p:sldId id="292" r:id="rId9"/>
    <p:sldId id="285" r:id="rId10"/>
    <p:sldId id="293" r:id="rId11"/>
    <p:sldId id="305" r:id="rId12"/>
    <p:sldId id="306" r:id="rId13"/>
    <p:sldId id="307" r:id="rId14"/>
    <p:sldId id="286" r:id="rId15"/>
    <p:sldId id="296" r:id="rId16"/>
    <p:sldId id="297" r:id="rId17"/>
    <p:sldId id="298" r:id="rId18"/>
    <p:sldId id="299" r:id="rId19"/>
    <p:sldId id="287" r:id="rId20"/>
    <p:sldId id="300" r:id="rId21"/>
    <p:sldId id="301" r:id="rId22"/>
    <p:sldId id="303" r:id="rId23"/>
    <p:sldId id="302" r:id="rId24"/>
    <p:sldId id="295" r:id="rId25"/>
    <p:sldId id="308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9D7FE"/>
    <a:srgbClr val="8E6CFE"/>
    <a:srgbClr val="FFCD00"/>
    <a:srgbClr val="F6F576"/>
    <a:srgbClr val="7AC4E7"/>
    <a:srgbClr val="FFDA05"/>
    <a:srgbClr val="FE8707"/>
    <a:srgbClr val="BACBFF"/>
    <a:srgbClr val="FE89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9" autoAdjust="0"/>
    <p:restoredTop sz="96192" autoAdjust="0"/>
  </p:normalViewPr>
  <p:slideViewPr>
    <p:cSldViewPr snapToGrid="0">
      <p:cViewPr varScale="1">
        <p:scale>
          <a:sx n="105" d="100"/>
          <a:sy n="105" d="100"/>
        </p:scale>
        <p:origin x="70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79C45-607A-4CD2-A445-2EB693D92AD1}" type="datetimeFigureOut">
              <a:rPr lang="zh-CN" altLang="en-US" smtClean="0"/>
              <a:t>2021/3/9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2B03F-0FBC-4C0A-B5EA-46CDA35C76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617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258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292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653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2861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439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77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6258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1993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7169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584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706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595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020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7825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3871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3826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2586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177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138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4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121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229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259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2B03F-0FBC-4C0A-B5EA-46CDA35C765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542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7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7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11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428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759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431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05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256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46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3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11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64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68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65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rgbClr val="C9D7F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素材：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图表：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rgbClr val="C9D7FE"/>
                </a:solidFill>
                <a:ea typeface="宋体"/>
              </a:rPr>
              <a:t>精美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课件：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srgbClr val="C9D7FE"/>
                </a:solidFill>
                <a:ea typeface="宋体"/>
              </a:rPr>
              <a:t>工作总结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工作计划：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srgbClr val="C9D7FE"/>
                </a:solidFill>
                <a:ea typeface="宋体"/>
              </a:rPr>
              <a:t>商务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个人简历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srgbClr val="C9D7FE"/>
                </a:solidFill>
                <a:ea typeface="宋体"/>
              </a:rPr>
              <a:t>毕业答辩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工作汇报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C9D7F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srgbClr val="C9D7FE"/>
                </a:solidFill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srgbClr val="C9D7FE"/>
                </a:solidFill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435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06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58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D7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8.sv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51A4D15-228E-4F2D-9FF8-422989AAAC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339"/>
          <a:stretch/>
        </p:blipFill>
        <p:spPr>
          <a:xfrm>
            <a:off x="8344730" y="732472"/>
            <a:ext cx="2390292" cy="197236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DA4DCAC-E89F-4F2C-B41A-AC0264F64E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922"/>
          <a:stretch/>
        </p:blipFill>
        <p:spPr>
          <a:xfrm>
            <a:off x="688260" y="3429000"/>
            <a:ext cx="4143753" cy="323261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C6C6E13-AAAD-4E04-B99B-B8A3AE412903}"/>
              </a:ext>
            </a:extLst>
          </p:cNvPr>
          <p:cNvSpPr txBox="1"/>
          <p:nvPr/>
        </p:nvSpPr>
        <p:spPr>
          <a:xfrm>
            <a:off x="2933158" y="1617639"/>
            <a:ext cx="6076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latin typeface="汉仪中圆简" panose="02010609000101010101" pitchFamily="49" charset="-122"/>
                <a:ea typeface="汉仪中圆简" panose="02010609000101010101" pitchFamily="49" charset="-122"/>
              </a:rPr>
              <a:t>卡</a:t>
            </a:r>
            <a:r>
              <a:rPr lang="zh-CN" altLang="en-US" sz="6600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通</a:t>
            </a:r>
            <a:r>
              <a:rPr lang="en-US" altLang="zh-CN" sz="6600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MBE</a:t>
            </a:r>
            <a:r>
              <a:rPr lang="zh-CN" altLang="en-US" sz="6600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模</a:t>
            </a:r>
            <a:r>
              <a:rPr lang="zh-CN" altLang="en-US" sz="6600" dirty="0">
                <a:latin typeface="汉仪中圆简" panose="02010609000101010101" pitchFamily="49" charset="-122"/>
                <a:ea typeface="汉仪中圆简" panose="02010609000101010101" pitchFamily="49" charset="-122"/>
              </a:rPr>
              <a:t>板</a:t>
            </a:r>
          </a:p>
        </p:txBody>
      </p:sp>
      <p:sp>
        <p:nvSpPr>
          <p:cNvPr id="6" name="TextBox 29">
            <a:extLst>
              <a:ext uri="{FF2B5EF4-FFF2-40B4-BE49-F238E27FC236}">
                <a16:creationId xmlns:a16="http://schemas.microsoft.com/office/drawing/2014/main" xmlns="" id="{3DC8B270-8486-4724-BBBA-5AA55068D2E1}"/>
              </a:ext>
            </a:extLst>
          </p:cNvPr>
          <p:cNvSpPr txBox="1"/>
          <p:nvPr/>
        </p:nvSpPr>
        <p:spPr>
          <a:xfrm>
            <a:off x="3257008" y="3153244"/>
            <a:ext cx="542925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144A7E3-FFA0-4883-8391-606D03A1E3B8}"/>
              </a:ext>
            </a:extLst>
          </p:cNvPr>
          <p:cNvSpPr/>
          <p:nvPr/>
        </p:nvSpPr>
        <p:spPr>
          <a:xfrm>
            <a:off x="4239902" y="2905684"/>
            <a:ext cx="3263049" cy="137728"/>
          </a:xfrm>
          <a:prstGeom prst="rect">
            <a:avLst/>
          </a:prstGeom>
          <a:solidFill>
            <a:srgbClr val="FFDA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3DE4FCE-FC58-4E47-904C-F8F911D77C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3305" y="3043412"/>
            <a:ext cx="4387645" cy="343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214C16E-2D0A-43EF-9FDE-4E25AA04DC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897" y="0"/>
            <a:ext cx="6858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16E378D-F6CC-48AE-BBAF-5977A6D2C83C}"/>
              </a:ext>
            </a:extLst>
          </p:cNvPr>
          <p:cNvSpPr txBox="1"/>
          <p:nvPr/>
        </p:nvSpPr>
        <p:spPr>
          <a:xfrm>
            <a:off x="7542628" y="2417287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6882FD28-0530-431F-8F3D-C1434E969537}"/>
              </a:ext>
            </a:extLst>
          </p:cNvPr>
          <p:cNvSpPr/>
          <p:nvPr/>
        </p:nvSpPr>
        <p:spPr>
          <a:xfrm>
            <a:off x="6947077" y="2417286"/>
            <a:ext cx="400111" cy="40011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0B555D7-A258-423E-929C-0750FC435909}"/>
              </a:ext>
            </a:extLst>
          </p:cNvPr>
          <p:cNvSpPr txBox="1"/>
          <p:nvPr/>
        </p:nvSpPr>
        <p:spPr>
          <a:xfrm>
            <a:off x="7542628" y="323355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1ED23C59-6316-4D8A-A328-93874528A586}"/>
              </a:ext>
            </a:extLst>
          </p:cNvPr>
          <p:cNvSpPr/>
          <p:nvPr/>
        </p:nvSpPr>
        <p:spPr>
          <a:xfrm>
            <a:off x="6947077" y="3233552"/>
            <a:ext cx="400111" cy="40011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39BA6C8-9D81-4FA4-903C-570AE22117E2}"/>
              </a:ext>
            </a:extLst>
          </p:cNvPr>
          <p:cNvSpPr txBox="1"/>
          <p:nvPr/>
        </p:nvSpPr>
        <p:spPr>
          <a:xfrm>
            <a:off x="7542628" y="404981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EE774495-F89E-43C4-AE53-67238C188161}"/>
              </a:ext>
            </a:extLst>
          </p:cNvPr>
          <p:cNvSpPr/>
          <p:nvPr/>
        </p:nvSpPr>
        <p:spPr>
          <a:xfrm>
            <a:off x="6947077" y="4049818"/>
            <a:ext cx="400111" cy="40011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03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07CA403-FACD-4C36-BB57-14F8FABFC4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051" y="0"/>
            <a:ext cx="5515897" cy="5515897"/>
          </a:xfrm>
          <a:prstGeom prst="rect">
            <a:avLst/>
          </a:prstGeom>
        </p:spPr>
      </p:pic>
      <p:sp>
        <p:nvSpPr>
          <p:cNvPr id="4" name="TextBox 29">
            <a:extLst>
              <a:ext uri="{FF2B5EF4-FFF2-40B4-BE49-F238E27FC236}">
                <a16:creationId xmlns:a16="http://schemas.microsoft.com/office/drawing/2014/main" xmlns="" id="{EF4CBC62-5545-49C8-B4FB-733F86E895CD}"/>
              </a:ext>
            </a:extLst>
          </p:cNvPr>
          <p:cNvSpPr txBox="1"/>
          <p:nvPr/>
        </p:nvSpPr>
        <p:spPr>
          <a:xfrm>
            <a:off x="2453420" y="4747679"/>
            <a:ext cx="7238267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</p:spTree>
    <p:extLst>
      <p:ext uri="{BB962C8B-B14F-4D97-AF65-F5344CB8AC3E}">
        <p14:creationId xmlns:p14="http://schemas.microsoft.com/office/powerpoint/2010/main" val="24739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EAF5358-4A8E-4B52-A378-DC2E72A1F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6959" y="0"/>
            <a:ext cx="6858000" cy="6858000"/>
          </a:xfrm>
          <a:prstGeom prst="rect">
            <a:avLst/>
          </a:prstGeom>
        </p:spPr>
      </p:pic>
      <p:pic>
        <p:nvPicPr>
          <p:cNvPr id="5" name="图形 4" descr="智能手机">
            <a:extLst>
              <a:ext uri="{FF2B5EF4-FFF2-40B4-BE49-F238E27FC236}">
                <a16:creationId xmlns:a16="http://schemas.microsoft.com/office/drawing/2014/main" xmlns="" id="{11FE79D1-1131-4C2E-82C9-B68EDC811C6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381950" y="1083411"/>
            <a:ext cx="597310" cy="59731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4E186A7-330D-4670-849D-9400ABAB59E4}"/>
              </a:ext>
            </a:extLst>
          </p:cNvPr>
          <p:cNvSpPr txBox="1"/>
          <p:nvPr/>
        </p:nvSpPr>
        <p:spPr>
          <a:xfrm>
            <a:off x="1805708" y="184925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978BCA9-604C-4683-A82F-9942CA346A8B}"/>
              </a:ext>
            </a:extLst>
          </p:cNvPr>
          <p:cNvSpPr txBox="1"/>
          <p:nvPr/>
        </p:nvSpPr>
        <p:spPr>
          <a:xfrm>
            <a:off x="2298290" y="24479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82820C1-43BD-4EFC-9D24-4618CCA12D21}"/>
              </a:ext>
            </a:extLst>
          </p:cNvPr>
          <p:cNvSpPr txBox="1"/>
          <p:nvPr/>
        </p:nvSpPr>
        <p:spPr>
          <a:xfrm>
            <a:off x="2298290" y="278499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11" name="图形 10" descr="文档">
            <a:extLst>
              <a:ext uri="{FF2B5EF4-FFF2-40B4-BE49-F238E27FC236}">
                <a16:creationId xmlns:a16="http://schemas.microsoft.com/office/drawing/2014/main" xmlns="" id="{105BA30F-9D39-4694-A430-3963EB0CCD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311581" y="3864831"/>
            <a:ext cx="589322" cy="58932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64880BC-94D2-45A6-9E01-5C80F5EC4262}"/>
              </a:ext>
            </a:extLst>
          </p:cNvPr>
          <p:cNvSpPr txBox="1"/>
          <p:nvPr/>
        </p:nvSpPr>
        <p:spPr>
          <a:xfrm>
            <a:off x="1805708" y="466294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82063F4-27AB-4383-B4F9-848C42EF02B7}"/>
              </a:ext>
            </a:extLst>
          </p:cNvPr>
          <p:cNvSpPr txBox="1"/>
          <p:nvPr/>
        </p:nvSpPr>
        <p:spPr>
          <a:xfrm>
            <a:off x="2298290" y="526161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1340038-8AB2-45AE-809C-7D40C4963407}"/>
              </a:ext>
            </a:extLst>
          </p:cNvPr>
          <p:cNvSpPr txBox="1"/>
          <p:nvPr/>
        </p:nvSpPr>
        <p:spPr>
          <a:xfrm>
            <a:off x="2298290" y="559868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47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FF22A601-C1B9-4AFB-BF8A-8DB7A34FEF53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53719B-9B1F-4FDC-80D5-BFD9C2E5B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4" y="0"/>
            <a:ext cx="6858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E497B9C-018C-4E08-8826-A5F8D67A0FA1}"/>
              </a:ext>
            </a:extLst>
          </p:cNvPr>
          <p:cNvSpPr txBox="1"/>
          <p:nvPr/>
        </p:nvSpPr>
        <p:spPr>
          <a:xfrm>
            <a:off x="6477119" y="1760836"/>
            <a:ext cx="5200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THREE</a:t>
            </a:r>
            <a:endParaRPr lang="zh-CN" altLang="en-US" sz="66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7A59221F-1918-4FCD-97F5-FFFC75DAE08D}"/>
              </a:ext>
            </a:extLst>
          </p:cNvPr>
          <p:cNvSpPr txBox="1"/>
          <p:nvPr/>
        </p:nvSpPr>
        <p:spPr>
          <a:xfrm>
            <a:off x="6477119" y="3621326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863CB28-2F2E-4605-8A53-84466CAA9ABA}"/>
              </a:ext>
            </a:extLst>
          </p:cNvPr>
          <p:cNvSpPr/>
          <p:nvPr/>
        </p:nvSpPr>
        <p:spPr>
          <a:xfrm>
            <a:off x="6586302" y="3060007"/>
            <a:ext cx="2351902" cy="2616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1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C7BD623-94B7-4ECD-A050-EB1249A676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661" y="723028"/>
            <a:ext cx="4963819" cy="4963819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8E17A069-FF3B-47BB-9315-07559F8E2B9C}"/>
              </a:ext>
            </a:extLst>
          </p:cNvPr>
          <p:cNvCxnSpPr>
            <a:cxnSpLocks/>
          </p:cNvCxnSpPr>
          <p:nvPr/>
        </p:nvCxnSpPr>
        <p:spPr>
          <a:xfrm>
            <a:off x="4966164" y="2652599"/>
            <a:ext cx="2118995" cy="0"/>
          </a:xfrm>
          <a:prstGeom prst="line">
            <a:avLst/>
          </a:prstGeom>
          <a:noFill/>
          <a:ln>
            <a:solidFill>
              <a:srgbClr val="8E6CFE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TextBox 83">
            <a:extLst>
              <a:ext uri="{FF2B5EF4-FFF2-40B4-BE49-F238E27FC236}">
                <a16:creationId xmlns:a16="http://schemas.microsoft.com/office/drawing/2014/main" xmlns="" id="{8B595460-998B-4274-B134-98FE854AA669}"/>
              </a:ext>
            </a:extLst>
          </p:cNvPr>
          <p:cNvSpPr txBox="1"/>
          <p:nvPr/>
        </p:nvSpPr>
        <p:spPr>
          <a:xfrm>
            <a:off x="1871507" y="2389770"/>
            <a:ext cx="3859905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单击此处添加文本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1D7FCC33-E49A-4632-86FD-7776D5C51BB3}"/>
              </a:ext>
            </a:extLst>
          </p:cNvPr>
          <p:cNvCxnSpPr>
            <a:cxnSpLocks/>
          </p:cNvCxnSpPr>
          <p:nvPr/>
        </p:nvCxnSpPr>
        <p:spPr>
          <a:xfrm>
            <a:off x="5348788" y="3458497"/>
            <a:ext cx="2118995" cy="0"/>
          </a:xfrm>
          <a:prstGeom prst="line">
            <a:avLst/>
          </a:prstGeom>
          <a:noFill/>
          <a:ln>
            <a:solidFill>
              <a:srgbClr val="8E6CFE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TextBox 83">
            <a:extLst>
              <a:ext uri="{FF2B5EF4-FFF2-40B4-BE49-F238E27FC236}">
                <a16:creationId xmlns:a16="http://schemas.microsoft.com/office/drawing/2014/main" xmlns="" id="{90128B9E-CDCB-4A9D-BA48-58CF64982DDB}"/>
              </a:ext>
            </a:extLst>
          </p:cNvPr>
          <p:cNvSpPr txBox="1"/>
          <p:nvPr/>
        </p:nvSpPr>
        <p:spPr>
          <a:xfrm>
            <a:off x="2254131" y="3195668"/>
            <a:ext cx="3859905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单击此处添加文本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31A7B053-A33C-41F0-AD49-B3E0D5819481}"/>
              </a:ext>
            </a:extLst>
          </p:cNvPr>
          <p:cNvCxnSpPr>
            <a:cxnSpLocks/>
          </p:cNvCxnSpPr>
          <p:nvPr/>
        </p:nvCxnSpPr>
        <p:spPr>
          <a:xfrm>
            <a:off x="4966164" y="4335579"/>
            <a:ext cx="2118995" cy="0"/>
          </a:xfrm>
          <a:prstGeom prst="line">
            <a:avLst/>
          </a:prstGeom>
          <a:noFill/>
          <a:ln>
            <a:solidFill>
              <a:srgbClr val="8E6CFE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Box 83">
            <a:extLst>
              <a:ext uri="{FF2B5EF4-FFF2-40B4-BE49-F238E27FC236}">
                <a16:creationId xmlns:a16="http://schemas.microsoft.com/office/drawing/2014/main" xmlns="" id="{DABDDFB8-F1FB-4F44-AF8F-81071FE56D79}"/>
              </a:ext>
            </a:extLst>
          </p:cNvPr>
          <p:cNvSpPr txBox="1"/>
          <p:nvPr/>
        </p:nvSpPr>
        <p:spPr>
          <a:xfrm>
            <a:off x="1871507" y="4072750"/>
            <a:ext cx="3859905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22181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1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1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2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2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10" grpId="0"/>
      <p:bldP spid="1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7B56659-3552-4A04-B792-B83526EFA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17" y="1027657"/>
            <a:ext cx="4558237" cy="480268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1FE1368-05E7-4DA0-8427-1D03DDB63370}"/>
              </a:ext>
            </a:extLst>
          </p:cNvPr>
          <p:cNvSpPr txBox="1"/>
          <p:nvPr/>
        </p:nvSpPr>
        <p:spPr>
          <a:xfrm>
            <a:off x="6887864" y="1550062"/>
            <a:ext cx="454250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9600" dirty="0">
                <a:solidFill>
                  <a:schemeClr val="bg1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O</a:t>
            </a:r>
            <a:endParaRPr lang="zh-CN" altLang="en-US" sz="49600" dirty="0">
              <a:solidFill>
                <a:schemeClr val="bg1">
                  <a:lumMod val="7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9BB498D0-1B93-4FAF-B113-1EDAC6C05877}"/>
              </a:ext>
            </a:extLst>
          </p:cNvPr>
          <p:cNvSpPr txBox="1"/>
          <p:nvPr/>
        </p:nvSpPr>
        <p:spPr>
          <a:xfrm>
            <a:off x="6702526" y="1445342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</p:spTree>
    <p:extLst>
      <p:ext uri="{BB962C8B-B14F-4D97-AF65-F5344CB8AC3E}">
        <p14:creationId xmlns:p14="http://schemas.microsoft.com/office/powerpoint/2010/main" val="346887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A28E8D0-D991-45BE-B223-2321FC317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8068" y="919960"/>
            <a:ext cx="4982909" cy="498290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1E3D730-E19A-485A-9189-32A497F098BC}"/>
              </a:ext>
            </a:extLst>
          </p:cNvPr>
          <p:cNvSpPr/>
          <p:nvPr/>
        </p:nvSpPr>
        <p:spPr>
          <a:xfrm>
            <a:off x="4972280" y="1955491"/>
            <a:ext cx="442452" cy="4424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A62AC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E00DA30-846E-48BA-87AC-636164B1C69F}"/>
              </a:ext>
            </a:extLst>
          </p:cNvPr>
          <p:cNvSpPr txBox="1"/>
          <p:nvPr/>
        </p:nvSpPr>
        <p:spPr>
          <a:xfrm>
            <a:off x="2473484" y="2810770"/>
            <a:ext cx="33091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LOVE</a:t>
            </a:r>
            <a:endParaRPr lang="zh-CN" altLang="en-US" sz="80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TextBox 29">
            <a:extLst>
              <a:ext uri="{FF2B5EF4-FFF2-40B4-BE49-F238E27FC236}">
                <a16:creationId xmlns:a16="http://schemas.microsoft.com/office/drawing/2014/main" xmlns="" id="{8C84EAB0-2014-4B75-BFDC-CBBB014589D3}"/>
              </a:ext>
            </a:extLst>
          </p:cNvPr>
          <p:cNvSpPr txBox="1"/>
          <p:nvPr/>
        </p:nvSpPr>
        <p:spPr>
          <a:xfrm>
            <a:off x="2041356" y="4150007"/>
            <a:ext cx="3646712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</a:t>
            </a:r>
          </a:p>
        </p:txBody>
      </p:sp>
    </p:spTree>
    <p:extLst>
      <p:ext uri="{BB962C8B-B14F-4D97-AF65-F5344CB8AC3E}">
        <p14:creationId xmlns:p14="http://schemas.microsoft.com/office/powerpoint/2010/main" val="193709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0B08109-42D6-4408-8499-37E342C485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2689" y="1697920"/>
            <a:ext cx="5782629" cy="3718231"/>
          </a:xfrm>
          <a:prstGeom prst="rect">
            <a:avLst/>
          </a:prstGeom>
        </p:spPr>
      </p:pic>
      <p:sp>
        <p:nvSpPr>
          <p:cNvPr id="4" name="Shape 2859">
            <a:extLst>
              <a:ext uri="{FF2B5EF4-FFF2-40B4-BE49-F238E27FC236}">
                <a16:creationId xmlns:a16="http://schemas.microsoft.com/office/drawing/2014/main" xmlns="" id="{897BE676-C233-44F2-8F40-D747EF4E277A}"/>
              </a:ext>
            </a:extLst>
          </p:cNvPr>
          <p:cNvSpPr/>
          <p:nvPr/>
        </p:nvSpPr>
        <p:spPr>
          <a:xfrm>
            <a:off x="1708139" y="4857351"/>
            <a:ext cx="557213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5" name="Shape 2860">
            <a:extLst>
              <a:ext uri="{FF2B5EF4-FFF2-40B4-BE49-F238E27FC236}">
                <a16:creationId xmlns:a16="http://schemas.microsoft.com/office/drawing/2014/main" xmlns="" id="{C6014962-366B-4415-9A49-28901A9CC79A}"/>
              </a:ext>
            </a:extLst>
          </p:cNvPr>
          <p:cNvSpPr/>
          <p:nvPr/>
        </p:nvSpPr>
        <p:spPr>
          <a:xfrm>
            <a:off x="2427277" y="4857351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6" name="Shape 2865">
            <a:extLst>
              <a:ext uri="{FF2B5EF4-FFF2-40B4-BE49-F238E27FC236}">
                <a16:creationId xmlns:a16="http://schemas.microsoft.com/office/drawing/2014/main" xmlns="" id="{5E42D7E3-66A1-4DA6-B13B-8A6F41524C6D}"/>
              </a:ext>
            </a:extLst>
          </p:cNvPr>
          <p:cNvSpPr/>
          <p:nvPr/>
        </p:nvSpPr>
        <p:spPr>
          <a:xfrm>
            <a:off x="3148002" y="4857351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7" name="Shape 2869">
            <a:extLst>
              <a:ext uri="{FF2B5EF4-FFF2-40B4-BE49-F238E27FC236}">
                <a16:creationId xmlns:a16="http://schemas.microsoft.com/office/drawing/2014/main" xmlns="" id="{F6EA71E8-967A-4B4C-ABF7-701EC293B317}"/>
              </a:ext>
            </a:extLst>
          </p:cNvPr>
          <p:cNvSpPr/>
          <p:nvPr/>
        </p:nvSpPr>
        <p:spPr>
          <a:xfrm>
            <a:off x="3868727" y="4874814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8" name="TextBox 29">
            <a:extLst>
              <a:ext uri="{FF2B5EF4-FFF2-40B4-BE49-F238E27FC236}">
                <a16:creationId xmlns:a16="http://schemas.microsoft.com/office/drawing/2014/main" xmlns="" id="{F60BA517-3488-479F-9176-5798E399BDCD}"/>
              </a:ext>
            </a:extLst>
          </p:cNvPr>
          <p:cNvSpPr txBox="1"/>
          <p:nvPr/>
        </p:nvSpPr>
        <p:spPr>
          <a:xfrm>
            <a:off x="1582573" y="2942955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</p:spTree>
    <p:extLst>
      <p:ext uri="{BB962C8B-B14F-4D97-AF65-F5344CB8AC3E}">
        <p14:creationId xmlns:p14="http://schemas.microsoft.com/office/powerpoint/2010/main" val="215562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FF22A601-C1B9-4AFB-BF8A-8DB7A34FEF53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53719B-9B1F-4FDC-80D5-BFD9C2E5B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4" y="0"/>
            <a:ext cx="6858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E497B9C-018C-4E08-8826-A5F8D67A0FA1}"/>
              </a:ext>
            </a:extLst>
          </p:cNvPr>
          <p:cNvSpPr txBox="1"/>
          <p:nvPr/>
        </p:nvSpPr>
        <p:spPr>
          <a:xfrm>
            <a:off x="6477119" y="1760836"/>
            <a:ext cx="5200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FOUR</a:t>
            </a:r>
            <a:endParaRPr lang="zh-CN" altLang="en-US" sz="66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7A59221F-1918-4FCD-97F5-FFFC75DAE08D}"/>
              </a:ext>
            </a:extLst>
          </p:cNvPr>
          <p:cNvSpPr txBox="1"/>
          <p:nvPr/>
        </p:nvSpPr>
        <p:spPr>
          <a:xfrm>
            <a:off x="6477119" y="3621326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863CB28-2F2E-4605-8A53-84466CAA9ABA}"/>
              </a:ext>
            </a:extLst>
          </p:cNvPr>
          <p:cNvSpPr/>
          <p:nvPr/>
        </p:nvSpPr>
        <p:spPr>
          <a:xfrm>
            <a:off x="6586302" y="3060007"/>
            <a:ext cx="2351902" cy="2616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791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23F1FEC-68B7-4BAE-B6F6-878A72AF31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039" y="774290"/>
            <a:ext cx="5309420" cy="5309420"/>
          </a:xfrm>
          <a:prstGeom prst="rect">
            <a:avLst/>
          </a:prstGeom>
        </p:spPr>
      </p:pic>
      <p:sp>
        <p:nvSpPr>
          <p:cNvPr id="9" name="Shape 2859">
            <a:extLst>
              <a:ext uri="{FF2B5EF4-FFF2-40B4-BE49-F238E27FC236}">
                <a16:creationId xmlns:a16="http://schemas.microsoft.com/office/drawing/2014/main" xmlns="" id="{0324C0D0-EA92-46DD-8DB2-12D6501C155A}"/>
              </a:ext>
            </a:extLst>
          </p:cNvPr>
          <p:cNvSpPr/>
          <p:nvPr/>
        </p:nvSpPr>
        <p:spPr>
          <a:xfrm>
            <a:off x="6801817" y="4560088"/>
            <a:ext cx="557213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10" name="Shape 2860">
            <a:extLst>
              <a:ext uri="{FF2B5EF4-FFF2-40B4-BE49-F238E27FC236}">
                <a16:creationId xmlns:a16="http://schemas.microsoft.com/office/drawing/2014/main" xmlns="" id="{EC763B75-D78E-4AB8-9C9F-C91B1A82E378}"/>
              </a:ext>
            </a:extLst>
          </p:cNvPr>
          <p:cNvSpPr/>
          <p:nvPr/>
        </p:nvSpPr>
        <p:spPr>
          <a:xfrm>
            <a:off x="7520955" y="4560088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11" name="Shape 2865">
            <a:extLst>
              <a:ext uri="{FF2B5EF4-FFF2-40B4-BE49-F238E27FC236}">
                <a16:creationId xmlns:a16="http://schemas.microsoft.com/office/drawing/2014/main" xmlns="" id="{11E689BB-CA62-4034-8BFC-2FC5ADB3771B}"/>
              </a:ext>
            </a:extLst>
          </p:cNvPr>
          <p:cNvSpPr/>
          <p:nvPr/>
        </p:nvSpPr>
        <p:spPr>
          <a:xfrm>
            <a:off x="8241680" y="4560088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12" name="Shape 2869">
            <a:extLst>
              <a:ext uri="{FF2B5EF4-FFF2-40B4-BE49-F238E27FC236}">
                <a16:creationId xmlns:a16="http://schemas.microsoft.com/office/drawing/2014/main" xmlns="" id="{9BD23E14-AAC3-4699-BF91-B5F3495B20F3}"/>
              </a:ext>
            </a:extLst>
          </p:cNvPr>
          <p:cNvSpPr/>
          <p:nvPr/>
        </p:nvSpPr>
        <p:spPr>
          <a:xfrm>
            <a:off x="8962405" y="4577551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13" name="TextBox 29">
            <a:extLst>
              <a:ext uri="{FF2B5EF4-FFF2-40B4-BE49-F238E27FC236}">
                <a16:creationId xmlns:a16="http://schemas.microsoft.com/office/drawing/2014/main" xmlns="" id="{89C46C76-9179-410B-8396-305399461FB7}"/>
              </a:ext>
            </a:extLst>
          </p:cNvPr>
          <p:cNvSpPr txBox="1"/>
          <p:nvPr/>
        </p:nvSpPr>
        <p:spPr>
          <a:xfrm>
            <a:off x="6676251" y="2645692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379B661-C4CD-4B3C-A3A9-2FDFDE80D93E}"/>
              </a:ext>
            </a:extLst>
          </p:cNvPr>
          <p:cNvSpPr txBox="1"/>
          <p:nvPr/>
        </p:nvSpPr>
        <p:spPr>
          <a:xfrm>
            <a:off x="6611459" y="1578062"/>
            <a:ext cx="4564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创意策划</a:t>
            </a:r>
          </a:p>
        </p:txBody>
      </p:sp>
    </p:spTree>
    <p:extLst>
      <p:ext uri="{BB962C8B-B14F-4D97-AF65-F5344CB8AC3E}">
        <p14:creationId xmlns:p14="http://schemas.microsoft.com/office/powerpoint/2010/main" val="303090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BA403AB6-A7C4-4ABF-B61C-15C2FCC978F5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5BEDCD6-ED0E-4A7C-9E9B-BB0A0568F5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073" y="1690401"/>
            <a:ext cx="2668229" cy="266822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109B3B9-A07B-444A-839C-6C4A50B9BC4F}"/>
              </a:ext>
            </a:extLst>
          </p:cNvPr>
          <p:cNvSpPr txBox="1"/>
          <p:nvPr/>
        </p:nvSpPr>
        <p:spPr>
          <a:xfrm>
            <a:off x="1899835" y="4191132"/>
            <a:ext cx="3627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CONTENT</a:t>
            </a:r>
            <a:endParaRPr lang="zh-CN" altLang="en-US" sz="60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2266485-1CC9-49D1-9133-4FB1AE6B5C61}"/>
              </a:ext>
            </a:extLst>
          </p:cNvPr>
          <p:cNvSpPr txBox="1"/>
          <p:nvPr/>
        </p:nvSpPr>
        <p:spPr>
          <a:xfrm>
            <a:off x="6664798" y="1587777"/>
            <a:ext cx="529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01.</a:t>
            </a:r>
            <a:r>
              <a:rPr lang="zh-CN" altLang="en-US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单击添加标题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11959CB-055E-4D30-BFF5-31B8353F2C4D}"/>
              </a:ext>
            </a:extLst>
          </p:cNvPr>
          <p:cNvSpPr txBox="1"/>
          <p:nvPr/>
        </p:nvSpPr>
        <p:spPr>
          <a:xfrm>
            <a:off x="6664798" y="2585432"/>
            <a:ext cx="529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02.</a:t>
            </a:r>
            <a:r>
              <a:rPr lang="zh-CN" altLang="en-US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单击添加标题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E1A9122-9F7C-48B1-9972-A2B99B9CD36C}"/>
              </a:ext>
            </a:extLst>
          </p:cNvPr>
          <p:cNvSpPr txBox="1"/>
          <p:nvPr/>
        </p:nvSpPr>
        <p:spPr>
          <a:xfrm>
            <a:off x="6664798" y="3529234"/>
            <a:ext cx="529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03.</a:t>
            </a:r>
            <a:r>
              <a:rPr lang="zh-CN" altLang="en-US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单击添加标题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0F6F7EE-641C-422A-954A-FCEBC2763F58}"/>
              </a:ext>
            </a:extLst>
          </p:cNvPr>
          <p:cNvSpPr txBox="1"/>
          <p:nvPr/>
        </p:nvSpPr>
        <p:spPr>
          <a:xfrm>
            <a:off x="6664798" y="4526889"/>
            <a:ext cx="529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04.</a:t>
            </a:r>
            <a:r>
              <a:rPr lang="zh-CN" altLang="en-US" sz="28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9656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9FDF22-AD00-4A8F-88AC-A70D1B474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527" y="1423527"/>
            <a:ext cx="4010946" cy="401094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66CC0DB-90CB-4D57-B680-DB4D231070C8}"/>
              </a:ext>
            </a:extLst>
          </p:cNvPr>
          <p:cNvSpPr txBox="1"/>
          <p:nvPr/>
        </p:nvSpPr>
        <p:spPr>
          <a:xfrm>
            <a:off x="731520" y="189361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362EBD4-CFDE-4CB6-8DB0-3A79EA4C7EF4}"/>
              </a:ext>
            </a:extLst>
          </p:cNvPr>
          <p:cNvSpPr txBox="1"/>
          <p:nvPr/>
        </p:nvSpPr>
        <p:spPr>
          <a:xfrm>
            <a:off x="1224102" y="249228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6D22434-2DCE-45FA-9DA9-24CABB0459FB}"/>
              </a:ext>
            </a:extLst>
          </p:cNvPr>
          <p:cNvSpPr txBox="1"/>
          <p:nvPr/>
        </p:nvSpPr>
        <p:spPr>
          <a:xfrm>
            <a:off x="1224102" y="282935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0978DEE-EC78-40A0-82A9-C141C57E7CF3}"/>
              </a:ext>
            </a:extLst>
          </p:cNvPr>
          <p:cNvSpPr txBox="1"/>
          <p:nvPr/>
        </p:nvSpPr>
        <p:spPr>
          <a:xfrm>
            <a:off x="731520" y="392639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11ACFD8-4826-4319-9D94-FA4352B5B78F}"/>
              </a:ext>
            </a:extLst>
          </p:cNvPr>
          <p:cNvSpPr txBox="1"/>
          <p:nvPr/>
        </p:nvSpPr>
        <p:spPr>
          <a:xfrm>
            <a:off x="1224102" y="452507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B86A76C-C46E-42F8-8A3A-E3DE63C7AADD}"/>
              </a:ext>
            </a:extLst>
          </p:cNvPr>
          <p:cNvSpPr txBox="1"/>
          <p:nvPr/>
        </p:nvSpPr>
        <p:spPr>
          <a:xfrm>
            <a:off x="1224102" y="486214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D8F2CB1-4D3A-484B-8E30-CEBD44759B70}"/>
              </a:ext>
            </a:extLst>
          </p:cNvPr>
          <p:cNvSpPr txBox="1"/>
          <p:nvPr/>
        </p:nvSpPr>
        <p:spPr>
          <a:xfrm>
            <a:off x="7603026" y="194513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F912ADE-96A9-4F13-9C1C-A871510B1F87}"/>
              </a:ext>
            </a:extLst>
          </p:cNvPr>
          <p:cNvSpPr txBox="1"/>
          <p:nvPr/>
        </p:nvSpPr>
        <p:spPr>
          <a:xfrm>
            <a:off x="8095608" y="254381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CFE5258-D105-49BA-A959-9AAF0B457D2D}"/>
              </a:ext>
            </a:extLst>
          </p:cNvPr>
          <p:cNvSpPr txBox="1"/>
          <p:nvPr/>
        </p:nvSpPr>
        <p:spPr>
          <a:xfrm>
            <a:off x="8095608" y="288087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AC0BA81-394A-4723-927A-C94CF74353F3}"/>
              </a:ext>
            </a:extLst>
          </p:cNvPr>
          <p:cNvSpPr txBox="1"/>
          <p:nvPr/>
        </p:nvSpPr>
        <p:spPr>
          <a:xfrm>
            <a:off x="7603026" y="397792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6B0E296-F236-45E6-A881-EF69799712BD}"/>
              </a:ext>
            </a:extLst>
          </p:cNvPr>
          <p:cNvSpPr txBox="1"/>
          <p:nvPr/>
        </p:nvSpPr>
        <p:spPr>
          <a:xfrm>
            <a:off x="8095608" y="457659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18774BD-1B42-4AEA-89D1-D005EEFDEC69}"/>
              </a:ext>
            </a:extLst>
          </p:cNvPr>
          <p:cNvSpPr txBox="1"/>
          <p:nvPr/>
        </p:nvSpPr>
        <p:spPr>
          <a:xfrm>
            <a:off x="8095608" y="491366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5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2886A54-C207-41C0-97BF-90C6B46E5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662" y="571500"/>
            <a:ext cx="5715000" cy="5715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4535135-0187-4A43-8616-E9FA5C2D17E9}"/>
              </a:ext>
            </a:extLst>
          </p:cNvPr>
          <p:cNvSpPr txBox="1"/>
          <p:nvPr/>
        </p:nvSpPr>
        <p:spPr>
          <a:xfrm>
            <a:off x="1553496" y="1491068"/>
            <a:ext cx="454250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9600" dirty="0">
                <a:solidFill>
                  <a:schemeClr val="bg1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T</a:t>
            </a:r>
            <a:endParaRPr lang="zh-CN" altLang="en-US" sz="49600" dirty="0">
              <a:solidFill>
                <a:schemeClr val="bg1">
                  <a:lumMod val="7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890DD5F9-0D61-493A-AB22-BF4676EF6858}"/>
              </a:ext>
            </a:extLst>
          </p:cNvPr>
          <p:cNvSpPr txBox="1"/>
          <p:nvPr/>
        </p:nvSpPr>
        <p:spPr>
          <a:xfrm>
            <a:off x="1368158" y="1386348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</p:spTree>
    <p:extLst>
      <p:ext uri="{BB962C8B-B14F-4D97-AF65-F5344CB8AC3E}">
        <p14:creationId xmlns:p14="http://schemas.microsoft.com/office/powerpoint/2010/main" val="362236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5C9A732-E524-449F-B470-4251F63A0F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741" y="892677"/>
            <a:ext cx="5072645" cy="5072645"/>
          </a:xfrm>
          <a:prstGeom prst="rect">
            <a:avLst/>
          </a:prstGeom>
        </p:spPr>
      </p:pic>
      <p:pic>
        <p:nvPicPr>
          <p:cNvPr id="5" name="图形 4" descr="耳机">
            <a:extLst>
              <a:ext uri="{FF2B5EF4-FFF2-40B4-BE49-F238E27FC236}">
                <a16:creationId xmlns:a16="http://schemas.microsoft.com/office/drawing/2014/main" xmlns="" id="{D2CD537D-A7C2-4160-84A2-613ADC9D4A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509252" y="1814450"/>
            <a:ext cx="914400" cy="914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CE2E60C-DBBC-4006-8BF0-9014407C9454}"/>
              </a:ext>
            </a:extLst>
          </p:cNvPr>
          <p:cNvSpPr txBox="1"/>
          <p:nvPr/>
        </p:nvSpPr>
        <p:spPr>
          <a:xfrm>
            <a:off x="1931070" y="181445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0FD7A40-D2BC-4749-BB7F-154F224AF399}"/>
              </a:ext>
            </a:extLst>
          </p:cNvPr>
          <p:cNvSpPr txBox="1"/>
          <p:nvPr/>
        </p:nvSpPr>
        <p:spPr>
          <a:xfrm>
            <a:off x="2423652" y="241312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673BF1A-F7D2-47ED-AAF8-3A859E91D69A}"/>
              </a:ext>
            </a:extLst>
          </p:cNvPr>
          <p:cNvSpPr txBox="1"/>
          <p:nvPr/>
        </p:nvSpPr>
        <p:spPr>
          <a:xfrm>
            <a:off x="2423652" y="275019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10" name="图形 9" descr="收音机">
            <a:extLst>
              <a:ext uri="{FF2B5EF4-FFF2-40B4-BE49-F238E27FC236}">
                <a16:creationId xmlns:a16="http://schemas.microsoft.com/office/drawing/2014/main" xmlns="" id="{FA6CE4B1-3109-43E7-A992-15A7B2ECF02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509252" y="3758225"/>
            <a:ext cx="914400" cy="9144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9CF6847-C29C-49F8-8B46-3BFE7B79C117}"/>
              </a:ext>
            </a:extLst>
          </p:cNvPr>
          <p:cNvSpPr txBox="1"/>
          <p:nvPr/>
        </p:nvSpPr>
        <p:spPr>
          <a:xfrm>
            <a:off x="2008685" y="381233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005E9B6-6F89-42C6-B811-312AEE0549B8}"/>
              </a:ext>
            </a:extLst>
          </p:cNvPr>
          <p:cNvSpPr txBox="1"/>
          <p:nvPr/>
        </p:nvSpPr>
        <p:spPr>
          <a:xfrm>
            <a:off x="2501267" y="441101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285D865-E2F5-4262-B185-7FB06F234E24}"/>
              </a:ext>
            </a:extLst>
          </p:cNvPr>
          <p:cNvSpPr txBox="1"/>
          <p:nvPr/>
        </p:nvSpPr>
        <p:spPr>
          <a:xfrm>
            <a:off x="2501267" y="474808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306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10FE741-D99C-45D0-A429-8D1F941744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24" y="1641242"/>
            <a:ext cx="12034351" cy="388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53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FF22A601-C1B9-4AFB-BF8A-8DB7A34FEF53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53719B-9B1F-4FDC-80D5-BFD9C2E5B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4" y="0"/>
            <a:ext cx="6858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E497B9C-018C-4E08-8826-A5F8D67A0FA1}"/>
              </a:ext>
            </a:extLst>
          </p:cNvPr>
          <p:cNvSpPr txBox="1"/>
          <p:nvPr/>
        </p:nvSpPr>
        <p:spPr>
          <a:xfrm>
            <a:off x="6477119" y="1760836"/>
            <a:ext cx="5200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ONE</a:t>
            </a:r>
            <a:endParaRPr lang="zh-CN" altLang="en-US" sz="66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7A59221F-1918-4FCD-97F5-FFFC75DAE08D}"/>
              </a:ext>
            </a:extLst>
          </p:cNvPr>
          <p:cNvSpPr txBox="1"/>
          <p:nvPr/>
        </p:nvSpPr>
        <p:spPr>
          <a:xfrm>
            <a:off x="6477119" y="3621326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863CB28-2F2E-4605-8A53-84466CAA9ABA}"/>
              </a:ext>
            </a:extLst>
          </p:cNvPr>
          <p:cNvSpPr/>
          <p:nvPr/>
        </p:nvSpPr>
        <p:spPr>
          <a:xfrm>
            <a:off x="6586302" y="3060007"/>
            <a:ext cx="2351902" cy="2616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4288" y="813816"/>
            <a:ext cx="355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8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7FC7597-DC38-404B-B958-1AA5A5B1C8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000" y="1114500"/>
            <a:ext cx="4629000" cy="4629000"/>
          </a:xfrm>
          <a:prstGeom prst="rect">
            <a:avLst/>
          </a:prstGeom>
        </p:spPr>
      </p:pic>
      <p:sp>
        <p:nvSpPr>
          <p:cNvPr id="4" name="Shape 2859">
            <a:extLst>
              <a:ext uri="{FF2B5EF4-FFF2-40B4-BE49-F238E27FC236}">
                <a16:creationId xmlns:a16="http://schemas.microsoft.com/office/drawing/2014/main" xmlns="" id="{2D61409D-FBA7-4A17-B7B1-C92DB8FA064F}"/>
              </a:ext>
            </a:extLst>
          </p:cNvPr>
          <p:cNvSpPr/>
          <p:nvPr/>
        </p:nvSpPr>
        <p:spPr>
          <a:xfrm>
            <a:off x="7152557" y="4401336"/>
            <a:ext cx="557213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5" name="Shape 2860">
            <a:extLst>
              <a:ext uri="{FF2B5EF4-FFF2-40B4-BE49-F238E27FC236}">
                <a16:creationId xmlns:a16="http://schemas.microsoft.com/office/drawing/2014/main" xmlns="" id="{78B8DB4A-16D5-4E28-9819-6E9907B09399}"/>
              </a:ext>
            </a:extLst>
          </p:cNvPr>
          <p:cNvSpPr/>
          <p:nvPr/>
        </p:nvSpPr>
        <p:spPr>
          <a:xfrm>
            <a:off x="7871695" y="4401336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6" name="Shape 2865">
            <a:extLst>
              <a:ext uri="{FF2B5EF4-FFF2-40B4-BE49-F238E27FC236}">
                <a16:creationId xmlns:a16="http://schemas.microsoft.com/office/drawing/2014/main" xmlns="" id="{1908C343-5B45-4E86-977A-D2BC0B056DF3}"/>
              </a:ext>
            </a:extLst>
          </p:cNvPr>
          <p:cNvSpPr/>
          <p:nvPr/>
        </p:nvSpPr>
        <p:spPr>
          <a:xfrm>
            <a:off x="8592420" y="4401336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7" name="Shape 2869">
            <a:extLst>
              <a:ext uri="{FF2B5EF4-FFF2-40B4-BE49-F238E27FC236}">
                <a16:creationId xmlns:a16="http://schemas.microsoft.com/office/drawing/2014/main" xmlns="" id="{C4DE9705-EBD7-4B72-A798-E764401C3CBE}"/>
              </a:ext>
            </a:extLst>
          </p:cNvPr>
          <p:cNvSpPr/>
          <p:nvPr/>
        </p:nvSpPr>
        <p:spPr>
          <a:xfrm>
            <a:off x="9313145" y="4418799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8" name="TextBox 29">
            <a:extLst>
              <a:ext uri="{FF2B5EF4-FFF2-40B4-BE49-F238E27FC236}">
                <a16:creationId xmlns:a16="http://schemas.microsoft.com/office/drawing/2014/main" xmlns="" id="{694EC506-F9AF-4E69-BF97-7294B478ABBE}"/>
              </a:ext>
            </a:extLst>
          </p:cNvPr>
          <p:cNvSpPr txBox="1"/>
          <p:nvPr/>
        </p:nvSpPr>
        <p:spPr>
          <a:xfrm>
            <a:off x="7026991" y="2486940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EFA8D47-51E8-4CB5-B19A-4726A3F19C94}"/>
              </a:ext>
            </a:extLst>
          </p:cNvPr>
          <p:cNvSpPr/>
          <p:nvPr/>
        </p:nvSpPr>
        <p:spPr>
          <a:xfrm>
            <a:off x="7152557" y="1842379"/>
            <a:ext cx="2351902" cy="2616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60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FA326BF-B9BF-4C55-A2E4-2CE8482D09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859" y="1770208"/>
            <a:ext cx="1961209" cy="196120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4A6F15D-6204-4992-B7E9-A90011619B3F}"/>
              </a:ext>
            </a:extLst>
          </p:cNvPr>
          <p:cNvSpPr txBox="1"/>
          <p:nvPr/>
        </p:nvSpPr>
        <p:spPr>
          <a:xfrm>
            <a:off x="1137948" y="41659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847F2E3-D1B0-48EB-B714-CC593645F5F3}"/>
              </a:ext>
            </a:extLst>
          </p:cNvPr>
          <p:cNvSpPr txBox="1"/>
          <p:nvPr/>
        </p:nvSpPr>
        <p:spPr>
          <a:xfrm>
            <a:off x="1630530" y="476463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8EC3FE5-B257-4B72-8A8A-D3D271096741}"/>
              </a:ext>
            </a:extLst>
          </p:cNvPr>
          <p:cNvSpPr txBox="1"/>
          <p:nvPr/>
        </p:nvSpPr>
        <p:spPr>
          <a:xfrm>
            <a:off x="1630530" y="510170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BB22243-5E33-4D4C-8210-92C6CCA093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910" y="1030127"/>
            <a:ext cx="3019288" cy="301928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F712B24-6240-487C-8FB0-477250AB3057}"/>
              </a:ext>
            </a:extLst>
          </p:cNvPr>
          <p:cNvSpPr txBox="1"/>
          <p:nvPr/>
        </p:nvSpPr>
        <p:spPr>
          <a:xfrm>
            <a:off x="4330366" y="41659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5406729-3AC7-4D6F-B46D-A7D68FB479E7}"/>
              </a:ext>
            </a:extLst>
          </p:cNvPr>
          <p:cNvSpPr txBox="1"/>
          <p:nvPr/>
        </p:nvSpPr>
        <p:spPr>
          <a:xfrm>
            <a:off x="4822948" y="476463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D7B07F6-B1B7-480E-908D-B1E0728E7B97}"/>
              </a:ext>
            </a:extLst>
          </p:cNvPr>
          <p:cNvSpPr txBox="1"/>
          <p:nvPr/>
        </p:nvSpPr>
        <p:spPr>
          <a:xfrm>
            <a:off x="4822948" y="510170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6374275-6BF1-4345-BC2E-91AD31E10D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7041" y="1770208"/>
            <a:ext cx="1961209" cy="196120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43912A3-D360-4564-A604-4ABF805F7AB6}"/>
              </a:ext>
            </a:extLst>
          </p:cNvPr>
          <p:cNvSpPr txBox="1"/>
          <p:nvPr/>
        </p:nvSpPr>
        <p:spPr>
          <a:xfrm>
            <a:off x="7308130" y="41659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45B2F79-65FD-493D-84C4-87A85F1D5D92}"/>
              </a:ext>
            </a:extLst>
          </p:cNvPr>
          <p:cNvSpPr txBox="1"/>
          <p:nvPr/>
        </p:nvSpPr>
        <p:spPr>
          <a:xfrm>
            <a:off x="7800712" y="476463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60F62A8-BD24-401B-A764-E3812C56348D}"/>
              </a:ext>
            </a:extLst>
          </p:cNvPr>
          <p:cNvSpPr txBox="1"/>
          <p:nvPr/>
        </p:nvSpPr>
        <p:spPr>
          <a:xfrm>
            <a:off x="7800712" y="510170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828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5691C29-0522-472D-B00A-9D2EC5704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" y="-393895"/>
            <a:ext cx="6858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EE9E396-1B39-4C4F-B8E5-44CFD17C9123}"/>
              </a:ext>
            </a:extLst>
          </p:cNvPr>
          <p:cNvSpPr txBox="1"/>
          <p:nvPr/>
        </p:nvSpPr>
        <p:spPr>
          <a:xfrm>
            <a:off x="6887864" y="1550062"/>
            <a:ext cx="454250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9600" dirty="0">
                <a:solidFill>
                  <a:schemeClr val="bg1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S</a:t>
            </a:r>
            <a:endParaRPr lang="zh-CN" altLang="en-US" sz="49600" dirty="0">
              <a:solidFill>
                <a:schemeClr val="bg1">
                  <a:lumMod val="7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BF61142C-9ED8-4178-BA20-C7BD5D0EBA98}"/>
              </a:ext>
            </a:extLst>
          </p:cNvPr>
          <p:cNvSpPr txBox="1"/>
          <p:nvPr/>
        </p:nvSpPr>
        <p:spPr>
          <a:xfrm>
            <a:off x="6702526" y="1445342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</p:spTree>
    <p:extLst>
      <p:ext uri="{BB962C8B-B14F-4D97-AF65-F5344CB8AC3E}">
        <p14:creationId xmlns:p14="http://schemas.microsoft.com/office/powerpoint/2010/main" val="135157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C1E4571-797E-4707-9E26-885DCB2988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928" y="561120"/>
            <a:ext cx="5902985" cy="5902985"/>
          </a:xfrm>
          <a:prstGeom prst="rect">
            <a:avLst/>
          </a:prstGeom>
        </p:spPr>
      </p:pic>
      <p:sp>
        <p:nvSpPr>
          <p:cNvPr id="4" name="椭圆 2">
            <a:extLst>
              <a:ext uri="{FF2B5EF4-FFF2-40B4-BE49-F238E27FC236}">
                <a16:creationId xmlns:a16="http://schemas.microsoft.com/office/drawing/2014/main" xmlns="" id="{D67CC242-1C05-4110-8F46-98E2AC108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7359" y="271214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>
                  <a:lumMod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椭圆 327">
            <a:extLst>
              <a:ext uri="{FF2B5EF4-FFF2-40B4-BE49-F238E27FC236}">
                <a16:creationId xmlns:a16="http://schemas.microsoft.com/office/drawing/2014/main" xmlns="" id="{E2583AF2-8FD4-4503-8A29-DC9D4760E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7359" y="3561452"/>
            <a:ext cx="228600" cy="228600"/>
          </a:xfrm>
          <a:prstGeom prst="ellipse">
            <a:avLst/>
          </a:prstGeom>
          <a:solidFill>
            <a:schemeClr val="tx1"/>
          </a:solidFill>
          <a:ln>
            <a:solidFill>
              <a:srgbClr val="A8B2BE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>
                  <a:lumMod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椭圆 339">
            <a:extLst>
              <a:ext uri="{FF2B5EF4-FFF2-40B4-BE49-F238E27FC236}">
                <a16:creationId xmlns:a16="http://schemas.microsoft.com/office/drawing/2014/main" xmlns="" id="{A11C5548-9DD8-4F2B-A896-D735A0B44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7359" y="4409177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>
                  <a:lumMod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sym typeface="宋体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727BBAF-FE16-4F9A-A97C-D5B61FC6D0DE}"/>
              </a:ext>
            </a:extLst>
          </p:cNvPr>
          <p:cNvSpPr txBox="1"/>
          <p:nvPr/>
        </p:nvSpPr>
        <p:spPr>
          <a:xfrm>
            <a:off x="3585332" y="271655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166AAC0-019C-4DED-AC06-32A7AB7296F9}"/>
              </a:ext>
            </a:extLst>
          </p:cNvPr>
          <p:cNvSpPr txBox="1"/>
          <p:nvPr/>
        </p:nvSpPr>
        <p:spPr>
          <a:xfrm>
            <a:off x="2188006" y="267038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46DC4E4-1397-4584-BB5E-90EF475E3685}"/>
              </a:ext>
            </a:extLst>
          </p:cNvPr>
          <p:cNvSpPr txBox="1"/>
          <p:nvPr/>
        </p:nvSpPr>
        <p:spPr>
          <a:xfrm>
            <a:off x="3533366" y="3549764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9A0E6CF-D5EB-4A04-8A03-35E98C61E4BF}"/>
              </a:ext>
            </a:extLst>
          </p:cNvPr>
          <p:cNvSpPr txBox="1"/>
          <p:nvPr/>
        </p:nvSpPr>
        <p:spPr>
          <a:xfrm>
            <a:off x="2136040" y="3503598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EB705DE-8026-4249-B007-166618D066EB}"/>
              </a:ext>
            </a:extLst>
          </p:cNvPr>
          <p:cNvSpPr txBox="1"/>
          <p:nvPr/>
        </p:nvSpPr>
        <p:spPr>
          <a:xfrm>
            <a:off x="3533366" y="444998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6FF496E-FB8A-45D7-9EF4-321F754DDCA2}"/>
              </a:ext>
            </a:extLst>
          </p:cNvPr>
          <p:cNvSpPr txBox="1"/>
          <p:nvPr/>
        </p:nvSpPr>
        <p:spPr>
          <a:xfrm>
            <a:off x="2136040" y="440381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52564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FF22A601-C1B9-4AFB-BF8A-8DB7A34FEF53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53719B-9B1F-4FDC-80D5-BFD9C2E5B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4" y="0"/>
            <a:ext cx="6858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E497B9C-018C-4E08-8826-A5F8D67A0FA1}"/>
              </a:ext>
            </a:extLst>
          </p:cNvPr>
          <p:cNvSpPr txBox="1"/>
          <p:nvPr/>
        </p:nvSpPr>
        <p:spPr>
          <a:xfrm>
            <a:off x="6477119" y="1760836"/>
            <a:ext cx="5200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TWO</a:t>
            </a:r>
            <a:endParaRPr lang="zh-CN" altLang="en-US" sz="66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7A59221F-1918-4FCD-97F5-FFFC75DAE08D}"/>
              </a:ext>
            </a:extLst>
          </p:cNvPr>
          <p:cNvSpPr txBox="1"/>
          <p:nvPr/>
        </p:nvSpPr>
        <p:spPr>
          <a:xfrm>
            <a:off x="6477119" y="3621326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863CB28-2F2E-4605-8A53-84466CAA9ABA}"/>
              </a:ext>
            </a:extLst>
          </p:cNvPr>
          <p:cNvSpPr/>
          <p:nvPr/>
        </p:nvSpPr>
        <p:spPr>
          <a:xfrm>
            <a:off x="6586302" y="3060007"/>
            <a:ext cx="2351902" cy="2616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815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553EFCAF-36BE-4BCC-BE04-90CAAE73991C}"/>
              </a:ext>
            </a:extLst>
          </p:cNvPr>
          <p:cNvSpPr/>
          <p:nvPr/>
        </p:nvSpPr>
        <p:spPr>
          <a:xfrm>
            <a:off x="684628" y="393895"/>
            <a:ext cx="10775852" cy="6035040"/>
          </a:xfrm>
          <a:prstGeom prst="roundRect">
            <a:avLst>
              <a:gd name="adj" fmla="val 4080"/>
            </a:avLst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4E7A295-A104-42D2-ACB9-FCB01E1A34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689" y="1912329"/>
            <a:ext cx="3033341" cy="303334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88B3E17-565F-44D4-8A8F-D0650F63FC6B}"/>
              </a:ext>
            </a:extLst>
          </p:cNvPr>
          <p:cNvSpPr txBox="1"/>
          <p:nvPr/>
        </p:nvSpPr>
        <p:spPr>
          <a:xfrm>
            <a:off x="1222055" y="-2779522"/>
            <a:ext cx="454250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9600" dirty="0">
                <a:solidFill>
                  <a:schemeClr val="bg1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W</a:t>
            </a:r>
            <a:endParaRPr lang="zh-CN" altLang="en-US" sz="49600" dirty="0">
              <a:solidFill>
                <a:schemeClr val="bg1">
                  <a:lumMod val="7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TextBox 29">
            <a:extLst>
              <a:ext uri="{FF2B5EF4-FFF2-40B4-BE49-F238E27FC236}">
                <a16:creationId xmlns:a16="http://schemas.microsoft.com/office/drawing/2014/main" xmlns="" id="{E2514B3D-DF8F-4973-91C8-267E9DDAF32F}"/>
              </a:ext>
            </a:extLst>
          </p:cNvPr>
          <p:cNvSpPr txBox="1"/>
          <p:nvPr/>
        </p:nvSpPr>
        <p:spPr>
          <a:xfrm>
            <a:off x="1863374" y="3906961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</p:spTree>
    <p:extLst>
      <p:ext uri="{BB962C8B-B14F-4D97-AF65-F5344CB8AC3E}">
        <p14:creationId xmlns:p14="http://schemas.microsoft.com/office/powerpoint/2010/main" val="137016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41F34EB-9FE2-497C-8387-93CB3846380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01"/>
</p:tagLst>
</file>

<file path=ppt/theme/theme1.xml><?xml version="1.0" encoding="utf-8"?>
<a:theme xmlns:a="http://schemas.openxmlformats.org/drawingml/2006/main" name="第一PPT，www.1ppt.com">
  <a:themeElements>
    <a:clrScheme name="自定义 2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</TotalTime>
  <Words>535</Words>
  <Application>Microsoft Office PowerPoint</Application>
  <PresentationFormat>宽屏</PresentationFormat>
  <Paragraphs>109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Gill Sans</vt:lpstr>
      <vt:lpstr>Meiryo</vt:lpstr>
      <vt:lpstr>Montserrat Light</vt:lpstr>
      <vt:lpstr>等线</vt:lpstr>
      <vt:lpstr>等线 Light</vt:lpstr>
      <vt:lpstr>汉仪中圆简</vt:lpstr>
      <vt:lpstr>迷你简卡通</vt:lpstr>
      <vt:lpstr>宋体</vt:lpstr>
      <vt:lpstr>微软雅黑</vt:lpstr>
      <vt:lpstr>字魂36号-正文宋楷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222</cp:revision>
  <dcterms:created xsi:type="dcterms:W3CDTF">2017-08-18T03:02:00Z</dcterms:created>
  <dcterms:modified xsi:type="dcterms:W3CDTF">2021-03-09T02:54:49Z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