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9"/>
  </p:notesMasterIdLst>
  <p:sldIdLst>
    <p:sldId id="256" r:id="rId3"/>
    <p:sldId id="261" r:id="rId4"/>
    <p:sldId id="262" r:id="rId5"/>
    <p:sldId id="279" r:id="rId6"/>
    <p:sldId id="271" r:id="rId7"/>
    <p:sldId id="281" r:id="rId8"/>
    <p:sldId id="273" r:id="rId9"/>
    <p:sldId id="282" r:id="rId10"/>
    <p:sldId id="269" r:id="rId11"/>
    <p:sldId id="270" r:id="rId12"/>
    <p:sldId id="257" r:id="rId13"/>
    <p:sldId id="265" r:id="rId14"/>
    <p:sldId id="283" r:id="rId15"/>
    <p:sldId id="263" r:id="rId16"/>
    <p:sldId id="280" r:id="rId17"/>
    <p:sldId id="268" r:id="rId18"/>
    <p:sldId id="272" r:id="rId19"/>
    <p:sldId id="275" r:id="rId20"/>
    <p:sldId id="284" r:id="rId21"/>
    <p:sldId id="264" r:id="rId22"/>
    <p:sldId id="277" r:id="rId23"/>
    <p:sldId id="278" r:id="rId24"/>
    <p:sldId id="259" r:id="rId25"/>
    <p:sldId id="276" r:id="rId26"/>
    <p:sldId id="285" r:id="rId27"/>
    <p:sldId id="286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400000000553E-2"/>
          <c:w val="0.9060319999999995"/>
          <c:h val="0.85404200000000063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03951984"/>
        <c:axId val="-2003966128"/>
      </c:lineChart>
      <c:catAx>
        <c:axId val="-200395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-2003966128"/>
        <c:crosses val="autoZero"/>
        <c:auto val="1"/>
        <c:lblAlgn val="ctr"/>
        <c:lblOffset val="100"/>
        <c:noMultiLvlLbl val="1"/>
      </c:catAx>
      <c:valAx>
        <c:axId val="-2003966128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-200395198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91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91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4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724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2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77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70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775A4-DBCA-43D6-BDA5-B5DAC751E2D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87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E28C-3D3E-4DF5-86CA-388958D9FF2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756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26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1599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020DF-609D-469D-AA65-D123F325B72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78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35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489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77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2"/>
          <p:cNvSpPr>
            <a:spLocks noGrp="1"/>
          </p:cNvSpPr>
          <p:nvPr>
            <p:ph type="pic" sz="quarter" idx="11"/>
          </p:nvPr>
        </p:nvSpPr>
        <p:spPr>
          <a:xfrm rot="19473986">
            <a:off x="111931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2" name="图片占位符 2"/>
          <p:cNvSpPr>
            <a:spLocks noGrp="1"/>
          </p:cNvSpPr>
          <p:nvPr>
            <p:ph type="pic" sz="quarter" idx="12"/>
          </p:nvPr>
        </p:nvSpPr>
        <p:spPr>
          <a:xfrm rot="19473986">
            <a:off x="197873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4" name="图片占位符 2"/>
          <p:cNvSpPr>
            <a:spLocks noGrp="1"/>
          </p:cNvSpPr>
          <p:nvPr>
            <p:ph type="pic" sz="quarter" idx="13"/>
          </p:nvPr>
        </p:nvSpPr>
        <p:spPr>
          <a:xfrm rot="19473986">
            <a:off x="3035374" y="1355884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6" name="图片占位符 2"/>
          <p:cNvSpPr>
            <a:spLocks noGrp="1"/>
          </p:cNvSpPr>
          <p:nvPr>
            <p:ph type="pic" sz="quarter" idx="14"/>
          </p:nvPr>
        </p:nvSpPr>
        <p:spPr>
          <a:xfrm rot="19473986">
            <a:off x="5178947" y="1356181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8" name="图片占位符 2"/>
          <p:cNvSpPr>
            <a:spLocks noGrp="1"/>
          </p:cNvSpPr>
          <p:nvPr>
            <p:ph type="pic" sz="quarter" idx="15"/>
          </p:nvPr>
        </p:nvSpPr>
        <p:spPr>
          <a:xfrm rot="19473986">
            <a:off x="6326275" y="1356477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13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-1285025" y="-1360794"/>
            <a:ext cx="2247901" cy="206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lang="zh-CN" altLang="en-US" sz="600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5850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2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0.00324 L -0.0681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2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path" presetSubtype="0" repeatCount="200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0.00325 L -0.0681 -0.00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200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200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5857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110394"/>
      </p:ext>
    </p:extLst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417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67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630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73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15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51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04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13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9425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7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8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6.png"/><Relationship Id="rId2" Type="http://schemas.openxmlformats.org/officeDocument/2006/relationships/tags" Target="../tags/tag9.xml"/><Relationship Id="rId16" Type="http://schemas.openxmlformats.org/officeDocument/2006/relationships/image" Target="../media/image5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notesSlide" Target="../notesSlides/notesSlide9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456420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77762"/>
            <a:ext cx="4908716" cy="7076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简约总结计划</a:t>
            </a:r>
            <a:r>
              <a:rPr lang="en-US" altLang="zh-CN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65000"/>
                  <a:lumOff val="35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220797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48790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00432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960987" y="1908764"/>
            <a:ext cx="1314378" cy="13148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526035" y="1473655"/>
            <a:ext cx="2184281" cy="21850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629147" y="584380"/>
            <a:ext cx="3963771" cy="39652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687" y="2520143"/>
            <a:ext cx="6678246" cy="46051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044769" y="2283530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308420" y="2283530"/>
            <a:ext cx="552419" cy="55262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41599" y="1011426"/>
            <a:ext cx="2816065" cy="1280451"/>
            <a:chOff x="2989865" y="602136"/>
            <a:chExt cx="2814868" cy="128024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914762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2324230" y="3052775"/>
            <a:ext cx="2816065" cy="1275561"/>
            <a:chOff x="2989865" y="607026"/>
            <a:chExt cx="2814868" cy="127535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15095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341967" y="2283530"/>
            <a:ext cx="552419" cy="55262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6111791" y="3422120"/>
            <a:ext cx="276210" cy="27631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1562156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sp>
        <p:nvSpPr>
          <p:cNvPr id="12" name="PA_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15962" y="1061019"/>
            <a:ext cx="6858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cxnSp>
        <p:nvCxnSpPr>
          <p:cNvPr id="19" name="PA_直接连接符 18"/>
          <p:cNvCxnSpPr/>
          <p:nvPr>
            <p:custDataLst>
              <p:tags r:id="rId3"/>
            </p:custDataLst>
          </p:nvPr>
        </p:nvCxnSpPr>
        <p:spPr>
          <a:xfrm>
            <a:off x="1605000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1" name="PA_矩形 20"/>
          <p:cNvSpPr/>
          <p:nvPr>
            <p:custDataLst>
              <p:tags r:id="rId4"/>
            </p:custDataLst>
          </p:nvPr>
        </p:nvSpPr>
        <p:spPr>
          <a:xfrm>
            <a:off x="3627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2" name="PA_直接连接符 21"/>
          <p:cNvCxnSpPr/>
          <p:nvPr>
            <p:custDataLst>
              <p:tags r:id="rId5"/>
            </p:custDataLst>
          </p:nvPr>
        </p:nvCxnSpPr>
        <p:spPr>
          <a:xfrm>
            <a:off x="3670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4" name="PA_矩形 23"/>
          <p:cNvSpPr/>
          <p:nvPr>
            <p:custDataLst>
              <p:tags r:id="rId6"/>
            </p:custDataLst>
          </p:nvPr>
        </p:nvSpPr>
        <p:spPr>
          <a:xfrm>
            <a:off x="5979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5" name="PA_直接连接符 24"/>
          <p:cNvCxnSpPr/>
          <p:nvPr>
            <p:custDataLst>
              <p:tags r:id="rId7"/>
            </p:custDataLst>
          </p:nvPr>
        </p:nvCxnSpPr>
        <p:spPr>
          <a:xfrm>
            <a:off x="6022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pic>
        <p:nvPicPr>
          <p:cNvPr id="13" name="PA_图片 6" descr="image3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861041" y="725138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A_图片 6" descr="image39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4535996" y="736340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A_图片 6" descr="image39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068003" y="739437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A_文本框 42"/>
          <p:cNvSpPr txBox="1"/>
          <p:nvPr>
            <p:custDataLst>
              <p:tags r:id="rId11"/>
            </p:custDataLst>
          </p:nvPr>
        </p:nvSpPr>
        <p:spPr>
          <a:xfrm>
            <a:off x="1555310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3" name="PA_文本框 45"/>
          <p:cNvSpPr txBox="1"/>
          <p:nvPr>
            <p:custDataLst>
              <p:tags r:id="rId12"/>
            </p:custDataLst>
          </p:nvPr>
        </p:nvSpPr>
        <p:spPr>
          <a:xfrm>
            <a:off x="3621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6" name="PA_文本框 48"/>
          <p:cNvSpPr txBox="1"/>
          <p:nvPr>
            <p:custDataLst>
              <p:tags r:id="rId13"/>
            </p:custDataLst>
          </p:nvPr>
        </p:nvSpPr>
        <p:spPr>
          <a:xfrm>
            <a:off x="5973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5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6521308" y="1305896"/>
            <a:ext cx="1214890" cy="176868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3998353" y="1305303"/>
            <a:ext cx="1214890" cy="1768680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1314346" y="1291597"/>
            <a:ext cx="1214890" cy="1768680"/>
          </a:xfrm>
        </p:spPr>
      </p:pic>
      <p:sp>
        <p:nvSpPr>
          <p:cNvPr id="33" name="矩形 32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2226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2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324 L -0.0681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2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0.00324 L -0.0681 -0.00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2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21" grpId="0"/>
      <p:bldP spid="24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3"/>
          <p:cNvGrpSpPr/>
          <p:nvPr/>
        </p:nvGrpSpPr>
        <p:grpSpPr>
          <a:xfrm>
            <a:off x="2500298" y="1357723"/>
            <a:ext cx="5643602" cy="461808"/>
            <a:chOff x="2500298" y="1357304"/>
            <a:chExt cx="5643602" cy="46166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2500298" y="2286704"/>
            <a:ext cx="5643602" cy="461808"/>
            <a:chOff x="2500298" y="2285998"/>
            <a:chExt cx="5643602" cy="46166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396397" y="1202406"/>
            <a:ext cx="1640290" cy="3517138"/>
            <a:chOff x="3753851" y="1202035"/>
            <a:chExt cx="1640290" cy="3516052"/>
          </a:xfrm>
        </p:grpSpPr>
        <p:sp>
          <p:nvSpPr>
            <p:cNvPr id="3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071802" y="4287586"/>
            <a:ext cx="5072098" cy="461808"/>
            <a:chOff x="3071802" y="4286262"/>
            <a:chExt cx="5072098" cy="46166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2714612" y="3287145"/>
            <a:ext cx="5429288" cy="461808"/>
            <a:chOff x="2714612" y="3286130"/>
            <a:chExt cx="5429288" cy="46166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3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95636" y="1352968"/>
            <a:ext cx="236934" cy="237008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6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72199" y="1352968"/>
            <a:ext cx="236934" cy="237008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4" name="Shape 802"/>
            <p:cNvSpPr>
              <a:spLocks/>
            </p:cNvSpPr>
            <p:nvPr/>
          </p:nvSpPr>
          <p:spPr bwMode="auto">
            <a:xfrm>
              <a:off x="4717963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295636" y="2442728"/>
            <a:ext cx="236934" cy="237007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0" name="Shape 812"/>
            <p:cNvSpPr>
              <a:spLocks/>
            </p:cNvSpPr>
            <p:nvPr/>
          </p:nvSpPr>
          <p:spPr bwMode="auto">
            <a:xfrm>
              <a:off x="1139147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372199" y="2442728"/>
            <a:ext cx="236934" cy="237007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8" name="Shape 817"/>
            <p:cNvSpPr>
              <a:spLocks/>
            </p:cNvSpPr>
            <p:nvPr/>
          </p:nvSpPr>
          <p:spPr bwMode="auto">
            <a:xfrm>
              <a:off x="4717963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1295636" y="3589652"/>
            <a:ext cx="236934" cy="237008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4" name="Shape 827"/>
            <p:cNvSpPr>
              <a:spLocks/>
            </p:cNvSpPr>
            <p:nvPr/>
          </p:nvSpPr>
          <p:spPr bwMode="auto">
            <a:xfrm>
              <a:off x="1139147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5372199" y="3589652"/>
            <a:ext cx="236934" cy="237008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2" name="Shape 832"/>
            <p:cNvSpPr>
              <a:spLocks/>
            </p:cNvSpPr>
            <p:nvPr/>
          </p:nvSpPr>
          <p:spPr bwMode="auto">
            <a:xfrm>
              <a:off x="4717963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1598054" y="1358923"/>
            <a:ext cx="2060972" cy="664574"/>
            <a:chOff x="1497673" y="1811884"/>
            <a:chExt cx="2746668" cy="884673"/>
          </a:xfrm>
        </p:grpSpPr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 Placeholder 1"/>
            <p:cNvSpPr txBox="1">
              <a:spLocks/>
            </p:cNvSpPr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5674618" y="1358923"/>
            <a:ext cx="2059781" cy="664574"/>
            <a:chOff x="5075151" y="1811883"/>
            <a:chExt cx="2746667" cy="884674"/>
          </a:xfrm>
        </p:grpSpPr>
        <p:sp>
          <p:nvSpPr>
            <p:cNvPr id="31" name="Text Placeholder 8"/>
            <p:cNvSpPr txBox="1">
              <a:spLocks/>
            </p:cNvSpPr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1"/>
            <p:cNvSpPr txBox="1">
              <a:spLocks/>
            </p:cNvSpPr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56"/>
          <p:cNvGrpSpPr>
            <a:grpSpLocks/>
          </p:cNvGrpSpPr>
          <p:nvPr/>
        </p:nvGrpSpPr>
        <p:grpSpPr bwMode="auto">
          <a:xfrm>
            <a:off x="1604008" y="2432007"/>
            <a:ext cx="2059781" cy="686012"/>
            <a:chOff x="1505293" y="3242448"/>
            <a:chExt cx="2746668" cy="913701"/>
          </a:xfrm>
        </p:grpSpPr>
        <p:sp>
          <p:nvSpPr>
            <p:cNvPr id="35" name="Text Placeholder 8"/>
            <p:cNvSpPr txBox="1">
              <a:spLocks/>
            </p:cNvSpPr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1"/>
            <p:cNvSpPr txBox="1">
              <a:spLocks/>
            </p:cNvSpPr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5680571" y="2421289"/>
            <a:ext cx="2059781" cy="696730"/>
            <a:chOff x="5082771" y="3227933"/>
            <a:chExt cx="2746667" cy="928216"/>
          </a:xfrm>
        </p:grpSpPr>
        <p:sp>
          <p:nvSpPr>
            <p:cNvPr id="37" name="Text Placeholder 8"/>
            <p:cNvSpPr txBox="1">
              <a:spLocks/>
            </p:cNvSpPr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Placeholder 1"/>
            <p:cNvSpPr txBox="1">
              <a:spLocks/>
            </p:cNvSpPr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1584957" y="3605136"/>
            <a:ext cx="2066925" cy="663382"/>
            <a:chOff x="1479894" y="4804867"/>
            <a:chExt cx="2756192" cy="884673"/>
          </a:xfrm>
        </p:grpSpPr>
        <p:sp>
          <p:nvSpPr>
            <p:cNvPr id="41" name="Text Placeholder 8"/>
            <p:cNvSpPr txBox="1">
              <a:spLocks/>
            </p:cNvSpPr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Placeholder 1"/>
            <p:cNvSpPr txBox="1">
              <a:spLocks/>
            </p:cNvSpPr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5675807" y="3605136"/>
            <a:ext cx="2052638" cy="663382"/>
            <a:chOff x="5076421" y="4804867"/>
            <a:chExt cx="2737142" cy="884673"/>
          </a:xfrm>
        </p:grpSpPr>
        <p:sp>
          <p:nvSpPr>
            <p:cNvPr id="43" name="Text Placeholder 8"/>
            <p:cNvSpPr txBox="1">
              <a:spLocks/>
            </p:cNvSpPr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1"/>
            <p:cNvSpPr txBox="1">
              <a:spLocks/>
            </p:cNvSpPr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14318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5160" y="1738849"/>
            <a:ext cx="1330282" cy="217594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avLst/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3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807244" y="1554269"/>
              <a:ext cx="309383" cy="93433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00960" y="1903257"/>
              <a:ext cx="307905" cy="78074"/>
            </a:xfrm>
            <a:custGeom>
              <a:avLst/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214797" y="1441853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56760" y="1420416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86188" y="1441853"/>
            <a:ext cx="1448990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grpSp>
        <p:nvGrpSpPr>
          <p:cNvPr id="3" name="组合 41"/>
          <p:cNvGrpSpPr/>
          <p:nvPr/>
        </p:nvGrpSpPr>
        <p:grpSpPr>
          <a:xfrm>
            <a:off x="3864420" y="1738422"/>
            <a:ext cx="1330860" cy="2176293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avLst/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3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7521575" y="1826068"/>
                <a:ext cx="355600" cy="155131"/>
              </a:xfrm>
              <a:custGeom>
                <a:avLst/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50532" y="2351020"/>
              <a:ext cx="997744" cy="260828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6556773" y="1738849"/>
            <a:ext cx="1327595" cy="217594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avLst/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866335" y="3106110"/>
              <a:ext cx="1146572" cy="504981"/>
            </a:xfrm>
            <a:custGeom>
              <a:avLst/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467544" y="4064858"/>
            <a:ext cx="2101453" cy="461665"/>
            <a:chOff x="904932" y="5632364"/>
            <a:chExt cx="2802428" cy="615367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68%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3142879" y="4064858"/>
            <a:ext cx="2102644" cy="461665"/>
            <a:chOff x="4472885" y="5632364"/>
            <a:chExt cx="2802428" cy="615367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5"/>
              <a:ext cx="842209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75%</a:t>
              </a:r>
            </a:p>
          </p:txBody>
        </p:sp>
      </p:grp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5819402" y="4064858"/>
            <a:ext cx="2101453" cy="461665"/>
            <a:chOff x="8040838" y="5632364"/>
            <a:chExt cx="2802428" cy="615367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88%</a:t>
              </a: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30693" y="830918"/>
            <a:ext cx="0" cy="431417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765595" y="1496834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6"/>
          <p:cNvGrpSpPr>
            <a:grpSpLocks/>
          </p:cNvGrpSpPr>
          <p:nvPr/>
        </p:nvGrpSpPr>
        <p:grpSpPr bwMode="auto">
          <a:xfrm>
            <a:off x="3765595" y="3643797"/>
            <a:ext cx="550833" cy="5526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>
            <a:off x="4548190" y="1255459"/>
            <a:ext cx="4595811" cy="328714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185184" y="1483854"/>
            <a:ext cx="2321664" cy="636693"/>
            <a:chOff x="4267635" y="880115"/>
            <a:chExt cx="2320294" cy="636586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3"/>
              <a:ext cx="2320294" cy="41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185184" y="3423869"/>
            <a:ext cx="2321664" cy="683348"/>
            <a:chOff x="4267635" y="880115"/>
            <a:chExt cx="2320294" cy="6832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0"/>
              <a:ext cx="2320294" cy="41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3750249" y="254105"/>
            <a:ext cx="1643503" cy="3185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3750249" y="585074"/>
            <a:ext cx="164350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1570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809653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1456107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094260" y="221017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94260" y="4472373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94260" y="2964241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106616" y="371830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"/>
          <p:cNvGrpSpPr/>
          <p:nvPr/>
        </p:nvGrpSpPr>
        <p:grpSpPr>
          <a:xfrm>
            <a:off x="4218360" y="1372471"/>
            <a:ext cx="938706" cy="938996"/>
            <a:chOff x="4218359" y="1372047"/>
            <a:chExt cx="938706" cy="938706"/>
          </a:xfrm>
          <a:solidFill>
            <a:srgbClr val="FA60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椭圆 34"/>
            <p:cNvSpPr/>
            <p:nvPr/>
          </p:nvSpPr>
          <p:spPr>
            <a:xfrm>
              <a:off x="4218359" y="1372047"/>
              <a:ext cx="938706" cy="93870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415844" y="161056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17959" y="2126153"/>
            <a:ext cx="938706" cy="938996"/>
            <a:chOff x="617959" y="2125497"/>
            <a:chExt cx="938706" cy="938706"/>
          </a:xfrm>
          <a:solidFill>
            <a:srgbClr val="FAC9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椭圆 36"/>
            <p:cNvSpPr/>
            <p:nvPr/>
          </p:nvSpPr>
          <p:spPr>
            <a:xfrm>
              <a:off x="617959" y="2125497"/>
              <a:ext cx="938706" cy="93870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5443" y="236401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218360" y="2896712"/>
            <a:ext cx="938706" cy="938996"/>
            <a:chOff x="4218359" y="2895818"/>
            <a:chExt cx="938706" cy="938706"/>
          </a:xfrm>
          <a:solidFill>
            <a:srgbClr val="35BC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9" name="椭圆 38"/>
            <p:cNvSpPr/>
            <p:nvPr/>
          </p:nvSpPr>
          <p:spPr>
            <a:xfrm>
              <a:off x="4218359" y="2895818"/>
              <a:ext cx="938706" cy="93870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15843" y="313433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617959" y="3650395"/>
            <a:ext cx="938706" cy="938996"/>
            <a:chOff x="617959" y="3649268"/>
            <a:chExt cx="938706" cy="938706"/>
          </a:xfrm>
          <a:solidFill>
            <a:srgbClr val="92E2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椭圆 40"/>
            <p:cNvSpPr/>
            <p:nvPr/>
          </p:nvSpPr>
          <p:spPr>
            <a:xfrm>
              <a:off x="617959" y="3649268"/>
              <a:ext cx="938706" cy="93870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443" y="388778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1601670" y="2295476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1601670" y="3819717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5" name="矩形 44"/>
          <p:cNvSpPr/>
          <p:nvPr/>
        </p:nvSpPr>
        <p:spPr>
          <a:xfrm>
            <a:off x="1973938" y="3046555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6" name="矩形 45"/>
          <p:cNvSpPr/>
          <p:nvPr/>
        </p:nvSpPr>
        <p:spPr>
          <a:xfrm>
            <a:off x="1973938" y="1556739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366210"/>
            <a:ext cx="2056973" cy="1200700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en-US" altLang="zh-CN" sz="7200" b="1" dirty="0" smtClean="0">
                <a:solidFill>
                  <a:schemeClr val="accent1"/>
                </a:solidFill>
              </a:rPr>
              <a:t>2018</a:t>
            </a:r>
            <a:endParaRPr lang="zh-CN" altLang="en-US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235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4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/>
        </p:nvSpPr>
        <p:spPr bwMode="auto">
          <a:xfrm>
            <a:off x="1655676" y="1240396"/>
            <a:ext cx="1644431" cy="1867696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499992" y="1954130"/>
            <a:ext cx="2977358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01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99993" y="2358822"/>
            <a:ext cx="244609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02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499993" y="2763514"/>
            <a:ext cx="272056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03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99992" y="3168206"/>
            <a:ext cx="2592287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04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3648" y="1600436"/>
            <a:ext cx="1770860" cy="2011290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1432433" y="2191554"/>
            <a:ext cx="1663403" cy="76174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700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目录</a:t>
            </a:r>
            <a:endParaRPr lang="en-US" altLang="zh-CN" sz="2700" b="1" kern="0" dirty="0" smtClean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  <a:p>
            <a:pPr algn="ctr"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CONTENTS</a:t>
            </a:r>
            <a:endParaRPr lang="en-US" altLang="ko-KR" b="1" kern="0" dirty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94051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50" grpId="0"/>
      <p:bldP spid="51" grpId="0"/>
      <p:bldP spid="52" grpId="0"/>
      <p:bldP spid="53" grpId="0"/>
      <p:bldP spid="15" grpId="0" animBg="1"/>
      <p:bldP spid="15" grpId="1" animBg="1"/>
      <p:bldP spid="15" grpId="2" animBg="1"/>
      <p:bldP spid="45" grpId="0"/>
      <p:bldP spid="45" grpId="1"/>
      <p:bldP spid="4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0"/>
          <p:cNvGrpSpPr/>
          <p:nvPr/>
        </p:nvGrpSpPr>
        <p:grpSpPr>
          <a:xfrm>
            <a:off x="424966" y="1345046"/>
            <a:ext cx="1303212" cy="3101130"/>
            <a:chOff x="-487554" y="-15"/>
            <a:chExt cx="3475418" cy="8267125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-180108" y="6593337"/>
              <a:ext cx="28722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487554" y="7085614"/>
              <a:ext cx="3475418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18"/>
          <p:cNvGrpSpPr/>
          <p:nvPr/>
        </p:nvGrpSpPr>
        <p:grpSpPr>
          <a:xfrm>
            <a:off x="1764176" y="1874098"/>
            <a:ext cx="1300944" cy="2592716"/>
            <a:chOff x="0" y="0"/>
            <a:chExt cx="3469372" cy="6911777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80" y="5182985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defTabSz="325161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30280"/>
              <a:ext cx="3469372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r>
                <a:rPr lang="en-US" altLang="zh-CN" sz="7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.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26"/>
          <p:cNvGrpSpPr/>
          <p:nvPr/>
        </p:nvGrpSpPr>
        <p:grpSpPr>
          <a:xfrm>
            <a:off x="3132090" y="1345047"/>
            <a:ext cx="1301510" cy="3121767"/>
            <a:chOff x="0" y="0"/>
            <a:chExt cx="3470881" cy="8322141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19292" y="6593353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40645"/>
              <a:ext cx="347088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034"/>
          <p:cNvGrpSpPr/>
          <p:nvPr/>
        </p:nvGrpSpPr>
        <p:grpSpPr>
          <a:xfrm>
            <a:off x="4500005" y="1874099"/>
            <a:ext cx="1374072" cy="2582337"/>
            <a:chOff x="-3" y="0"/>
            <a:chExt cx="3664391" cy="6884108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619" y="5182987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-3" y="5702611"/>
              <a:ext cx="3664391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042"/>
          <p:cNvGrpSpPr/>
          <p:nvPr/>
        </p:nvGrpSpPr>
        <p:grpSpPr>
          <a:xfrm>
            <a:off x="5975912" y="1345047"/>
            <a:ext cx="1338641" cy="3121767"/>
            <a:chOff x="-3" y="0"/>
            <a:chExt cx="3569901" cy="8322141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19291" y="6593353"/>
              <a:ext cx="2872736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-3" y="7140645"/>
              <a:ext cx="356990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050"/>
          <p:cNvGrpSpPr/>
          <p:nvPr/>
        </p:nvGrpSpPr>
        <p:grpSpPr>
          <a:xfrm>
            <a:off x="7444529" y="1874098"/>
            <a:ext cx="1375206" cy="2572078"/>
            <a:chOff x="-3" y="0"/>
            <a:chExt cx="3667415" cy="6856756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122929" y="5182986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-3" y="5675260"/>
              <a:ext cx="3667415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802731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4"/>
          <p:cNvSpPr txBox="1"/>
          <p:nvPr/>
        </p:nvSpPr>
        <p:spPr>
          <a:xfrm>
            <a:off x="4357856" y="158357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 rot="5400000">
            <a:off x="1119212" y="1913927"/>
            <a:ext cx="2301590" cy="20745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1745582" y="2508687"/>
            <a:ext cx="1048845" cy="861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913313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</a:rPr>
              <a:t>个人优势</a:t>
            </a:r>
          </a:p>
        </p:txBody>
      </p:sp>
      <p:sp>
        <p:nvSpPr>
          <p:cNvPr id="10" name="Freeform 5"/>
          <p:cNvSpPr/>
          <p:nvPr/>
        </p:nvSpPr>
        <p:spPr bwMode="auto">
          <a:xfrm rot="5400000">
            <a:off x="1007445" y="1824968"/>
            <a:ext cx="2525117" cy="22524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01698" y="1720016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46294" y="2737208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01698" y="3748379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129516" y="1756622"/>
            <a:ext cx="1051729" cy="354727"/>
            <a:chOff x="3513818" y="1963801"/>
            <a:chExt cx="1051729" cy="35461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64"/>
          <p:cNvSpPr txBox="1"/>
          <p:nvPr/>
        </p:nvSpPr>
        <p:spPr>
          <a:xfrm>
            <a:off x="4886445" y="2622038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4380676" y="367575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3678687" y="2773813"/>
            <a:ext cx="1051729" cy="354727"/>
            <a:chOff x="3513818" y="1963801"/>
            <a:chExt cx="1051729" cy="35461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组合 21"/>
          <p:cNvGrpSpPr/>
          <p:nvPr/>
        </p:nvGrpSpPr>
        <p:grpSpPr>
          <a:xfrm>
            <a:off x="3129516" y="3784984"/>
            <a:ext cx="1051729" cy="354727"/>
            <a:chOff x="3513818" y="1963801"/>
            <a:chExt cx="1051729" cy="35461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val 65"/>
          <p:cNvSpPr>
            <a:spLocks noChangeArrowheads="1"/>
          </p:cNvSpPr>
          <p:nvPr/>
        </p:nvSpPr>
        <p:spPr bwMode="auto">
          <a:xfrm rot="10800000" flipV="1">
            <a:off x="945957" y="2123944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Oval 65"/>
          <p:cNvSpPr>
            <a:spLocks noChangeArrowheads="1"/>
          </p:cNvSpPr>
          <p:nvPr/>
        </p:nvSpPr>
        <p:spPr bwMode="auto">
          <a:xfrm rot="10800000" flipV="1">
            <a:off x="977071" y="4529983"/>
            <a:ext cx="1454340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Oval 65"/>
          <p:cNvSpPr>
            <a:spLocks noChangeArrowheads="1"/>
          </p:cNvSpPr>
          <p:nvPr/>
        </p:nvSpPr>
        <p:spPr bwMode="auto">
          <a:xfrm rot="10800000" flipV="1">
            <a:off x="6686355" y="3307558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47"/>
          <p:cNvGrpSpPr/>
          <p:nvPr/>
        </p:nvGrpSpPr>
        <p:grpSpPr>
          <a:xfrm>
            <a:off x="1211831" y="1117478"/>
            <a:ext cx="940088" cy="1001193"/>
            <a:chOff x="611306" y="1203674"/>
            <a:chExt cx="1328332" cy="1414234"/>
          </a:xfrm>
          <a:solidFill>
            <a:srgbClr val="325F0B"/>
          </a:solidFill>
        </p:grpSpPr>
        <p:sp>
          <p:nvSpPr>
            <p:cNvPr id="149" name="菱形 148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chemeClr val="accent1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" name="组合 150"/>
          <p:cNvGrpSpPr/>
          <p:nvPr/>
        </p:nvGrpSpPr>
        <p:grpSpPr>
          <a:xfrm>
            <a:off x="1234198" y="3512135"/>
            <a:ext cx="940088" cy="1016064"/>
            <a:chOff x="1951890" y="2794690"/>
            <a:chExt cx="1328332" cy="1435240"/>
          </a:xfrm>
          <a:solidFill>
            <a:srgbClr val="325F0B"/>
          </a:solidFill>
        </p:grpSpPr>
        <p:sp>
          <p:nvSpPr>
            <p:cNvPr id="152" name="菱形 151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solidFill>
              <a:schemeClr val="accent3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chemeClr val="accent3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4" name="组合 153"/>
          <p:cNvGrpSpPr/>
          <p:nvPr/>
        </p:nvGrpSpPr>
        <p:grpSpPr>
          <a:xfrm>
            <a:off x="6943481" y="2314806"/>
            <a:ext cx="940090" cy="1001193"/>
            <a:chOff x="4056282" y="1203598"/>
            <a:chExt cx="1328333" cy="1414234"/>
          </a:xfrm>
          <a:solidFill>
            <a:srgbClr val="325F0B"/>
          </a:solidFill>
        </p:grpSpPr>
        <p:sp>
          <p:nvSpPr>
            <p:cNvPr id="155" name="菱形 154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6" name="菱形 155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solidFill>
              <a:schemeClr val="accent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7" name="文本框 17"/>
          <p:cNvSpPr txBox="1"/>
          <p:nvPr/>
        </p:nvSpPr>
        <p:spPr>
          <a:xfrm>
            <a:off x="2202737" y="1253261"/>
            <a:ext cx="4455166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22"/>
          <p:cNvSpPr txBox="1"/>
          <p:nvPr/>
        </p:nvSpPr>
        <p:spPr>
          <a:xfrm>
            <a:off x="2308216" y="3726682"/>
            <a:ext cx="4244213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23"/>
          <p:cNvSpPr txBox="1"/>
          <p:nvPr/>
        </p:nvSpPr>
        <p:spPr>
          <a:xfrm>
            <a:off x="2209210" y="2489972"/>
            <a:ext cx="4442217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57" grpId="0"/>
      <p:bldP spid="158" grpId="0"/>
      <p:bldP spid="1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1572" y="3957246"/>
            <a:ext cx="310951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PA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87534" y="3957246"/>
            <a:ext cx="30688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PA_文本框 39"/>
          <p:cNvSpPr txBox="1"/>
          <p:nvPr>
            <p:custDataLst>
              <p:tags r:id="rId3"/>
            </p:custDataLst>
          </p:nvPr>
        </p:nvSpPr>
        <p:spPr>
          <a:xfrm>
            <a:off x="958426" y="1199083"/>
            <a:ext cx="727794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1835696" y="1708448"/>
            <a:ext cx="1548172" cy="2160240"/>
          </a:xfrm>
        </p:spPr>
      </p:pic>
      <p:pic>
        <p:nvPicPr>
          <p:cNvPr id="11" name="图片占位符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084" y="1708448"/>
            <a:ext cx="1548172" cy="216024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355976" y="1780456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882146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7" y="2166268"/>
            <a:ext cx="1834116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5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3" y="2166268"/>
            <a:ext cx="1834116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60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1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745"/>
            <a:ext cx="593667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55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0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51900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53012"/>
            <a:ext cx="5077031" cy="7571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演讲完毕  谢谢您的观看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256801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48790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18434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10488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3193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4333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431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1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泪滴形 23"/>
          <p:cNvSpPr/>
          <p:nvPr/>
        </p:nvSpPr>
        <p:spPr>
          <a:xfrm rot="18902711">
            <a:off x="4393585" y="919652"/>
            <a:ext cx="356830" cy="356941"/>
          </a:xfrm>
          <a:prstGeom prst="teardrop">
            <a:avLst>
              <a:gd name="adj" fmla="val 144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19972" y="728150"/>
            <a:ext cx="558437" cy="55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621439" y="1963396"/>
            <a:ext cx="626211" cy="62640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258895" y="1963396"/>
            <a:ext cx="626211" cy="62640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896350" y="1963396"/>
            <a:ext cx="626211" cy="62640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51620" y="2873533"/>
            <a:ext cx="2024321" cy="83562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dirty="0" smtClean="0"/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55876" y="2873532"/>
            <a:ext cx="1980220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 smtClean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40152" y="2932584"/>
            <a:ext cx="2052228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8562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00169 0.560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80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exit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3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09387" y="1279912"/>
            <a:ext cx="2731858" cy="2703002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91696" y="2534711"/>
            <a:ext cx="1513463" cy="28726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169392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090014" y="1700384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169392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090014" y="2906913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169392" y="3834906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090014" y="4040001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037242" y="3825043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037243" y="4030138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215535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215535" y="2906913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079193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6079195" y="1700384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0"/>
          <p:cNvGrpSpPr/>
          <p:nvPr/>
        </p:nvGrpSpPr>
        <p:grpSpPr>
          <a:xfrm>
            <a:off x="-369916" y="2006497"/>
            <a:ext cx="3249728" cy="2294239"/>
            <a:chOff x="-485775" y="2006497"/>
            <a:chExt cx="3249728" cy="2294239"/>
          </a:xfrm>
        </p:grpSpPr>
        <p:sp>
          <p:nvSpPr>
            <p:cNvPr id="91179" name="Freeform 26"/>
            <p:cNvSpPr>
              <a:spLocks/>
            </p:cNvSpPr>
            <p:nvPr/>
          </p:nvSpPr>
          <p:spPr bwMode="auto">
            <a:xfrm>
              <a:off x="620480" y="2849204"/>
              <a:ext cx="386151" cy="357070"/>
            </a:xfrm>
            <a:custGeom>
              <a:avLst/>
              <a:gdLst>
                <a:gd name="T0" fmla="*/ 0 w 291"/>
                <a:gd name="T1" fmla="*/ 465917 h 269"/>
                <a:gd name="T2" fmla="*/ 342058 w 291"/>
                <a:gd name="T3" fmla="*/ 139579 h 269"/>
                <a:gd name="T4" fmla="*/ 572063 w 291"/>
                <a:gd name="T5" fmla="*/ 139579 h 269"/>
                <a:gd name="T6" fmla="*/ 418727 w 291"/>
                <a:gd name="T7" fmla="*/ 444292 h 269"/>
                <a:gd name="T8" fmla="*/ 161200 w 291"/>
                <a:gd name="T9" fmla="*/ 528826 h 269"/>
                <a:gd name="T10" fmla="*/ 0 w 291"/>
                <a:gd name="T11" fmla="*/ 465917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69">
                  <a:moveTo>
                    <a:pt x="0" y="237"/>
                  </a:moveTo>
                  <a:cubicBezTo>
                    <a:pt x="0" y="237"/>
                    <a:pt x="147" y="142"/>
                    <a:pt x="174" y="71"/>
                  </a:cubicBezTo>
                  <a:cubicBezTo>
                    <a:pt x="201" y="0"/>
                    <a:pt x="291" y="55"/>
                    <a:pt x="291" y="71"/>
                  </a:cubicBezTo>
                  <a:cubicBezTo>
                    <a:pt x="291" y="87"/>
                    <a:pt x="235" y="206"/>
                    <a:pt x="213" y="226"/>
                  </a:cubicBezTo>
                  <a:cubicBezTo>
                    <a:pt x="191" y="245"/>
                    <a:pt x="82" y="269"/>
                    <a:pt x="82" y="269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1" name="Freeform 28"/>
            <p:cNvSpPr>
              <a:spLocks/>
            </p:cNvSpPr>
            <p:nvPr/>
          </p:nvSpPr>
          <p:spPr bwMode="auto">
            <a:xfrm>
              <a:off x="1393342" y="2636983"/>
              <a:ext cx="546672" cy="359877"/>
            </a:xfrm>
            <a:custGeom>
              <a:avLst/>
              <a:gdLst>
                <a:gd name="T0" fmla="*/ 699789 w 412"/>
                <a:gd name="T1" fmla="*/ 302876 h 271"/>
                <a:gd name="T2" fmla="*/ 226055 w 412"/>
                <a:gd name="T3" fmla="*/ 501515 h 271"/>
                <a:gd name="T4" fmla="*/ 31451 w 412"/>
                <a:gd name="T5" fmla="*/ 422846 h 271"/>
                <a:gd name="T6" fmla="*/ 112045 w 412"/>
                <a:gd name="T7" fmla="*/ 230107 h 271"/>
                <a:gd name="T8" fmla="*/ 583813 w 412"/>
                <a:gd name="T9" fmla="*/ 31468 h 271"/>
                <a:gd name="T10" fmla="*/ 778417 w 412"/>
                <a:gd name="T11" fmla="*/ 110137 h 271"/>
                <a:gd name="T12" fmla="*/ 699789 w 412"/>
                <a:gd name="T13" fmla="*/ 30287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" h="271">
                  <a:moveTo>
                    <a:pt x="356" y="154"/>
                  </a:moveTo>
                  <a:cubicBezTo>
                    <a:pt x="115" y="255"/>
                    <a:pt x="115" y="255"/>
                    <a:pt x="115" y="255"/>
                  </a:cubicBezTo>
                  <a:cubicBezTo>
                    <a:pt x="77" y="271"/>
                    <a:pt x="32" y="253"/>
                    <a:pt x="16" y="215"/>
                  </a:cubicBezTo>
                  <a:cubicBezTo>
                    <a:pt x="0" y="177"/>
                    <a:pt x="19" y="133"/>
                    <a:pt x="57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80" y="18"/>
                    <a:pt x="396" y="56"/>
                  </a:cubicBezTo>
                  <a:cubicBezTo>
                    <a:pt x="412" y="94"/>
                    <a:pt x="394" y="138"/>
                    <a:pt x="356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2" name="Freeform 29"/>
            <p:cNvSpPr>
              <a:spLocks/>
            </p:cNvSpPr>
            <p:nvPr/>
          </p:nvSpPr>
          <p:spPr bwMode="auto">
            <a:xfrm>
              <a:off x="1463501" y="2801482"/>
              <a:ext cx="545550" cy="361000"/>
            </a:xfrm>
            <a:custGeom>
              <a:avLst/>
              <a:gdLst>
                <a:gd name="T0" fmla="*/ 698085 w 411"/>
                <a:gd name="T1" fmla="*/ 304670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31942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467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5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4"/>
                    <a:pt x="56" y="118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9"/>
                    <a:pt x="355" y="155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3" name="Freeform 30"/>
            <p:cNvSpPr>
              <a:spLocks/>
            </p:cNvSpPr>
            <p:nvPr/>
          </p:nvSpPr>
          <p:spPr bwMode="auto">
            <a:xfrm>
              <a:off x="1529730" y="2958121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29976 h 272"/>
                <a:gd name="T8" fmla="*/ 582065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3"/>
                    <a:pt x="56" y="117"/>
                  </a:cubicBezTo>
                  <a:cubicBezTo>
                    <a:pt x="296" y="16"/>
                    <a:pt x="296" y="16"/>
                    <a:pt x="296" y="16"/>
                  </a:cubicBezTo>
                  <a:cubicBezTo>
                    <a:pt x="334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4" name="Freeform 31"/>
            <p:cNvSpPr>
              <a:spLocks/>
            </p:cNvSpPr>
            <p:nvPr/>
          </p:nvSpPr>
          <p:spPr bwMode="auto">
            <a:xfrm>
              <a:off x="1594837" y="3114760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2606 h 272"/>
                <a:gd name="T6" fmla="*/ 110120 w 411"/>
                <a:gd name="T7" fmla="*/ 229976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5"/>
                  </a:cubicBezTo>
                  <a:cubicBezTo>
                    <a:pt x="0" y="177"/>
                    <a:pt x="18" y="133"/>
                    <a:pt x="56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5" name="Freeform 32"/>
            <p:cNvSpPr>
              <a:spLocks/>
            </p:cNvSpPr>
            <p:nvPr/>
          </p:nvSpPr>
          <p:spPr bwMode="auto">
            <a:xfrm>
              <a:off x="1111587" y="3175956"/>
              <a:ext cx="171186" cy="217273"/>
            </a:xfrm>
            <a:custGeom>
              <a:avLst/>
              <a:gdLst>
                <a:gd name="T0" fmla="*/ 200524 w 129"/>
                <a:gd name="T1" fmla="*/ 0 h 164"/>
                <a:gd name="T2" fmla="*/ 0 w 129"/>
                <a:gd name="T3" fmla="*/ 321785 h 164"/>
                <a:gd name="T4" fmla="*/ 253604 w 129"/>
                <a:gd name="T5" fmla="*/ 96143 h 164"/>
                <a:gd name="T6" fmla="*/ 200524 w 129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164">
                  <a:moveTo>
                    <a:pt x="102" y="0"/>
                  </a:moveTo>
                  <a:cubicBezTo>
                    <a:pt x="102" y="0"/>
                    <a:pt x="107" y="116"/>
                    <a:pt x="0" y="164"/>
                  </a:cubicBezTo>
                  <a:cubicBezTo>
                    <a:pt x="0" y="164"/>
                    <a:pt x="89" y="157"/>
                    <a:pt x="129" y="4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6" name="Freeform 33"/>
            <p:cNvSpPr>
              <a:spLocks/>
            </p:cNvSpPr>
            <p:nvPr/>
          </p:nvSpPr>
          <p:spPr bwMode="auto">
            <a:xfrm>
              <a:off x="1272109" y="3219748"/>
              <a:ext cx="459115" cy="362123"/>
            </a:xfrm>
            <a:custGeom>
              <a:avLst/>
              <a:gdLst>
                <a:gd name="T0" fmla="*/ 0 w 346"/>
                <a:gd name="T1" fmla="*/ 68758 h 273"/>
                <a:gd name="T2" fmla="*/ 601525 w 346"/>
                <a:gd name="T3" fmla="*/ 536309 h 273"/>
                <a:gd name="T4" fmla="*/ 646738 w 346"/>
                <a:gd name="T5" fmla="*/ 516664 h 273"/>
                <a:gd name="T6" fmla="*/ 0 w 346"/>
                <a:gd name="T7" fmla="*/ 0 h 273"/>
                <a:gd name="T8" fmla="*/ 0 w 346"/>
                <a:gd name="T9" fmla="*/ 6875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273">
                  <a:moveTo>
                    <a:pt x="0" y="35"/>
                  </a:moveTo>
                  <a:cubicBezTo>
                    <a:pt x="0" y="35"/>
                    <a:pt x="99" y="223"/>
                    <a:pt x="306" y="273"/>
                  </a:cubicBezTo>
                  <a:cubicBezTo>
                    <a:pt x="306" y="273"/>
                    <a:pt x="312" y="271"/>
                    <a:pt x="329" y="263"/>
                  </a:cubicBezTo>
                  <a:cubicBezTo>
                    <a:pt x="346" y="256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7" name="Freeform 34"/>
            <p:cNvSpPr>
              <a:spLocks/>
            </p:cNvSpPr>
            <p:nvPr/>
          </p:nvSpPr>
          <p:spPr bwMode="auto">
            <a:xfrm>
              <a:off x="1094749" y="2006497"/>
              <a:ext cx="1008033" cy="1575374"/>
            </a:xfrm>
            <a:custGeom>
              <a:avLst/>
              <a:gdLst>
                <a:gd name="T0" fmla="*/ 1489421 w 760"/>
                <a:gd name="T1" fmla="*/ 141522 h 1187"/>
                <a:gd name="T2" fmla="*/ 139510 w 760"/>
                <a:gd name="T3" fmla="*/ 982794 h 1187"/>
                <a:gd name="T4" fmla="*/ 982468 w 760"/>
                <a:gd name="T5" fmla="*/ 2333153 h 1187"/>
                <a:gd name="T6" fmla="*/ 986398 w 760"/>
                <a:gd name="T7" fmla="*/ 2333153 h 1187"/>
                <a:gd name="T8" fmla="*/ 1493351 w 760"/>
                <a:gd name="T9" fmla="*/ 141522 h 1187"/>
                <a:gd name="T10" fmla="*/ 1489421 w 760"/>
                <a:gd name="T11" fmla="*/ 141522 h 1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0" h="1187">
                  <a:moveTo>
                    <a:pt x="758" y="72"/>
                  </a:moveTo>
                  <a:cubicBezTo>
                    <a:pt x="450" y="0"/>
                    <a:pt x="142" y="192"/>
                    <a:pt x="71" y="500"/>
                  </a:cubicBezTo>
                  <a:cubicBezTo>
                    <a:pt x="0" y="808"/>
                    <a:pt x="192" y="1116"/>
                    <a:pt x="500" y="1187"/>
                  </a:cubicBezTo>
                  <a:cubicBezTo>
                    <a:pt x="501" y="1187"/>
                    <a:pt x="501" y="1187"/>
                    <a:pt x="502" y="1187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59" y="72"/>
                    <a:pt x="759" y="72"/>
                    <a:pt x="758" y="7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8" name="Freeform 35"/>
            <p:cNvSpPr>
              <a:spLocks/>
            </p:cNvSpPr>
            <p:nvPr/>
          </p:nvSpPr>
          <p:spPr bwMode="auto">
            <a:xfrm>
              <a:off x="1760410" y="2101940"/>
              <a:ext cx="1003543" cy="1573129"/>
            </a:xfrm>
            <a:custGeom>
              <a:avLst/>
              <a:gdLst>
                <a:gd name="T0" fmla="*/ 1347075 w 756"/>
                <a:gd name="T1" fmla="*/ 1348744 h 1185"/>
                <a:gd name="T2" fmla="*/ 507366 w 756"/>
                <a:gd name="T3" fmla="*/ 0 h 1185"/>
                <a:gd name="T4" fmla="*/ 0 w 756"/>
                <a:gd name="T5" fmla="*/ 2192200 h 1185"/>
                <a:gd name="T6" fmla="*/ 1347075 w 756"/>
                <a:gd name="T7" fmla="*/ 1348744 h 11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6" h="1185">
                  <a:moveTo>
                    <a:pt x="685" y="686"/>
                  </a:moveTo>
                  <a:cubicBezTo>
                    <a:pt x="756" y="379"/>
                    <a:pt x="565" y="72"/>
                    <a:pt x="258" y="0"/>
                  </a:cubicBezTo>
                  <a:cubicBezTo>
                    <a:pt x="0" y="1115"/>
                    <a:pt x="0" y="1115"/>
                    <a:pt x="0" y="1115"/>
                  </a:cubicBezTo>
                  <a:cubicBezTo>
                    <a:pt x="308" y="1185"/>
                    <a:pt x="614" y="994"/>
                    <a:pt x="685" y="68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9" name="Rectangle 36"/>
            <p:cNvSpPr>
              <a:spLocks noChangeArrowheads="1"/>
            </p:cNvSpPr>
            <p:nvPr/>
          </p:nvSpPr>
          <p:spPr bwMode="auto">
            <a:xfrm>
              <a:off x="1844039" y="3219748"/>
              <a:ext cx="561" cy="561"/>
            </a:xfrm>
            <a:prstGeom prst="rect">
              <a:avLst/>
            </a:prstGeom>
            <a:solidFill>
              <a:srgbClr val="0343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91191" name="Freeform 38"/>
            <p:cNvSpPr>
              <a:spLocks/>
            </p:cNvSpPr>
            <p:nvPr/>
          </p:nvSpPr>
          <p:spPr bwMode="auto">
            <a:xfrm>
              <a:off x="2012980" y="2429815"/>
              <a:ext cx="14593" cy="17404"/>
            </a:xfrm>
            <a:custGeom>
              <a:avLst/>
              <a:gdLst>
                <a:gd name="T0" fmla="*/ 0 w 26"/>
                <a:gd name="T1" fmla="*/ 1663 h 31"/>
                <a:gd name="T2" fmla="*/ 0 w 26"/>
                <a:gd name="T3" fmla="*/ 15798 h 31"/>
                <a:gd name="T4" fmla="*/ 15799 w 26"/>
                <a:gd name="T5" fmla="*/ 25776 h 31"/>
                <a:gd name="T6" fmla="*/ 21619 w 26"/>
                <a:gd name="T7" fmla="*/ 0 h 31"/>
                <a:gd name="T8" fmla="*/ 0 w 26"/>
                <a:gd name="T9" fmla="*/ 166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1">
                  <a:moveTo>
                    <a:pt x="0" y="2"/>
                  </a:moveTo>
                  <a:lnTo>
                    <a:pt x="0" y="19"/>
                  </a:lnTo>
                  <a:lnTo>
                    <a:pt x="19" y="31"/>
                  </a:lnTo>
                  <a:lnTo>
                    <a:pt x="2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7B4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2" name="Freeform 39"/>
            <p:cNvSpPr>
              <a:spLocks noEditPoints="1"/>
            </p:cNvSpPr>
            <p:nvPr/>
          </p:nvSpPr>
          <p:spPr bwMode="auto">
            <a:xfrm>
              <a:off x="1154243" y="2306301"/>
              <a:ext cx="229557" cy="488445"/>
            </a:xfrm>
            <a:custGeom>
              <a:avLst/>
              <a:gdLst>
                <a:gd name="T0" fmla="*/ 29487 w 173"/>
                <a:gd name="T1" fmla="*/ 656559 h 368"/>
                <a:gd name="T2" fmla="*/ 0 w 173"/>
                <a:gd name="T3" fmla="*/ 723394 h 368"/>
                <a:gd name="T4" fmla="*/ 25555 w 173"/>
                <a:gd name="T5" fmla="*/ 707668 h 368"/>
                <a:gd name="T6" fmla="*/ 29487 w 173"/>
                <a:gd name="T7" fmla="*/ 656559 h 368"/>
                <a:gd name="T8" fmla="*/ 322386 w 173"/>
                <a:gd name="T9" fmla="*/ 0 h 368"/>
                <a:gd name="T10" fmla="*/ 300763 w 173"/>
                <a:gd name="T11" fmla="*/ 51109 h 368"/>
                <a:gd name="T12" fmla="*/ 340078 w 173"/>
                <a:gd name="T13" fmla="*/ 7863 h 368"/>
                <a:gd name="T14" fmla="*/ 322386 w 173"/>
                <a:gd name="T15" fmla="*/ 0 h 3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3" h="368">
                  <a:moveTo>
                    <a:pt x="15" y="334"/>
                  </a:moveTo>
                  <a:cubicBezTo>
                    <a:pt x="0" y="368"/>
                    <a:pt x="0" y="368"/>
                    <a:pt x="0" y="368"/>
                  </a:cubicBezTo>
                  <a:cubicBezTo>
                    <a:pt x="4" y="365"/>
                    <a:pt x="8" y="363"/>
                    <a:pt x="13" y="360"/>
                  </a:cubicBezTo>
                  <a:cubicBezTo>
                    <a:pt x="13" y="351"/>
                    <a:pt x="14" y="343"/>
                    <a:pt x="15" y="334"/>
                  </a:cubicBezTo>
                  <a:moveTo>
                    <a:pt x="164" y="0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9" y="19"/>
                    <a:pt x="166" y="12"/>
                    <a:pt x="173" y="4"/>
                  </a:cubicBezTo>
                  <a:cubicBezTo>
                    <a:pt x="168" y="2"/>
                    <a:pt x="164" y="0"/>
                    <a:pt x="164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3" name="Freeform 40"/>
            <p:cNvSpPr>
              <a:spLocks/>
            </p:cNvSpPr>
            <p:nvPr/>
          </p:nvSpPr>
          <p:spPr bwMode="auto">
            <a:xfrm>
              <a:off x="1144702" y="2784078"/>
              <a:ext cx="26940" cy="124638"/>
            </a:xfrm>
            <a:custGeom>
              <a:avLst/>
              <a:gdLst>
                <a:gd name="T0" fmla="*/ 39911 w 20"/>
                <a:gd name="T1" fmla="*/ 0 h 94"/>
                <a:gd name="T2" fmla="*/ 13969 w 20"/>
                <a:gd name="T3" fmla="*/ 15710 h 94"/>
                <a:gd name="T4" fmla="*/ 0 w 20"/>
                <a:gd name="T5" fmla="*/ 45166 h 94"/>
                <a:gd name="T6" fmla="*/ 39911 w 20"/>
                <a:gd name="T7" fmla="*/ 184590 h 94"/>
                <a:gd name="T8" fmla="*/ 39911 w 20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94">
                  <a:moveTo>
                    <a:pt x="20" y="0"/>
                  </a:moveTo>
                  <a:cubicBezTo>
                    <a:pt x="15" y="3"/>
                    <a:pt x="11" y="5"/>
                    <a:pt x="7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7" y="63"/>
                    <a:pt x="17" y="32"/>
                    <a:pt x="20" y="0"/>
                  </a:cubicBezTo>
                </a:path>
              </a:pathLst>
            </a:custGeom>
            <a:solidFill>
              <a:srgbClr val="C2A9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4" name="Freeform 41"/>
            <p:cNvSpPr>
              <a:spLocks noEditPoints="1"/>
            </p:cNvSpPr>
            <p:nvPr/>
          </p:nvSpPr>
          <p:spPr bwMode="auto">
            <a:xfrm>
              <a:off x="1167714" y="2311915"/>
              <a:ext cx="324973" cy="601292"/>
            </a:xfrm>
            <a:custGeom>
              <a:avLst/>
              <a:gdLst>
                <a:gd name="T0" fmla="*/ 11790 w 245"/>
                <a:gd name="T1" fmla="*/ 646760 h 453"/>
                <a:gd name="T2" fmla="*/ 9825 w 245"/>
                <a:gd name="T3" fmla="*/ 648725 h 453"/>
                <a:gd name="T4" fmla="*/ 5895 w 245"/>
                <a:gd name="T5" fmla="*/ 699837 h 453"/>
                <a:gd name="T6" fmla="*/ 5895 w 245"/>
                <a:gd name="T7" fmla="*/ 884625 h 453"/>
                <a:gd name="T8" fmla="*/ 7860 w 245"/>
                <a:gd name="T9" fmla="*/ 890523 h 453"/>
                <a:gd name="T10" fmla="*/ 11790 w 245"/>
                <a:gd name="T11" fmla="*/ 646760 h 453"/>
                <a:gd name="T12" fmla="*/ 320299 w 245"/>
                <a:gd name="T13" fmla="*/ 0 h 453"/>
                <a:gd name="T14" fmla="*/ 280999 w 245"/>
                <a:gd name="T15" fmla="*/ 43248 h 453"/>
                <a:gd name="T16" fmla="*/ 214188 w 245"/>
                <a:gd name="T17" fmla="*/ 190686 h 453"/>
                <a:gd name="T18" fmla="*/ 245628 w 245"/>
                <a:gd name="T19" fmla="*/ 216242 h 453"/>
                <a:gd name="T20" fmla="*/ 224013 w 245"/>
                <a:gd name="T21" fmla="*/ 302739 h 453"/>
                <a:gd name="T22" fmla="*/ 251523 w 245"/>
                <a:gd name="T23" fmla="*/ 387269 h 453"/>
                <a:gd name="T24" fmla="*/ 284929 w 245"/>
                <a:gd name="T25" fmla="*/ 401030 h 453"/>
                <a:gd name="T26" fmla="*/ 296719 w 245"/>
                <a:gd name="T27" fmla="*/ 377440 h 453"/>
                <a:gd name="T28" fmla="*/ 269208 w 245"/>
                <a:gd name="T29" fmla="*/ 302739 h 453"/>
                <a:gd name="T30" fmla="*/ 275103 w 245"/>
                <a:gd name="T31" fmla="*/ 237866 h 453"/>
                <a:gd name="T32" fmla="*/ 300649 w 245"/>
                <a:gd name="T33" fmla="*/ 243763 h 453"/>
                <a:gd name="T34" fmla="*/ 294754 w 245"/>
                <a:gd name="T35" fmla="*/ 310602 h 453"/>
                <a:gd name="T36" fmla="*/ 336019 w 245"/>
                <a:gd name="T37" fmla="*/ 412825 h 453"/>
                <a:gd name="T38" fmla="*/ 312439 w 245"/>
                <a:gd name="T39" fmla="*/ 438381 h 453"/>
                <a:gd name="T40" fmla="*/ 328159 w 245"/>
                <a:gd name="T41" fmla="*/ 475732 h 453"/>
                <a:gd name="T42" fmla="*/ 391040 w 245"/>
                <a:gd name="T43" fmla="*/ 338124 h 453"/>
                <a:gd name="T44" fmla="*/ 320299 w 245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5" h="453">
                  <a:moveTo>
                    <a:pt x="6" y="329"/>
                  </a:moveTo>
                  <a:cubicBezTo>
                    <a:pt x="5" y="330"/>
                    <a:pt x="5" y="330"/>
                    <a:pt x="5" y="330"/>
                  </a:cubicBezTo>
                  <a:cubicBezTo>
                    <a:pt x="4" y="339"/>
                    <a:pt x="3" y="347"/>
                    <a:pt x="3" y="356"/>
                  </a:cubicBezTo>
                  <a:cubicBezTo>
                    <a:pt x="0" y="388"/>
                    <a:pt x="0" y="419"/>
                    <a:pt x="3" y="450"/>
                  </a:cubicBezTo>
                  <a:cubicBezTo>
                    <a:pt x="4" y="453"/>
                    <a:pt x="4" y="453"/>
                    <a:pt x="4" y="453"/>
                  </a:cubicBezTo>
                  <a:cubicBezTo>
                    <a:pt x="0" y="412"/>
                    <a:pt x="1" y="371"/>
                    <a:pt x="6" y="329"/>
                  </a:cubicBezTo>
                  <a:moveTo>
                    <a:pt x="163" y="0"/>
                  </a:moveTo>
                  <a:cubicBezTo>
                    <a:pt x="156" y="8"/>
                    <a:pt x="149" y="15"/>
                    <a:pt x="143" y="22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59" y="223"/>
                    <a:pt x="159" y="223"/>
                    <a:pt x="159" y="223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78" y="221"/>
                    <a:pt x="189" y="197"/>
                    <a:pt x="199" y="172"/>
                  </a:cubicBezTo>
                  <a:cubicBezTo>
                    <a:pt x="245" y="59"/>
                    <a:pt x="186" y="13"/>
                    <a:pt x="163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1168003" y="2440345"/>
              <a:ext cx="226219" cy="736033"/>
            </a:xfrm>
            <a:custGeom>
              <a:avLst/>
              <a:gdLst>
                <a:gd name="T0" fmla="*/ 109 w 171"/>
                <a:gd name="T1" fmla="*/ 0 h 554"/>
                <a:gd name="T2" fmla="*/ 6 w 171"/>
                <a:gd name="T3" fmla="*/ 232 h 554"/>
                <a:gd name="T4" fmla="*/ 4 w 171"/>
                <a:gd name="T5" fmla="*/ 356 h 554"/>
                <a:gd name="T6" fmla="*/ 60 w 171"/>
                <a:gd name="T7" fmla="*/ 554 h 554"/>
                <a:gd name="T8" fmla="*/ 61 w 171"/>
                <a:gd name="T9" fmla="*/ 302 h 554"/>
                <a:gd name="T10" fmla="*/ 167 w 171"/>
                <a:gd name="T11" fmla="*/ 145 h 554"/>
                <a:gd name="T12" fmla="*/ 159 w 171"/>
                <a:gd name="T13" fmla="*/ 126 h 554"/>
                <a:gd name="T14" fmla="*/ 171 w 171"/>
                <a:gd name="T15" fmla="*/ 113 h 554"/>
                <a:gd name="T16" fmla="*/ 150 w 171"/>
                <a:gd name="T17" fmla="*/ 61 h 554"/>
                <a:gd name="T18" fmla="*/ 153 w 171"/>
                <a:gd name="T19" fmla="*/ 27 h 554"/>
                <a:gd name="T20" fmla="*/ 140 w 171"/>
                <a:gd name="T21" fmla="*/ 24 h 554"/>
                <a:gd name="T22" fmla="*/ 137 w 171"/>
                <a:gd name="T23" fmla="*/ 57 h 554"/>
                <a:gd name="T24" fmla="*/ 151 w 171"/>
                <a:gd name="T25" fmla="*/ 95 h 554"/>
                <a:gd name="T26" fmla="*/ 145 w 171"/>
                <a:gd name="T27" fmla="*/ 107 h 554"/>
                <a:gd name="T28" fmla="*/ 128 w 171"/>
                <a:gd name="T29" fmla="*/ 100 h 554"/>
                <a:gd name="T30" fmla="*/ 114 w 171"/>
                <a:gd name="T31" fmla="*/ 57 h 554"/>
                <a:gd name="T32" fmla="*/ 125 w 171"/>
                <a:gd name="T33" fmla="*/ 13 h 554"/>
                <a:gd name="T34" fmla="*/ 109 w 171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554">
                  <a:moveTo>
                    <a:pt x="109" y="0"/>
                  </a:moveTo>
                  <a:cubicBezTo>
                    <a:pt x="6" y="232"/>
                    <a:pt x="6" y="232"/>
                    <a:pt x="6" y="232"/>
                  </a:cubicBezTo>
                  <a:cubicBezTo>
                    <a:pt x="1" y="274"/>
                    <a:pt x="0" y="315"/>
                    <a:pt x="4" y="356"/>
                  </a:cubicBezTo>
                  <a:cubicBezTo>
                    <a:pt x="60" y="554"/>
                    <a:pt x="60" y="554"/>
                    <a:pt x="60" y="554"/>
                  </a:cubicBezTo>
                  <a:cubicBezTo>
                    <a:pt x="113" y="424"/>
                    <a:pt x="61" y="302"/>
                    <a:pt x="61" y="302"/>
                  </a:cubicBezTo>
                  <a:cubicBezTo>
                    <a:pt x="61" y="302"/>
                    <a:pt x="116" y="243"/>
                    <a:pt x="167" y="1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3" name="组合 139"/>
            <p:cNvGrpSpPr/>
            <p:nvPr/>
          </p:nvGrpSpPr>
          <p:grpSpPr>
            <a:xfrm>
              <a:off x="-485775" y="2073581"/>
              <a:ext cx="3175397" cy="2227155"/>
              <a:chOff x="-485775" y="2061610"/>
              <a:chExt cx="3175397" cy="2227155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-485775" y="3184715"/>
                <a:ext cx="1215628" cy="1104050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78" name="Freeform 25"/>
              <p:cNvSpPr>
                <a:spLocks/>
              </p:cNvSpPr>
              <p:nvPr/>
            </p:nvSpPr>
            <p:spPr bwMode="auto">
              <a:xfrm>
                <a:off x="441436" y="3147885"/>
                <a:ext cx="446206" cy="721999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80" name="Freeform 27"/>
              <p:cNvSpPr>
                <a:spLocks/>
              </p:cNvSpPr>
              <p:nvPr/>
            </p:nvSpPr>
            <p:spPr bwMode="auto">
              <a:xfrm>
                <a:off x="620480" y="2513469"/>
                <a:ext cx="1477251" cy="1267710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1094185" y="2061610"/>
                <a:ext cx="1595437" cy="1574492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96" name="Freeform 43"/>
              <p:cNvSpPr>
                <a:spLocks/>
              </p:cNvSpPr>
              <p:nvPr/>
            </p:nvSpPr>
            <p:spPr bwMode="auto">
              <a:xfrm>
                <a:off x="818606" y="2306301"/>
                <a:ext cx="612902" cy="1228971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2446838" y="3911430"/>
            <a:ext cx="500088" cy="364930"/>
            <a:chOff x="5391335" y="5117672"/>
            <a:chExt cx="740855" cy="540467"/>
          </a:xfrm>
        </p:grpSpPr>
        <p:sp>
          <p:nvSpPr>
            <p:cNvPr id="91255" name="Freeform 71"/>
            <p:cNvSpPr>
              <a:spLocks/>
            </p:cNvSpPr>
            <p:nvPr/>
          </p:nvSpPr>
          <p:spPr bwMode="auto">
            <a:xfrm>
              <a:off x="5764673" y="5117672"/>
              <a:ext cx="367517" cy="357539"/>
            </a:xfrm>
            <a:custGeom>
              <a:avLst/>
              <a:gdLst>
                <a:gd name="T0" fmla="*/ 204394 w 187"/>
                <a:gd name="T1" fmla="*/ 7858 h 182"/>
                <a:gd name="T2" fmla="*/ 159192 w 187"/>
                <a:gd name="T3" fmla="*/ 33397 h 182"/>
                <a:gd name="T4" fmla="*/ 125781 w 187"/>
                <a:gd name="T5" fmla="*/ 115906 h 182"/>
                <a:gd name="T6" fmla="*/ 39307 w 187"/>
                <a:gd name="T7" fmla="*/ 141444 h 182"/>
                <a:gd name="T8" fmla="*/ 11792 w 187"/>
                <a:gd name="T9" fmla="*/ 184663 h 182"/>
                <a:gd name="T10" fmla="*/ 33411 w 187"/>
                <a:gd name="T11" fmla="*/ 290746 h 182"/>
                <a:gd name="T12" fmla="*/ 58960 w 187"/>
                <a:gd name="T13" fmla="*/ 310391 h 182"/>
                <a:gd name="T14" fmla="*/ 316418 w 187"/>
                <a:gd name="T15" fmla="*/ 324143 h 182"/>
                <a:gd name="T16" fmla="*/ 326245 w 187"/>
                <a:gd name="T17" fmla="*/ 66793 h 182"/>
                <a:gd name="T18" fmla="*/ 306592 w 187"/>
                <a:gd name="T19" fmla="*/ 39290 h 182"/>
                <a:gd name="T20" fmla="*/ 204394 w 187"/>
                <a:gd name="T21" fmla="*/ 7858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2">
                  <a:moveTo>
                    <a:pt x="104" y="4"/>
                  </a:moveTo>
                  <a:cubicBezTo>
                    <a:pt x="96" y="6"/>
                    <a:pt x="88" y="10"/>
                    <a:pt x="81" y="17"/>
                  </a:cubicBezTo>
                  <a:cubicBezTo>
                    <a:pt x="69" y="28"/>
                    <a:pt x="63" y="43"/>
                    <a:pt x="64" y="59"/>
                  </a:cubicBezTo>
                  <a:cubicBezTo>
                    <a:pt x="48" y="57"/>
                    <a:pt x="32" y="61"/>
                    <a:pt x="20" y="72"/>
                  </a:cubicBezTo>
                  <a:cubicBezTo>
                    <a:pt x="13" y="78"/>
                    <a:pt x="9" y="86"/>
                    <a:pt x="6" y="94"/>
                  </a:cubicBezTo>
                  <a:cubicBezTo>
                    <a:pt x="0" y="112"/>
                    <a:pt x="3" y="133"/>
                    <a:pt x="17" y="148"/>
                  </a:cubicBezTo>
                  <a:cubicBezTo>
                    <a:pt x="21" y="152"/>
                    <a:pt x="25" y="155"/>
                    <a:pt x="30" y="158"/>
                  </a:cubicBezTo>
                  <a:cubicBezTo>
                    <a:pt x="65" y="182"/>
                    <a:pt x="161" y="165"/>
                    <a:pt x="161" y="165"/>
                  </a:cubicBezTo>
                  <a:cubicBezTo>
                    <a:pt x="161" y="165"/>
                    <a:pt x="187" y="70"/>
                    <a:pt x="166" y="34"/>
                  </a:cubicBezTo>
                  <a:cubicBezTo>
                    <a:pt x="163" y="29"/>
                    <a:pt x="160" y="24"/>
                    <a:pt x="156" y="20"/>
                  </a:cubicBezTo>
                  <a:cubicBezTo>
                    <a:pt x="143" y="5"/>
                    <a:pt x="123" y="0"/>
                    <a:pt x="104" y="4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6" name="Freeform 72"/>
            <p:cNvSpPr>
              <a:spLocks/>
            </p:cNvSpPr>
            <p:nvPr/>
          </p:nvSpPr>
          <p:spPr bwMode="auto">
            <a:xfrm>
              <a:off x="5391335" y="5250710"/>
              <a:ext cx="223670" cy="218681"/>
            </a:xfrm>
            <a:custGeom>
              <a:avLst/>
              <a:gdLst>
                <a:gd name="T0" fmla="*/ 125569 w 114"/>
                <a:gd name="T1" fmla="*/ 5910 h 111"/>
                <a:gd name="T2" fmla="*/ 96139 w 114"/>
                <a:gd name="T3" fmla="*/ 19701 h 111"/>
                <a:gd name="T4" fmla="*/ 76519 w 114"/>
                <a:gd name="T5" fmla="*/ 70924 h 111"/>
                <a:gd name="T6" fmla="*/ 23544 w 114"/>
                <a:gd name="T7" fmla="*/ 86684 h 111"/>
                <a:gd name="T8" fmla="*/ 5886 w 114"/>
                <a:gd name="T9" fmla="*/ 114266 h 111"/>
                <a:gd name="T10" fmla="*/ 19620 w 114"/>
                <a:gd name="T11" fmla="*/ 177309 h 111"/>
                <a:gd name="T12" fmla="*/ 35316 w 114"/>
                <a:gd name="T13" fmla="*/ 191100 h 111"/>
                <a:gd name="T14" fmla="*/ 192278 w 114"/>
                <a:gd name="T15" fmla="*/ 198980 h 111"/>
                <a:gd name="T16" fmla="*/ 198164 w 114"/>
                <a:gd name="T17" fmla="*/ 41372 h 111"/>
                <a:gd name="T18" fmla="*/ 186392 w 114"/>
                <a:gd name="T19" fmla="*/ 23641 h 111"/>
                <a:gd name="T20" fmla="*/ 125569 w 114"/>
                <a:gd name="T21" fmla="*/ 591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" h="111">
                  <a:moveTo>
                    <a:pt x="64" y="3"/>
                  </a:moveTo>
                  <a:cubicBezTo>
                    <a:pt x="58" y="4"/>
                    <a:pt x="53" y="6"/>
                    <a:pt x="49" y="10"/>
                  </a:cubicBezTo>
                  <a:cubicBezTo>
                    <a:pt x="42" y="17"/>
                    <a:pt x="38" y="26"/>
                    <a:pt x="39" y="36"/>
                  </a:cubicBezTo>
                  <a:cubicBezTo>
                    <a:pt x="29" y="35"/>
                    <a:pt x="20" y="37"/>
                    <a:pt x="12" y="44"/>
                  </a:cubicBezTo>
                  <a:cubicBezTo>
                    <a:pt x="8" y="48"/>
                    <a:pt x="5" y="53"/>
                    <a:pt x="3" y="58"/>
                  </a:cubicBezTo>
                  <a:cubicBezTo>
                    <a:pt x="0" y="69"/>
                    <a:pt x="2" y="81"/>
                    <a:pt x="10" y="90"/>
                  </a:cubicBezTo>
                  <a:cubicBezTo>
                    <a:pt x="13" y="93"/>
                    <a:pt x="15" y="95"/>
                    <a:pt x="18" y="97"/>
                  </a:cubicBezTo>
                  <a:cubicBezTo>
                    <a:pt x="39" y="111"/>
                    <a:pt x="98" y="101"/>
                    <a:pt x="98" y="101"/>
                  </a:cubicBezTo>
                  <a:cubicBezTo>
                    <a:pt x="98" y="101"/>
                    <a:pt x="114" y="43"/>
                    <a:pt x="101" y="21"/>
                  </a:cubicBezTo>
                  <a:cubicBezTo>
                    <a:pt x="99" y="18"/>
                    <a:pt x="98" y="15"/>
                    <a:pt x="95" y="12"/>
                  </a:cubicBezTo>
                  <a:cubicBezTo>
                    <a:pt x="87" y="3"/>
                    <a:pt x="75" y="0"/>
                    <a:pt x="64" y="3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7" name="Freeform 73"/>
            <p:cNvSpPr>
              <a:spLocks/>
            </p:cNvSpPr>
            <p:nvPr/>
          </p:nvSpPr>
          <p:spPr bwMode="auto">
            <a:xfrm>
              <a:off x="5627477" y="5550046"/>
              <a:ext cx="109756" cy="108093"/>
            </a:xfrm>
            <a:custGeom>
              <a:avLst/>
              <a:gdLst>
                <a:gd name="T0" fmla="*/ 62718 w 56"/>
                <a:gd name="T1" fmla="*/ 1965 h 55"/>
                <a:gd name="T2" fmla="*/ 48998 w 56"/>
                <a:gd name="T3" fmla="*/ 9827 h 55"/>
                <a:gd name="T4" fmla="*/ 39199 w 56"/>
                <a:gd name="T5" fmla="*/ 35376 h 55"/>
                <a:gd name="T6" fmla="*/ 11760 w 56"/>
                <a:gd name="T7" fmla="*/ 43237 h 55"/>
                <a:gd name="T8" fmla="*/ 3920 w 56"/>
                <a:gd name="T9" fmla="*/ 55029 h 55"/>
                <a:gd name="T10" fmla="*/ 11760 w 56"/>
                <a:gd name="T11" fmla="*/ 86474 h 55"/>
                <a:gd name="T12" fmla="*/ 17639 w 56"/>
                <a:gd name="T13" fmla="*/ 92370 h 55"/>
                <a:gd name="T14" fmla="*/ 96037 w 56"/>
                <a:gd name="T15" fmla="*/ 96301 h 55"/>
                <a:gd name="T16" fmla="*/ 97996 w 56"/>
                <a:gd name="T17" fmla="*/ 19653 h 55"/>
                <a:gd name="T18" fmla="*/ 92117 w 56"/>
                <a:gd name="T19" fmla="*/ 11792 h 55"/>
                <a:gd name="T20" fmla="*/ 62718 w 56"/>
                <a:gd name="T21" fmla="*/ 1965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5">
                  <a:moveTo>
                    <a:pt x="32" y="1"/>
                  </a:moveTo>
                  <a:cubicBezTo>
                    <a:pt x="29" y="2"/>
                    <a:pt x="27" y="3"/>
                    <a:pt x="25" y="5"/>
                  </a:cubicBezTo>
                  <a:cubicBezTo>
                    <a:pt x="21" y="8"/>
                    <a:pt x="19" y="13"/>
                    <a:pt x="20" y="18"/>
                  </a:cubicBezTo>
                  <a:cubicBezTo>
                    <a:pt x="15" y="17"/>
                    <a:pt x="10" y="18"/>
                    <a:pt x="6" y="22"/>
                  </a:cubicBezTo>
                  <a:cubicBezTo>
                    <a:pt x="4" y="24"/>
                    <a:pt x="3" y="26"/>
                    <a:pt x="2" y="28"/>
                  </a:cubicBezTo>
                  <a:cubicBezTo>
                    <a:pt x="0" y="34"/>
                    <a:pt x="1" y="40"/>
                    <a:pt x="6" y="44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20" y="55"/>
                    <a:pt x="49" y="49"/>
                    <a:pt x="49" y="49"/>
                  </a:cubicBezTo>
                  <a:cubicBezTo>
                    <a:pt x="49" y="49"/>
                    <a:pt x="56" y="21"/>
                    <a:pt x="50" y="10"/>
                  </a:cubicBezTo>
                  <a:cubicBezTo>
                    <a:pt x="49" y="9"/>
                    <a:pt x="49" y="7"/>
                    <a:pt x="47" y="6"/>
                  </a:cubicBezTo>
                  <a:cubicBezTo>
                    <a:pt x="43" y="2"/>
                    <a:pt x="37" y="0"/>
                    <a:pt x="32" y="1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326341" y="2534803"/>
            <a:ext cx="292420" cy="291944"/>
            <a:chOff x="6694275" y="3078866"/>
            <a:chExt cx="433205" cy="432373"/>
          </a:xfrm>
        </p:grpSpPr>
        <p:sp>
          <p:nvSpPr>
            <p:cNvPr id="91252" name="Freeform 128"/>
            <p:cNvSpPr>
              <a:spLocks/>
            </p:cNvSpPr>
            <p:nvPr/>
          </p:nvSpPr>
          <p:spPr bwMode="auto">
            <a:xfrm>
              <a:off x="6908799" y="3275097"/>
              <a:ext cx="218681" cy="236142"/>
            </a:xfrm>
            <a:custGeom>
              <a:avLst/>
              <a:gdLst>
                <a:gd name="T0" fmla="*/ 191100 w 111"/>
                <a:gd name="T1" fmla="*/ 98393 h 120"/>
                <a:gd name="T2" fmla="*/ 120176 w 111"/>
                <a:gd name="T3" fmla="*/ 27550 h 120"/>
                <a:gd name="T4" fmla="*/ 21671 w 111"/>
                <a:gd name="T5" fmla="*/ 27550 h 120"/>
                <a:gd name="T6" fmla="*/ 0 w 111"/>
                <a:gd name="T7" fmla="*/ 49196 h 120"/>
                <a:gd name="T8" fmla="*/ 0 w 111"/>
                <a:gd name="T9" fmla="*/ 49196 h 120"/>
                <a:gd name="T10" fmla="*/ 31522 w 111"/>
                <a:gd name="T11" fmla="*/ 80682 h 120"/>
                <a:gd name="T12" fmla="*/ 31522 w 111"/>
                <a:gd name="T13" fmla="*/ 78714 h 120"/>
                <a:gd name="T14" fmla="*/ 53193 w 111"/>
                <a:gd name="T15" fmla="*/ 59036 h 120"/>
                <a:gd name="T16" fmla="*/ 90625 w 111"/>
                <a:gd name="T17" fmla="*/ 59036 h 120"/>
                <a:gd name="T18" fmla="*/ 161548 w 111"/>
                <a:gd name="T19" fmla="*/ 129878 h 120"/>
                <a:gd name="T20" fmla="*/ 161548 w 111"/>
                <a:gd name="T21" fmla="*/ 167267 h 120"/>
                <a:gd name="T22" fmla="*/ 149728 w 111"/>
                <a:gd name="T23" fmla="*/ 179074 h 120"/>
                <a:gd name="T24" fmla="*/ 112296 w 111"/>
                <a:gd name="T25" fmla="*/ 179074 h 120"/>
                <a:gd name="T26" fmla="*/ 80774 w 111"/>
                <a:gd name="T27" fmla="*/ 147589 h 120"/>
                <a:gd name="T28" fmla="*/ 31522 w 111"/>
                <a:gd name="T29" fmla="*/ 159396 h 120"/>
                <a:gd name="T30" fmla="*/ 80774 w 111"/>
                <a:gd name="T31" fmla="*/ 208592 h 120"/>
                <a:gd name="T32" fmla="*/ 181249 w 111"/>
                <a:gd name="T33" fmla="*/ 208592 h 120"/>
                <a:gd name="T34" fmla="*/ 191100 w 111"/>
                <a:gd name="T35" fmla="*/ 198753 h 120"/>
                <a:gd name="T36" fmla="*/ 191100 w 111"/>
                <a:gd name="T37" fmla="*/ 98393 h 1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120">
                  <a:moveTo>
                    <a:pt x="97" y="50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47" y="0"/>
                    <a:pt x="25" y="0"/>
                    <a:pt x="11" y="1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2" y="24"/>
                    <a:pt x="40" y="24"/>
                    <a:pt x="46" y="3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7" y="71"/>
                    <a:pt x="87" y="80"/>
                    <a:pt x="82" y="8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1" y="96"/>
                    <a:pt x="62" y="96"/>
                    <a:pt x="57" y="9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33" y="79"/>
                    <a:pt x="25" y="81"/>
                    <a:pt x="16" y="81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55" y="120"/>
                    <a:pt x="78" y="120"/>
                    <a:pt x="92" y="106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111" y="87"/>
                    <a:pt x="111" y="64"/>
                    <a:pt x="97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3" name="Freeform 129"/>
            <p:cNvSpPr>
              <a:spLocks/>
            </p:cNvSpPr>
            <p:nvPr/>
          </p:nvSpPr>
          <p:spPr bwMode="auto">
            <a:xfrm>
              <a:off x="6694275" y="3078866"/>
              <a:ext cx="236142" cy="217850"/>
            </a:xfrm>
            <a:custGeom>
              <a:avLst/>
              <a:gdLst>
                <a:gd name="T0" fmla="*/ 59036 w 120"/>
                <a:gd name="T1" fmla="*/ 68691 h 111"/>
                <a:gd name="T2" fmla="*/ 68875 w 120"/>
                <a:gd name="T3" fmla="*/ 58878 h 111"/>
                <a:gd name="T4" fmla="*/ 108232 w 120"/>
                <a:gd name="T5" fmla="*/ 58878 h 111"/>
                <a:gd name="T6" fmla="*/ 179074 w 120"/>
                <a:gd name="T7" fmla="*/ 129532 h 111"/>
                <a:gd name="T8" fmla="*/ 179074 w 120"/>
                <a:gd name="T9" fmla="*/ 166822 h 111"/>
                <a:gd name="T10" fmla="*/ 157428 w 120"/>
                <a:gd name="T11" fmla="*/ 186448 h 111"/>
                <a:gd name="T12" fmla="*/ 157428 w 120"/>
                <a:gd name="T13" fmla="*/ 188411 h 111"/>
                <a:gd name="T14" fmla="*/ 186946 w 120"/>
                <a:gd name="T15" fmla="*/ 217850 h 111"/>
                <a:gd name="T16" fmla="*/ 188914 w 120"/>
                <a:gd name="T17" fmla="*/ 217850 h 111"/>
                <a:gd name="T18" fmla="*/ 208592 w 120"/>
                <a:gd name="T19" fmla="*/ 196261 h 111"/>
                <a:gd name="T20" fmla="*/ 208592 w 120"/>
                <a:gd name="T21" fmla="*/ 98131 h 111"/>
                <a:gd name="T22" fmla="*/ 137750 w 120"/>
                <a:gd name="T23" fmla="*/ 27477 h 111"/>
                <a:gd name="T24" fmla="*/ 39357 w 120"/>
                <a:gd name="T25" fmla="*/ 27477 h 111"/>
                <a:gd name="T26" fmla="*/ 27550 w 120"/>
                <a:gd name="T27" fmla="*/ 39252 h 111"/>
                <a:gd name="T28" fmla="*/ 27550 w 120"/>
                <a:gd name="T29" fmla="*/ 137383 h 111"/>
                <a:gd name="T30" fmla="*/ 76746 w 120"/>
                <a:gd name="T31" fmla="*/ 186448 h 111"/>
                <a:gd name="T32" fmla="*/ 90521 w 120"/>
                <a:gd name="T33" fmla="*/ 139345 h 111"/>
                <a:gd name="T34" fmla="*/ 59036 w 120"/>
                <a:gd name="T35" fmla="*/ 107944 h 111"/>
                <a:gd name="T36" fmla="*/ 59036 w 120"/>
                <a:gd name="T37" fmla="*/ 68691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0" h="111">
                  <a:moveTo>
                    <a:pt x="30" y="35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41" y="24"/>
                    <a:pt x="49" y="24"/>
                    <a:pt x="55" y="30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6" y="71"/>
                    <a:pt x="96" y="80"/>
                    <a:pt x="91" y="8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20" y="87"/>
                    <a:pt x="120" y="64"/>
                    <a:pt x="106" y="50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6" y="0"/>
                    <a:pt x="34" y="0"/>
                    <a:pt x="20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0" y="34"/>
                    <a:pt x="0" y="56"/>
                    <a:pt x="14" y="70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87"/>
                    <a:pt x="41" y="78"/>
                    <a:pt x="46" y="71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4" y="49"/>
                    <a:pt x="24" y="41"/>
                    <a:pt x="3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4" name="Freeform 130"/>
            <p:cNvSpPr>
              <a:spLocks/>
            </p:cNvSpPr>
            <p:nvPr/>
          </p:nvSpPr>
          <p:spPr bwMode="auto">
            <a:xfrm>
              <a:off x="6784907" y="3198600"/>
              <a:ext cx="220344" cy="222007"/>
            </a:xfrm>
            <a:custGeom>
              <a:avLst/>
              <a:gdLst>
                <a:gd name="T0" fmla="*/ 220344 w 112"/>
                <a:gd name="T1" fmla="*/ 172890 h 113"/>
                <a:gd name="T2" fmla="*/ 188866 w 112"/>
                <a:gd name="T3" fmla="*/ 141456 h 113"/>
                <a:gd name="T4" fmla="*/ 167225 w 112"/>
                <a:gd name="T5" fmla="*/ 163067 h 113"/>
                <a:gd name="T6" fmla="*/ 129846 w 112"/>
                <a:gd name="T7" fmla="*/ 163067 h 113"/>
                <a:gd name="T8" fmla="*/ 59021 w 112"/>
                <a:gd name="T9" fmla="*/ 92339 h 113"/>
                <a:gd name="T10" fmla="*/ 59021 w 112"/>
                <a:gd name="T11" fmla="*/ 55011 h 113"/>
                <a:gd name="T12" fmla="*/ 82629 w 112"/>
                <a:gd name="T13" fmla="*/ 29470 h 113"/>
                <a:gd name="T14" fmla="*/ 53119 w 112"/>
                <a:gd name="T15" fmla="*/ 0 h 113"/>
                <a:gd name="T16" fmla="*/ 27543 w 112"/>
                <a:gd name="T17" fmla="*/ 23576 h 113"/>
                <a:gd name="T18" fmla="*/ 27543 w 112"/>
                <a:gd name="T19" fmla="*/ 123774 h 113"/>
                <a:gd name="T20" fmla="*/ 98368 w 112"/>
                <a:gd name="T21" fmla="*/ 194502 h 113"/>
                <a:gd name="T22" fmla="*/ 198703 w 112"/>
                <a:gd name="T23" fmla="*/ 194502 h 113"/>
                <a:gd name="T24" fmla="*/ 220344 w 112"/>
                <a:gd name="T25" fmla="*/ 172890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" h="113">
                  <a:moveTo>
                    <a:pt x="112" y="8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88"/>
                    <a:pt x="71" y="88"/>
                    <a:pt x="66" y="8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42"/>
                    <a:pt x="25" y="33"/>
                    <a:pt x="30" y="2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0" y="26"/>
                    <a:pt x="0" y="49"/>
                    <a:pt x="14" y="63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64" y="113"/>
                    <a:pt x="87" y="113"/>
                    <a:pt x="101" y="99"/>
                  </a:cubicBezTo>
                  <a:lnTo>
                    <a:pt x="112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3079946" y="4324082"/>
            <a:ext cx="378293" cy="315524"/>
            <a:chOff x="6329253" y="5728815"/>
            <a:chExt cx="560422" cy="467296"/>
          </a:xfrm>
        </p:grpSpPr>
        <p:sp>
          <p:nvSpPr>
            <p:cNvPr id="91250" name="Freeform 134"/>
            <p:cNvSpPr>
              <a:spLocks/>
            </p:cNvSpPr>
            <p:nvPr/>
          </p:nvSpPr>
          <p:spPr bwMode="auto">
            <a:xfrm>
              <a:off x="6329253" y="5728815"/>
              <a:ext cx="560422" cy="442351"/>
            </a:xfrm>
            <a:custGeom>
              <a:avLst/>
              <a:gdLst>
                <a:gd name="T0" fmla="*/ 0 w 674"/>
                <a:gd name="T1" fmla="*/ 275222 h 532"/>
                <a:gd name="T2" fmla="*/ 560422 w 674"/>
                <a:gd name="T3" fmla="*/ 0 h 532"/>
                <a:gd name="T4" fmla="*/ 271065 w 674"/>
                <a:gd name="T5" fmla="*/ 442351 h 532"/>
                <a:gd name="T6" fmla="*/ 194568 w 674"/>
                <a:gd name="T7" fmla="*/ 294346 h 532"/>
                <a:gd name="T8" fmla="*/ 523005 w 674"/>
                <a:gd name="T9" fmla="*/ 29102 h 532"/>
                <a:gd name="T10" fmla="*/ 178770 w 674"/>
                <a:gd name="T11" fmla="*/ 279380 h 532"/>
                <a:gd name="T12" fmla="*/ 0 w 674"/>
                <a:gd name="T13" fmla="*/ 275222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4" h="532">
                  <a:moveTo>
                    <a:pt x="0" y="331"/>
                  </a:moveTo>
                  <a:lnTo>
                    <a:pt x="674" y="0"/>
                  </a:lnTo>
                  <a:lnTo>
                    <a:pt x="326" y="532"/>
                  </a:lnTo>
                  <a:lnTo>
                    <a:pt x="234" y="354"/>
                  </a:lnTo>
                  <a:lnTo>
                    <a:pt x="629" y="35"/>
                  </a:lnTo>
                  <a:lnTo>
                    <a:pt x="215" y="336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1" name="Freeform 135"/>
            <p:cNvSpPr>
              <a:spLocks/>
            </p:cNvSpPr>
            <p:nvPr/>
          </p:nvSpPr>
          <p:spPr bwMode="auto">
            <a:xfrm>
              <a:off x="6499707" y="6038960"/>
              <a:ext cx="57373" cy="157151"/>
            </a:xfrm>
            <a:custGeom>
              <a:avLst/>
              <a:gdLst>
                <a:gd name="T0" fmla="*/ 0 w 29"/>
                <a:gd name="T1" fmla="*/ 3929 h 80"/>
                <a:gd name="T2" fmla="*/ 35611 w 29"/>
                <a:gd name="T3" fmla="*/ 149293 h 80"/>
                <a:gd name="T4" fmla="*/ 57373 w 29"/>
                <a:gd name="T5" fmla="*/ 66789 h 80"/>
                <a:gd name="T6" fmla="*/ 19784 w 29"/>
                <a:gd name="T7" fmla="*/ 0 h 80"/>
                <a:gd name="T8" fmla="*/ 0 w 29"/>
                <a:gd name="T9" fmla="*/ 392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80">
                  <a:moveTo>
                    <a:pt x="0" y="2"/>
                  </a:moveTo>
                  <a:cubicBezTo>
                    <a:pt x="0" y="2"/>
                    <a:pt x="18" y="80"/>
                    <a:pt x="18" y="76"/>
                  </a:cubicBezTo>
                  <a:cubicBezTo>
                    <a:pt x="18" y="71"/>
                    <a:pt x="29" y="34"/>
                    <a:pt x="2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3383868" y="1549913"/>
            <a:ext cx="2202557" cy="2784578"/>
            <a:chOff x="516588" y="2061639"/>
            <a:chExt cx="2936825" cy="3711492"/>
          </a:xfrm>
        </p:grpSpPr>
        <p:grpSp>
          <p:nvGrpSpPr>
            <p:cNvPr id="19" name="Group 119"/>
            <p:cNvGrpSpPr>
              <a:grpSpLocks/>
            </p:cNvGrpSpPr>
            <p:nvPr/>
          </p:nvGrpSpPr>
          <p:grpSpPr bwMode="auto">
            <a:xfrm>
              <a:off x="529156" y="2532239"/>
              <a:ext cx="2924257" cy="3240892"/>
              <a:chOff x="529156" y="2532239"/>
              <a:chExt cx="2924257" cy="3240892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9156" y="2532239"/>
                <a:ext cx="2924257" cy="2092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370289" y="5096256"/>
                <a:ext cx="1763762" cy="6768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35506" y="5154993"/>
                <a:ext cx="842562" cy="53329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68%</a:t>
                </a: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6588" y="2061639"/>
              <a:ext cx="1887750" cy="451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  <p:grpSp>
        <p:nvGrpSpPr>
          <p:cNvPr id="20" name="Group 124"/>
          <p:cNvGrpSpPr>
            <a:grpSpLocks/>
          </p:cNvGrpSpPr>
          <p:nvPr/>
        </p:nvGrpSpPr>
        <p:grpSpPr bwMode="auto">
          <a:xfrm>
            <a:off x="5884081" y="1665008"/>
            <a:ext cx="1994298" cy="2835754"/>
            <a:chOff x="8375770" y="2401463"/>
            <a:chExt cx="2659477" cy="3780430"/>
          </a:xfrm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375770" y="2476088"/>
              <a:ext cx="558887" cy="536659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28" name="Freeform 159"/>
            <p:cNvSpPr>
              <a:spLocks noEditPoints="1"/>
            </p:cNvSpPr>
            <p:nvPr/>
          </p:nvSpPr>
          <p:spPr bwMode="auto">
            <a:xfrm>
              <a:off x="8410700" y="4416317"/>
              <a:ext cx="535071" cy="57159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2" name="Group 128"/>
            <p:cNvGrpSpPr>
              <a:grpSpLocks/>
            </p:cNvGrpSpPr>
            <p:nvPr/>
          </p:nvGrpSpPr>
          <p:grpSpPr bwMode="auto"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8030702" y="1708116"/>
                <a:ext cx="115905" cy="136546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5" name="Freeform 194"/>
              <p:cNvSpPr>
                <a:spLocks noEditPoints="1"/>
              </p:cNvSpPr>
              <p:nvPr/>
            </p:nvSpPr>
            <p:spPr bwMode="auto">
              <a:xfrm>
                <a:off x="8030702" y="1177808"/>
                <a:ext cx="415990" cy="503316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30" name="Content Placeholder 2"/>
            <p:cNvSpPr txBox="1">
              <a:spLocks/>
            </p:cNvSpPr>
            <p:nvPr/>
          </p:nvSpPr>
          <p:spPr>
            <a:xfrm>
              <a:off x="9083905" y="2401463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Content Placeholder 2"/>
            <p:cNvSpPr txBox="1">
              <a:spLocks/>
            </p:cNvSpPr>
            <p:nvPr/>
          </p:nvSpPr>
          <p:spPr>
            <a:xfrm>
              <a:off x="9083905" y="3393806"/>
              <a:ext cx="1932289" cy="849445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Content Placeholder 2"/>
            <p:cNvSpPr txBox="1">
              <a:spLocks/>
            </p:cNvSpPr>
            <p:nvPr/>
          </p:nvSpPr>
          <p:spPr>
            <a:xfrm>
              <a:off x="9082318" y="4384562"/>
              <a:ext cx="1932288" cy="847858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9102958" y="5332447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7695"/>
            <a:ext cx="1912144" cy="21557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5" y="2599940"/>
            <a:ext cx="1913335" cy="21437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45" y="1842466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261" y="1837702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5817" y="2429626"/>
            <a:ext cx="771525" cy="781291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824" y="2066375"/>
            <a:ext cx="1453754" cy="1431573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549" y="2335539"/>
            <a:ext cx="971550" cy="949221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6924" y="2246215"/>
            <a:ext cx="1110853" cy="1093331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7" y="1612604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60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76256" y="2547535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79830" y="2827417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96628" y="269998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00199" y="297986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5" y="3837380"/>
            <a:ext cx="7147322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000" b="0" spc="7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00" b="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000" b="0" spc="75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 2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255556" y="2188393"/>
            <a:ext cx="1279920" cy="7683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762209" y="2566192"/>
            <a:ext cx="8368841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14666" y="2283530"/>
            <a:ext cx="550831" cy="55262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42"/>
          <p:cNvGrpSpPr>
            <a:grpSpLocks/>
          </p:cNvGrpSpPr>
          <p:nvPr/>
        </p:nvGrpSpPr>
        <p:grpSpPr bwMode="auto">
          <a:xfrm>
            <a:off x="4035456" y="2283530"/>
            <a:ext cx="550833" cy="55262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5"/>
          <p:cNvGrpSpPr>
            <a:grpSpLocks/>
          </p:cNvGrpSpPr>
          <p:nvPr/>
        </p:nvGrpSpPr>
        <p:grpSpPr bwMode="auto">
          <a:xfrm>
            <a:off x="6356254" y="2283530"/>
            <a:ext cx="552419" cy="55262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83659" y="1239749"/>
            <a:ext cx="2321664" cy="863929"/>
            <a:chOff x="4267635" y="880115"/>
            <a:chExt cx="2320294" cy="86378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627638" y="3092622"/>
            <a:ext cx="2321664" cy="863929"/>
            <a:chOff x="4267635" y="880115"/>
            <a:chExt cx="2320294" cy="86378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663744" y="1220038"/>
            <a:ext cx="2321664" cy="863929"/>
            <a:chOff x="4267635" y="880115"/>
            <a:chExt cx="2320294" cy="863785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3012461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5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85251"/>
      </a:accent1>
      <a:accent2>
        <a:srgbClr val="EEE895"/>
      </a:accent2>
      <a:accent3>
        <a:srgbClr val="585251"/>
      </a:accent3>
      <a:accent4>
        <a:srgbClr val="EEE895"/>
      </a:accent4>
      <a:accent5>
        <a:srgbClr val="585251"/>
      </a:accent5>
      <a:accent6>
        <a:srgbClr val="EEE89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2110</Words>
  <Application>Microsoft Office PowerPoint</Application>
  <PresentationFormat>自定义</PresentationFormat>
  <Paragraphs>221</Paragraphs>
  <Slides>26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AgencyFB</vt:lpstr>
      <vt:lpstr>Arial Unicode MS</vt:lpstr>
      <vt:lpstr>Elephant</vt:lpstr>
      <vt:lpstr>Meiryo</vt:lpstr>
      <vt:lpstr>Simply City Light</vt:lpstr>
      <vt:lpstr>SimSun-ExtB</vt:lpstr>
      <vt:lpstr>STIXGeneral-Bold</vt:lpstr>
      <vt:lpstr>STIXGeneral-Regular</vt:lpstr>
      <vt:lpstr>方正兰亭超细黑简体</vt:lpstr>
      <vt:lpstr>方正姚体</vt:lpstr>
      <vt:lpstr>宋体</vt:lpstr>
      <vt:lpstr>微软雅黑</vt:lpstr>
      <vt:lpstr>Arial</vt:lpstr>
      <vt:lpstr>Calibri</vt:lpstr>
      <vt:lpstr>Calibri Light</vt:lpstr>
      <vt:lpstr>FontAwesome</vt:lpstr>
      <vt:lpstr>Open Sans</vt:lpstr>
      <vt:lpstr>Open Sans Light</vt:lpstr>
      <vt:lpstr>Roboto Light</vt:lpstr>
      <vt:lpstr>Sosa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kan</cp:lastModifiedBy>
  <cp:revision>267</cp:revision>
  <dcterms:created xsi:type="dcterms:W3CDTF">2017-06-09T15:26:17Z</dcterms:created>
  <dcterms:modified xsi:type="dcterms:W3CDTF">2022-06-11T01:14:44Z</dcterms:modified>
</cp:coreProperties>
</file>