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8"/>
  </p:notesMasterIdLst>
  <p:sldIdLst>
    <p:sldId id="299" r:id="rId3"/>
    <p:sldId id="259" r:id="rId4"/>
    <p:sldId id="258" r:id="rId5"/>
    <p:sldId id="265" r:id="rId6"/>
    <p:sldId id="277" r:id="rId7"/>
    <p:sldId id="274" r:id="rId8"/>
    <p:sldId id="268" r:id="rId9"/>
    <p:sldId id="295" r:id="rId10"/>
    <p:sldId id="286" r:id="rId11"/>
    <p:sldId id="281" r:id="rId12"/>
    <p:sldId id="284" r:id="rId13"/>
    <p:sldId id="285" r:id="rId14"/>
    <p:sldId id="296" r:id="rId15"/>
    <p:sldId id="288" r:id="rId16"/>
    <p:sldId id="269" r:id="rId17"/>
    <p:sldId id="289" r:id="rId18"/>
    <p:sldId id="291" r:id="rId19"/>
    <p:sldId id="282" r:id="rId20"/>
    <p:sldId id="297" r:id="rId21"/>
    <p:sldId id="283" r:id="rId22"/>
    <p:sldId id="287" r:id="rId23"/>
    <p:sldId id="280" r:id="rId24"/>
    <p:sldId id="290" r:id="rId25"/>
    <p:sldId id="300" r:id="rId26"/>
    <p:sldId id="30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7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0"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A6D290-1F44-4E5A-AFA0-4DB5D7863AEB}" type="datetimeFigureOut">
              <a:rPr lang="zh-CN" altLang="en-US" smtClean="0"/>
              <a:t>2018/5/8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622E85-07D3-4E55-9842-942DD6BAA268}" type="slidenum">
              <a:rPr lang="zh-CN" altLang="en-US" smtClean="0"/>
              <a:t>‹#›</a:t>
            </a:fld>
            <a:endParaRPr lang="zh-CN" altLang="en-US"/>
          </a:p>
        </p:txBody>
      </p:sp>
    </p:spTree>
    <p:extLst>
      <p:ext uri="{BB962C8B-B14F-4D97-AF65-F5344CB8AC3E}">
        <p14:creationId xmlns:p14="http://schemas.microsoft.com/office/powerpoint/2010/main" val="2122068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093341-7E73-4CB7-AB28-F066480C636E}" type="slidenum">
              <a:rPr lang="zh-CN" altLang="en-US" smtClean="0"/>
              <a:t>1</a:t>
            </a:fld>
            <a:endParaRPr lang="zh-CN" altLang="en-US"/>
          </a:p>
        </p:txBody>
      </p:sp>
    </p:spTree>
    <p:extLst>
      <p:ext uri="{BB962C8B-B14F-4D97-AF65-F5344CB8AC3E}">
        <p14:creationId xmlns:p14="http://schemas.microsoft.com/office/powerpoint/2010/main" val="2806544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10</a:t>
            </a:fld>
            <a:endParaRPr lang="zh-CN" altLang="en-US"/>
          </a:p>
        </p:txBody>
      </p:sp>
    </p:spTree>
    <p:extLst>
      <p:ext uri="{BB962C8B-B14F-4D97-AF65-F5344CB8AC3E}">
        <p14:creationId xmlns:p14="http://schemas.microsoft.com/office/powerpoint/2010/main" val="3064427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11</a:t>
            </a:fld>
            <a:endParaRPr lang="zh-CN" altLang="en-US"/>
          </a:p>
        </p:txBody>
      </p:sp>
    </p:spTree>
    <p:extLst>
      <p:ext uri="{BB962C8B-B14F-4D97-AF65-F5344CB8AC3E}">
        <p14:creationId xmlns:p14="http://schemas.microsoft.com/office/powerpoint/2010/main" val="3085978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12</a:t>
            </a:fld>
            <a:endParaRPr lang="zh-CN" altLang="en-US"/>
          </a:p>
        </p:txBody>
      </p:sp>
    </p:spTree>
    <p:extLst>
      <p:ext uri="{BB962C8B-B14F-4D97-AF65-F5344CB8AC3E}">
        <p14:creationId xmlns:p14="http://schemas.microsoft.com/office/powerpoint/2010/main" val="2143673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633F3-5D0E-4770-8750-05DED033C41B}" type="slidenum">
              <a:rPr lang="zh-CN" altLang="en-US" smtClean="0"/>
              <a:t>13</a:t>
            </a:fld>
            <a:endParaRPr lang="zh-CN" altLang="en-US"/>
          </a:p>
        </p:txBody>
      </p:sp>
    </p:spTree>
    <p:extLst>
      <p:ext uri="{BB962C8B-B14F-4D97-AF65-F5344CB8AC3E}">
        <p14:creationId xmlns:p14="http://schemas.microsoft.com/office/powerpoint/2010/main" val="263447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92282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15</a:t>
            </a:fld>
            <a:endParaRPr lang="zh-CN" altLang="en-US"/>
          </a:p>
        </p:txBody>
      </p:sp>
    </p:spTree>
    <p:extLst>
      <p:ext uri="{BB962C8B-B14F-4D97-AF65-F5344CB8AC3E}">
        <p14:creationId xmlns:p14="http://schemas.microsoft.com/office/powerpoint/2010/main" val="3220558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836628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886324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18</a:t>
            </a:fld>
            <a:endParaRPr lang="zh-CN" altLang="en-US"/>
          </a:p>
        </p:txBody>
      </p:sp>
    </p:spTree>
    <p:extLst>
      <p:ext uri="{BB962C8B-B14F-4D97-AF65-F5344CB8AC3E}">
        <p14:creationId xmlns:p14="http://schemas.microsoft.com/office/powerpoint/2010/main" val="4020174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633F3-5D0E-4770-8750-05DED033C41B}" type="slidenum">
              <a:rPr lang="zh-CN" altLang="en-US" smtClean="0"/>
              <a:t>19</a:t>
            </a:fld>
            <a:endParaRPr lang="zh-CN" altLang="en-US"/>
          </a:p>
        </p:txBody>
      </p:sp>
    </p:spTree>
    <p:extLst>
      <p:ext uri="{BB962C8B-B14F-4D97-AF65-F5344CB8AC3E}">
        <p14:creationId xmlns:p14="http://schemas.microsoft.com/office/powerpoint/2010/main" val="2118775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633F3-5D0E-4770-8750-05DED033C41B}" type="slidenum">
              <a:rPr lang="zh-CN" altLang="en-US" smtClean="0"/>
              <a:t>2</a:t>
            </a:fld>
            <a:endParaRPr lang="zh-CN" altLang="en-US"/>
          </a:p>
        </p:txBody>
      </p:sp>
    </p:spTree>
    <p:extLst>
      <p:ext uri="{BB962C8B-B14F-4D97-AF65-F5344CB8AC3E}">
        <p14:creationId xmlns:p14="http://schemas.microsoft.com/office/powerpoint/2010/main" val="459230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2850268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9734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2592431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9663819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093341-7E73-4CB7-AB28-F066480C636E}" type="slidenum">
              <a:rPr lang="zh-CN" altLang="en-US" smtClean="0"/>
              <a:t>24</a:t>
            </a:fld>
            <a:endParaRPr lang="zh-CN" altLang="en-US"/>
          </a:p>
        </p:txBody>
      </p:sp>
    </p:spTree>
    <p:extLst>
      <p:ext uri="{BB962C8B-B14F-4D97-AF65-F5344CB8AC3E}">
        <p14:creationId xmlns:p14="http://schemas.microsoft.com/office/powerpoint/2010/main" val="37747093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31355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633F3-5D0E-4770-8750-05DED033C41B}" type="slidenum">
              <a:rPr lang="zh-CN" altLang="en-US" smtClean="0"/>
              <a:t>3</a:t>
            </a:fld>
            <a:endParaRPr lang="zh-CN" altLang="en-US"/>
          </a:p>
        </p:txBody>
      </p:sp>
    </p:spTree>
    <p:extLst>
      <p:ext uri="{BB962C8B-B14F-4D97-AF65-F5344CB8AC3E}">
        <p14:creationId xmlns:p14="http://schemas.microsoft.com/office/powerpoint/2010/main" val="2859014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4</a:t>
            </a:fld>
            <a:endParaRPr lang="zh-CN" altLang="en-US"/>
          </a:p>
        </p:txBody>
      </p:sp>
    </p:spTree>
    <p:extLst>
      <p:ext uri="{BB962C8B-B14F-4D97-AF65-F5344CB8AC3E}">
        <p14:creationId xmlns:p14="http://schemas.microsoft.com/office/powerpoint/2010/main" val="3081197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5</a:t>
            </a:fld>
            <a:endParaRPr lang="zh-CN" altLang="en-US"/>
          </a:p>
        </p:txBody>
      </p:sp>
    </p:spTree>
    <p:extLst>
      <p:ext uri="{BB962C8B-B14F-4D97-AF65-F5344CB8AC3E}">
        <p14:creationId xmlns:p14="http://schemas.microsoft.com/office/powerpoint/2010/main" val="2750525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490746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7</a:t>
            </a:fld>
            <a:endParaRPr lang="zh-CN" altLang="en-US"/>
          </a:p>
        </p:txBody>
      </p:sp>
    </p:spTree>
    <p:extLst>
      <p:ext uri="{BB962C8B-B14F-4D97-AF65-F5344CB8AC3E}">
        <p14:creationId xmlns:p14="http://schemas.microsoft.com/office/powerpoint/2010/main" val="4121196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F633F3-5D0E-4770-8750-05DED033C41B}" type="slidenum">
              <a:rPr lang="zh-CN" altLang="en-US" smtClean="0"/>
              <a:t>8</a:t>
            </a:fld>
            <a:endParaRPr lang="zh-CN" altLang="en-US"/>
          </a:p>
        </p:txBody>
      </p:sp>
    </p:spTree>
    <p:extLst>
      <p:ext uri="{BB962C8B-B14F-4D97-AF65-F5344CB8AC3E}">
        <p14:creationId xmlns:p14="http://schemas.microsoft.com/office/powerpoint/2010/main" val="1798832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293734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7451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758947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12283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82209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0790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64012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2590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1033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1310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80360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4590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33533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90057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0579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a:gsLst>
              <a:gs pos="0">
                <a:schemeClr val="bg1">
                  <a:lumMod val="95000"/>
                </a:schemeClr>
              </a:gs>
              <a:gs pos="100000">
                <a:schemeClr val="bg1">
                  <a:lumMod val="95000"/>
                  <a:alpha val="7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312628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659081" y="-872837"/>
            <a:ext cx="8738755" cy="8603673"/>
            <a:chOff x="1659081" y="-872837"/>
            <a:chExt cx="8738755" cy="8603673"/>
          </a:xfrm>
        </p:grpSpPr>
        <p:sp>
          <p:nvSpPr>
            <p:cNvPr id="4" name="椭圆 3"/>
            <p:cNvSpPr/>
            <p:nvPr/>
          </p:nvSpPr>
          <p:spPr>
            <a:xfrm>
              <a:off x="2185669" y="-324131"/>
              <a:ext cx="7820660" cy="750626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p:cNvSpPr/>
            <p:nvPr/>
          </p:nvSpPr>
          <p:spPr>
            <a:xfrm>
              <a:off x="1794163" y="-872837"/>
              <a:ext cx="8603673" cy="8603673"/>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p:cNvGrpSpPr/>
            <p:nvPr/>
          </p:nvGrpSpPr>
          <p:grpSpPr>
            <a:xfrm>
              <a:off x="1659081" y="1713219"/>
              <a:ext cx="578692" cy="1424836"/>
              <a:chOff x="1659081" y="1713219"/>
              <a:chExt cx="578692" cy="1424836"/>
            </a:xfrm>
          </p:grpSpPr>
          <p:sp>
            <p:nvSpPr>
              <p:cNvPr id="5" name="椭圆 4"/>
              <p:cNvSpPr/>
              <p:nvPr/>
            </p:nvSpPr>
            <p:spPr>
              <a:xfrm>
                <a:off x="1659081" y="2207428"/>
                <a:ext cx="436418" cy="4364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6" name="椭圆 5"/>
              <p:cNvSpPr/>
              <p:nvPr/>
            </p:nvSpPr>
            <p:spPr>
              <a:xfrm>
                <a:off x="1659081" y="2836170"/>
                <a:ext cx="301885" cy="3018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椭圆 6"/>
              <p:cNvSpPr/>
              <p:nvPr/>
            </p:nvSpPr>
            <p:spPr>
              <a:xfrm>
                <a:off x="1935888" y="1713219"/>
                <a:ext cx="301885" cy="3018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13" name="组合 12"/>
            <p:cNvGrpSpPr/>
            <p:nvPr/>
          </p:nvGrpSpPr>
          <p:grpSpPr>
            <a:xfrm>
              <a:off x="9537137" y="4516762"/>
              <a:ext cx="839038" cy="1362308"/>
              <a:chOff x="9537137" y="4516762"/>
              <a:chExt cx="839038" cy="1362308"/>
            </a:xfrm>
          </p:grpSpPr>
          <p:sp>
            <p:nvSpPr>
              <p:cNvPr id="10" name="椭圆 9"/>
              <p:cNvSpPr/>
              <p:nvPr/>
            </p:nvSpPr>
            <p:spPr>
              <a:xfrm flipH="1">
                <a:off x="9724442" y="4979707"/>
                <a:ext cx="436418" cy="4364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1" name="椭圆 10"/>
              <p:cNvSpPr/>
              <p:nvPr/>
            </p:nvSpPr>
            <p:spPr>
              <a:xfrm flipH="1">
                <a:off x="9537137" y="5577185"/>
                <a:ext cx="301885" cy="3018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椭圆 11"/>
              <p:cNvSpPr/>
              <p:nvPr/>
            </p:nvSpPr>
            <p:spPr>
              <a:xfrm flipH="1">
                <a:off x="10074290" y="4516762"/>
                <a:ext cx="301885" cy="3018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cxnSp>
        <p:nvCxnSpPr>
          <p:cNvPr id="16" name="直接连接符 15"/>
          <p:cNvCxnSpPr/>
          <p:nvPr/>
        </p:nvCxnSpPr>
        <p:spPr>
          <a:xfrm>
            <a:off x="3216275" y="1647044"/>
            <a:ext cx="18478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085097" y="1647044"/>
            <a:ext cx="18478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068569" y="3526925"/>
            <a:ext cx="6054863" cy="797574"/>
            <a:chOff x="3203300" y="3038037"/>
            <a:chExt cx="6054863" cy="797574"/>
          </a:xfrm>
        </p:grpSpPr>
        <p:sp>
          <p:nvSpPr>
            <p:cNvPr id="23" name="矩形 22"/>
            <p:cNvSpPr/>
            <p:nvPr/>
          </p:nvSpPr>
          <p:spPr>
            <a:xfrm>
              <a:off x="3203300" y="3038037"/>
              <a:ext cx="6054863" cy="523220"/>
            </a:xfrm>
            <a:prstGeom prst="rect">
              <a:avLst/>
            </a:prstGeom>
          </p:spPr>
          <p:txBody>
            <a:bodyPr wrap="none">
              <a:spAutoFit/>
            </a:bodyPr>
            <a:lstStyle/>
            <a:p>
              <a:r>
                <a:rPr lang="zh-CN" altLang="en-US" sz="2800" dirty="0">
                  <a:latin typeface="迷你简汉真广标" panose="02010609000101010101" pitchFamily="49" charset="-122"/>
                  <a:ea typeface="迷你简汉真广标" panose="02010609000101010101" pitchFamily="49" charset="-122"/>
                </a:rPr>
                <a:t>TEMPLATE FOR BUSINESS REPORT</a:t>
              </a:r>
            </a:p>
          </p:txBody>
        </p:sp>
        <p:sp>
          <p:nvSpPr>
            <p:cNvPr id="24" name="矩形 23"/>
            <p:cNvSpPr/>
            <p:nvPr/>
          </p:nvSpPr>
          <p:spPr>
            <a:xfrm>
              <a:off x="3518700" y="3527834"/>
              <a:ext cx="5424062" cy="307777"/>
            </a:xfrm>
            <a:prstGeom prst="rect">
              <a:avLst/>
            </a:prstGeom>
          </p:spPr>
          <p:txBody>
            <a:bodyPr wrap="square">
              <a:spAutoFit/>
            </a:bodyPr>
            <a:lstStyle/>
            <a:p>
              <a:r>
                <a:rPr lang="zh-CN" altLang="en-US" sz="1400" spc="300" dirty="0">
                  <a:latin typeface="造字工房悦黑体验版纤细体" pitchFamily="50" charset="-122"/>
                  <a:ea typeface="造字工房悦黑体验版纤细体" pitchFamily="50" charset="-122"/>
                </a:rPr>
                <a:t>copy or write your text and paste it here</a:t>
              </a:r>
            </a:p>
          </p:txBody>
        </p:sp>
      </p:grpSp>
      <p:grpSp>
        <p:nvGrpSpPr>
          <p:cNvPr id="28" name="组合 27"/>
          <p:cNvGrpSpPr/>
          <p:nvPr/>
        </p:nvGrpSpPr>
        <p:grpSpPr>
          <a:xfrm>
            <a:off x="4806211" y="4738204"/>
            <a:ext cx="2631680" cy="886454"/>
            <a:chOff x="4806211" y="4738204"/>
            <a:chExt cx="2631680" cy="886454"/>
          </a:xfrm>
        </p:grpSpPr>
        <p:sp>
          <p:nvSpPr>
            <p:cNvPr id="25" name="流程图: 终止 24"/>
            <p:cNvSpPr/>
            <p:nvPr/>
          </p:nvSpPr>
          <p:spPr>
            <a:xfrm>
              <a:off x="4806211" y="4738204"/>
              <a:ext cx="2631680" cy="868454"/>
            </a:xfrm>
            <a:prstGeom prst="flowChartTerminator">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造字工房悦黑体验版纤细体"/>
              </a:endParaRPr>
            </a:p>
          </p:txBody>
        </p:sp>
        <p:sp>
          <p:nvSpPr>
            <p:cNvPr id="26" name="文本框 25"/>
            <p:cNvSpPr txBox="1"/>
            <p:nvPr/>
          </p:nvSpPr>
          <p:spPr>
            <a:xfrm>
              <a:off x="4987880" y="4965139"/>
              <a:ext cx="2268343" cy="430887"/>
            </a:xfrm>
            <a:prstGeom prst="rect">
              <a:avLst/>
            </a:prstGeom>
            <a:noFill/>
          </p:spPr>
          <p:txBody>
            <a:bodyPr wrap="square" rtlCol="0">
              <a:spAutoFit/>
            </a:bodyPr>
            <a:lstStyle/>
            <a:p>
              <a:pPr algn="ctr"/>
              <a:r>
                <a:rPr lang="zh-CN" altLang="en-US" sz="2200" dirty="0">
                  <a:latin typeface="微软雅黑 Light" panose="020B0502040204020203" pitchFamily="34" charset="-122"/>
                  <a:ea typeface="微软雅黑 Light" panose="020B0502040204020203" pitchFamily="34" charset="-122"/>
                </a:rPr>
                <a:t>汇报人：</a:t>
              </a:r>
              <a:r>
                <a:rPr lang="en-US" altLang="zh-CN" sz="2200" dirty="0">
                  <a:latin typeface="微软雅黑 Light" panose="020B0502040204020203" pitchFamily="34" charset="-122"/>
                  <a:ea typeface="微软雅黑 Light" panose="020B0502040204020203" pitchFamily="34" charset="-122"/>
                </a:rPr>
                <a:t>XX</a:t>
              </a:r>
              <a:endParaRPr lang="zh-CN" altLang="en-US" sz="2200" dirty="0">
                <a:latin typeface="微软雅黑 Light" panose="020B0502040204020203" pitchFamily="34" charset="-122"/>
                <a:ea typeface="微软雅黑 Light" panose="020B0502040204020203" pitchFamily="34" charset="-122"/>
              </a:endParaRPr>
            </a:p>
          </p:txBody>
        </p:sp>
        <p:sp>
          <p:nvSpPr>
            <p:cNvPr id="27" name="矩形 26"/>
            <p:cNvSpPr/>
            <p:nvPr/>
          </p:nvSpPr>
          <p:spPr>
            <a:xfrm>
              <a:off x="5798051" y="5588658"/>
              <a:ext cx="648000" cy="3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cxnSp>
        <p:nvCxnSpPr>
          <p:cNvPr id="31" name="直接箭头连接符 30"/>
          <p:cNvCxnSpPr/>
          <p:nvPr/>
        </p:nvCxnSpPr>
        <p:spPr>
          <a:xfrm>
            <a:off x="6096000" y="6023429"/>
            <a:ext cx="0" cy="46627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CFB2B768-FD37-425D-8A77-E8461528A8CC}"/>
              </a:ext>
            </a:extLst>
          </p:cNvPr>
          <p:cNvSpPr txBox="1"/>
          <p:nvPr/>
        </p:nvSpPr>
        <p:spPr>
          <a:xfrm>
            <a:off x="4987879" y="1253444"/>
            <a:ext cx="2268343" cy="646331"/>
          </a:xfrm>
          <a:prstGeom prst="rect">
            <a:avLst/>
          </a:prstGeom>
          <a:noFill/>
        </p:spPr>
        <p:txBody>
          <a:bodyPr wrap="square" rtlCol="0">
            <a:spAutoFit/>
          </a:bodyPr>
          <a:lstStyle/>
          <a:p>
            <a:pPr algn="ctr"/>
            <a:r>
              <a:rPr lang="en-US" altLang="zh-CN" sz="3600" dirty="0">
                <a:latin typeface="迷你简汉真广标" panose="02010609000101010101" pitchFamily="49" charset="-122"/>
                <a:ea typeface="迷你简汉真广标" panose="02010609000101010101" pitchFamily="49" charset="-122"/>
              </a:rPr>
              <a:t>LOGO</a:t>
            </a:r>
            <a:endParaRPr lang="zh-CN" altLang="en-US" sz="3600" dirty="0">
              <a:latin typeface="迷你简汉真广标" panose="02010609000101010101" pitchFamily="49" charset="-122"/>
              <a:ea typeface="迷你简汉真广标" panose="02010609000101010101" pitchFamily="49" charset="-122"/>
            </a:endParaRPr>
          </a:p>
        </p:txBody>
      </p:sp>
      <p:sp>
        <p:nvSpPr>
          <p:cNvPr id="32" name="文本框 31">
            <a:extLst>
              <a:ext uri="{FF2B5EF4-FFF2-40B4-BE49-F238E27FC236}">
                <a16:creationId xmlns:a16="http://schemas.microsoft.com/office/drawing/2014/main" xmlns="" id="{88C59FE2-D937-410B-85AA-96AA917379D0}"/>
              </a:ext>
            </a:extLst>
          </p:cNvPr>
          <p:cNvSpPr txBox="1"/>
          <p:nvPr/>
        </p:nvSpPr>
        <p:spPr>
          <a:xfrm>
            <a:off x="1515153" y="2388220"/>
            <a:ext cx="9359900" cy="892552"/>
          </a:xfrm>
          <a:prstGeom prst="rect">
            <a:avLst/>
          </a:prstGeom>
        </p:spPr>
        <p:txBody>
          <a:bodyPr wrap="square" rtlCol="0">
            <a:spAutoFit/>
          </a:bodyPr>
          <a:lstStyle/>
          <a:p>
            <a:pPr algn="ctr"/>
            <a:r>
              <a:rPr lang="zh-CN" altLang="en-US" sz="5200" dirty="0" smtClean="0">
                <a:latin typeface="微软雅黑 Light" panose="020B0502040204020203" pitchFamily="34" charset="-122"/>
                <a:ea typeface="微软雅黑 Light" panose="020B0502040204020203" pitchFamily="34" charset="-122"/>
              </a:rPr>
              <a:t>单击此处添加您的标题</a:t>
            </a:r>
            <a:endParaRPr lang="zh-CN" altLang="en-US" sz="52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5457969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38000" fill="hold" grpId="0" nodeType="clickEffect" p14:presetBounceEnd="44000">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14:bounceEnd="44000">
                                          <p:cBhvr additive="base">
                                            <p:cTn id="7" dur="500" fill="hold"/>
                                            <p:tgtEl>
                                              <p:spTgt spid="3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38000" fill="hold" grpId="0" nodeType="click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a:extLst>
              <a:ext uri="{FF2B5EF4-FFF2-40B4-BE49-F238E27FC236}">
                <a16:creationId xmlns:a16="http://schemas.microsoft.com/office/drawing/2014/main" xmlns="" id="{04CC4D94-9F3D-4BF8-BF7B-DAA14A65CD8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接连接符 3"/>
          <p:cNvSpPr>
            <a:spLocks noChangeShapeType="1"/>
          </p:cNvSpPr>
          <p:nvPr/>
        </p:nvSpPr>
        <p:spPr bwMode="auto">
          <a:xfrm>
            <a:off x="2469078" y="3685511"/>
            <a:ext cx="8862884" cy="0"/>
          </a:xfrm>
          <a:prstGeom prst="line">
            <a:avLst/>
          </a:prstGeom>
          <a:noFill/>
          <a:ln w="38100" cap="flat" cmpd="sng">
            <a:solidFill>
              <a:schemeClr val="bg2"/>
            </a:solidFill>
            <a:bevel/>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z="2400">
              <a:solidFill>
                <a:schemeClr val="tx2"/>
              </a:solidFill>
              <a:latin typeface="Arial" pitchFamily="34" charset="0"/>
              <a:cs typeface="+mn-ea"/>
            </a:endParaRPr>
          </a:p>
        </p:txBody>
      </p:sp>
      <p:sp>
        <p:nvSpPr>
          <p:cNvPr id="21" name="椭圆 12"/>
          <p:cNvSpPr>
            <a:spLocks noChangeArrowheads="1"/>
          </p:cNvSpPr>
          <p:nvPr/>
        </p:nvSpPr>
        <p:spPr bwMode="auto">
          <a:xfrm>
            <a:off x="3597359" y="3566423"/>
            <a:ext cx="242756" cy="242756"/>
          </a:xfrm>
          <a:prstGeom prst="ellipse">
            <a:avLst/>
          </a:prstGeom>
          <a:solidFill>
            <a:srgbClr val="3F3F3F"/>
          </a:solidFill>
          <a:ln>
            <a:noFill/>
          </a:ln>
        </p:spPr>
        <p:txBody>
          <a:bodyPr anchor="ctr"/>
          <a:lstStyle/>
          <a:p>
            <a:pPr algn="ctr" fontAlgn="base">
              <a:spcBef>
                <a:spcPct val="0"/>
              </a:spcBef>
              <a:spcAft>
                <a:spcPct val="0"/>
              </a:spcAft>
              <a:buFont typeface="Arial" pitchFamily="34" charset="0"/>
              <a:buNone/>
            </a:pPr>
            <a:endParaRPr lang="zh-CN" altLang="en-US" sz="3733" dirty="0">
              <a:solidFill>
                <a:schemeClr val="tx2"/>
              </a:solidFill>
              <a:latin typeface="Arial" pitchFamily="34" charset="0"/>
              <a:cs typeface="+mn-ea"/>
            </a:endParaRPr>
          </a:p>
        </p:txBody>
      </p:sp>
      <p:sp>
        <p:nvSpPr>
          <p:cNvPr id="22" name="椭圆 13"/>
          <p:cNvSpPr>
            <a:spLocks noChangeArrowheads="1"/>
          </p:cNvSpPr>
          <p:nvPr/>
        </p:nvSpPr>
        <p:spPr bwMode="auto">
          <a:xfrm>
            <a:off x="6111945" y="3566423"/>
            <a:ext cx="242756" cy="242756"/>
          </a:xfrm>
          <a:prstGeom prst="ellipse">
            <a:avLst/>
          </a:prstGeom>
          <a:solidFill>
            <a:schemeClr val="bg2"/>
          </a:solidFill>
          <a:ln>
            <a:noFill/>
          </a:ln>
        </p:spPr>
        <p:txBody>
          <a:bodyPr anchor="ctr"/>
          <a:lstStyle/>
          <a:p>
            <a:pPr algn="ctr" fontAlgn="base">
              <a:spcBef>
                <a:spcPct val="0"/>
              </a:spcBef>
              <a:spcAft>
                <a:spcPct val="0"/>
              </a:spcAft>
              <a:buFont typeface="Arial" pitchFamily="34" charset="0"/>
              <a:buNone/>
            </a:pPr>
            <a:endParaRPr lang="zh-CN" altLang="en-US" sz="3733" dirty="0">
              <a:solidFill>
                <a:schemeClr val="tx2"/>
              </a:solidFill>
              <a:latin typeface="Arial" pitchFamily="34" charset="0"/>
              <a:cs typeface="+mn-ea"/>
            </a:endParaRPr>
          </a:p>
        </p:txBody>
      </p:sp>
      <p:sp>
        <p:nvSpPr>
          <p:cNvPr id="23" name="椭圆 14"/>
          <p:cNvSpPr>
            <a:spLocks noChangeArrowheads="1"/>
          </p:cNvSpPr>
          <p:nvPr/>
        </p:nvSpPr>
        <p:spPr bwMode="auto">
          <a:xfrm>
            <a:off x="8628057" y="3566423"/>
            <a:ext cx="242756" cy="242756"/>
          </a:xfrm>
          <a:prstGeom prst="ellipse">
            <a:avLst/>
          </a:prstGeom>
          <a:solidFill>
            <a:schemeClr val="tx2"/>
          </a:solidFill>
          <a:ln>
            <a:noFill/>
          </a:ln>
        </p:spPr>
        <p:txBody>
          <a:bodyPr anchor="ctr"/>
          <a:lstStyle/>
          <a:p>
            <a:pPr algn="ctr" fontAlgn="base">
              <a:spcBef>
                <a:spcPct val="0"/>
              </a:spcBef>
              <a:spcAft>
                <a:spcPct val="0"/>
              </a:spcAft>
              <a:buFont typeface="Arial" pitchFamily="34" charset="0"/>
              <a:buNone/>
            </a:pPr>
            <a:endParaRPr lang="zh-CN" altLang="en-US" sz="3733" dirty="0">
              <a:solidFill>
                <a:schemeClr val="tx2"/>
              </a:solidFill>
              <a:latin typeface="Arial" pitchFamily="34" charset="0"/>
              <a:cs typeface="+mn-ea"/>
            </a:endParaRPr>
          </a:p>
        </p:txBody>
      </p:sp>
      <p:sp>
        <p:nvSpPr>
          <p:cNvPr id="24" name="椭圆 15"/>
          <p:cNvSpPr>
            <a:spLocks noChangeArrowheads="1"/>
          </p:cNvSpPr>
          <p:nvPr/>
        </p:nvSpPr>
        <p:spPr bwMode="auto">
          <a:xfrm>
            <a:off x="11144170" y="3566423"/>
            <a:ext cx="242756" cy="242756"/>
          </a:xfrm>
          <a:prstGeom prst="ellipse">
            <a:avLst/>
          </a:prstGeom>
          <a:solidFill>
            <a:srgbClr val="3F3F3F"/>
          </a:solidFill>
          <a:ln>
            <a:noFill/>
          </a:ln>
        </p:spPr>
        <p:txBody>
          <a:bodyPr anchor="ctr"/>
          <a:lstStyle/>
          <a:p>
            <a:pPr algn="ctr" fontAlgn="base">
              <a:spcBef>
                <a:spcPct val="0"/>
              </a:spcBef>
              <a:spcAft>
                <a:spcPct val="0"/>
              </a:spcAft>
              <a:buFont typeface="Arial" pitchFamily="34" charset="0"/>
              <a:buNone/>
            </a:pPr>
            <a:r>
              <a:rPr lang="en-US" altLang="zh-CN" sz="3733" dirty="0">
                <a:solidFill>
                  <a:schemeClr val="tx2"/>
                </a:solidFill>
                <a:latin typeface="+mn-ea"/>
                <a:cs typeface="+mn-ea"/>
                <a:sym typeface="Impact" pitchFamily="34" charset="0"/>
              </a:rPr>
              <a:t>+</a:t>
            </a:r>
            <a:endParaRPr lang="zh-CN" altLang="en-US" sz="3733" dirty="0">
              <a:solidFill>
                <a:schemeClr val="tx2"/>
              </a:solidFill>
              <a:latin typeface="Arial" pitchFamily="34" charset="0"/>
              <a:cs typeface="+mn-ea"/>
            </a:endParaRPr>
          </a:p>
        </p:txBody>
      </p:sp>
      <p:sp>
        <p:nvSpPr>
          <p:cNvPr id="25" name="直接连接符 21"/>
          <p:cNvSpPr>
            <a:spLocks noChangeShapeType="1"/>
          </p:cNvSpPr>
          <p:nvPr/>
        </p:nvSpPr>
        <p:spPr bwMode="auto">
          <a:xfrm flipV="1">
            <a:off x="3731715" y="2940448"/>
            <a:ext cx="627501" cy="627501"/>
          </a:xfrm>
          <a:prstGeom prst="line">
            <a:avLst/>
          </a:prstGeom>
          <a:noFill/>
          <a:ln w="19050" cap="flat" cmpd="sng">
            <a:solidFill>
              <a:srgbClr val="3F3F3F"/>
            </a:solidFill>
            <a:bevel/>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z="2400">
              <a:solidFill>
                <a:schemeClr val="tx2"/>
              </a:solidFill>
              <a:latin typeface="Arial" pitchFamily="34" charset="0"/>
              <a:cs typeface="+mn-ea"/>
            </a:endParaRPr>
          </a:p>
        </p:txBody>
      </p:sp>
      <p:sp>
        <p:nvSpPr>
          <p:cNvPr id="26" name="直接连接符 27"/>
          <p:cNvSpPr>
            <a:spLocks noChangeShapeType="1"/>
          </p:cNvSpPr>
          <p:nvPr/>
        </p:nvSpPr>
        <p:spPr bwMode="auto">
          <a:xfrm flipV="1">
            <a:off x="8760886" y="2940448"/>
            <a:ext cx="627501" cy="627501"/>
          </a:xfrm>
          <a:prstGeom prst="line">
            <a:avLst/>
          </a:prstGeom>
          <a:noFill/>
          <a:ln w="19050" cap="flat" cmpd="sng">
            <a:solidFill>
              <a:schemeClr val="tx2"/>
            </a:solidFill>
            <a:bevel/>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z="2400">
              <a:solidFill>
                <a:schemeClr val="tx2"/>
              </a:solidFill>
              <a:latin typeface="Arial" pitchFamily="34" charset="0"/>
              <a:cs typeface="+mn-ea"/>
            </a:endParaRPr>
          </a:p>
        </p:txBody>
      </p:sp>
      <p:sp>
        <p:nvSpPr>
          <p:cNvPr id="27" name="直接连接符 30"/>
          <p:cNvSpPr>
            <a:spLocks noChangeShapeType="1"/>
          </p:cNvSpPr>
          <p:nvPr/>
        </p:nvSpPr>
        <p:spPr bwMode="auto">
          <a:xfrm flipH="1">
            <a:off x="5583683" y="3803071"/>
            <a:ext cx="625975" cy="627501"/>
          </a:xfrm>
          <a:prstGeom prst="line">
            <a:avLst/>
          </a:prstGeom>
          <a:noFill/>
          <a:ln w="19050" cap="flat" cmpd="sng">
            <a:solidFill>
              <a:schemeClr val="bg2"/>
            </a:solidFill>
            <a:bevel/>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z="2400">
              <a:solidFill>
                <a:schemeClr val="tx2"/>
              </a:solidFill>
              <a:latin typeface="Arial" pitchFamily="34" charset="0"/>
              <a:cs typeface="+mn-ea"/>
            </a:endParaRPr>
          </a:p>
        </p:txBody>
      </p:sp>
      <p:sp>
        <p:nvSpPr>
          <p:cNvPr id="28" name="直接连接符 33"/>
          <p:cNvSpPr>
            <a:spLocks noChangeShapeType="1"/>
          </p:cNvSpPr>
          <p:nvPr/>
        </p:nvSpPr>
        <p:spPr bwMode="auto">
          <a:xfrm flipH="1">
            <a:off x="10664764" y="3803071"/>
            <a:ext cx="627501" cy="627501"/>
          </a:xfrm>
          <a:prstGeom prst="line">
            <a:avLst/>
          </a:prstGeom>
          <a:noFill/>
          <a:ln w="19050" cap="flat" cmpd="sng">
            <a:solidFill>
              <a:srgbClr val="3F3F3F"/>
            </a:solidFill>
            <a:bevel/>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z="2400">
              <a:solidFill>
                <a:schemeClr val="tx2"/>
              </a:solidFill>
              <a:latin typeface="Arial" pitchFamily="34" charset="0"/>
              <a:cs typeface="+mn-ea"/>
            </a:endParaRPr>
          </a:p>
        </p:txBody>
      </p:sp>
      <p:sp>
        <p:nvSpPr>
          <p:cNvPr id="29" name="任意多边形 8"/>
          <p:cNvSpPr>
            <a:spLocks noChangeArrowheads="1"/>
          </p:cNvSpPr>
          <p:nvPr/>
        </p:nvSpPr>
        <p:spPr bwMode="auto">
          <a:xfrm rot="5400000">
            <a:off x="836200" y="2832150"/>
            <a:ext cx="1496232" cy="1729828"/>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noFill/>
          <a:ln w="19050">
            <a:solidFill>
              <a:schemeClr val="tx1"/>
            </a:solidFill>
          </a:ln>
        </p:spPr>
        <p:txBody>
          <a:bodyPr anchor="ctr"/>
          <a:lstStyle/>
          <a:p>
            <a:pPr algn="ctr" fontAlgn="base">
              <a:spcBef>
                <a:spcPct val="0"/>
              </a:spcBef>
              <a:spcAft>
                <a:spcPct val="0"/>
              </a:spcAft>
              <a:buFont typeface="Arial" pitchFamily="34" charset="0"/>
              <a:buNone/>
            </a:pPr>
            <a:endParaRPr lang="zh-CN" altLang="zh-CN" sz="2400">
              <a:solidFill>
                <a:schemeClr val="tx2"/>
              </a:solidFill>
              <a:latin typeface="Arial" pitchFamily="34" charset="0"/>
              <a:cs typeface="+mn-ea"/>
            </a:endParaRPr>
          </a:p>
        </p:txBody>
      </p:sp>
      <p:sp>
        <p:nvSpPr>
          <p:cNvPr id="30" name="矩形 68"/>
          <p:cNvSpPr>
            <a:spLocks noChangeArrowheads="1"/>
          </p:cNvSpPr>
          <p:nvPr/>
        </p:nvSpPr>
        <p:spPr bwMode="auto">
          <a:xfrm>
            <a:off x="1039854" y="3236979"/>
            <a:ext cx="867545" cy="913199"/>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sz="2667" b="1" dirty="0">
                <a:solidFill>
                  <a:schemeClr val="tx2"/>
                </a:solidFill>
                <a:latin typeface="Impact" pitchFamily="34" charset="0"/>
                <a:cs typeface="+mn-ea"/>
                <a:sym typeface="Impact" pitchFamily="34" charset="0"/>
              </a:rPr>
              <a:t>内容</a:t>
            </a:r>
            <a:endParaRPr lang="en-US" altLang="zh-CN" sz="2667" b="1" dirty="0">
              <a:solidFill>
                <a:schemeClr val="tx2"/>
              </a:solidFill>
              <a:latin typeface="Impact" pitchFamily="34" charset="0"/>
              <a:cs typeface="+mn-ea"/>
              <a:sym typeface="Impact" pitchFamily="34" charset="0"/>
            </a:endParaRPr>
          </a:p>
          <a:p>
            <a:pPr algn="ctr" fontAlgn="base">
              <a:spcBef>
                <a:spcPct val="0"/>
              </a:spcBef>
              <a:spcAft>
                <a:spcPct val="0"/>
              </a:spcAft>
              <a:buFont typeface="Arial" pitchFamily="34" charset="0"/>
              <a:buNone/>
            </a:pPr>
            <a:r>
              <a:rPr lang="zh-CN" altLang="en-US" sz="2667" b="1" dirty="0">
                <a:solidFill>
                  <a:schemeClr val="tx2"/>
                </a:solidFill>
                <a:latin typeface="Impact" pitchFamily="34" charset="0"/>
                <a:cs typeface="+mn-ea"/>
                <a:sym typeface="Impact" pitchFamily="34" charset="0"/>
              </a:rPr>
              <a:t>说明</a:t>
            </a:r>
            <a:endParaRPr lang="zh-CN" altLang="en-US" sz="2667" dirty="0">
              <a:solidFill>
                <a:schemeClr val="tx2"/>
              </a:solidFill>
              <a:latin typeface="Arial" pitchFamily="34" charset="0"/>
              <a:cs typeface="+mn-ea"/>
            </a:endParaRPr>
          </a:p>
        </p:txBody>
      </p:sp>
      <p:sp>
        <p:nvSpPr>
          <p:cNvPr id="31" name="任意多边形 71"/>
          <p:cNvSpPr>
            <a:spLocks noChangeArrowheads="1"/>
          </p:cNvSpPr>
          <p:nvPr/>
        </p:nvSpPr>
        <p:spPr bwMode="auto">
          <a:xfrm rot="13762846" flipH="1" flipV="1">
            <a:off x="3999662" y="4043538"/>
            <a:ext cx="1732881" cy="200311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noFill/>
          <a:ln w="19050">
            <a:solidFill>
              <a:schemeClr val="tx1"/>
            </a:solidFill>
          </a:ln>
        </p:spPr>
        <p:txBody>
          <a:bodyPr anchor="ctr"/>
          <a:lstStyle/>
          <a:p>
            <a:pPr algn="ctr" fontAlgn="base">
              <a:spcBef>
                <a:spcPct val="0"/>
              </a:spcBef>
              <a:spcAft>
                <a:spcPct val="0"/>
              </a:spcAft>
              <a:buFont typeface="Arial" pitchFamily="34" charset="0"/>
              <a:buNone/>
            </a:pPr>
            <a:endParaRPr lang="zh-CN" altLang="zh-CN" sz="2400">
              <a:solidFill>
                <a:schemeClr val="tx2"/>
              </a:solidFill>
              <a:latin typeface="Arial" pitchFamily="34" charset="0"/>
              <a:cs typeface="+mn-ea"/>
            </a:endParaRPr>
          </a:p>
        </p:txBody>
      </p:sp>
      <p:sp>
        <p:nvSpPr>
          <p:cNvPr id="32" name="文本框 73"/>
          <p:cNvSpPr>
            <a:spLocks noChangeArrowheads="1"/>
          </p:cNvSpPr>
          <p:nvPr/>
        </p:nvSpPr>
        <p:spPr bwMode="auto">
          <a:xfrm>
            <a:off x="4064552" y="4416833"/>
            <a:ext cx="890105" cy="70788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000" dirty="0">
                <a:solidFill>
                  <a:schemeClr val="tx2"/>
                </a:solidFill>
                <a:latin typeface="Arial" pitchFamily="34" charset="0"/>
                <a:cs typeface="+mn-ea"/>
              </a:rPr>
              <a:t>02</a:t>
            </a:r>
            <a:endParaRPr lang="zh-CN" altLang="en-US" sz="4000" dirty="0">
              <a:solidFill>
                <a:schemeClr val="tx2"/>
              </a:solidFill>
              <a:latin typeface="Arial" pitchFamily="34" charset="0"/>
              <a:cs typeface="+mn-ea"/>
            </a:endParaRPr>
          </a:p>
        </p:txBody>
      </p:sp>
      <p:sp>
        <p:nvSpPr>
          <p:cNvPr id="33" name="文本框 75"/>
          <p:cNvSpPr>
            <a:spLocks noChangeArrowheads="1"/>
          </p:cNvSpPr>
          <p:nvPr/>
        </p:nvSpPr>
        <p:spPr bwMode="auto">
          <a:xfrm>
            <a:off x="3965310" y="5091664"/>
            <a:ext cx="1590892" cy="458139"/>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lnSpc>
                <a:spcPts val="3333"/>
              </a:lnSpc>
              <a:spcBef>
                <a:spcPct val="0"/>
              </a:spcBef>
              <a:spcAft>
                <a:spcPct val="0"/>
              </a:spcAft>
            </a:pPr>
            <a:r>
              <a:rPr lang="zh-CN" altLang="en-US" sz="1600" dirty="0">
                <a:solidFill>
                  <a:schemeClr val="tx2"/>
                </a:solidFill>
                <a:latin typeface="Impact" pitchFamily="34" charset="0"/>
                <a:cs typeface="+mn-ea"/>
                <a:sym typeface="Impact" pitchFamily="34" charset="0"/>
              </a:rPr>
              <a:t>内容具体说明</a:t>
            </a:r>
            <a:endParaRPr lang="zh-CN" altLang="en-US" sz="1600" dirty="0">
              <a:solidFill>
                <a:schemeClr val="tx2"/>
              </a:solidFill>
              <a:latin typeface="Arial" pitchFamily="34" charset="0"/>
              <a:cs typeface="+mn-ea"/>
            </a:endParaRPr>
          </a:p>
        </p:txBody>
      </p:sp>
      <p:sp>
        <p:nvSpPr>
          <p:cNvPr id="34" name="任意多边形 69"/>
          <p:cNvSpPr>
            <a:spLocks noChangeArrowheads="1"/>
          </p:cNvSpPr>
          <p:nvPr/>
        </p:nvSpPr>
        <p:spPr bwMode="auto">
          <a:xfrm rot="13762846">
            <a:off x="4169896" y="1314441"/>
            <a:ext cx="1734408" cy="200311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noFill/>
          <a:ln w="19050">
            <a:solidFill>
              <a:schemeClr val="tx1"/>
            </a:solidFill>
          </a:ln>
        </p:spPr>
        <p:txBody>
          <a:bodyPr anchor="ctr"/>
          <a:lstStyle/>
          <a:p>
            <a:pPr algn="ctr" fontAlgn="base">
              <a:spcBef>
                <a:spcPct val="0"/>
              </a:spcBef>
              <a:spcAft>
                <a:spcPct val="0"/>
              </a:spcAft>
              <a:buFont typeface="Arial" pitchFamily="34" charset="0"/>
              <a:buNone/>
            </a:pPr>
            <a:endParaRPr lang="zh-CN" altLang="zh-CN" sz="2400">
              <a:solidFill>
                <a:schemeClr val="tx2"/>
              </a:solidFill>
              <a:latin typeface="Arial" pitchFamily="34" charset="0"/>
              <a:cs typeface="+mn-ea"/>
            </a:endParaRPr>
          </a:p>
        </p:txBody>
      </p:sp>
      <p:sp>
        <p:nvSpPr>
          <p:cNvPr id="35" name="文本框 76"/>
          <p:cNvSpPr>
            <a:spLocks noChangeArrowheads="1"/>
          </p:cNvSpPr>
          <p:nvPr/>
        </p:nvSpPr>
        <p:spPr bwMode="auto">
          <a:xfrm>
            <a:off x="4444716" y="1529716"/>
            <a:ext cx="890105" cy="70788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000" dirty="0">
                <a:solidFill>
                  <a:schemeClr val="tx2"/>
                </a:solidFill>
                <a:latin typeface="Arial" pitchFamily="34" charset="0"/>
                <a:cs typeface="+mn-ea"/>
              </a:rPr>
              <a:t>01</a:t>
            </a:r>
            <a:endParaRPr lang="zh-CN" altLang="en-US" sz="4000" dirty="0">
              <a:solidFill>
                <a:schemeClr val="tx2"/>
              </a:solidFill>
              <a:latin typeface="Arial" pitchFamily="34" charset="0"/>
              <a:cs typeface="+mn-ea"/>
            </a:endParaRPr>
          </a:p>
        </p:txBody>
      </p:sp>
      <p:sp>
        <p:nvSpPr>
          <p:cNvPr id="36" name="文本框 78"/>
          <p:cNvSpPr>
            <a:spLocks noChangeArrowheads="1"/>
          </p:cNvSpPr>
          <p:nvPr/>
        </p:nvSpPr>
        <p:spPr bwMode="auto">
          <a:xfrm>
            <a:off x="4347002" y="2204548"/>
            <a:ext cx="1590892" cy="458139"/>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lnSpc>
                <a:spcPts val="3333"/>
              </a:lnSpc>
              <a:spcBef>
                <a:spcPct val="0"/>
              </a:spcBef>
              <a:spcAft>
                <a:spcPct val="0"/>
              </a:spcAft>
            </a:pPr>
            <a:r>
              <a:rPr lang="zh-CN" altLang="en-US" sz="1600" dirty="0">
                <a:solidFill>
                  <a:schemeClr val="tx2"/>
                </a:solidFill>
                <a:latin typeface="Impact" pitchFamily="34" charset="0"/>
                <a:cs typeface="+mn-ea"/>
                <a:sym typeface="Impact" pitchFamily="34" charset="0"/>
              </a:rPr>
              <a:t>内容具体说明</a:t>
            </a:r>
            <a:endParaRPr lang="zh-CN" altLang="en-US" sz="1600" dirty="0">
              <a:solidFill>
                <a:schemeClr val="tx2"/>
              </a:solidFill>
              <a:latin typeface="Arial" pitchFamily="34" charset="0"/>
              <a:cs typeface="+mn-ea"/>
            </a:endParaRPr>
          </a:p>
        </p:txBody>
      </p:sp>
      <p:sp>
        <p:nvSpPr>
          <p:cNvPr id="37" name="任意多边形 70"/>
          <p:cNvSpPr>
            <a:spLocks noChangeArrowheads="1"/>
          </p:cNvSpPr>
          <p:nvPr/>
        </p:nvSpPr>
        <p:spPr bwMode="auto">
          <a:xfrm rot="13762846">
            <a:off x="9214335" y="1314441"/>
            <a:ext cx="1734408" cy="200311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noFill/>
          <a:ln w="19050" cap="flat" cmpd="sng">
            <a:solidFill>
              <a:schemeClr val="tx1"/>
            </a:solidFill>
            <a:bevel/>
            <a:headEnd/>
            <a:tailEnd/>
          </a:ln>
        </p:spPr>
        <p:txBody>
          <a:bodyPr anchor="ctr"/>
          <a:lstStyle/>
          <a:p>
            <a:pPr algn="ctr" fontAlgn="base">
              <a:spcBef>
                <a:spcPct val="0"/>
              </a:spcBef>
              <a:spcAft>
                <a:spcPct val="0"/>
              </a:spcAft>
              <a:buFont typeface="Arial" pitchFamily="34" charset="0"/>
              <a:buNone/>
            </a:pPr>
            <a:endParaRPr lang="zh-CN" altLang="zh-CN" sz="2400">
              <a:solidFill>
                <a:schemeClr val="tx2"/>
              </a:solidFill>
              <a:latin typeface="Arial" pitchFamily="34" charset="0"/>
              <a:cs typeface="+mn-ea"/>
            </a:endParaRPr>
          </a:p>
        </p:txBody>
      </p:sp>
      <p:sp>
        <p:nvSpPr>
          <p:cNvPr id="38" name="文本框 79"/>
          <p:cNvSpPr>
            <a:spLocks noChangeArrowheads="1"/>
          </p:cNvSpPr>
          <p:nvPr/>
        </p:nvSpPr>
        <p:spPr bwMode="auto">
          <a:xfrm>
            <a:off x="9486101" y="1529716"/>
            <a:ext cx="890105" cy="70788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000" dirty="0">
                <a:solidFill>
                  <a:schemeClr val="tx2"/>
                </a:solidFill>
                <a:latin typeface="Arial" pitchFamily="34" charset="0"/>
                <a:cs typeface="+mn-ea"/>
              </a:rPr>
              <a:t>03</a:t>
            </a:r>
            <a:endParaRPr lang="zh-CN" altLang="en-US" sz="4000" dirty="0">
              <a:solidFill>
                <a:schemeClr val="tx2"/>
              </a:solidFill>
              <a:latin typeface="Arial" pitchFamily="34" charset="0"/>
              <a:cs typeface="+mn-ea"/>
            </a:endParaRPr>
          </a:p>
        </p:txBody>
      </p:sp>
      <p:sp>
        <p:nvSpPr>
          <p:cNvPr id="39" name="文本框 81"/>
          <p:cNvSpPr>
            <a:spLocks noChangeArrowheads="1"/>
          </p:cNvSpPr>
          <p:nvPr/>
        </p:nvSpPr>
        <p:spPr bwMode="auto">
          <a:xfrm>
            <a:off x="9388387" y="2204548"/>
            <a:ext cx="1590892" cy="458139"/>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lnSpc>
                <a:spcPts val="3333"/>
              </a:lnSpc>
              <a:spcBef>
                <a:spcPct val="0"/>
              </a:spcBef>
              <a:spcAft>
                <a:spcPct val="0"/>
              </a:spcAft>
            </a:pPr>
            <a:r>
              <a:rPr lang="zh-CN" altLang="en-US" sz="1600" dirty="0">
                <a:solidFill>
                  <a:schemeClr val="tx2"/>
                </a:solidFill>
                <a:latin typeface="Impact" pitchFamily="34" charset="0"/>
                <a:cs typeface="+mn-ea"/>
                <a:sym typeface="Impact" pitchFamily="34" charset="0"/>
              </a:rPr>
              <a:t>内容具体说明</a:t>
            </a:r>
            <a:endParaRPr lang="zh-CN" altLang="en-US" sz="1600" dirty="0">
              <a:solidFill>
                <a:schemeClr val="tx2"/>
              </a:solidFill>
              <a:latin typeface="Arial" pitchFamily="34" charset="0"/>
              <a:cs typeface="+mn-ea"/>
            </a:endParaRPr>
          </a:p>
        </p:txBody>
      </p:sp>
      <p:sp>
        <p:nvSpPr>
          <p:cNvPr id="40" name="任意多边形 72"/>
          <p:cNvSpPr>
            <a:spLocks noChangeArrowheads="1"/>
          </p:cNvSpPr>
          <p:nvPr/>
        </p:nvSpPr>
        <p:spPr bwMode="auto">
          <a:xfrm rot="13762846" flipH="1" flipV="1">
            <a:off x="9073872" y="4056515"/>
            <a:ext cx="1734408" cy="200311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noFill/>
          <a:ln w="19050">
            <a:solidFill>
              <a:schemeClr val="tx1"/>
            </a:solidFill>
          </a:ln>
        </p:spPr>
        <p:txBody>
          <a:bodyPr anchor="ctr"/>
          <a:lstStyle/>
          <a:p>
            <a:pPr algn="ctr" fontAlgn="base">
              <a:spcBef>
                <a:spcPct val="0"/>
              </a:spcBef>
              <a:spcAft>
                <a:spcPct val="0"/>
              </a:spcAft>
              <a:buFont typeface="Arial" pitchFamily="34" charset="0"/>
              <a:buNone/>
            </a:pPr>
            <a:endParaRPr lang="zh-CN" altLang="zh-CN" sz="2400">
              <a:solidFill>
                <a:schemeClr val="tx2"/>
              </a:solidFill>
              <a:latin typeface="Arial" pitchFamily="34" charset="0"/>
              <a:cs typeface="+mn-ea"/>
            </a:endParaRPr>
          </a:p>
        </p:txBody>
      </p:sp>
      <p:sp>
        <p:nvSpPr>
          <p:cNvPr id="41" name="文本框 82"/>
          <p:cNvSpPr>
            <a:spLocks noChangeArrowheads="1"/>
          </p:cNvSpPr>
          <p:nvPr/>
        </p:nvSpPr>
        <p:spPr bwMode="auto">
          <a:xfrm>
            <a:off x="9154793" y="4416833"/>
            <a:ext cx="890105" cy="70788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000" dirty="0">
                <a:solidFill>
                  <a:schemeClr val="tx2"/>
                </a:solidFill>
                <a:latin typeface="Arial" pitchFamily="34" charset="0"/>
                <a:cs typeface="+mn-ea"/>
              </a:rPr>
              <a:t>04</a:t>
            </a:r>
            <a:endParaRPr lang="zh-CN" altLang="en-US" sz="4000" dirty="0">
              <a:solidFill>
                <a:schemeClr val="tx2"/>
              </a:solidFill>
              <a:latin typeface="Arial" pitchFamily="34" charset="0"/>
              <a:cs typeface="+mn-ea"/>
            </a:endParaRPr>
          </a:p>
        </p:txBody>
      </p:sp>
      <p:sp>
        <p:nvSpPr>
          <p:cNvPr id="42" name="文本框 84"/>
          <p:cNvSpPr>
            <a:spLocks noChangeArrowheads="1"/>
          </p:cNvSpPr>
          <p:nvPr/>
        </p:nvSpPr>
        <p:spPr bwMode="auto">
          <a:xfrm>
            <a:off x="9055553" y="5091664"/>
            <a:ext cx="1590892" cy="458139"/>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lnSpc>
                <a:spcPts val="3333"/>
              </a:lnSpc>
              <a:spcBef>
                <a:spcPct val="0"/>
              </a:spcBef>
              <a:spcAft>
                <a:spcPct val="0"/>
              </a:spcAft>
            </a:pPr>
            <a:r>
              <a:rPr lang="zh-CN" altLang="en-US" sz="1600" dirty="0">
                <a:solidFill>
                  <a:schemeClr val="tx2"/>
                </a:solidFill>
                <a:latin typeface="Impact" pitchFamily="34" charset="0"/>
                <a:cs typeface="+mn-ea"/>
                <a:sym typeface="Impact" pitchFamily="34" charset="0"/>
              </a:rPr>
              <a:t>内容具体说明</a:t>
            </a:r>
            <a:endParaRPr lang="zh-CN" altLang="en-US" sz="1600" dirty="0">
              <a:solidFill>
                <a:schemeClr val="tx2"/>
              </a:solidFill>
              <a:latin typeface="Arial" pitchFamily="34" charset="0"/>
              <a:cs typeface="+mn-ea"/>
            </a:endParaRPr>
          </a:p>
        </p:txBody>
      </p:sp>
      <p:grpSp>
        <p:nvGrpSpPr>
          <p:cNvPr id="43" name="组合 42"/>
          <p:cNvGrpSpPr/>
          <p:nvPr/>
        </p:nvGrpSpPr>
        <p:grpSpPr>
          <a:xfrm>
            <a:off x="568443" y="319365"/>
            <a:ext cx="3809921" cy="420564"/>
            <a:chOff x="568442" y="319364"/>
            <a:chExt cx="3809924" cy="420565"/>
          </a:xfrm>
        </p:grpSpPr>
        <p:sp>
          <p:nvSpPr>
            <p:cNvPr id="44"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45" name="等腰三角形 4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46"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253616633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500"/>
                                        <p:tgtEl>
                                          <p:spTgt spid="2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down)">
                                      <p:cBhvr>
                                        <p:cTn id="36" dur="500"/>
                                        <p:tgtEl>
                                          <p:spTgt spid="26"/>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B7631B54-3682-405A-854C-D4FE70DC0F1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3"/>
          <p:cNvGrpSpPr>
            <a:grpSpLocks/>
          </p:cNvGrpSpPr>
          <p:nvPr/>
        </p:nvGrpSpPr>
        <p:grpSpPr bwMode="auto">
          <a:xfrm>
            <a:off x="1694421" y="1508787"/>
            <a:ext cx="8930799" cy="3011863"/>
            <a:chOff x="0" y="0"/>
            <a:chExt cx="8388350" cy="2828925"/>
          </a:xfrm>
        </p:grpSpPr>
        <p:sp>
          <p:nvSpPr>
            <p:cNvPr id="3" name="矩形 4"/>
            <p:cNvSpPr>
              <a:spLocks noChangeArrowheads="1"/>
            </p:cNvSpPr>
            <p:nvPr/>
          </p:nvSpPr>
          <p:spPr bwMode="auto">
            <a:xfrm>
              <a:off x="2043112" y="0"/>
              <a:ext cx="2071688" cy="2828925"/>
            </a:xfrm>
            <a:custGeom>
              <a:avLst/>
              <a:gdLst>
                <a:gd name="T0" fmla="*/ 0 w 2071340"/>
                <a:gd name="T1" fmla="*/ 0 h 2828404"/>
                <a:gd name="T2" fmla="*/ 2071340 w 2071340"/>
                <a:gd name="T3" fmla="*/ 2828404 h 2828404"/>
              </a:gdLst>
              <a:ahLst/>
              <a:cxnLst/>
              <a:rect l="T0" t="T1" r="T2" b="T3"/>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noFill/>
            <a:ln w="19050" cap="flat" cmpd="sng">
              <a:solidFill>
                <a:srgbClr val="3F3F3F"/>
              </a:solidFill>
              <a:bevel/>
              <a:headEnd/>
              <a:tailEnd/>
            </a:ln>
          </p:spPr>
          <p:txBody>
            <a:bodyPr lIns="600000" rIns="600000" anchor="ctr"/>
            <a:lstStyle/>
            <a:p>
              <a:pPr algn="ctr">
                <a:lnSpc>
                  <a:spcPct val="150000"/>
                </a:lnSpc>
              </a:pPr>
              <a:r>
                <a:rPr lang="zh-CN" altLang="en-US" sz="1333">
                  <a:solidFill>
                    <a:schemeClr val="tx2"/>
                  </a:solidFill>
                  <a:latin typeface="+mn-ea"/>
                  <a:cs typeface="+mn-ea"/>
                  <a:sym typeface="微软雅黑" pitchFamily="34" charset="-122"/>
                </a:rPr>
                <a:t>添加文本</a:t>
              </a:r>
              <a:endParaRPr lang="en-US" altLang="zh-CN" sz="1333">
                <a:solidFill>
                  <a:schemeClr val="tx2"/>
                </a:solidFill>
                <a:latin typeface="+mn-ea"/>
                <a:cs typeface="+mn-ea"/>
                <a:sym typeface="微软雅黑" pitchFamily="34" charset="-122"/>
              </a:endParaRPr>
            </a:p>
            <a:p>
              <a:pPr algn="ctr">
                <a:lnSpc>
                  <a:spcPct val="150000"/>
                </a:lnSpc>
              </a:pPr>
              <a:r>
                <a:rPr lang="zh-CN" altLang="en-US" sz="1333">
                  <a:solidFill>
                    <a:schemeClr val="tx2"/>
                  </a:solidFill>
                  <a:latin typeface="+mn-ea"/>
                  <a:cs typeface="+mn-ea"/>
                  <a:sym typeface="微软雅黑" pitchFamily="34" charset="-122"/>
                </a:rPr>
                <a:t>添加文本</a:t>
              </a:r>
            </a:p>
            <a:p>
              <a:pPr algn="ctr">
                <a:lnSpc>
                  <a:spcPct val="150000"/>
                </a:lnSpc>
              </a:pPr>
              <a:r>
                <a:rPr lang="zh-CN" altLang="en-US" sz="1333">
                  <a:solidFill>
                    <a:schemeClr val="tx2"/>
                  </a:solidFill>
                  <a:latin typeface="+mn-ea"/>
                  <a:cs typeface="+mn-ea"/>
                  <a:sym typeface="微软雅黑" pitchFamily="34" charset="-122"/>
                </a:rPr>
                <a:t>添加文本</a:t>
              </a:r>
            </a:p>
            <a:p>
              <a:pPr algn="ctr">
                <a:lnSpc>
                  <a:spcPct val="150000"/>
                </a:lnSpc>
              </a:pPr>
              <a:r>
                <a:rPr lang="zh-CN" altLang="en-US" sz="1333">
                  <a:solidFill>
                    <a:schemeClr val="tx2"/>
                  </a:solidFill>
                  <a:latin typeface="+mn-ea"/>
                  <a:cs typeface="+mn-ea"/>
                  <a:sym typeface="微软雅黑" pitchFamily="34" charset="-122"/>
                </a:rPr>
                <a:t>添加文本</a:t>
              </a:r>
            </a:p>
            <a:p>
              <a:pPr algn="ctr">
                <a:lnSpc>
                  <a:spcPct val="150000"/>
                </a:lnSpc>
              </a:pPr>
              <a:r>
                <a:rPr lang="zh-CN" altLang="en-US" sz="1333">
                  <a:solidFill>
                    <a:schemeClr val="tx2"/>
                  </a:solidFill>
                  <a:latin typeface="+mn-ea"/>
                  <a:cs typeface="+mn-ea"/>
                  <a:sym typeface="微软雅黑" pitchFamily="34" charset="-122"/>
                </a:rPr>
                <a:t>添加文本</a:t>
              </a:r>
            </a:p>
            <a:p>
              <a:pPr algn="ctr">
                <a:lnSpc>
                  <a:spcPct val="150000"/>
                </a:lnSpc>
              </a:pPr>
              <a:r>
                <a:rPr lang="zh-CN" altLang="en-US" sz="1333">
                  <a:solidFill>
                    <a:schemeClr val="tx2"/>
                  </a:solidFill>
                  <a:latin typeface="+mn-ea"/>
                  <a:cs typeface="+mn-ea"/>
                  <a:sym typeface="微软雅黑" pitchFamily="34" charset="-122"/>
                </a:rPr>
                <a:t>添加文本</a:t>
              </a:r>
              <a:endParaRPr lang="zh-CN" altLang="en-US" sz="1333">
                <a:solidFill>
                  <a:schemeClr val="tx2"/>
                </a:solidFill>
                <a:latin typeface="+mn-ea"/>
                <a:cs typeface="+mn-ea"/>
              </a:endParaRPr>
            </a:p>
          </p:txBody>
        </p:sp>
        <p:sp>
          <p:nvSpPr>
            <p:cNvPr id="4" name="矩形 5"/>
            <p:cNvSpPr>
              <a:spLocks noChangeArrowheads="1"/>
            </p:cNvSpPr>
            <p:nvPr/>
          </p:nvSpPr>
          <p:spPr bwMode="auto">
            <a:xfrm>
              <a:off x="4241800" y="0"/>
              <a:ext cx="2055812" cy="2828925"/>
            </a:xfrm>
            <a:custGeom>
              <a:avLst/>
              <a:gdLst>
                <a:gd name="T0" fmla="*/ 0 w 2055564"/>
                <a:gd name="T1" fmla="*/ 0 h 2828404"/>
                <a:gd name="T2" fmla="*/ 2055564 w 2055564"/>
                <a:gd name="T3" fmla="*/ 2828404 h 2828404"/>
              </a:gdLst>
              <a:ahLst/>
              <a:cxnLst/>
              <a:rect l="T0" t="T1" r="T2" b="T3"/>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noFill/>
            <a:ln w="19050" cap="flat" cmpd="sng">
              <a:solidFill>
                <a:srgbClr val="3F3F3F"/>
              </a:solidFill>
              <a:bevel/>
              <a:headEnd/>
              <a:tailEnd/>
            </a:ln>
          </p:spPr>
          <p:txBody>
            <a:bodyPr lIns="600000" rIns="600000" anchor="ctr"/>
            <a:lstStyle/>
            <a:p>
              <a:pPr algn="ctr">
                <a:lnSpc>
                  <a:spcPct val="150000"/>
                </a:lnSpc>
              </a:pPr>
              <a:r>
                <a:rPr lang="zh-CN" altLang="en-US" sz="1333">
                  <a:solidFill>
                    <a:schemeClr val="tx2"/>
                  </a:solidFill>
                  <a:latin typeface="+mn-ea"/>
                  <a:cs typeface="+mn-ea"/>
                  <a:sym typeface="微软雅黑" pitchFamily="34" charset="-122"/>
                </a:rPr>
                <a:t>添加文本</a:t>
              </a:r>
              <a:endParaRPr lang="en-US" altLang="zh-CN" sz="1333">
                <a:solidFill>
                  <a:schemeClr val="tx2"/>
                </a:solidFill>
                <a:latin typeface="+mn-ea"/>
                <a:cs typeface="+mn-ea"/>
                <a:sym typeface="微软雅黑" pitchFamily="34" charset="-122"/>
              </a:endParaRPr>
            </a:p>
            <a:p>
              <a:pPr algn="ctr">
                <a:lnSpc>
                  <a:spcPct val="150000"/>
                </a:lnSpc>
              </a:pPr>
              <a:r>
                <a:rPr lang="zh-CN" altLang="en-US" sz="1333">
                  <a:solidFill>
                    <a:schemeClr val="tx2"/>
                  </a:solidFill>
                  <a:latin typeface="+mn-ea"/>
                  <a:cs typeface="+mn-ea"/>
                  <a:sym typeface="微软雅黑" pitchFamily="34" charset="-122"/>
                </a:rPr>
                <a:t>添加文本</a:t>
              </a:r>
            </a:p>
            <a:p>
              <a:pPr algn="ctr">
                <a:lnSpc>
                  <a:spcPct val="150000"/>
                </a:lnSpc>
              </a:pPr>
              <a:r>
                <a:rPr lang="zh-CN" altLang="en-US" sz="1333">
                  <a:solidFill>
                    <a:schemeClr val="tx2"/>
                  </a:solidFill>
                  <a:latin typeface="+mn-ea"/>
                  <a:cs typeface="+mn-ea"/>
                  <a:sym typeface="微软雅黑" pitchFamily="34" charset="-122"/>
                </a:rPr>
                <a:t>添加文本</a:t>
              </a:r>
            </a:p>
            <a:p>
              <a:pPr algn="ctr">
                <a:lnSpc>
                  <a:spcPct val="150000"/>
                </a:lnSpc>
              </a:pPr>
              <a:r>
                <a:rPr lang="zh-CN" altLang="en-US" sz="1333">
                  <a:solidFill>
                    <a:schemeClr val="tx2"/>
                  </a:solidFill>
                  <a:latin typeface="+mn-ea"/>
                  <a:cs typeface="+mn-ea"/>
                  <a:sym typeface="微软雅黑" pitchFamily="34" charset="-122"/>
                </a:rPr>
                <a:t>添加文本</a:t>
              </a:r>
            </a:p>
            <a:p>
              <a:pPr algn="ctr">
                <a:lnSpc>
                  <a:spcPct val="150000"/>
                </a:lnSpc>
              </a:pPr>
              <a:r>
                <a:rPr lang="zh-CN" altLang="en-US" sz="1333">
                  <a:solidFill>
                    <a:schemeClr val="tx2"/>
                  </a:solidFill>
                  <a:latin typeface="+mn-ea"/>
                  <a:cs typeface="+mn-ea"/>
                  <a:sym typeface="微软雅黑" pitchFamily="34" charset="-122"/>
                </a:rPr>
                <a:t>添加文本</a:t>
              </a:r>
            </a:p>
            <a:p>
              <a:pPr algn="ctr">
                <a:lnSpc>
                  <a:spcPct val="150000"/>
                </a:lnSpc>
              </a:pPr>
              <a:r>
                <a:rPr lang="zh-CN" altLang="en-US" sz="1333">
                  <a:solidFill>
                    <a:schemeClr val="tx2"/>
                  </a:solidFill>
                  <a:latin typeface="+mn-ea"/>
                  <a:cs typeface="+mn-ea"/>
                  <a:sym typeface="微软雅黑" pitchFamily="34" charset="-122"/>
                </a:rPr>
                <a:t>添加文本</a:t>
              </a:r>
            </a:p>
          </p:txBody>
        </p:sp>
        <p:sp>
          <p:nvSpPr>
            <p:cNvPr id="5" name="矩形 6"/>
            <p:cNvSpPr>
              <a:spLocks noChangeArrowheads="1"/>
            </p:cNvSpPr>
            <p:nvPr/>
          </p:nvSpPr>
          <p:spPr bwMode="auto">
            <a:xfrm>
              <a:off x="6424612" y="0"/>
              <a:ext cx="1963738" cy="2828925"/>
            </a:xfrm>
            <a:custGeom>
              <a:avLst/>
              <a:gdLst>
                <a:gd name="T0" fmla="*/ 0 w 1963712"/>
                <a:gd name="T1" fmla="*/ 0 h 2828404"/>
                <a:gd name="T2" fmla="*/ 1963712 w 1963712"/>
                <a:gd name="T3" fmla="*/ 2828404 h 2828404"/>
              </a:gdLst>
              <a:ahLst/>
              <a:cxnLst/>
              <a:rect l="T0" t="T1" r="T2" b="T3"/>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noFill/>
            <a:ln w="19050" cap="flat" cmpd="sng">
              <a:solidFill>
                <a:srgbClr val="3F3F3F"/>
              </a:solidFill>
              <a:bevel/>
              <a:headEnd/>
              <a:tailEnd/>
            </a:ln>
          </p:spPr>
          <p:txBody>
            <a:bodyPr lIns="720000" rIns="240000" anchor="ctr"/>
            <a:lstStyle/>
            <a:p>
              <a:pPr algn="r">
                <a:lnSpc>
                  <a:spcPct val="150000"/>
                </a:lnSpc>
              </a:pPr>
              <a:r>
                <a:rPr lang="zh-CN" altLang="en-US" sz="1333" dirty="0">
                  <a:solidFill>
                    <a:schemeClr val="tx2"/>
                  </a:solidFill>
                  <a:latin typeface="+mn-ea"/>
                  <a:cs typeface="+mn-ea"/>
                  <a:sym typeface="微软雅黑" pitchFamily="34" charset="-122"/>
                </a:rPr>
                <a:t>单击此处添加单击此处添加单击此处添加</a:t>
              </a:r>
              <a:endParaRPr lang="en-US" altLang="zh-CN" sz="1333" dirty="0">
                <a:solidFill>
                  <a:schemeClr val="tx2"/>
                </a:solidFill>
                <a:latin typeface="+mn-ea"/>
                <a:cs typeface="+mn-ea"/>
                <a:sym typeface="微软雅黑" pitchFamily="34" charset="-122"/>
              </a:endParaRPr>
            </a:p>
            <a:p>
              <a:pPr algn="r">
                <a:lnSpc>
                  <a:spcPct val="150000"/>
                </a:lnSpc>
              </a:pPr>
              <a:r>
                <a:rPr lang="zh-CN" altLang="en-US" sz="1333" dirty="0">
                  <a:solidFill>
                    <a:schemeClr val="tx2"/>
                  </a:solidFill>
                  <a:latin typeface="+mn-ea"/>
                  <a:cs typeface="+mn-ea"/>
                  <a:sym typeface="微软雅黑" pitchFamily="34" charset="-122"/>
                </a:rPr>
                <a:t>单击此处添加单击此处添加单击此处添加</a:t>
              </a:r>
            </a:p>
          </p:txBody>
        </p:sp>
        <p:sp>
          <p:nvSpPr>
            <p:cNvPr id="6" name="椭圆 7"/>
            <p:cNvSpPr>
              <a:spLocks noChangeArrowheads="1"/>
            </p:cNvSpPr>
            <p:nvPr/>
          </p:nvSpPr>
          <p:spPr bwMode="auto">
            <a:xfrm>
              <a:off x="1576387" y="1011238"/>
              <a:ext cx="806450" cy="806450"/>
            </a:xfrm>
            <a:prstGeom prst="ellipse">
              <a:avLst/>
            </a:prstGeom>
            <a:noFill/>
            <a:ln w="25400" cap="flat" cmpd="sng">
              <a:solidFill>
                <a:srgbClr val="3F3F3F"/>
              </a:solidFill>
              <a:bevel/>
              <a:headEnd/>
              <a:tailEnd/>
            </a:ln>
          </p:spPr>
          <p:txBody>
            <a:bodyPr lIns="0" tIns="0" rIns="0" bIns="0" anchor="ctr"/>
            <a:lstStyle/>
            <a:p>
              <a:pPr algn="ctr">
                <a:lnSpc>
                  <a:spcPct val="120000"/>
                </a:lnSpc>
              </a:pPr>
              <a:r>
                <a:rPr lang="zh-CN" altLang="en-US" sz="1333" b="1" dirty="0">
                  <a:solidFill>
                    <a:schemeClr val="tx2"/>
                  </a:solidFill>
                  <a:latin typeface="+mn-ea"/>
                  <a:cs typeface="+mn-ea"/>
                  <a:sym typeface="微软雅黑" pitchFamily="34" charset="-122"/>
                </a:rPr>
                <a:t>文本</a:t>
              </a:r>
              <a:endParaRPr lang="zh-CN" altLang="en-US" sz="1333" dirty="0">
                <a:solidFill>
                  <a:schemeClr val="tx2"/>
                </a:solidFill>
                <a:latin typeface="+mn-ea"/>
                <a:cs typeface="+mn-ea"/>
              </a:endParaRPr>
            </a:p>
          </p:txBody>
        </p:sp>
        <p:sp>
          <p:nvSpPr>
            <p:cNvPr id="7" name="椭圆 8"/>
            <p:cNvSpPr>
              <a:spLocks noChangeArrowheads="1"/>
            </p:cNvSpPr>
            <p:nvPr/>
          </p:nvSpPr>
          <p:spPr bwMode="auto">
            <a:xfrm>
              <a:off x="3775075" y="1011238"/>
              <a:ext cx="806450" cy="806450"/>
            </a:xfrm>
            <a:prstGeom prst="ellipse">
              <a:avLst/>
            </a:prstGeom>
            <a:noFill/>
            <a:ln w="25400" cap="flat" cmpd="sng">
              <a:solidFill>
                <a:srgbClr val="3F3F3F"/>
              </a:solidFill>
              <a:bevel/>
              <a:headEnd/>
              <a:tailEnd/>
            </a:ln>
          </p:spPr>
          <p:txBody>
            <a:bodyPr lIns="0" tIns="0" rIns="0" bIns="0" anchor="ctr"/>
            <a:lstStyle/>
            <a:p>
              <a:pPr algn="ctr">
                <a:lnSpc>
                  <a:spcPct val="120000"/>
                </a:lnSpc>
              </a:pPr>
              <a:r>
                <a:rPr lang="zh-CN" altLang="en-US" sz="1333" b="1">
                  <a:solidFill>
                    <a:schemeClr val="tx2"/>
                  </a:solidFill>
                  <a:latin typeface="+mn-ea"/>
                  <a:cs typeface="+mn-ea"/>
                  <a:sym typeface="微软雅黑" pitchFamily="34" charset="-122"/>
                </a:rPr>
                <a:t>文本</a:t>
              </a:r>
              <a:endParaRPr lang="zh-CN" altLang="en-US" sz="1333">
                <a:solidFill>
                  <a:schemeClr val="tx2"/>
                </a:solidFill>
                <a:latin typeface="+mn-ea"/>
                <a:cs typeface="+mn-ea"/>
              </a:endParaRPr>
            </a:p>
          </p:txBody>
        </p:sp>
        <p:sp>
          <p:nvSpPr>
            <p:cNvPr id="8" name="椭圆 9"/>
            <p:cNvSpPr>
              <a:spLocks noChangeArrowheads="1"/>
            </p:cNvSpPr>
            <p:nvPr/>
          </p:nvSpPr>
          <p:spPr bwMode="auto">
            <a:xfrm>
              <a:off x="5957887" y="1011238"/>
              <a:ext cx="806450" cy="806450"/>
            </a:xfrm>
            <a:prstGeom prst="ellipse">
              <a:avLst/>
            </a:prstGeom>
            <a:noFill/>
            <a:ln w="19050" cap="flat" cmpd="sng">
              <a:solidFill>
                <a:srgbClr val="3F3F3F"/>
              </a:solidFill>
              <a:bevel/>
              <a:headEnd/>
              <a:tailEnd/>
            </a:ln>
          </p:spPr>
          <p:txBody>
            <a:bodyPr lIns="0" tIns="0" rIns="0" bIns="0" anchor="ctr"/>
            <a:lstStyle/>
            <a:p>
              <a:pPr algn="ctr">
                <a:lnSpc>
                  <a:spcPct val="120000"/>
                </a:lnSpc>
              </a:pPr>
              <a:r>
                <a:rPr lang="zh-CN" altLang="en-US" sz="1333" b="1">
                  <a:solidFill>
                    <a:schemeClr val="tx2"/>
                  </a:solidFill>
                  <a:latin typeface="+mn-ea"/>
                  <a:cs typeface="+mn-ea"/>
                  <a:sym typeface="微软雅黑" pitchFamily="34" charset="-122"/>
                </a:rPr>
                <a:t>文本</a:t>
              </a:r>
              <a:endParaRPr lang="zh-CN" altLang="en-US" sz="1333">
                <a:solidFill>
                  <a:schemeClr val="tx2"/>
                </a:solidFill>
                <a:latin typeface="+mn-ea"/>
                <a:cs typeface="+mn-ea"/>
              </a:endParaRPr>
            </a:p>
          </p:txBody>
        </p:sp>
        <p:sp>
          <p:nvSpPr>
            <p:cNvPr id="9" name="矩形 3"/>
            <p:cNvSpPr>
              <a:spLocks noChangeArrowheads="1"/>
            </p:cNvSpPr>
            <p:nvPr/>
          </p:nvSpPr>
          <p:spPr bwMode="auto">
            <a:xfrm>
              <a:off x="0" y="0"/>
              <a:ext cx="1916112" cy="2828925"/>
            </a:xfrm>
            <a:custGeom>
              <a:avLst/>
              <a:gdLst>
                <a:gd name="T0" fmla="*/ 0 w 1915864"/>
                <a:gd name="T1" fmla="*/ 0 h 2828404"/>
                <a:gd name="T2" fmla="*/ 1915864 w 1915864"/>
                <a:gd name="T3" fmla="*/ 2828404 h 2828404"/>
              </a:gdLst>
              <a:ahLst/>
              <a:cxnLst/>
              <a:rect l="T0" t="T1" r="T2" b="T3"/>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noFill/>
            <a:ln w="19050" cap="flat" cmpd="sng">
              <a:solidFill>
                <a:srgbClr val="3F3F3F"/>
              </a:solidFill>
              <a:bevel/>
              <a:headEnd/>
              <a:tailEnd/>
            </a:ln>
          </p:spPr>
          <p:txBody>
            <a:bodyPr lIns="240000" rIns="600000" anchor="ctr"/>
            <a:lstStyle/>
            <a:p>
              <a:pPr>
                <a:lnSpc>
                  <a:spcPct val="150000"/>
                </a:lnSpc>
              </a:pPr>
              <a:r>
                <a:rPr lang="zh-CN" altLang="en-US" sz="1333" dirty="0">
                  <a:solidFill>
                    <a:schemeClr val="tx2"/>
                  </a:solidFill>
                  <a:latin typeface="+mn-ea"/>
                  <a:cs typeface="+mn-ea"/>
                  <a:sym typeface="微软雅黑" pitchFamily="34" charset="-122"/>
                </a:rPr>
                <a:t>单击此处添加文本单击此处添加文本单击此处添加文本单击此处</a:t>
              </a:r>
            </a:p>
            <a:p>
              <a:pPr>
                <a:lnSpc>
                  <a:spcPct val="150000"/>
                </a:lnSpc>
              </a:pPr>
              <a:r>
                <a:rPr lang="zh-CN" altLang="en-US" sz="1333" dirty="0">
                  <a:solidFill>
                    <a:schemeClr val="tx2"/>
                  </a:solidFill>
                  <a:latin typeface="+mn-ea"/>
                  <a:cs typeface="+mn-ea"/>
                  <a:sym typeface="微软雅黑" pitchFamily="34" charset="-122"/>
                </a:rPr>
                <a:t>单击此处添加文本单击此处添加</a:t>
              </a:r>
            </a:p>
          </p:txBody>
        </p:sp>
      </p:grpSp>
      <p:grpSp>
        <p:nvGrpSpPr>
          <p:cNvPr id="10" name="组合 9"/>
          <p:cNvGrpSpPr/>
          <p:nvPr/>
        </p:nvGrpSpPr>
        <p:grpSpPr>
          <a:xfrm>
            <a:off x="1694421" y="5134175"/>
            <a:ext cx="10450252" cy="798278"/>
            <a:chOff x="1270815" y="3850632"/>
            <a:chExt cx="7837689" cy="598709"/>
          </a:xfrm>
        </p:grpSpPr>
        <p:sp>
          <p:nvSpPr>
            <p:cNvPr id="11" name="文本框 16"/>
            <p:cNvSpPr>
              <a:spLocks noChangeArrowheads="1"/>
            </p:cNvSpPr>
            <p:nvPr/>
          </p:nvSpPr>
          <p:spPr bwMode="auto">
            <a:xfrm>
              <a:off x="1270815" y="3850632"/>
              <a:ext cx="2702564" cy="25391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2"/>
                  </a:solidFill>
                  <a:latin typeface="+mn-ea"/>
                  <a:cs typeface="+mn-ea"/>
                  <a:sym typeface="造字工房悦黑体验版常规体" pitchFamily="50" charset="-122"/>
                </a:rPr>
                <a:t>请输入您需要的文字</a:t>
              </a:r>
            </a:p>
          </p:txBody>
        </p:sp>
        <p:sp>
          <p:nvSpPr>
            <p:cNvPr id="12" name="文本框 18"/>
            <p:cNvSpPr>
              <a:spLocks noChangeArrowheads="1"/>
            </p:cNvSpPr>
            <p:nvPr/>
          </p:nvSpPr>
          <p:spPr bwMode="auto">
            <a:xfrm>
              <a:off x="2933931" y="3850632"/>
              <a:ext cx="2702564" cy="25391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2"/>
                  </a:solidFill>
                  <a:latin typeface="+mn-ea"/>
                  <a:cs typeface="+mn-ea"/>
                  <a:sym typeface="造字工房悦黑体验版常规体" pitchFamily="50" charset="-122"/>
                </a:rPr>
                <a:t>请输入您需要的文字</a:t>
              </a:r>
            </a:p>
          </p:txBody>
        </p:sp>
        <p:sp>
          <p:nvSpPr>
            <p:cNvPr id="13" name="文本框 19"/>
            <p:cNvSpPr>
              <a:spLocks noChangeArrowheads="1"/>
            </p:cNvSpPr>
            <p:nvPr/>
          </p:nvSpPr>
          <p:spPr bwMode="auto">
            <a:xfrm>
              <a:off x="4676908" y="3850632"/>
              <a:ext cx="2702564" cy="25391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2"/>
                  </a:solidFill>
                  <a:latin typeface="+mn-ea"/>
                  <a:cs typeface="+mn-ea"/>
                  <a:sym typeface="造字工房悦黑体验版常规体" pitchFamily="50" charset="-122"/>
                </a:rPr>
                <a:t>请输入您需要的文字</a:t>
              </a:r>
            </a:p>
          </p:txBody>
        </p:sp>
        <p:sp>
          <p:nvSpPr>
            <p:cNvPr id="14" name="文本框 20"/>
            <p:cNvSpPr>
              <a:spLocks noChangeArrowheads="1"/>
            </p:cNvSpPr>
            <p:nvPr/>
          </p:nvSpPr>
          <p:spPr bwMode="auto">
            <a:xfrm>
              <a:off x="6405940" y="3850632"/>
              <a:ext cx="2702564" cy="25391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2"/>
                  </a:solidFill>
                  <a:latin typeface="+mn-ea"/>
                  <a:cs typeface="+mn-ea"/>
                  <a:sym typeface="造字工房悦黑体验版常规体" pitchFamily="50" charset="-122"/>
                </a:rPr>
                <a:t>请输入您需要的文字</a:t>
              </a:r>
            </a:p>
          </p:txBody>
        </p:sp>
        <p:sp>
          <p:nvSpPr>
            <p:cNvPr id="15" name="文本框 21"/>
            <p:cNvSpPr>
              <a:spLocks noChangeArrowheads="1"/>
            </p:cNvSpPr>
            <p:nvPr/>
          </p:nvSpPr>
          <p:spPr bwMode="auto">
            <a:xfrm>
              <a:off x="1270815" y="4195425"/>
              <a:ext cx="2702564" cy="25391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2"/>
                  </a:solidFill>
                  <a:latin typeface="+mn-ea"/>
                  <a:cs typeface="+mn-ea"/>
                  <a:sym typeface="造字工房悦黑体验版常规体" pitchFamily="50" charset="-122"/>
                </a:rPr>
                <a:t>请输入您需要的文字</a:t>
              </a:r>
            </a:p>
          </p:txBody>
        </p:sp>
        <p:sp>
          <p:nvSpPr>
            <p:cNvPr id="16" name="文本框 22"/>
            <p:cNvSpPr>
              <a:spLocks noChangeArrowheads="1"/>
            </p:cNvSpPr>
            <p:nvPr/>
          </p:nvSpPr>
          <p:spPr bwMode="auto">
            <a:xfrm>
              <a:off x="2933931" y="4195425"/>
              <a:ext cx="2702564" cy="25391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2"/>
                  </a:solidFill>
                  <a:latin typeface="+mn-ea"/>
                  <a:cs typeface="+mn-ea"/>
                  <a:sym typeface="造字工房悦黑体验版常规体" pitchFamily="50" charset="-122"/>
                </a:rPr>
                <a:t>请输入您需要的文字</a:t>
              </a:r>
            </a:p>
          </p:txBody>
        </p:sp>
        <p:sp>
          <p:nvSpPr>
            <p:cNvPr id="17" name="文本框 23"/>
            <p:cNvSpPr>
              <a:spLocks noChangeArrowheads="1"/>
            </p:cNvSpPr>
            <p:nvPr/>
          </p:nvSpPr>
          <p:spPr bwMode="auto">
            <a:xfrm>
              <a:off x="4676908" y="4195425"/>
              <a:ext cx="2702564" cy="25391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2"/>
                  </a:solidFill>
                  <a:latin typeface="+mn-ea"/>
                  <a:cs typeface="+mn-ea"/>
                  <a:sym typeface="造字工房悦黑体验版常规体" pitchFamily="50" charset="-122"/>
                </a:rPr>
                <a:t>请输入您需要的文字</a:t>
              </a:r>
            </a:p>
          </p:txBody>
        </p:sp>
        <p:sp>
          <p:nvSpPr>
            <p:cNvPr id="18" name="文本框 24"/>
            <p:cNvSpPr>
              <a:spLocks noChangeArrowheads="1"/>
            </p:cNvSpPr>
            <p:nvPr/>
          </p:nvSpPr>
          <p:spPr bwMode="auto">
            <a:xfrm>
              <a:off x="6405940" y="4195425"/>
              <a:ext cx="2702564" cy="253916"/>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2"/>
                  </a:solidFill>
                  <a:latin typeface="+mn-ea"/>
                  <a:cs typeface="+mn-ea"/>
                  <a:sym typeface="造字工房悦黑体验版常规体" pitchFamily="50" charset="-122"/>
                </a:rPr>
                <a:t>请输入您需要的文字</a:t>
              </a:r>
            </a:p>
          </p:txBody>
        </p:sp>
      </p:grpSp>
      <p:grpSp>
        <p:nvGrpSpPr>
          <p:cNvPr id="19" name="组合 18"/>
          <p:cNvGrpSpPr/>
          <p:nvPr/>
        </p:nvGrpSpPr>
        <p:grpSpPr>
          <a:xfrm>
            <a:off x="568443" y="319365"/>
            <a:ext cx="3809921" cy="420564"/>
            <a:chOff x="568442" y="319364"/>
            <a:chExt cx="3809924" cy="420565"/>
          </a:xfrm>
        </p:grpSpPr>
        <p:sp>
          <p:nvSpPr>
            <p:cNvPr id="20"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21" name="等腰三角形 20"/>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22"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127570975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3C267208-54C6-40AE-8D97-2F699391404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05327" y="1942848"/>
            <a:ext cx="2627563" cy="2640799"/>
            <a:chOff x="753995" y="1457136"/>
            <a:chExt cx="1970672" cy="1980599"/>
          </a:xfrm>
          <a:noFill/>
        </p:grpSpPr>
        <p:sp>
          <p:nvSpPr>
            <p:cNvPr id="3" name="Freeform 6"/>
            <p:cNvSpPr>
              <a:spLocks noChangeArrowheads="1"/>
            </p:cNvSpPr>
            <p:nvPr/>
          </p:nvSpPr>
          <p:spPr bwMode="auto">
            <a:xfrm>
              <a:off x="753995" y="1457136"/>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w="19050">
              <a:solidFill>
                <a:srgbClr val="3F3F3F"/>
              </a:solidFill>
            </a:ln>
          </p:spPr>
          <p:txBody>
            <a:bodyPr/>
            <a:lstStyle/>
            <a:p>
              <a:pPr fontAlgn="base">
                <a:spcBef>
                  <a:spcPct val="0"/>
                </a:spcBef>
                <a:spcAft>
                  <a:spcPct val="0"/>
                </a:spcAft>
                <a:buFont typeface="Arial" pitchFamily="34" charset="0"/>
                <a:buNone/>
              </a:pPr>
              <a:endParaRPr lang="zh-CN" altLang="zh-CN" sz="2400">
                <a:solidFill>
                  <a:schemeClr val="tx2"/>
                </a:solidFill>
                <a:latin typeface="Impact" pitchFamily="34" charset="0"/>
                <a:cs typeface="+mn-ea"/>
                <a:sym typeface="Impact" pitchFamily="34" charset="0"/>
              </a:endParaRPr>
            </a:p>
          </p:txBody>
        </p:sp>
        <p:sp>
          <p:nvSpPr>
            <p:cNvPr id="4" name="文本框 12"/>
            <p:cNvSpPr>
              <a:spLocks noChangeArrowheads="1"/>
            </p:cNvSpPr>
            <p:nvPr/>
          </p:nvSpPr>
          <p:spPr bwMode="auto">
            <a:xfrm>
              <a:off x="1328230" y="2221578"/>
              <a:ext cx="723490" cy="530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000" dirty="0">
                  <a:solidFill>
                    <a:schemeClr val="tx2"/>
                  </a:solidFill>
                  <a:latin typeface="Arial" pitchFamily="34" charset="0"/>
                  <a:cs typeface="+mn-ea"/>
                </a:rPr>
                <a:t>01</a:t>
              </a:r>
              <a:endParaRPr lang="zh-CN" altLang="en-US" sz="4000" dirty="0">
                <a:solidFill>
                  <a:schemeClr val="tx2"/>
                </a:solidFill>
                <a:latin typeface="Arial" pitchFamily="34" charset="0"/>
                <a:cs typeface="+mn-ea"/>
              </a:endParaRPr>
            </a:p>
          </p:txBody>
        </p:sp>
        <p:sp>
          <p:nvSpPr>
            <p:cNvPr id="5" name="直接连接符 15"/>
            <p:cNvSpPr>
              <a:spLocks noChangeShapeType="1"/>
            </p:cNvSpPr>
            <p:nvPr/>
          </p:nvSpPr>
          <p:spPr bwMode="auto">
            <a:xfrm>
              <a:off x="1134975" y="2865645"/>
              <a:ext cx="1209953" cy="1241"/>
            </a:xfrm>
            <a:prstGeom prst="line">
              <a:avLst/>
            </a:prstGeom>
            <a:grpFill/>
            <a:ln w="12700" cap="flat" cmpd="sng">
              <a:solidFill>
                <a:srgbClr val="3F3F3F"/>
              </a:solidFill>
              <a:bevel/>
              <a:headEnd/>
              <a:tailEnd/>
            </a:ln>
            <a:extLst/>
          </p:spPr>
          <p:txBody>
            <a:bodyPr/>
            <a:lstStyle/>
            <a:p>
              <a:pPr defTabSz="1219170" fontAlgn="base">
                <a:spcBef>
                  <a:spcPct val="0"/>
                </a:spcBef>
                <a:spcAft>
                  <a:spcPct val="0"/>
                </a:spcAft>
                <a:defRPr/>
              </a:pPr>
              <a:endParaRPr lang="zh-CN" altLang="en-US" sz="2400" kern="0">
                <a:solidFill>
                  <a:schemeClr val="tx2"/>
                </a:solidFill>
                <a:latin typeface="Arial" pitchFamily="34" charset="0"/>
                <a:cs typeface="+mn-ea"/>
              </a:endParaRPr>
            </a:p>
          </p:txBody>
        </p:sp>
        <p:sp>
          <p:nvSpPr>
            <p:cNvPr id="6" name="矩形 16"/>
            <p:cNvSpPr>
              <a:spLocks noChangeArrowheads="1"/>
            </p:cNvSpPr>
            <p:nvPr/>
          </p:nvSpPr>
          <p:spPr bwMode="auto">
            <a:xfrm>
              <a:off x="1173433" y="2847030"/>
              <a:ext cx="1162818" cy="475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itchFamily="34" charset="0"/>
                <a:buNone/>
              </a:pPr>
              <a:r>
                <a:rPr lang="zh-CN" altLang="en-US" sz="2667" b="1" dirty="0">
                  <a:solidFill>
                    <a:schemeClr val="tx2"/>
                  </a:solidFill>
                  <a:latin typeface="Impact" pitchFamily="34" charset="0"/>
                  <a:cs typeface="+mn-ea"/>
                  <a:sym typeface="Impact" pitchFamily="34" charset="0"/>
                </a:rPr>
                <a:t>内容说明</a:t>
              </a:r>
              <a:endParaRPr lang="en-US" altLang="zh-CN" sz="2667" b="1" dirty="0">
                <a:solidFill>
                  <a:schemeClr val="tx2"/>
                </a:solidFill>
                <a:latin typeface="Impact" pitchFamily="34" charset="0"/>
                <a:cs typeface="+mn-ea"/>
                <a:sym typeface="Impact" pitchFamily="34" charset="0"/>
              </a:endParaRPr>
            </a:p>
          </p:txBody>
        </p:sp>
      </p:grpSp>
      <p:grpSp>
        <p:nvGrpSpPr>
          <p:cNvPr id="7" name="组合 6"/>
          <p:cNvGrpSpPr/>
          <p:nvPr/>
        </p:nvGrpSpPr>
        <p:grpSpPr>
          <a:xfrm>
            <a:off x="6042040" y="1942848"/>
            <a:ext cx="2627563" cy="2640799"/>
            <a:chOff x="4531530" y="1457136"/>
            <a:chExt cx="1970672" cy="1980599"/>
          </a:xfrm>
        </p:grpSpPr>
        <p:sp>
          <p:nvSpPr>
            <p:cNvPr id="8" name="Freeform 7"/>
            <p:cNvSpPr>
              <a:spLocks noChangeArrowheads="1"/>
            </p:cNvSpPr>
            <p:nvPr/>
          </p:nvSpPr>
          <p:spPr bwMode="auto">
            <a:xfrm>
              <a:off x="4531530" y="1457136"/>
              <a:ext cx="1970672" cy="1980599"/>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noFill/>
            <a:ln w="19050">
              <a:solidFill>
                <a:schemeClr val="tx1"/>
              </a:solidFill>
            </a:ln>
          </p:spPr>
          <p:txBody>
            <a:bodyPr/>
            <a:lstStyle/>
            <a:p>
              <a:pPr fontAlgn="base">
                <a:spcBef>
                  <a:spcPct val="0"/>
                </a:spcBef>
                <a:spcAft>
                  <a:spcPct val="0"/>
                </a:spcAft>
                <a:buFont typeface="Arial" pitchFamily="34" charset="0"/>
                <a:buNone/>
              </a:pPr>
              <a:endParaRPr lang="zh-CN" altLang="zh-CN" sz="2400">
                <a:solidFill>
                  <a:schemeClr val="tx2"/>
                </a:solidFill>
                <a:latin typeface="Impact" pitchFamily="34" charset="0"/>
                <a:cs typeface="+mn-ea"/>
                <a:sym typeface="Impact" pitchFamily="34" charset="0"/>
              </a:endParaRPr>
            </a:p>
          </p:txBody>
        </p:sp>
        <p:sp>
          <p:nvSpPr>
            <p:cNvPr id="9" name="文本框 17"/>
            <p:cNvSpPr>
              <a:spLocks noChangeArrowheads="1"/>
            </p:cNvSpPr>
            <p:nvPr/>
          </p:nvSpPr>
          <p:spPr bwMode="auto">
            <a:xfrm>
              <a:off x="5148064" y="2221578"/>
              <a:ext cx="723489" cy="530914"/>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000" dirty="0">
                  <a:solidFill>
                    <a:schemeClr val="tx2"/>
                  </a:solidFill>
                  <a:latin typeface="Arial" pitchFamily="34" charset="0"/>
                  <a:cs typeface="+mn-ea"/>
                </a:rPr>
                <a:t>03</a:t>
              </a:r>
              <a:endParaRPr lang="zh-CN" altLang="en-US" sz="4000" dirty="0">
                <a:solidFill>
                  <a:schemeClr val="tx2"/>
                </a:solidFill>
                <a:latin typeface="Arial" pitchFamily="34" charset="0"/>
                <a:cs typeface="+mn-ea"/>
              </a:endParaRPr>
            </a:p>
          </p:txBody>
        </p:sp>
        <p:sp>
          <p:nvSpPr>
            <p:cNvPr id="10" name="直接连接符 19"/>
            <p:cNvSpPr>
              <a:spLocks noChangeShapeType="1"/>
            </p:cNvSpPr>
            <p:nvPr/>
          </p:nvSpPr>
          <p:spPr bwMode="auto">
            <a:xfrm>
              <a:off x="4943534" y="2865645"/>
              <a:ext cx="1209952" cy="1241"/>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txBody>
            <a:bodyPr/>
            <a:lstStyle/>
            <a:p>
              <a:pPr defTabSz="1219170" fontAlgn="base">
                <a:spcBef>
                  <a:spcPct val="0"/>
                </a:spcBef>
                <a:spcAft>
                  <a:spcPct val="0"/>
                </a:spcAft>
                <a:defRPr/>
              </a:pPr>
              <a:endParaRPr lang="zh-CN" altLang="en-US" sz="2400" kern="0">
                <a:solidFill>
                  <a:schemeClr val="tx2"/>
                </a:solidFill>
                <a:latin typeface="Arial" pitchFamily="34" charset="0"/>
                <a:cs typeface="+mn-ea"/>
              </a:endParaRPr>
            </a:p>
          </p:txBody>
        </p:sp>
        <p:sp>
          <p:nvSpPr>
            <p:cNvPr id="11" name="矩形 20"/>
            <p:cNvSpPr>
              <a:spLocks noChangeArrowheads="1"/>
            </p:cNvSpPr>
            <p:nvPr/>
          </p:nvSpPr>
          <p:spPr bwMode="auto">
            <a:xfrm>
              <a:off x="4981993" y="2847030"/>
              <a:ext cx="1162818" cy="475130"/>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50000"/>
                </a:lnSpc>
                <a:spcBef>
                  <a:spcPct val="0"/>
                </a:spcBef>
                <a:spcAft>
                  <a:spcPct val="0"/>
                </a:spcAft>
                <a:buFont typeface="Arial" pitchFamily="34" charset="0"/>
                <a:buNone/>
              </a:pPr>
              <a:r>
                <a:rPr lang="zh-CN" altLang="en-US" sz="2667" b="1" dirty="0">
                  <a:solidFill>
                    <a:schemeClr val="tx2"/>
                  </a:solidFill>
                  <a:latin typeface="Impact" pitchFamily="34" charset="0"/>
                  <a:cs typeface="+mn-ea"/>
                  <a:sym typeface="Impact" pitchFamily="34" charset="0"/>
                </a:rPr>
                <a:t>内容说明</a:t>
              </a:r>
              <a:endParaRPr lang="en-US" altLang="zh-CN" sz="2667" b="1" dirty="0">
                <a:solidFill>
                  <a:schemeClr val="tx2"/>
                </a:solidFill>
                <a:latin typeface="Impact" pitchFamily="34" charset="0"/>
                <a:cs typeface="+mn-ea"/>
                <a:sym typeface="Impact" pitchFamily="34" charset="0"/>
              </a:endParaRPr>
            </a:p>
          </p:txBody>
        </p:sp>
      </p:grpSp>
      <p:grpSp>
        <p:nvGrpSpPr>
          <p:cNvPr id="12" name="组合 11"/>
          <p:cNvGrpSpPr/>
          <p:nvPr/>
        </p:nvGrpSpPr>
        <p:grpSpPr>
          <a:xfrm>
            <a:off x="3503712" y="2717218"/>
            <a:ext cx="2611016" cy="2644108"/>
            <a:chOff x="2627784" y="2037913"/>
            <a:chExt cx="1958262" cy="1983081"/>
          </a:xfrm>
        </p:grpSpPr>
        <p:sp>
          <p:nvSpPr>
            <p:cNvPr id="13" name="Freeform 5"/>
            <p:cNvSpPr>
              <a:spLocks noChangeArrowheads="1"/>
            </p:cNvSpPr>
            <p:nvPr/>
          </p:nvSpPr>
          <p:spPr bwMode="auto">
            <a:xfrm>
              <a:off x="2627784" y="2037913"/>
              <a:ext cx="1958262" cy="1983081"/>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8"/>
                <a:gd name="T169" fmla="*/ 0 h 1598"/>
                <a:gd name="T170" fmla="*/ 1578 w 1578"/>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noFill/>
            <a:ln w="19050">
              <a:solidFill>
                <a:srgbClr val="3F3F3F"/>
              </a:solidFill>
            </a:ln>
          </p:spPr>
          <p:txBody>
            <a:bodyPr/>
            <a:lstStyle/>
            <a:p>
              <a:pPr fontAlgn="base">
                <a:spcBef>
                  <a:spcPct val="0"/>
                </a:spcBef>
                <a:spcAft>
                  <a:spcPct val="0"/>
                </a:spcAft>
                <a:buFont typeface="Arial" pitchFamily="34" charset="0"/>
                <a:buNone/>
              </a:pPr>
              <a:endParaRPr lang="zh-CN" altLang="zh-CN" sz="2400">
                <a:solidFill>
                  <a:schemeClr val="tx2"/>
                </a:solidFill>
                <a:latin typeface="Impact" pitchFamily="34" charset="0"/>
                <a:cs typeface="+mn-ea"/>
                <a:sym typeface="Impact" pitchFamily="34" charset="0"/>
              </a:endParaRPr>
            </a:p>
          </p:txBody>
        </p:sp>
        <p:sp>
          <p:nvSpPr>
            <p:cNvPr id="14" name="文本框 21"/>
            <p:cNvSpPr>
              <a:spLocks noChangeArrowheads="1"/>
            </p:cNvSpPr>
            <p:nvPr/>
          </p:nvSpPr>
          <p:spPr bwMode="auto">
            <a:xfrm>
              <a:off x="3200439" y="2082588"/>
              <a:ext cx="723489" cy="53091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000" dirty="0">
                  <a:solidFill>
                    <a:schemeClr val="tx2"/>
                  </a:solidFill>
                  <a:latin typeface="Arial" pitchFamily="34" charset="0"/>
                  <a:cs typeface="+mn-ea"/>
                </a:rPr>
                <a:t>02</a:t>
              </a:r>
              <a:endParaRPr lang="zh-CN" altLang="en-US" sz="4000" dirty="0">
                <a:solidFill>
                  <a:schemeClr val="tx2"/>
                </a:solidFill>
                <a:latin typeface="Arial" pitchFamily="34" charset="0"/>
                <a:cs typeface="+mn-ea"/>
              </a:endParaRPr>
            </a:p>
          </p:txBody>
        </p:sp>
        <p:sp>
          <p:nvSpPr>
            <p:cNvPr id="15" name="直接连接符 23"/>
            <p:cNvSpPr>
              <a:spLocks noChangeShapeType="1"/>
            </p:cNvSpPr>
            <p:nvPr/>
          </p:nvSpPr>
          <p:spPr bwMode="auto">
            <a:xfrm>
              <a:off x="2991476" y="2695631"/>
              <a:ext cx="1209953" cy="0"/>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txBody>
            <a:bodyPr/>
            <a:lstStyle/>
            <a:p>
              <a:pPr defTabSz="1219170" fontAlgn="base">
                <a:spcBef>
                  <a:spcPct val="0"/>
                </a:spcBef>
                <a:spcAft>
                  <a:spcPct val="0"/>
                </a:spcAft>
                <a:defRPr/>
              </a:pPr>
              <a:endParaRPr lang="zh-CN" altLang="en-US" sz="2400" kern="0">
                <a:solidFill>
                  <a:schemeClr val="tx2"/>
                </a:solidFill>
                <a:latin typeface="Arial" pitchFamily="34" charset="0"/>
                <a:cs typeface="+mn-ea"/>
              </a:endParaRPr>
            </a:p>
          </p:txBody>
        </p:sp>
        <p:sp>
          <p:nvSpPr>
            <p:cNvPr id="16" name="矩形 24"/>
            <p:cNvSpPr>
              <a:spLocks noChangeArrowheads="1"/>
            </p:cNvSpPr>
            <p:nvPr/>
          </p:nvSpPr>
          <p:spPr bwMode="auto">
            <a:xfrm>
              <a:off x="3286016" y="2761403"/>
              <a:ext cx="650659" cy="684899"/>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sz="2667" b="1" dirty="0">
                  <a:solidFill>
                    <a:schemeClr val="tx2"/>
                  </a:solidFill>
                  <a:latin typeface="Impact" pitchFamily="34" charset="0"/>
                  <a:cs typeface="+mn-ea"/>
                  <a:sym typeface="Impact" pitchFamily="34" charset="0"/>
                </a:rPr>
                <a:t>内容</a:t>
              </a:r>
              <a:endParaRPr lang="en-US" altLang="zh-CN" sz="2667" b="1" dirty="0">
                <a:solidFill>
                  <a:schemeClr val="tx2"/>
                </a:solidFill>
                <a:latin typeface="Impact" pitchFamily="34" charset="0"/>
                <a:cs typeface="+mn-ea"/>
                <a:sym typeface="Impact" pitchFamily="34" charset="0"/>
              </a:endParaRPr>
            </a:p>
            <a:p>
              <a:pPr algn="ctr" fontAlgn="base">
                <a:spcBef>
                  <a:spcPct val="0"/>
                </a:spcBef>
                <a:spcAft>
                  <a:spcPct val="0"/>
                </a:spcAft>
                <a:buFont typeface="Arial" pitchFamily="34" charset="0"/>
                <a:buNone/>
              </a:pPr>
              <a:r>
                <a:rPr lang="zh-CN" altLang="en-US" sz="2667" b="1" dirty="0">
                  <a:solidFill>
                    <a:schemeClr val="tx2"/>
                  </a:solidFill>
                  <a:latin typeface="Impact" pitchFamily="34" charset="0"/>
                  <a:cs typeface="+mn-ea"/>
                  <a:sym typeface="Impact" pitchFamily="34" charset="0"/>
                </a:rPr>
                <a:t>说明</a:t>
              </a:r>
              <a:endParaRPr lang="en-US" altLang="zh-CN" sz="2667" b="1" dirty="0">
                <a:solidFill>
                  <a:schemeClr val="tx2"/>
                </a:solidFill>
                <a:latin typeface="Impact" pitchFamily="34" charset="0"/>
                <a:cs typeface="+mn-ea"/>
                <a:sym typeface="Impact" pitchFamily="34" charset="0"/>
              </a:endParaRPr>
            </a:p>
          </p:txBody>
        </p:sp>
      </p:grpSp>
      <p:grpSp>
        <p:nvGrpSpPr>
          <p:cNvPr id="17" name="组合 16"/>
          <p:cNvGrpSpPr/>
          <p:nvPr/>
        </p:nvGrpSpPr>
        <p:grpSpPr>
          <a:xfrm>
            <a:off x="8758952" y="2717218"/>
            <a:ext cx="2617635" cy="2644108"/>
            <a:chOff x="6569214" y="2037913"/>
            <a:chExt cx="1963226" cy="1983081"/>
          </a:xfrm>
        </p:grpSpPr>
        <p:sp>
          <p:nvSpPr>
            <p:cNvPr id="18" name="Freeform 8"/>
            <p:cNvSpPr>
              <a:spLocks noChangeArrowheads="1"/>
            </p:cNvSpPr>
            <p:nvPr/>
          </p:nvSpPr>
          <p:spPr bwMode="auto">
            <a:xfrm>
              <a:off x="6569214" y="2037913"/>
              <a:ext cx="1963226" cy="1983081"/>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2"/>
                <a:gd name="T169" fmla="*/ 0 h 1598"/>
                <a:gd name="T170" fmla="*/ 1582 w 1582"/>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noFill/>
            <a:ln w="19050">
              <a:solidFill>
                <a:schemeClr val="tx1"/>
              </a:solidFill>
            </a:ln>
          </p:spPr>
          <p:txBody>
            <a:bodyPr/>
            <a:lstStyle/>
            <a:p>
              <a:pPr fontAlgn="base">
                <a:spcBef>
                  <a:spcPct val="0"/>
                </a:spcBef>
                <a:spcAft>
                  <a:spcPct val="0"/>
                </a:spcAft>
                <a:buFont typeface="Arial" pitchFamily="34" charset="0"/>
                <a:buNone/>
              </a:pPr>
              <a:endParaRPr lang="zh-CN" altLang="zh-CN" sz="2400">
                <a:solidFill>
                  <a:schemeClr val="tx2"/>
                </a:solidFill>
                <a:latin typeface="Impact" pitchFamily="34" charset="0"/>
                <a:cs typeface="+mn-ea"/>
                <a:sym typeface="Impact" pitchFamily="34" charset="0"/>
              </a:endParaRPr>
            </a:p>
          </p:txBody>
        </p:sp>
        <p:sp>
          <p:nvSpPr>
            <p:cNvPr id="19" name="文本框 25"/>
            <p:cNvSpPr>
              <a:spLocks noChangeArrowheads="1"/>
            </p:cNvSpPr>
            <p:nvPr/>
          </p:nvSpPr>
          <p:spPr bwMode="auto">
            <a:xfrm>
              <a:off x="7160878" y="2082588"/>
              <a:ext cx="723490" cy="53091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000" dirty="0">
                  <a:solidFill>
                    <a:schemeClr val="tx2"/>
                  </a:solidFill>
                  <a:latin typeface="Arial" pitchFamily="34" charset="0"/>
                  <a:cs typeface="+mn-ea"/>
                </a:rPr>
                <a:t>04</a:t>
              </a:r>
              <a:endParaRPr lang="zh-CN" altLang="en-US" sz="4000" dirty="0">
                <a:solidFill>
                  <a:schemeClr val="tx2"/>
                </a:solidFill>
                <a:latin typeface="Arial" pitchFamily="34" charset="0"/>
                <a:cs typeface="+mn-ea"/>
              </a:endParaRPr>
            </a:p>
          </p:txBody>
        </p:sp>
        <p:sp>
          <p:nvSpPr>
            <p:cNvPr id="20" name="直接连接符 27"/>
            <p:cNvSpPr>
              <a:spLocks noChangeShapeType="1"/>
            </p:cNvSpPr>
            <p:nvPr/>
          </p:nvSpPr>
          <p:spPr bwMode="auto">
            <a:xfrm>
              <a:off x="6909242" y="2695631"/>
              <a:ext cx="1209952" cy="0"/>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txBody>
            <a:bodyPr/>
            <a:lstStyle/>
            <a:p>
              <a:pPr defTabSz="1219170" fontAlgn="base">
                <a:spcBef>
                  <a:spcPct val="0"/>
                </a:spcBef>
                <a:spcAft>
                  <a:spcPct val="0"/>
                </a:spcAft>
                <a:defRPr/>
              </a:pPr>
              <a:endParaRPr lang="zh-CN" altLang="en-US" sz="2400" kern="0">
                <a:solidFill>
                  <a:schemeClr val="tx2"/>
                </a:solidFill>
                <a:latin typeface="Arial" pitchFamily="34" charset="0"/>
                <a:cs typeface="+mn-ea"/>
              </a:endParaRPr>
            </a:p>
          </p:txBody>
        </p:sp>
        <p:sp>
          <p:nvSpPr>
            <p:cNvPr id="21" name="矩形 28"/>
            <p:cNvSpPr>
              <a:spLocks noChangeArrowheads="1"/>
            </p:cNvSpPr>
            <p:nvPr/>
          </p:nvSpPr>
          <p:spPr bwMode="auto">
            <a:xfrm>
              <a:off x="7203780" y="2761403"/>
              <a:ext cx="650659" cy="684899"/>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sz="2667" b="1" dirty="0">
                  <a:solidFill>
                    <a:schemeClr val="tx2"/>
                  </a:solidFill>
                  <a:latin typeface="Impact" pitchFamily="34" charset="0"/>
                  <a:cs typeface="+mn-ea"/>
                  <a:sym typeface="Impact" pitchFamily="34" charset="0"/>
                </a:rPr>
                <a:t>内容</a:t>
              </a:r>
              <a:endParaRPr lang="en-US" altLang="zh-CN" sz="2667" b="1" dirty="0">
                <a:solidFill>
                  <a:schemeClr val="tx2"/>
                </a:solidFill>
                <a:latin typeface="Impact" pitchFamily="34" charset="0"/>
                <a:cs typeface="+mn-ea"/>
                <a:sym typeface="Impact" pitchFamily="34" charset="0"/>
              </a:endParaRPr>
            </a:p>
            <a:p>
              <a:pPr algn="ctr" fontAlgn="base">
                <a:spcBef>
                  <a:spcPct val="0"/>
                </a:spcBef>
                <a:spcAft>
                  <a:spcPct val="0"/>
                </a:spcAft>
                <a:buFont typeface="Arial" pitchFamily="34" charset="0"/>
                <a:buNone/>
              </a:pPr>
              <a:r>
                <a:rPr lang="zh-CN" altLang="en-US" sz="2667" b="1" dirty="0">
                  <a:solidFill>
                    <a:schemeClr val="tx2"/>
                  </a:solidFill>
                  <a:latin typeface="Impact" pitchFamily="34" charset="0"/>
                  <a:cs typeface="+mn-ea"/>
                  <a:sym typeface="Impact" pitchFamily="34" charset="0"/>
                </a:rPr>
                <a:t>说明</a:t>
              </a:r>
              <a:endParaRPr lang="en-US" altLang="zh-CN" sz="2667" b="1" dirty="0">
                <a:solidFill>
                  <a:schemeClr val="tx2"/>
                </a:solidFill>
                <a:latin typeface="Impact" pitchFamily="34" charset="0"/>
                <a:cs typeface="+mn-ea"/>
                <a:sym typeface="Impact" pitchFamily="34" charset="0"/>
              </a:endParaRPr>
            </a:p>
          </p:txBody>
        </p:sp>
      </p:grpSp>
      <p:grpSp>
        <p:nvGrpSpPr>
          <p:cNvPr id="22" name="组合 21"/>
          <p:cNvGrpSpPr/>
          <p:nvPr/>
        </p:nvGrpSpPr>
        <p:grpSpPr>
          <a:xfrm>
            <a:off x="1295467" y="4666382"/>
            <a:ext cx="6959760" cy="844015"/>
            <a:chOff x="971600" y="3499785"/>
            <a:chExt cx="5219820" cy="633011"/>
          </a:xfrm>
        </p:grpSpPr>
        <p:sp>
          <p:nvSpPr>
            <p:cNvPr id="23" name="矩形 30"/>
            <p:cNvSpPr>
              <a:spLocks noChangeArrowheads="1"/>
            </p:cNvSpPr>
            <p:nvPr/>
          </p:nvSpPr>
          <p:spPr bwMode="auto">
            <a:xfrm>
              <a:off x="971600" y="3499785"/>
              <a:ext cx="1475404" cy="633011"/>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733" dirty="0">
                  <a:solidFill>
                    <a:schemeClr val="tx2"/>
                  </a:solidFill>
                  <a:latin typeface="Impact" pitchFamily="34" charset="0"/>
                  <a:cs typeface="+mn-ea"/>
                  <a:sym typeface="Impact" pitchFamily="34" charset="0"/>
                </a:rPr>
                <a:t>内容说明内容说明</a:t>
              </a:r>
              <a:endParaRPr lang="en-US" altLang="zh-CN" sz="1733" dirty="0">
                <a:solidFill>
                  <a:schemeClr val="tx2"/>
                </a:solidFill>
                <a:latin typeface="Impact" pitchFamily="34" charset="0"/>
                <a:cs typeface="+mn-ea"/>
                <a:sym typeface="Impact" pitchFamily="34" charset="0"/>
              </a:endParaRPr>
            </a:p>
            <a:p>
              <a:pPr fontAlgn="base">
                <a:lnSpc>
                  <a:spcPct val="150000"/>
                </a:lnSpc>
                <a:spcBef>
                  <a:spcPct val="0"/>
                </a:spcBef>
                <a:spcAft>
                  <a:spcPct val="0"/>
                </a:spcAft>
                <a:buFont typeface="Arial" pitchFamily="34" charset="0"/>
                <a:buNone/>
              </a:pPr>
              <a:r>
                <a:rPr lang="zh-CN" altLang="en-US" sz="1733" dirty="0">
                  <a:solidFill>
                    <a:schemeClr val="tx2"/>
                  </a:solidFill>
                  <a:latin typeface="Impact" pitchFamily="34" charset="0"/>
                  <a:cs typeface="+mn-ea"/>
                  <a:sym typeface="Impact" pitchFamily="34" charset="0"/>
                </a:rPr>
                <a:t>内容说明内容说明</a:t>
              </a:r>
              <a:endParaRPr lang="en-US" altLang="zh-CN" sz="1733" dirty="0">
                <a:solidFill>
                  <a:schemeClr val="tx2"/>
                </a:solidFill>
                <a:latin typeface="Impact" pitchFamily="34" charset="0"/>
                <a:cs typeface="+mn-ea"/>
                <a:sym typeface="Impact" pitchFamily="34" charset="0"/>
              </a:endParaRPr>
            </a:p>
          </p:txBody>
        </p:sp>
        <p:sp>
          <p:nvSpPr>
            <p:cNvPr id="24" name="矩形 34"/>
            <p:cNvSpPr>
              <a:spLocks noChangeArrowheads="1"/>
            </p:cNvSpPr>
            <p:nvPr/>
          </p:nvSpPr>
          <p:spPr bwMode="auto">
            <a:xfrm>
              <a:off x="4716016" y="3499785"/>
              <a:ext cx="1475404" cy="633011"/>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733" dirty="0">
                  <a:solidFill>
                    <a:schemeClr val="tx2"/>
                  </a:solidFill>
                  <a:latin typeface="Impact" pitchFamily="34" charset="0"/>
                  <a:cs typeface="+mn-ea"/>
                  <a:sym typeface="Impact" pitchFamily="34" charset="0"/>
                </a:rPr>
                <a:t>内容说明内容说明</a:t>
              </a:r>
              <a:endParaRPr lang="en-US" altLang="zh-CN" sz="1733" dirty="0">
                <a:solidFill>
                  <a:schemeClr val="tx2"/>
                </a:solidFill>
                <a:latin typeface="Impact" pitchFamily="34" charset="0"/>
                <a:cs typeface="+mn-ea"/>
                <a:sym typeface="Impact" pitchFamily="34" charset="0"/>
              </a:endParaRPr>
            </a:p>
            <a:p>
              <a:pPr fontAlgn="base">
                <a:lnSpc>
                  <a:spcPct val="150000"/>
                </a:lnSpc>
                <a:spcBef>
                  <a:spcPct val="0"/>
                </a:spcBef>
                <a:spcAft>
                  <a:spcPct val="0"/>
                </a:spcAft>
                <a:buFont typeface="Arial" pitchFamily="34" charset="0"/>
                <a:buNone/>
              </a:pPr>
              <a:r>
                <a:rPr lang="zh-CN" altLang="en-US" sz="1733" dirty="0">
                  <a:solidFill>
                    <a:schemeClr val="tx2"/>
                  </a:solidFill>
                  <a:latin typeface="Impact" pitchFamily="34" charset="0"/>
                  <a:cs typeface="+mn-ea"/>
                  <a:sym typeface="Impact" pitchFamily="34" charset="0"/>
                </a:rPr>
                <a:t>内容说明内容说明</a:t>
              </a:r>
              <a:endParaRPr lang="en-US" altLang="zh-CN" sz="1733" dirty="0">
                <a:solidFill>
                  <a:schemeClr val="tx2"/>
                </a:solidFill>
                <a:latin typeface="Impact" pitchFamily="34" charset="0"/>
                <a:cs typeface="+mn-ea"/>
                <a:sym typeface="Impact" pitchFamily="34" charset="0"/>
              </a:endParaRPr>
            </a:p>
          </p:txBody>
        </p:sp>
      </p:grpSp>
      <p:grpSp>
        <p:nvGrpSpPr>
          <p:cNvPr id="25" name="组合 24"/>
          <p:cNvGrpSpPr/>
          <p:nvPr/>
        </p:nvGrpSpPr>
        <p:grpSpPr>
          <a:xfrm>
            <a:off x="3791744" y="1676454"/>
            <a:ext cx="7285196" cy="844015"/>
            <a:chOff x="2843808" y="1257340"/>
            <a:chExt cx="5463897" cy="633011"/>
          </a:xfrm>
        </p:grpSpPr>
        <p:sp>
          <p:nvSpPr>
            <p:cNvPr id="26" name="矩形 32"/>
            <p:cNvSpPr>
              <a:spLocks noChangeArrowheads="1"/>
            </p:cNvSpPr>
            <p:nvPr/>
          </p:nvSpPr>
          <p:spPr bwMode="auto">
            <a:xfrm>
              <a:off x="2843808" y="1257340"/>
              <a:ext cx="1475404" cy="633011"/>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733" dirty="0">
                  <a:solidFill>
                    <a:schemeClr val="tx2"/>
                  </a:solidFill>
                  <a:latin typeface="Impact" pitchFamily="34" charset="0"/>
                  <a:cs typeface="+mn-ea"/>
                  <a:sym typeface="Impact" pitchFamily="34" charset="0"/>
                </a:rPr>
                <a:t>内容说明内容说明</a:t>
              </a:r>
              <a:endParaRPr lang="en-US" altLang="zh-CN" sz="1733" dirty="0">
                <a:solidFill>
                  <a:schemeClr val="tx2"/>
                </a:solidFill>
                <a:latin typeface="Impact" pitchFamily="34" charset="0"/>
                <a:cs typeface="+mn-ea"/>
                <a:sym typeface="Impact" pitchFamily="34" charset="0"/>
              </a:endParaRPr>
            </a:p>
            <a:p>
              <a:pPr fontAlgn="base">
                <a:lnSpc>
                  <a:spcPct val="150000"/>
                </a:lnSpc>
                <a:spcBef>
                  <a:spcPct val="0"/>
                </a:spcBef>
                <a:spcAft>
                  <a:spcPct val="0"/>
                </a:spcAft>
                <a:buFont typeface="Arial" pitchFamily="34" charset="0"/>
                <a:buNone/>
              </a:pPr>
              <a:r>
                <a:rPr lang="zh-CN" altLang="en-US" sz="1733" dirty="0">
                  <a:solidFill>
                    <a:schemeClr val="tx2"/>
                  </a:solidFill>
                  <a:latin typeface="Impact" pitchFamily="34" charset="0"/>
                  <a:cs typeface="+mn-ea"/>
                  <a:sym typeface="Impact" pitchFamily="34" charset="0"/>
                </a:rPr>
                <a:t>内容说明内容说明</a:t>
              </a:r>
              <a:endParaRPr lang="en-US" altLang="zh-CN" sz="1733" dirty="0">
                <a:solidFill>
                  <a:schemeClr val="tx2"/>
                </a:solidFill>
                <a:latin typeface="Impact" pitchFamily="34" charset="0"/>
                <a:cs typeface="+mn-ea"/>
                <a:sym typeface="Impact" pitchFamily="34" charset="0"/>
              </a:endParaRPr>
            </a:p>
          </p:txBody>
        </p:sp>
        <p:sp>
          <p:nvSpPr>
            <p:cNvPr id="27" name="矩形 36"/>
            <p:cNvSpPr>
              <a:spLocks noChangeArrowheads="1"/>
            </p:cNvSpPr>
            <p:nvPr/>
          </p:nvSpPr>
          <p:spPr bwMode="auto">
            <a:xfrm>
              <a:off x="6832301" y="1257340"/>
              <a:ext cx="1475404" cy="633011"/>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733" dirty="0">
                  <a:solidFill>
                    <a:schemeClr val="tx2"/>
                  </a:solidFill>
                  <a:latin typeface="Impact" pitchFamily="34" charset="0"/>
                  <a:cs typeface="+mn-ea"/>
                  <a:sym typeface="Impact" pitchFamily="34" charset="0"/>
                </a:rPr>
                <a:t>内容说明内容说明</a:t>
              </a:r>
              <a:endParaRPr lang="en-US" altLang="zh-CN" sz="1733" dirty="0">
                <a:solidFill>
                  <a:schemeClr val="tx2"/>
                </a:solidFill>
                <a:latin typeface="Impact" pitchFamily="34" charset="0"/>
                <a:cs typeface="+mn-ea"/>
                <a:sym typeface="Impact" pitchFamily="34" charset="0"/>
              </a:endParaRPr>
            </a:p>
            <a:p>
              <a:pPr fontAlgn="base">
                <a:lnSpc>
                  <a:spcPct val="150000"/>
                </a:lnSpc>
                <a:spcBef>
                  <a:spcPct val="0"/>
                </a:spcBef>
                <a:spcAft>
                  <a:spcPct val="0"/>
                </a:spcAft>
                <a:buFont typeface="Arial" pitchFamily="34" charset="0"/>
                <a:buNone/>
              </a:pPr>
              <a:r>
                <a:rPr lang="zh-CN" altLang="en-US" sz="1733" dirty="0">
                  <a:solidFill>
                    <a:schemeClr val="tx2"/>
                  </a:solidFill>
                  <a:latin typeface="Impact" pitchFamily="34" charset="0"/>
                  <a:cs typeface="+mn-ea"/>
                  <a:sym typeface="Impact" pitchFamily="34" charset="0"/>
                </a:rPr>
                <a:t>内容说明内容说明</a:t>
              </a:r>
              <a:endParaRPr lang="en-US" altLang="zh-CN" sz="1733" dirty="0">
                <a:solidFill>
                  <a:schemeClr val="tx2"/>
                </a:solidFill>
                <a:latin typeface="Impact" pitchFamily="34" charset="0"/>
                <a:cs typeface="+mn-ea"/>
                <a:sym typeface="Impact" pitchFamily="34" charset="0"/>
              </a:endParaRPr>
            </a:p>
          </p:txBody>
        </p:sp>
      </p:grpSp>
      <p:grpSp>
        <p:nvGrpSpPr>
          <p:cNvPr id="28" name="组合 27"/>
          <p:cNvGrpSpPr/>
          <p:nvPr/>
        </p:nvGrpSpPr>
        <p:grpSpPr>
          <a:xfrm>
            <a:off x="568443" y="319365"/>
            <a:ext cx="3809921" cy="420564"/>
            <a:chOff x="568442" y="319364"/>
            <a:chExt cx="3809924" cy="420565"/>
          </a:xfrm>
        </p:grpSpPr>
        <p:sp>
          <p:nvSpPr>
            <p:cNvPr id="29"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30" name="等腰三角形 29"/>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31"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1183738872"/>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2"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7ECC4248-487B-4D9D-8AC7-336CE63984A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8" y="-702009"/>
            <a:ext cx="5766460" cy="8704088"/>
          </a:xfrm>
          <a:prstGeom prst="rect">
            <a:avLst/>
          </a:prstGeom>
        </p:spPr>
      </p:pic>
      <p:sp>
        <p:nvSpPr>
          <p:cNvPr id="3" name="文本框 2"/>
          <p:cNvSpPr txBox="1"/>
          <p:nvPr/>
        </p:nvSpPr>
        <p:spPr>
          <a:xfrm>
            <a:off x="3688243" y="2693771"/>
            <a:ext cx="7937513" cy="923330"/>
          </a:xfrm>
          <a:prstGeom prst="rect">
            <a:avLst/>
          </a:prstGeom>
        </p:spPr>
        <p:txBody>
          <a:bodyPr wrap="square" rtlCol="0">
            <a:spAutoFit/>
          </a:bodyPr>
          <a:lstStyle/>
          <a:p>
            <a:pPr algn="ctr"/>
            <a:r>
              <a:rPr lang="zh-CN" altLang="en-US" sz="5400" dirty="0">
                <a:solidFill>
                  <a:schemeClr val="tx1">
                    <a:lumMod val="75000"/>
                    <a:lumOff val="25000"/>
                  </a:schemeClr>
                </a:solidFill>
                <a:latin typeface="汉仪丫丫体简" panose="02010604000101010101" pitchFamily="2" charset="-122"/>
                <a:ea typeface="汉仪丫丫体简" panose="02010604000101010101" pitchFamily="2" charset="-122"/>
              </a:rPr>
              <a:t>添加您的标题</a:t>
            </a:r>
            <a:endParaRPr lang="zh-CN" altLang="en-US" sz="5400" dirty="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grpSp>
        <p:nvGrpSpPr>
          <p:cNvPr id="6" name="组合 5"/>
          <p:cNvGrpSpPr/>
          <p:nvPr/>
        </p:nvGrpSpPr>
        <p:grpSpPr>
          <a:xfrm>
            <a:off x="3425059" y="2400956"/>
            <a:ext cx="1797269" cy="1797269"/>
            <a:chOff x="4007069" y="1623847"/>
            <a:chExt cx="1797269" cy="1797269"/>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007069" y="1623847"/>
              <a:ext cx="1797269" cy="1797269"/>
            </a:xfrm>
            <a:prstGeom prst="rect">
              <a:avLst/>
            </a:prstGeom>
          </p:spPr>
        </p:pic>
        <p:sp>
          <p:nvSpPr>
            <p:cNvPr id="4" name="文本框 3"/>
            <p:cNvSpPr txBox="1"/>
            <p:nvPr/>
          </p:nvSpPr>
          <p:spPr>
            <a:xfrm>
              <a:off x="4168114" y="1887393"/>
              <a:ext cx="1506709" cy="1107996"/>
            </a:xfrm>
            <a:prstGeom prst="rect">
              <a:avLst/>
            </a:prstGeom>
          </p:spPr>
          <p:txBody>
            <a:bodyPr wrap="square" rtlCol="0">
              <a:spAutoFit/>
            </a:bodyPr>
            <a:lstStyle/>
            <a:p>
              <a:pPr algn="ctr"/>
              <a:r>
                <a:rPr lang="en-US" altLang="zh-CN" sz="6600" dirty="0">
                  <a:solidFill>
                    <a:schemeClr val="bg1"/>
                  </a:solidFill>
                  <a:latin typeface="汉仪丫丫体简" panose="02010604000101010101" pitchFamily="2" charset="-122"/>
                  <a:ea typeface="汉仪丫丫体简" panose="02010604000101010101" pitchFamily="2" charset="-122"/>
                </a:rPr>
                <a:t>03</a:t>
              </a:r>
              <a:endParaRPr lang="zh-CN" altLang="en-US" sz="5400" dirty="0">
                <a:solidFill>
                  <a:schemeClr val="bg1"/>
                </a:solidFill>
                <a:latin typeface="汉仪丫丫体简" panose="02010604000101010101" pitchFamily="2" charset="-122"/>
                <a:ea typeface="汉仪丫丫体简" panose="02010604000101010101" pitchFamily="2" charset="-122"/>
              </a:endParaRPr>
            </a:p>
          </p:txBody>
        </p:sp>
      </p:grpSp>
      <p:sp>
        <p:nvSpPr>
          <p:cNvPr id="7" name="矩形 6"/>
          <p:cNvSpPr/>
          <p:nvPr/>
        </p:nvSpPr>
        <p:spPr>
          <a:xfrm>
            <a:off x="5646279" y="3449757"/>
            <a:ext cx="4249881" cy="523220"/>
          </a:xfrm>
          <a:prstGeom prst="rect">
            <a:avLst/>
          </a:prstGeom>
        </p:spPr>
        <p:txBody>
          <a:bodyPr wrap="none">
            <a:spAutoFit/>
          </a:bodyPr>
          <a:lstStyle/>
          <a:p>
            <a:pPr>
              <a:spcBef>
                <a:spcPct val="0"/>
              </a:spcBef>
            </a:pPr>
            <a:r>
              <a:rPr lang="en-US" altLang="zh-CN" sz="2800" dirty="0">
                <a:solidFill>
                  <a:schemeClr val="bg2">
                    <a:lumMod val="25000"/>
                  </a:schemeClr>
                </a:solidFill>
                <a:latin typeface="汉仪丫丫体简" panose="02010604000101010101" pitchFamily="2" charset="-122"/>
                <a:ea typeface="汉仪丫丫体简" panose="02010604000101010101" pitchFamily="2" charset="-122"/>
              </a:rPr>
              <a:t>Please add the title here</a:t>
            </a:r>
          </a:p>
        </p:txBody>
      </p:sp>
      <p:cxnSp>
        <p:nvCxnSpPr>
          <p:cNvPr id="8" name="直接连接符 7"/>
          <p:cNvCxnSpPr/>
          <p:nvPr/>
        </p:nvCxnSpPr>
        <p:spPr>
          <a:xfrm flipV="1">
            <a:off x="9798603" y="2857438"/>
            <a:ext cx="1553169" cy="15193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0016356" y="2303309"/>
            <a:ext cx="1450428" cy="14188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1599042"/>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6000" fill="hold" nodeType="clickEffect" p14:presetBounceEnd="52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52000">
                                          <p:cBhvr additive="base">
                                            <p:cTn id="12" dur="500" fill="hold"/>
                                            <p:tgtEl>
                                              <p:spTgt spid="6"/>
                                            </p:tgtEl>
                                            <p:attrNameLst>
                                              <p:attrName>ppt_x</p:attrName>
                                            </p:attrNameLst>
                                          </p:cBhvr>
                                          <p:tavLst>
                                            <p:tav tm="0">
                                              <p:val>
                                                <p:strVal val="0-#ppt_w/2"/>
                                              </p:val>
                                            </p:tav>
                                            <p:tav tm="100000">
                                              <p:val>
                                                <p:strVal val="#ppt_x"/>
                                              </p:val>
                                            </p:tav>
                                          </p:tavLst>
                                        </p:anim>
                                        <p:anim calcmode="lin" valueType="num" p14:bounceEnd="52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accel="38000" fill="hold" grpId="0" nodeType="clickEffect" p14:presetBounceEnd="44000">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14:bounceEnd="44000">
                                          <p:cBhvr additive="base">
                                            <p:cTn id="18" dur="500" fill="hold"/>
                                            <p:tgtEl>
                                              <p:spTgt spid="3"/>
                                            </p:tgtEl>
                                            <p:attrNameLst>
                                              <p:attrName>ppt_x</p:attrName>
                                            </p:attrNameLst>
                                          </p:cBhvr>
                                          <p:tavLst>
                                            <p:tav tm="0">
                                              <p:val>
                                                <p:strVal val="#ppt_x"/>
                                              </p:val>
                                            </p:tav>
                                            <p:tav tm="100000">
                                              <p:val>
                                                <p:strVal val="#ppt_x"/>
                                              </p:val>
                                            </p:tav>
                                          </p:tavLst>
                                        </p:anim>
                                        <p:anim calcmode="lin" valueType="num" p14:bounceEnd="44000">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38000" fill="hold" grpId="0" nodeType="clickEffect" p14:presetBounceEnd="44000">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14:bounceEnd="44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600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accel="3800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38000" fill="hold" grpId="0" nodeType="click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34876F4C-F3CF-4C58-BE6C-106D4547A7E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Oval 5"/>
          <p:cNvSpPr>
            <a:spLocks noChangeArrowheads="1"/>
          </p:cNvSpPr>
          <p:nvPr/>
        </p:nvSpPr>
        <p:spPr bwMode="auto">
          <a:xfrm>
            <a:off x="4942914" y="2324134"/>
            <a:ext cx="2396789" cy="2379133"/>
          </a:xfrm>
          <a:prstGeom prst="ellipse">
            <a:avLst/>
          </a:prstGeom>
          <a:noFill/>
          <a:ln w="19050" cap="rnd">
            <a:solidFill>
              <a:srgbClr val="3F3F3F"/>
            </a:solidFill>
            <a:prstDash val="sysDot"/>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2667" b="1" dirty="0">
                <a:solidFill>
                  <a:schemeClr val="tx2"/>
                </a:solidFill>
                <a:ea typeface="+mn-ea"/>
                <a:cs typeface="+mn-ea"/>
              </a:rPr>
              <a:t>单击此处</a:t>
            </a:r>
          </a:p>
          <a:p>
            <a:pPr algn="ctr" eaLnBrk="1" hangingPunct="1"/>
            <a:r>
              <a:rPr lang="zh-CN" altLang="zh-CN" sz="2667" b="1" dirty="0">
                <a:solidFill>
                  <a:schemeClr val="tx2"/>
                </a:solidFill>
                <a:ea typeface="+mn-ea"/>
                <a:cs typeface="+mn-ea"/>
              </a:rPr>
              <a:t>添加文字</a:t>
            </a:r>
          </a:p>
        </p:txBody>
      </p:sp>
      <p:grpSp>
        <p:nvGrpSpPr>
          <p:cNvPr id="26" name="组合 25"/>
          <p:cNvGrpSpPr/>
          <p:nvPr/>
        </p:nvGrpSpPr>
        <p:grpSpPr>
          <a:xfrm>
            <a:off x="3981947" y="1028734"/>
            <a:ext cx="4279900" cy="4991100"/>
            <a:chOff x="3178373" y="807368"/>
            <a:chExt cx="3209925" cy="3743325"/>
          </a:xfrm>
        </p:grpSpPr>
        <p:grpSp>
          <p:nvGrpSpPr>
            <p:cNvPr id="27" name="组合 26"/>
            <p:cNvGrpSpPr/>
            <p:nvPr/>
          </p:nvGrpSpPr>
          <p:grpSpPr>
            <a:xfrm>
              <a:off x="3178373" y="807368"/>
              <a:ext cx="3209925" cy="3743325"/>
              <a:chOff x="3178373" y="807368"/>
              <a:chExt cx="3209925" cy="3743325"/>
            </a:xfrm>
          </p:grpSpPr>
          <p:grpSp>
            <p:nvGrpSpPr>
              <p:cNvPr id="29" name="Group 6"/>
              <p:cNvGrpSpPr>
                <a:grpSpLocks/>
              </p:cNvGrpSpPr>
              <p:nvPr/>
            </p:nvGrpSpPr>
            <p:grpSpPr bwMode="auto">
              <a:xfrm rot="5400000">
                <a:off x="2911673" y="1074068"/>
                <a:ext cx="3743325" cy="3209925"/>
                <a:chOff x="0" y="0"/>
                <a:chExt cx="3140" cy="2691"/>
              </a:xfrm>
            </p:grpSpPr>
            <p:sp>
              <p:nvSpPr>
                <p:cNvPr id="34" name="未知"/>
                <p:cNvSpPr>
                  <a:spLocks/>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noFill/>
                <a:ln w="19050">
                  <a:solidFill>
                    <a:srgbClr val="3F3F3F"/>
                  </a:solidFill>
                  <a:round/>
                  <a:headEnd/>
                  <a:tailEnd/>
                </a:ln>
              </p:spPr>
              <p:txBody>
                <a:bodyPr wrap="none" anchor="ctr"/>
                <a:lstStyle/>
                <a:p>
                  <a:endParaRPr lang="zh-CN" altLang="en-US" sz="2400">
                    <a:solidFill>
                      <a:schemeClr val="tx2"/>
                    </a:solidFill>
                    <a:cs typeface="+mn-ea"/>
                  </a:endParaRPr>
                </a:p>
              </p:txBody>
            </p:sp>
            <p:sp>
              <p:nvSpPr>
                <p:cNvPr id="35" name="未知"/>
                <p:cNvSpPr>
                  <a:spLocks/>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noFill/>
                <a:ln w="19050">
                  <a:solidFill>
                    <a:srgbClr val="3F3F3F"/>
                  </a:solidFill>
                  <a:round/>
                  <a:headEnd/>
                  <a:tailEnd/>
                </a:ln>
              </p:spPr>
              <p:txBody>
                <a:bodyPr wrap="none" anchor="ctr"/>
                <a:lstStyle/>
                <a:p>
                  <a:endParaRPr lang="zh-CN" altLang="en-US" sz="2400">
                    <a:solidFill>
                      <a:schemeClr val="tx2"/>
                    </a:solidFill>
                    <a:cs typeface="+mn-ea"/>
                  </a:endParaRPr>
                </a:p>
              </p:txBody>
            </p:sp>
          </p:grpSp>
          <p:sp>
            <p:nvSpPr>
              <p:cNvPr id="33"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5980"/>
                  </a:avLst>
                </a:prstTxWarp>
              </a:bodyPr>
              <a:lstStyle/>
              <a:p>
                <a:pPr algn="ctr"/>
                <a:r>
                  <a:rPr lang="zh-CN" altLang="en-US" sz="1067" kern="10" dirty="0">
                    <a:solidFill>
                      <a:schemeClr val="tx2"/>
                    </a:solidFill>
                    <a:latin typeface="+mn-ea"/>
                    <a:cs typeface="+mn-ea"/>
                  </a:rPr>
                  <a:t>双击此处添加标题文字</a:t>
                </a:r>
              </a:p>
            </p:txBody>
          </p:sp>
        </p:grpSp>
        <p:sp>
          <p:nvSpPr>
            <p:cNvPr id="28"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041412"/>
                </a:avLst>
              </a:prstTxWarp>
            </a:bodyPr>
            <a:lstStyle/>
            <a:p>
              <a:pPr algn="ctr"/>
              <a:r>
                <a:rPr lang="zh-CN" altLang="en-US" sz="1067" kern="10" dirty="0">
                  <a:solidFill>
                    <a:schemeClr val="tx2"/>
                  </a:solidFill>
                  <a:latin typeface="+mn-ea"/>
                  <a:cs typeface="+mn-ea"/>
                </a:rPr>
                <a:t>双击此处添加标题文字</a:t>
              </a:r>
            </a:p>
          </p:txBody>
        </p:sp>
      </p:grpSp>
      <p:grpSp>
        <p:nvGrpSpPr>
          <p:cNvPr id="36" name="组合 35"/>
          <p:cNvGrpSpPr/>
          <p:nvPr/>
        </p:nvGrpSpPr>
        <p:grpSpPr>
          <a:xfrm>
            <a:off x="8405782" y="2948548"/>
            <a:ext cx="2810934" cy="1611613"/>
            <a:chOff x="6496248" y="2247230"/>
            <a:chExt cx="2108200" cy="1208710"/>
          </a:xfrm>
        </p:grpSpPr>
        <p:sp>
          <p:nvSpPr>
            <p:cNvPr id="37" name="Line 11"/>
            <p:cNvSpPr>
              <a:spLocks noChangeShapeType="1"/>
            </p:cNvSpPr>
            <p:nvPr/>
          </p:nvSpPr>
          <p:spPr bwMode="auto">
            <a:xfrm rot="10800000">
              <a:off x="6496248" y="2661568"/>
              <a:ext cx="2108200" cy="0"/>
            </a:xfrm>
            <a:prstGeom prst="line">
              <a:avLst/>
            </a:prstGeom>
            <a:noFill/>
            <a:ln w="19050" cap="rnd">
              <a:solidFill>
                <a:srgbClr val="3F3F3F"/>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38" name="AutoShape 13"/>
            <p:cNvSpPr>
              <a:spLocks noChangeArrowheads="1"/>
            </p:cNvSpPr>
            <p:nvPr/>
          </p:nvSpPr>
          <p:spPr bwMode="auto">
            <a:xfrm>
              <a:off x="6732786" y="2247230"/>
              <a:ext cx="1704975" cy="358775"/>
            </a:xfrm>
            <a:prstGeom prst="roundRect">
              <a:avLst>
                <a:gd name="adj" fmla="val 16667"/>
              </a:avLst>
            </a:prstGeom>
            <a:noFill/>
            <a:ln w="19050">
              <a:solidFill>
                <a:srgbClr val="3F3F3F"/>
              </a:solidFill>
              <a:round/>
              <a:headEnd/>
              <a:tailEnd/>
            </a:ln>
            <a:effectLst/>
          </p:spPr>
          <p:txBody>
            <a:bodyPr wrap="none" anchor="ctr"/>
            <a:lstStyle/>
            <a:p>
              <a:pPr algn="ctr">
                <a:defRPr/>
              </a:pPr>
              <a:r>
                <a:rPr lang="zh-CN" altLang="en-US" sz="1867" dirty="0">
                  <a:solidFill>
                    <a:schemeClr val="tx2"/>
                  </a:solidFill>
                  <a:cs typeface="+mn-ea"/>
                </a:rPr>
                <a:t>单击此处添加文字</a:t>
              </a:r>
            </a:p>
          </p:txBody>
        </p:sp>
        <p:sp>
          <p:nvSpPr>
            <p:cNvPr id="39" name="Rectangle 17"/>
            <p:cNvSpPr>
              <a:spLocks noChangeArrowheads="1"/>
            </p:cNvSpPr>
            <p:nvPr/>
          </p:nvSpPr>
          <p:spPr bwMode="auto">
            <a:xfrm>
              <a:off x="6768807" y="2721893"/>
              <a:ext cx="1677382" cy="734047"/>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zh-CN" sz="1600" dirty="0">
                  <a:solidFill>
                    <a:schemeClr val="tx2"/>
                  </a:solidFill>
                  <a:ea typeface="+mn-ea"/>
                  <a:cs typeface="+mn-ea"/>
                </a:rPr>
                <a:t>单击此处添加内容文字</a:t>
              </a:r>
            </a:p>
            <a:p>
              <a:pPr algn="ctr" eaLnBrk="1" hangingPunct="1">
                <a:lnSpc>
                  <a:spcPct val="120000"/>
                </a:lnSpc>
              </a:pPr>
              <a:r>
                <a:rPr lang="zh-CN" altLang="zh-CN" sz="1600" dirty="0">
                  <a:solidFill>
                    <a:schemeClr val="tx2"/>
                  </a:solidFill>
                  <a:ea typeface="+mn-ea"/>
                  <a:cs typeface="+mn-ea"/>
                </a:rPr>
                <a:t>单击此处添加内容文字</a:t>
              </a:r>
            </a:p>
            <a:p>
              <a:pPr algn="ctr" eaLnBrk="1" hangingPunct="1">
                <a:lnSpc>
                  <a:spcPct val="120000"/>
                </a:lnSpc>
              </a:pPr>
              <a:r>
                <a:rPr lang="zh-CN" altLang="zh-CN" sz="1600" dirty="0">
                  <a:solidFill>
                    <a:schemeClr val="tx2"/>
                  </a:solidFill>
                  <a:ea typeface="+mn-ea"/>
                  <a:cs typeface="+mn-ea"/>
                </a:rPr>
                <a:t>单击此处添加内容文字</a:t>
              </a:r>
            </a:p>
          </p:txBody>
        </p:sp>
      </p:grpSp>
      <p:grpSp>
        <p:nvGrpSpPr>
          <p:cNvPr id="40" name="组合 39"/>
          <p:cNvGrpSpPr/>
          <p:nvPr/>
        </p:nvGrpSpPr>
        <p:grpSpPr>
          <a:xfrm>
            <a:off x="815414" y="2946433"/>
            <a:ext cx="3037417" cy="1613729"/>
            <a:chOff x="803473" y="2245643"/>
            <a:chExt cx="2278063" cy="1210297"/>
          </a:xfrm>
        </p:grpSpPr>
        <p:sp>
          <p:nvSpPr>
            <p:cNvPr id="41" name="AutoShape 14"/>
            <p:cNvSpPr>
              <a:spLocks noChangeArrowheads="1"/>
            </p:cNvSpPr>
            <p:nvPr/>
          </p:nvSpPr>
          <p:spPr bwMode="auto">
            <a:xfrm>
              <a:off x="1066998" y="2245643"/>
              <a:ext cx="1704975" cy="358775"/>
            </a:xfrm>
            <a:prstGeom prst="roundRect">
              <a:avLst>
                <a:gd name="adj" fmla="val 16667"/>
              </a:avLst>
            </a:prstGeom>
            <a:noFill/>
            <a:ln w="19050">
              <a:solidFill>
                <a:srgbClr val="3F3F3F"/>
              </a:solidFill>
              <a:round/>
              <a:headEnd/>
              <a:tailEnd/>
            </a:ln>
            <a:effectLst/>
          </p:spPr>
          <p:txBody>
            <a:bodyPr wrap="none" anchor="ctr"/>
            <a:lstStyle/>
            <a:p>
              <a:pPr algn="ctr">
                <a:defRPr/>
              </a:pPr>
              <a:r>
                <a:rPr lang="zh-CN" altLang="en-US" sz="1867" dirty="0">
                  <a:solidFill>
                    <a:schemeClr val="tx2"/>
                  </a:solidFill>
                  <a:cs typeface="+mn-ea"/>
                </a:rPr>
                <a:t>单击此处添加文字</a:t>
              </a:r>
            </a:p>
          </p:txBody>
        </p:sp>
        <p:sp>
          <p:nvSpPr>
            <p:cNvPr id="42" name="Line 15"/>
            <p:cNvSpPr>
              <a:spLocks noChangeShapeType="1"/>
            </p:cNvSpPr>
            <p:nvPr/>
          </p:nvSpPr>
          <p:spPr bwMode="auto">
            <a:xfrm>
              <a:off x="803473" y="2659980"/>
              <a:ext cx="2278063" cy="0"/>
            </a:xfrm>
            <a:prstGeom prst="line">
              <a:avLst/>
            </a:prstGeom>
            <a:noFill/>
            <a:ln w="19050" cap="rnd">
              <a:solidFill>
                <a:srgbClr val="3F3F3F"/>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43" name="Rectangle 18"/>
            <p:cNvSpPr>
              <a:spLocks noChangeArrowheads="1"/>
            </p:cNvSpPr>
            <p:nvPr/>
          </p:nvSpPr>
          <p:spPr bwMode="auto">
            <a:xfrm>
              <a:off x="1091907" y="2721893"/>
              <a:ext cx="1677383" cy="734047"/>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zh-CN" sz="1600" dirty="0">
                  <a:solidFill>
                    <a:schemeClr val="tx2"/>
                  </a:solidFill>
                  <a:ea typeface="+mn-ea"/>
                  <a:cs typeface="+mn-ea"/>
                </a:rPr>
                <a:t>单击此处添加内容文字</a:t>
              </a:r>
            </a:p>
            <a:p>
              <a:pPr algn="ctr" eaLnBrk="1" hangingPunct="1">
                <a:lnSpc>
                  <a:spcPct val="120000"/>
                </a:lnSpc>
              </a:pPr>
              <a:r>
                <a:rPr lang="zh-CN" altLang="zh-CN" sz="1600" dirty="0">
                  <a:solidFill>
                    <a:schemeClr val="tx2"/>
                  </a:solidFill>
                  <a:ea typeface="+mn-ea"/>
                  <a:cs typeface="+mn-ea"/>
                </a:rPr>
                <a:t>单击此处添加内容文字</a:t>
              </a:r>
            </a:p>
            <a:p>
              <a:pPr algn="ctr" eaLnBrk="1" hangingPunct="1">
                <a:lnSpc>
                  <a:spcPct val="120000"/>
                </a:lnSpc>
              </a:pPr>
              <a:r>
                <a:rPr lang="zh-CN" altLang="zh-CN" sz="1600" dirty="0">
                  <a:solidFill>
                    <a:schemeClr val="tx2"/>
                  </a:solidFill>
                  <a:ea typeface="+mn-ea"/>
                  <a:cs typeface="+mn-ea"/>
                </a:rPr>
                <a:t>单击此处添加内容文字</a:t>
              </a:r>
            </a:p>
          </p:txBody>
        </p:sp>
      </p:grpSp>
      <p:grpSp>
        <p:nvGrpSpPr>
          <p:cNvPr id="44" name="组合 43"/>
          <p:cNvGrpSpPr/>
          <p:nvPr/>
        </p:nvGrpSpPr>
        <p:grpSpPr>
          <a:xfrm>
            <a:off x="568443" y="319365"/>
            <a:ext cx="3809921" cy="420564"/>
            <a:chOff x="568442" y="319364"/>
            <a:chExt cx="3809924" cy="420565"/>
          </a:xfrm>
        </p:grpSpPr>
        <p:sp>
          <p:nvSpPr>
            <p:cNvPr id="45"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46" name="等腰三角形 45"/>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47"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3874296545"/>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8" presetClass="emph" presetSubtype="0" fill="hold" nodeType="afterEffect">
                                  <p:stCondLst>
                                    <p:cond delay="0"/>
                                  </p:stCondLst>
                                  <p:childTnLst>
                                    <p:animRot by="21600000">
                                      <p:cBhvr>
                                        <p:cTn id="23" dur="2000" fill="hold"/>
                                        <p:tgtEl>
                                          <p:spTgt spid="26"/>
                                        </p:tgtEl>
                                        <p:attrNameLst>
                                          <p:attrName>r</p:attrName>
                                        </p:attrNameLst>
                                      </p:cBhvr>
                                    </p:animRot>
                                  </p:childTnLst>
                                </p:cTn>
                              </p:par>
                              <p:par>
                                <p:cTn id="24" presetID="2" presetClass="entr" presetSubtype="2"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0-#ppt_w/2"/>
                                          </p:val>
                                        </p:tav>
                                        <p:tav tm="100000">
                                          <p:val>
                                            <p:strVal val="#ppt_x"/>
                                          </p:val>
                                        </p:tav>
                                      </p:tavLst>
                                    </p:anim>
                                    <p:anim calcmode="lin" valueType="num">
                                      <p:cBhvr additive="base">
                                        <p:cTn id="31"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E3D58F67-B48E-40FF-9384-59AF11180E6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AutoShape 6"/>
          <p:cNvSpPr>
            <a:spLocks noChangeArrowheads="1"/>
          </p:cNvSpPr>
          <p:nvPr/>
        </p:nvSpPr>
        <p:spPr bwMode="auto">
          <a:xfrm>
            <a:off x="3253318" y="932723"/>
            <a:ext cx="1483783" cy="1113367"/>
          </a:xfrm>
          <a:prstGeom prst="triangle">
            <a:avLst>
              <a:gd name="adj" fmla="val 50000"/>
            </a:avLst>
          </a:prstGeom>
          <a:noFill/>
          <a:ln w="19050">
            <a:solidFill>
              <a:schemeClr val="tx1"/>
            </a:solid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9170" fontAlgn="base">
              <a:spcBef>
                <a:spcPct val="0"/>
              </a:spcBef>
              <a:spcAft>
                <a:spcPct val="0"/>
              </a:spcAft>
              <a:defRPr/>
            </a:pPr>
            <a:endParaRPr lang="zh-CN" altLang="en-US" sz="2400" kern="0">
              <a:solidFill>
                <a:schemeClr val="tx2"/>
              </a:solidFill>
              <a:ea typeface="+mn-ea"/>
              <a:cs typeface="+mn-ea"/>
            </a:endParaRPr>
          </a:p>
        </p:txBody>
      </p:sp>
      <p:sp>
        <p:nvSpPr>
          <p:cNvPr id="30" name="AutoShape 3"/>
          <p:cNvSpPr>
            <a:spLocks/>
          </p:cNvSpPr>
          <p:nvPr/>
        </p:nvSpPr>
        <p:spPr bwMode="auto">
          <a:xfrm rot="10800000">
            <a:off x="2760134" y="2215423"/>
            <a:ext cx="2470151" cy="607483"/>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170" fontAlgn="base">
              <a:spcBef>
                <a:spcPct val="0"/>
              </a:spcBef>
              <a:spcAft>
                <a:spcPct val="0"/>
              </a:spcAft>
              <a:defRPr/>
            </a:pPr>
            <a:endParaRPr lang="zh-CN" altLang="en-US" sz="2400" kern="0">
              <a:solidFill>
                <a:schemeClr val="tx2"/>
              </a:solidFill>
              <a:latin typeface="Arial" pitchFamily="34" charset="0"/>
              <a:cs typeface="+mn-ea"/>
            </a:endParaRPr>
          </a:p>
        </p:txBody>
      </p:sp>
      <p:sp>
        <p:nvSpPr>
          <p:cNvPr id="31" name="AutoShape 4"/>
          <p:cNvSpPr>
            <a:spLocks/>
          </p:cNvSpPr>
          <p:nvPr/>
        </p:nvSpPr>
        <p:spPr bwMode="auto">
          <a:xfrm rot="10800000">
            <a:off x="2125134" y="3030339"/>
            <a:ext cx="3786717" cy="937684"/>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170" fontAlgn="base">
              <a:spcBef>
                <a:spcPct val="0"/>
              </a:spcBef>
              <a:spcAft>
                <a:spcPct val="0"/>
              </a:spcAft>
              <a:defRPr/>
            </a:pPr>
            <a:endParaRPr lang="zh-CN" altLang="en-US" sz="2400" kern="0">
              <a:solidFill>
                <a:schemeClr val="tx2"/>
              </a:solidFill>
              <a:latin typeface="Arial" pitchFamily="34" charset="0"/>
              <a:cs typeface="+mn-ea"/>
            </a:endParaRPr>
          </a:p>
        </p:txBody>
      </p:sp>
      <p:sp>
        <p:nvSpPr>
          <p:cNvPr id="32" name="AutoShape 5"/>
          <p:cNvSpPr>
            <a:spLocks/>
          </p:cNvSpPr>
          <p:nvPr/>
        </p:nvSpPr>
        <p:spPr bwMode="auto">
          <a:xfrm rot="10800000">
            <a:off x="1083734" y="4181806"/>
            <a:ext cx="5822951" cy="1439333"/>
          </a:xfrm>
          <a:custGeom>
            <a:avLst/>
            <a:gdLst>
              <a:gd name="T0" fmla="*/ 0 w 21600"/>
              <a:gd name="T1" fmla="*/ 0 h 21600"/>
              <a:gd name="T2" fmla="*/ 3428 w 21600"/>
              <a:gd name="T3" fmla="*/ 21600 h 21600"/>
              <a:gd name="T4" fmla="*/ 18172 w 21600"/>
              <a:gd name="T5" fmla="*/ 21600 h 21600"/>
              <a:gd name="T6" fmla="*/ 216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9050">
            <a:solidFill>
              <a:schemeClr val="tx1"/>
            </a:solidFill>
          </a:ln>
        </p:spPr>
        <p:txBody>
          <a:bodyPr anchor="ctr"/>
          <a:lstStyle/>
          <a:p>
            <a:pPr defTabSz="1219170" fontAlgn="base">
              <a:spcBef>
                <a:spcPct val="0"/>
              </a:spcBef>
              <a:spcAft>
                <a:spcPct val="0"/>
              </a:spcAft>
              <a:defRPr/>
            </a:pPr>
            <a:endParaRPr lang="zh-CN" altLang="en-US" sz="2400" kern="0">
              <a:solidFill>
                <a:schemeClr val="tx2"/>
              </a:solidFill>
              <a:latin typeface="Arial" pitchFamily="34" charset="0"/>
              <a:cs typeface="+mn-ea"/>
            </a:endParaRPr>
          </a:p>
        </p:txBody>
      </p:sp>
      <p:grpSp>
        <p:nvGrpSpPr>
          <p:cNvPr id="33" name="组合 32"/>
          <p:cNvGrpSpPr/>
          <p:nvPr/>
        </p:nvGrpSpPr>
        <p:grpSpPr>
          <a:xfrm>
            <a:off x="5274733" y="1203655"/>
            <a:ext cx="6002867" cy="3822700"/>
            <a:chOff x="3956050" y="1190773"/>
            <a:chExt cx="4502150" cy="2867025"/>
          </a:xfrm>
        </p:grpSpPr>
        <p:sp>
          <p:nvSpPr>
            <p:cNvPr id="34" name="Rectangle 20"/>
            <p:cNvSpPr>
              <a:spLocks noChangeArrowheads="1"/>
            </p:cNvSpPr>
            <p:nvPr/>
          </p:nvSpPr>
          <p:spPr bwMode="auto">
            <a:xfrm>
              <a:off x="3956050" y="1190773"/>
              <a:ext cx="4502150"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600" dirty="0">
                  <a:solidFill>
                    <a:schemeClr val="tx2"/>
                  </a:solidFill>
                  <a:latin typeface="+mn-ea"/>
                  <a:ea typeface="+mn-ea"/>
                  <a:cs typeface="+mn-ea"/>
                </a:rPr>
                <a:t>此处输入文本，此处输入文本此处输入文本此处输入文本此处输入文本此处输入文本</a:t>
              </a:r>
            </a:p>
          </p:txBody>
        </p:sp>
        <p:sp>
          <p:nvSpPr>
            <p:cNvPr id="35" name="Rectangle 23"/>
            <p:cNvSpPr>
              <a:spLocks noChangeArrowheads="1"/>
            </p:cNvSpPr>
            <p:nvPr/>
          </p:nvSpPr>
          <p:spPr bwMode="auto">
            <a:xfrm>
              <a:off x="4416425" y="1949598"/>
              <a:ext cx="4041775"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600" dirty="0">
                  <a:solidFill>
                    <a:schemeClr val="tx2"/>
                  </a:solidFill>
                  <a:latin typeface="+mn-ea"/>
                  <a:ea typeface="+mn-ea"/>
                  <a:cs typeface="+mn-ea"/>
                </a:rPr>
                <a:t>此处输入文本，此处输入文本此处输入文本此处输入文本此处输入文本此处输入文本</a:t>
              </a:r>
            </a:p>
          </p:txBody>
        </p:sp>
        <p:sp>
          <p:nvSpPr>
            <p:cNvPr id="37" name="Rectangle 26"/>
            <p:cNvSpPr>
              <a:spLocks noChangeArrowheads="1"/>
            </p:cNvSpPr>
            <p:nvPr/>
          </p:nvSpPr>
          <p:spPr bwMode="auto">
            <a:xfrm>
              <a:off x="4808538" y="2646512"/>
              <a:ext cx="3649662"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600">
                  <a:solidFill>
                    <a:schemeClr val="tx2"/>
                  </a:solidFill>
                  <a:latin typeface="+mn-ea"/>
                  <a:ea typeface="+mn-ea"/>
                  <a:cs typeface="+mn-ea"/>
                </a:rPr>
                <a:t>此处输入文本，此处输入文本此处输入文本此处输入文本此处输入文本此处输入文本</a:t>
              </a:r>
            </a:p>
          </p:txBody>
        </p:sp>
        <p:sp>
          <p:nvSpPr>
            <p:cNvPr id="38" name="Rectangle 29"/>
            <p:cNvSpPr>
              <a:spLocks noChangeArrowheads="1"/>
            </p:cNvSpPr>
            <p:nvPr/>
          </p:nvSpPr>
          <p:spPr bwMode="auto">
            <a:xfrm>
              <a:off x="5491163" y="3705373"/>
              <a:ext cx="2967037" cy="3524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600">
                  <a:solidFill>
                    <a:schemeClr val="tx2"/>
                  </a:solidFill>
                  <a:latin typeface="+mn-ea"/>
                  <a:ea typeface="+mn-ea"/>
                  <a:cs typeface="+mn-ea"/>
                </a:rPr>
                <a:t>此处输入文本，此处输入文本此处输入文本此处输入文本这里输入</a:t>
              </a:r>
            </a:p>
          </p:txBody>
        </p:sp>
      </p:grpSp>
      <p:grpSp>
        <p:nvGrpSpPr>
          <p:cNvPr id="40" name="组合 39"/>
          <p:cNvGrpSpPr/>
          <p:nvPr/>
        </p:nvGrpSpPr>
        <p:grpSpPr>
          <a:xfrm>
            <a:off x="568443" y="319365"/>
            <a:ext cx="3809921" cy="420564"/>
            <a:chOff x="568442" y="319364"/>
            <a:chExt cx="3809924" cy="420565"/>
          </a:xfrm>
        </p:grpSpPr>
        <p:sp>
          <p:nvSpPr>
            <p:cNvPr id="41"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42" name="等腰三角形 4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43"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584204635"/>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E36313E8-C39A-4E23-8D15-9031A57C87C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5"/>
          <p:cNvSpPr>
            <a:spLocks noChangeArrowheads="1"/>
          </p:cNvSpPr>
          <p:nvPr/>
        </p:nvSpPr>
        <p:spPr bwMode="auto">
          <a:xfrm>
            <a:off x="2467431" y="1757881"/>
            <a:ext cx="1406863" cy="1217091"/>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cs typeface="+mn-ea"/>
              </a:rPr>
              <a:t>文本</a:t>
            </a:r>
            <a:endParaRPr lang="en-US" altLang="zh-CN" sz="2400" dirty="0">
              <a:solidFill>
                <a:srgbClr val="262626"/>
              </a:solidFill>
              <a:cs typeface="+mn-ea"/>
            </a:endParaRPr>
          </a:p>
        </p:txBody>
      </p:sp>
      <p:sp>
        <p:nvSpPr>
          <p:cNvPr id="3" name="AutoShape 6"/>
          <p:cNvSpPr>
            <a:spLocks noChangeArrowheads="1"/>
          </p:cNvSpPr>
          <p:nvPr/>
        </p:nvSpPr>
        <p:spPr bwMode="auto">
          <a:xfrm>
            <a:off x="1392669" y="2420257"/>
            <a:ext cx="1406863" cy="1217092"/>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cs typeface="+mn-ea"/>
              </a:rPr>
              <a:t>文本</a:t>
            </a:r>
            <a:endParaRPr lang="en-US" altLang="zh-CN" sz="2400" dirty="0">
              <a:solidFill>
                <a:srgbClr val="262626"/>
              </a:solidFill>
              <a:cs typeface="+mn-ea"/>
            </a:endParaRPr>
          </a:p>
        </p:txBody>
      </p:sp>
      <p:sp>
        <p:nvSpPr>
          <p:cNvPr id="4" name="AutoShape 7"/>
          <p:cNvSpPr>
            <a:spLocks noChangeArrowheads="1"/>
          </p:cNvSpPr>
          <p:nvPr/>
        </p:nvSpPr>
        <p:spPr bwMode="auto">
          <a:xfrm>
            <a:off x="2467431" y="3082631"/>
            <a:ext cx="1406863" cy="1217091"/>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cs typeface="+mn-ea"/>
              </a:rPr>
              <a:t>文本</a:t>
            </a:r>
            <a:endParaRPr lang="en-US" altLang="zh-CN" sz="2400" dirty="0">
              <a:solidFill>
                <a:srgbClr val="262626"/>
              </a:solidFill>
              <a:cs typeface="+mn-ea"/>
            </a:endParaRPr>
          </a:p>
        </p:txBody>
      </p:sp>
      <p:sp>
        <p:nvSpPr>
          <p:cNvPr id="5" name="AutoShape 8"/>
          <p:cNvSpPr>
            <a:spLocks noChangeArrowheads="1"/>
          </p:cNvSpPr>
          <p:nvPr/>
        </p:nvSpPr>
        <p:spPr bwMode="auto">
          <a:xfrm>
            <a:off x="3544018" y="2420257"/>
            <a:ext cx="1406863" cy="1217092"/>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cs typeface="+mn-ea"/>
              </a:rPr>
              <a:t>文本</a:t>
            </a:r>
            <a:endParaRPr lang="en-US" altLang="zh-CN" sz="2400" dirty="0">
              <a:solidFill>
                <a:srgbClr val="262626"/>
              </a:solidFill>
              <a:cs typeface="+mn-ea"/>
            </a:endParaRPr>
          </a:p>
        </p:txBody>
      </p:sp>
      <p:sp>
        <p:nvSpPr>
          <p:cNvPr id="6" name="AutoShape 9"/>
          <p:cNvSpPr>
            <a:spLocks noChangeArrowheads="1"/>
          </p:cNvSpPr>
          <p:nvPr/>
        </p:nvSpPr>
        <p:spPr bwMode="auto">
          <a:xfrm>
            <a:off x="1392669" y="3745006"/>
            <a:ext cx="1406863" cy="1217092"/>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cs typeface="+mn-ea"/>
              </a:rPr>
              <a:t>文本</a:t>
            </a:r>
            <a:endParaRPr lang="en-US" altLang="zh-CN" sz="2400" dirty="0">
              <a:solidFill>
                <a:srgbClr val="262626"/>
              </a:solidFill>
              <a:cs typeface="+mn-ea"/>
            </a:endParaRPr>
          </a:p>
        </p:txBody>
      </p:sp>
      <p:sp>
        <p:nvSpPr>
          <p:cNvPr id="7" name="AutoShape 10"/>
          <p:cNvSpPr>
            <a:spLocks noChangeArrowheads="1"/>
          </p:cNvSpPr>
          <p:nvPr/>
        </p:nvSpPr>
        <p:spPr bwMode="auto">
          <a:xfrm>
            <a:off x="2500275" y="4348989"/>
            <a:ext cx="1406863" cy="1217091"/>
          </a:xfrm>
          <a:prstGeom prst="hexagon">
            <a:avLst>
              <a:gd name="adj" fmla="val 28898"/>
              <a:gd name="vf" fmla="val 115470"/>
            </a:avLst>
          </a:prstGeom>
          <a:noFill/>
          <a:ln w="19050">
            <a:solidFill>
              <a:schemeClr val="tx1"/>
            </a:solidFill>
          </a:ln>
          <a:effectLst/>
          <a:extLst/>
        </p:spPr>
        <p:txBody>
          <a:bodyPr wrap="none" anchor="ctr"/>
          <a:lstStyle/>
          <a:p>
            <a:pPr algn="ctr"/>
            <a:r>
              <a:rPr lang="zh-CN" altLang="en-US" sz="2400" dirty="0">
                <a:solidFill>
                  <a:srgbClr val="262626"/>
                </a:solidFill>
                <a:cs typeface="+mn-ea"/>
              </a:rPr>
              <a:t>文本</a:t>
            </a:r>
            <a:endParaRPr lang="en-US" altLang="zh-CN" sz="2400" dirty="0">
              <a:solidFill>
                <a:srgbClr val="262626"/>
              </a:solidFill>
              <a:cs typeface="+mn-ea"/>
            </a:endParaRPr>
          </a:p>
        </p:txBody>
      </p:sp>
      <p:sp>
        <p:nvSpPr>
          <p:cNvPr id="8" name="AutoShape 11"/>
          <p:cNvSpPr>
            <a:spLocks noChangeArrowheads="1"/>
          </p:cNvSpPr>
          <p:nvPr/>
        </p:nvSpPr>
        <p:spPr bwMode="auto">
          <a:xfrm>
            <a:off x="3626131" y="3686615"/>
            <a:ext cx="1406863" cy="1217092"/>
          </a:xfrm>
          <a:prstGeom prst="hexagon">
            <a:avLst>
              <a:gd name="adj" fmla="val 28898"/>
              <a:gd name="vf" fmla="val 115470"/>
            </a:avLst>
          </a:prstGeom>
          <a:noFill/>
          <a:ln w="19050">
            <a:solidFill>
              <a:schemeClr val="tx1"/>
            </a:solidFill>
            <a:prstDash val="dash"/>
            <a:miter lim="800000"/>
            <a:headEnd/>
            <a:tailEnd/>
          </a:ln>
          <a:effectLst/>
          <a:extLst/>
        </p:spPr>
        <p:txBody>
          <a:bodyPr wrap="none" anchor="ctr"/>
          <a:lstStyle/>
          <a:p>
            <a:endParaRPr lang="zh-CN" altLang="en-US" sz="2400">
              <a:solidFill>
                <a:schemeClr val="bg1"/>
              </a:solidFill>
              <a:cs typeface="+mn-ea"/>
            </a:endParaRPr>
          </a:p>
        </p:txBody>
      </p:sp>
      <p:sp>
        <p:nvSpPr>
          <p:cNvPr id="9" name="Line 13"/>
          <p:cNvSpPr>
            <a:spLocks noChangeShapeType="1"/>
          </p:cNvSpPr>
          <p:nvPr/>
        </p:nvSpPr>
        <p:spPr bwMode="auto">
          <a:xfrm>
            <a:off x="5116931" y="4323444"/>
            <a:ext cx="2563739"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bg1"/>
              </a:solidFill>
              <a:cs typeface="+mn-ea"/>
            </a:endParaRPr>
          </a:p>
        </p:txBody>
      </p:sp>
      <p:sp>
        <p:nvSpPr>
          <p:cNvPr id="10" name="AutoShape 14"/>
          <p:cNvSpPr>
            <a:spLocks noChangeArrowheads="1"/>
          </p:cNvSpPr>
          <p:nvPr/>
        </p:nvSpPr>
        <p:spPr bwMode="auto">
          <a:xfrm>
            <a:off x="7846720" y="2916581"/>
            <a:ext cx="3145825" cy="2720665"/>
          </a:xfrm>
          <a:prstGeom prst="hexagon">
            <a:avLst>
              <a:gd name="adj" fmla="val 28907"/>
              <a:gd name="vf" fmla="val 115470"/>
            </a:avLst>
          </a:prstGeom>
          <a:noFill/>
          <a:ln w="19050">
            <a:solidFill>
              <a:schemeClr val="tx1"/>
            </a:solidFill>
          </a:ln>
          <a:effectLst/>
          <a:extLst/>
        </p:spPr>
        <p:txBody>
          <a:bodyPr wrap="none" anchor="ctr"/>
          <a:lstStyle/>
          <a:p>
            <a:pPr algn="ctr"/>
            <a:r>
              <a:rPr lang="zh-CN" altLang="en-US" sz="2400" dirty="0">
                <a:solidFill>
                  <a:srgbClr val="262626"/>
                </a:solidFill>
                <a:cs typeface="+mn-ea"/>
              </a:rPr>
              <a:t>请输入本</a:t>
            </a:r>
            <a:endParaRPr lang="en-US" altLang="zh-CN" sz="2400" dirty="0">
              <a:solidFill>
                <a:srgbClr val="262626"/>
              </a:solidFill>
              <a:cs typeface="+mn-ea"/>
            </a:endParaRPr>
          </a:p>
          <a:p>
            <a:pPr algn="ctr"/>
            <a:r>
              <a:rPr lang="zh-CN" altLang="en-US" sz="2400" dirty="0">
                <a:solidFill>
                  <a:srgbClr val="262626"/>
                </a:solidFill>
                <a:cs typeface="+mn-ea"/>
              </a:rPr>
              <a:t>内容内容</a:t>
            </a:r>
            <a:endParaRPr lang="en-US" altLang="zh-CN" sz="2400" dirty="0">
              <a:solidFill>
                <a:srgbClr val="262626"/>
              </a:solidFill>
              <a:cs typeface="+mn-ea"/>
            </a:endParaRPr>
          </a:p>
        </p:txBody>
      </p:sp>
      <p:sp>
        <p:nvSpPr>
          <p:cNvPr id="11" name="Rectangle 15"/>
          <p:cNvSpPr>
            <a:spLocks noChangeArrowheads="1"/>
          </p:cNvSpPr>
          <p:nvPr/>
        </p:nvSpPr>
        <p:spPr bwMode="auto">
          <a:xfrm>
            <a:off x="5281157" y="3909231"/>
            <a:ext cx="2233463" cy="412388"/>
          </a:xfrm>
          <a:prstGeom prst="rect">
            <a:avLst/>
          </a:prstGeom>
          <a:noFill/>
          <a:ln w="19050">
            <a:noFill/>
          </a:ln>
          <a:effectLst/>
          <a:extLst/>
        </p:spPr>
        <p:txBody>
          <a:bodyPr wrap="none" anchor="ctr"/>
          <a:lstStyle/>
          <a:p>
            <a:pPr algn="ctr"/>
            <a:r>
              <a:rPr lang="zh-CN" altLang="en-US" sz="2400" dirty="0">
                <a:solidFill>
                  <a:srgbClr val="262626"/>
                </a:solidFill>
                <a:cs typeface="+mn-ea"/>
              </a:rPr>
              <a:t>文本内容</a:t>
            </a:r>
            <a:endParaRPr lang="en-US" altLang="zh-CN" sz="2400" dirty="0">
              <a:solidFill>
                <a:srgbClr val="262626"/>
              </a:solidFill>
              <a:cs typeface="+mn-ea"/>
            </a:endParaRPr>
          </a:p>
        </p:txBody>
      </p:sp>
      <p:sp>
        <p:nvSpPr>
          <p:cNvPr id="12" name="Rectangle 16"/>
          <p:cNvSpPr>
            <a:spLocks noChangeArrowheads="1"/>
          </p:cNvSpPr>
          <p:nvPr/>
        </p:nvSpPr>
        <p:spPr bwMode="auto">
          <a:xfrm>
            <a:off x="6027470" y="1013393"/>
            <a:ext cx="4799025" cy="1074763"/>
          </a:xfrm>
          <a:prstGeom prst="rect">
            <a:avLst/>
          </a:prstGeom>
          <a:noFill/>
          <a:ln w="19050">
            <a:noFill/>
          </a:ln>
          <a:effectLst/>
          <a:extLst/>
        </p:spPr>
        <p:txBody>
          <a:bodyPr wrap="none" anchor="ctr"/>
          <a:lstStyle/>
          <a:p>
            <a:pPr algn="ctr"/>
            <a:r>
              <a:rPr lang="zh-CN" altLang="en-US" sz="3200" b="1" dirty="0">
                <a:solidFill>
                  <a:srgbClr val="262626"/>
                </a:solidFill>
                <a:cs typeface="+mn-ea"/>
              </a:rPr>
              <a:t>输入标题内容</a:t>
            </a:r>
            <a:endParaRPr lang="en-US" altLang="zh-CN" sz="3200" b="1" dirty="0">
              <a:solidFill>
                <a:srgbClr val="262626"/>
              </a:solidFill>
              <a:cs typeface="+mn-ea"/>
            </a:endParaRPr>
          </a:p>
        </p:txBody>
      </p:sp>
      <p:grpSp>
        <p:nvGrpSpPr>
          <p:cNvPr id="13" name="组合 12"/>
          <p:cNvGrpSpPr/>
          <p:nvPr/>
        </p:nvGrpSpPr>
        <p:grpSpPr>
          <a:xfrm>
            <a:off x="568443" y="319365"/>
            <a:ext cx="3809921" cy="420564"/>
            <a:chOff x="568442" y="319364"/>
            <a:chExt cx="3809924" cy="420565"/>
          </a:xfrm>
        </p:grpSpPr>
        <p:sp>
          <p:nvSpPr>
            <p:cNvPr id="14"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15" name="等腰三角形 1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16"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559921110"/>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par>
                          <p:cTn id="51" fill="hold">
                            <p:stCondLst>
                              <p:cond delay="600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1398D514-0EA1-4D75-BE3E-56AB8282224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78730" y="1765465"/>
            <a:ext cx="3215217" cy="3215217"/>
            <a:chOff x="3134047" y="1744513"/>
            <a:chExt cx="2411413" cy="2411413"/>
          </a:xfrm>
          <a:noFill/>
        </p:grpSpPr>
        <p:sp>
          <p:nvSpPr>
            <p:cNvPr id="3" name="椭圆 3"/>
            <p:cNvSpPr>
              <a:spLocks noChangeArrowheads="1"/>
            </p:cNvSpPr>
            <p:nvPr/>
          </p:nvSpPr>
          <p:spPr bwMode="auto">
            <a:xfrm>
              <a:off x="3134047" y="1744513"/>
              <a:ext cx="2411413" cy="2411413"/>
            </a:xfrm>
            <a:prstGeom prst="ellipse">
              <a:avLst/>
            </a:prstGeom>
            <a:grpFill/>
            <a:ln w="19050">
              <a:solidFill>
                <a:schemeClr val="tx1"/>
              </a:solid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sz="2400" kern="0">
                <a:solidFill>
                  <a:schemeClr val="bg1"/>
                </a:solidFill>
                <a:ea typeface="+mn-ea"/>
                <a:cs typeface="+mn-ea"/>
              </a:endParaRPr>
            </a:p>
          </p:txBody>
        </p:sp>
        <p:sp>
          <p:nvSpPr>
            <p:cNvPr id="4" name="TextBox 12"/>
            <p:cNvSpPr txBox="1">
              <a:spLocks noChangeArrowheads="1"/>
            </p:cNvSpPr>
            <p:nvPr/>
          </p:nvSpPr>
          <p:spPr bwMode="auto">
            <a:xfrm flipH="1">
              <a:off x="3822444" y="2758157"/>
              <a:ext cx="1325620" cy="438581"/>
            </a:xfrm>
            <a:prstGeom prst="rect">
              <a:avLst/>
            </a:prstGeom>
            <a:grpFill/>
            <a:ln w="12700">
              <a:noFill/>
              <a:miter lim="800000"/>
              <a:headEnd/>
              <a:tailEnd/>
            </a:ln>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4000" dirty="0">
                  <a:solidFill>
                    <a:srgbClr val="262626"/>
                  </a:solidFill>
                  <a:latin typeface="+mn-ea"/>
                  <a:ea typeface="+mn-ea"/>
                  <a:cs typeface="+mn-ea"/>
                </a:rPr>
                <a:t>标题</a:t>
              </a:r>
            </a:p>
          </p:txBody>
        </p:sp>
      </p:grpSp>
      <p:grpSp>
        <p:nvGrpSpPr>
          <p:cNvPr id="5" name="组合 4"/>
          <p:cNvGrpSpPr/>
          <p:nvPr/>
        </p:nvGrpSpPr>
        <p:grpSpPr>
          <a:xfrm>
            <a:off x="6726872" y="2146140"/>
            <a:ext cx="2834541" cy="2834541"/>
            <a:chOff x="5045154" y="2030020"/>
            <a:chExt cx="2125906" cy="2125906"/>
          </a:xfrm>
          <a:noFill/>
        </p:grpSpPr>
        <p:sp>
          <p:nvSpPr>
            <p:cNvPr id="6" name="椭圆 4"/>
            <p:cNvSpPr>
              <a:spLocks noChangeArrowheads="1"/>
            </p:cNvSpPr>
            <p:nvPr/>
          </p:nvSpPr>
          <p:spPr bwMode="auto">
            <a:xfrm>
              <a:off x="5045154" y="2030020"/>
              <a:ext cx="2125906" cy="2125906"/>
            </a:xfrm>
            <a:prstGeom prst="ellipse">
              <a:avLst/>
            </a:prstGeom>
            <a:grpFill/>
            <a:ln w="19050">
              <a:solidFill>
                <a:schemeClr val="tx1"/>
              </a:solid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sz="2400" kern="0">
                <a:solidFill>
                  <a:schemeClr val="bg1"/>
                </a:solidFill>
                <a:ea typeface="+mn-ea"/>
                <a:cs typeface="+mn-ea"/>
              </a:endParaRPr>
            </a:p>
          </p:txBody>
        </p:sp>
        <p:sp>
          <p:nvSpPr>
            <p:cNvPr id="7" name="TextBox 12"/>
            <p:cNvSpPr txBox="1">
              <a:spLocks noChangeArrowheads="1"/>
            </p:cNvSpPr>
            <p:nvPr/>
          </p:nvSpPr>
          <p:spPr bwMode="auto">
            <a:xfrm flipH="1">
              <a:off x="5595084" y="2902173"/>
              <a:ext cx="1065147" cy="438581"/>
            </a:xfrm>
            <a:prstGeom prst="rect">
              <a:avLst/>
            </a:prstGeom>
            <a:grpFill/>
            <a:ln w="12700">
              <a:noFill/>
              <a:miter lim="800000"/>
              <a:headEnd/>
              <a:tailEnd/>
            </a:ln>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4000" dirty="0">
                  <a:solidFill>
                    <a:srgbClr val="262626"/>
                  </a:solidFill>
                  <a:latin typeface="+mn-ea"/>
                  <a:ea typeface="+mn-ea"/>
                  <a:cs typeface="+mn-ea"/>
                </a:rPr>
                <a:t>标题</a:t>
              </a:r>
            </a:p>
          </p:txBody>
        </p:sp>
      </p:grpSp>
      <p:grpSp>
        <p:nvGrpSpPr>
          <p:cNvPr id="8" name="组合 7"/>
          <p:cNvGrpSpPr/>
          <p:nvPr/>
        </p:nvGrpSpPr>
        <p:grpSpPr>
          <a:xfrm>
            <a:off x="9222792" y="2442844"/>
            <a:ext cx="2537837" cy="2537837"/>
            <a:chOff x="6877050" y="1996926"/>
            <a:chExt cx="2159000" cy="2159000"/>
          </a:xfrm>
          <a:noFill/>
        </p:grpSpPr>
        <p:sp>
          <p:nvSpPr>
            <p:cNvPr id="9" name="椭圆 5"/>
            <p:cNvSpPr>
              <a:spLocks noChangeArrowheads="1"/>
            </p:cNvSpPr>
            <p:nvPr/>
          </p:nvSpPr>
          <p:spPr bwMode="auto">
            <a:xfrm>
              <a:off x="6877050" y="1996926"/>
              <a:ext cx="2159000" cy="2159000"/>
            </a:xfrm>
            <a:prstGeom prst="ellipse">
              <a:avLst/>
            </a:prstGeom>
            <a:grpFill/>
            <a:ln w="19050">
              <a:solidFill>
                <a:schemeClr val="tx1"/>
              </a:solidFill>
              <a:round/>
              <a:headEnd/>
              <a:tailEnd/>
            </a:ln>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sz="2400" kern="0">
                <a:solidFill>
                  <a:schemeClr val="bg1"/>
                </a:solidFill>
                <a:ea typeface="+mn-ea"/>
                <a:cs typeface="+mn-ea"/>
              </a:endParaRPr>
            </a:p>
          </p:txBody>
        </p:sp>
        <p:sp>
          <p:nvSpPr>
            <p:cNvPr id="10" name="TextBox 12"/>
            <p:cNvSpPr txBox="1">
              <a:spLocks noChangeArrowheads="1"/>
            </p:cNvSpPr>
            <p:nvPr/>
          </p:nvSpPr>
          <p:spPr bwMode="auto">
            <a:xfrm flipH="1">
              <a:off x="7474717" y="2902173"/>
              <a:ext cx="1316296" cy="497482"/>
            </a:xfrm>
            <a:prstGeom prst="rect">
              <a:avLst/>
            </a:prstGeom>
            <a:grpFill/>
            <a:ln w="12700">
              <a:noFill/>
              <a:miter lim="800000"/>
              <a:headEnd/>
              <a:tailEnd/>
            </a:ln>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4000" dirty="0">
                  <a:solidFill>
                    <a:srgbClr val="262626"/>
                  </a:solidFill>
                  <a:latin typeface="+mn-ea"/>
                  <a:ea typeface="+mn-ea"/>
                  <a:cs typeface="+mn-ea"/>
                </a:rPr>
                <a:t>标题</a:t>
              </a:r>
            </a:p>
          </p:txBody>
        </p:sp>
      </p:grpSp>
      <p:sp>
        <p:nvSpPr>
          <p:cNvPr id="11" name="矩形 11"/>
          <p:cNvSpPr>
            <a:spLocks noChangeArrowheads="1"/>
          </p:cNvSpPr>
          <p:nvPr/>
        </p:nvSpPr>
        <p:spPr bwMode="auto">
          <a:xfrm>
            <a:off x="911424" y="2580415"/>
            <a:ext cx="2592288" cy="1241622"/>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867" dirty="0">
                <a:solidFill>
                  <a:srgbClr val="262626"/>
                </a:solidFill>
                <a:latin typeface="+mn-ea"/>
                <a:ea typeface="+mn-ea"/>
                <a:cs typeface="+mn-ea"/>
              </a:rPr>
              <a:t>请输入文字内容文字内容文字请输入文字内容文字内容文字请输入文字内容文字内容文字</a:t>
            </a:r>
          </a:p>
        </p:txBody>
      </p:sp>
      <p:sp>
        <p:nvSpPr>
          <p:cNvPr id="12" name="TextBox 12"/>
          <p:cNvSpPr txBox="1">
            <a:spLocks noChangeArrowheads="1"/>
          </p:cNvSpPr>
          <p:nvPr/>
        </p:nvSpPr>
        <p:spPr bwMode="auto">
          <a:xfrm flipH="1">
            <a:off x="874680" y="1604797"/>
            <a:ext cx="6085417" cy="551882"/>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3733" b="1" dirty="0">
                <a:solidFill>
                  <a:srgbClr val="262626"/>
                </a:solidFill>
                <a:latin typeface="+mn-ea"/>
                <a:ea typeface="+mn-ea"/>
                <a:cs typeface="+mn-ea"/>
              </a:rPr>
              <a:t>输入标题内容</a:t>
            </a:r>
          </a:p>
        </p:txBody>
      </p:sp>
      <p:grpSp>
        <p:nvGrpSpPr>
          <p:cNvPr id="13" name="组合 12"/>
          <p:cNvGrpSpPr/>
          <p:nvPr/>
        </p:nvGrpSpPr>
        <p:grpSpPr>
          <a:xfrm>
            <a:off x="568443" y="319365"/>
            <a:ext cx="3809921" cy="420564"/>
            <a:chOff x="568442" y="319364"/>
            <a:chExt cx="3809924" cy="420565"/>
          </a:xfrm>
        </p:grpSpPr>
        <p:sp>
          <p:nvSpPr>
            <p:cNvPr id="14"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15" name="等腰三角形 1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16"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2740675550"/>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xmlns="" id="{F2E13A1A-D930-4177-BB76-C6ED914AF6A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3"/>
          <p:cNvSpPr>
            <a:spLocks noChangeArrowheads="1"/>
          </p:cNvSpPr>
          <p:nvPr/>
        </p:nvSpPr>
        <p:spPr bwMode="gray">
          <a:xfrm rot="18445331">
            <a:off x="4285034" y="3081003"/>
            <a:ext cx="1469033" cy="793751"/>
          </a:xfrm>
          <a:prstGeom prst="rightArrow">
            <a:avLst>
              <a:gd name="adj1" fmla="val 49380"/>
              <a:gd name="adj2" fmla="val 68709"/>
            </a:avLst>
          </a:prstGeom>
          <a:noFill/>
          <a:ln w="19050">
            <a:solidFill>
              <a:schemeClr val="tx1"/>
            </a:solidFill>
          </a:ln>
        </p:spPr>
        <p:txBody>
          <a:bodyPr rot="10800000"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sz="2400">
              <a:solidFill>
                <a:schemeClr val="tx2"/>
              </a:solidFill>
              <a:cs typeface="+mn-ea"/>
            </a:endParaRPr>
          </a:p>
        </p:txBody>
      </p:sp>
      <p:sp>
        <p:nvSpPr>
          <p:cNvPr id="3" name="AutoShape 4"/>
          <p:cNvSpPr>
            <a:spLocks noChangeArrowheads="1"/>
          </p:cNvSpPr>
          <p:nvPr/>
        </p:nvSpPr>
        <p:spPr bwMode="gray">
          <a:xfrm rot="3096833">
            <a:off x="6492073" y="3117267"/>
            <a:ext cx="1480327" cy="821267"/>
          </a:xfrm>
          <a:prstGeom prst="rightArrow">
            <a:avLst>
              <a:gd name="adj1" fmla="val 49380"/>
              <a:gd name="adj2" fmla="val 60486"/>
            </a:avLst>
          </a:prstGeom>
          <a:noFill/>
          <a:ln w="19050">
            <a:solidFill>
              <a:schemeClr val="tx1"/>
            </a:solid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sz="2400">
              <a:solidFill>
                <a:schemeClr val="tx2"/>
              </a:solidFill>
              <a:cs typeface="+mn-ea"/>
            </a:endParaRPr>
          </a:p>
        </p:txBody>
      </p:sp>
      <p:sp>
        <p:nvSpPr>
          <p:cNvPr id="4" name="AutoShape 5"/>
          <p:cNvSpPr>
            <a:spLocks noChangeArrowheads="1"/>
          </p:cNvSpPr>
          <p:nvPr/>
        </p:nvSpPr>
        <p:spPr bwMode="gray">
          <a:xfrm rot="10800000">
            <a:off x="5303442" y="4677272"/>
            <a:ext cx="1450841" cy="793749"/>
          </a:xfrm>
          <a:prstGeom prst="rightArrow">
            <a:avLst>
              <a:gd name="adj1" fmla="val 49380"/>
              <a:gd name="adj2" fmla="val 66272"/>
            </a:avLst>
          </a:prstGeom>
          <a:noFill/>
          <a:ln w="19050">
            <a:solidFill>
              <a:schemeClr val="tx1"/>
            </a:solidFill>
          </a:ln>
        </p:spPr>
        <p:txBody>
          <a:bodyPr rot="10800000"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sz="2400">
              <a:solidFill>
                <a:schemeClr val="tx2"/>
              </a:solidFill>
              <a:cs typeface="+mn-ea"/>
            </a:endParaRPr>
          </a:p>
        </p:txBody>
      </p:sp>
      <p:sp>
        <p:nvSpPr>
          <p:cNvPr id="5" name="Rectangle 6"/>
          <p:cNvSpPr>
            <a:spLocks noChangeArrowheads="1"/>
          </p:cNvSpPr>
          <p:nvPr/>
        </p:nvSpPr>
        <p:spPr bwMode="auto">
          <a:xfrm>
            <a:off x="321568" y="3597772"/>
            <a:ext cx="3860800" cy="954300"/>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buClr>
                <a:schemeClr val="folHlink"/>
              </a:buClr>
              <a:buFont typeface="Wingdings" pitchFamily="2" charset="2"/>
              <a:buNone/>
            </a:pPr>
            <a:r>
              <a:rPr lang="zh-CN" altLang="en-US" sz="1867" b="1" dirty="0">
                <a:solidFill>
                  <a:schemeClr val="tx2"/>
                </a:solidFill>
                <a:cs typeface="+mn-ea"/>
              </a:rPr>
              <a:t>      在此处添加文字介绍</a:t>
            </a:r>
            <a:endParaRPr lang="en-US" altLang="zh-CN" sz="1867" b="1" dirty="0">
              <a:solidFill>
                <a:schemeClr val="tx2"/>
              </a:solidFill>
              <a:cs typeface="+mn-ea"/>
            </a:endParaRPr>
          </a:p>
          <a:p>
            <a:pPr algn="ctr" eaLnBrk="1" hangingPunct="1">
              <a:buClr>
                <a:schemeClr val="folHlink"/>
              </a:buClr>
            </a:pPr>
            <a:r>
              <a:rPr lang="zh-CN" altLang="en-US" sz="1867" b="1" dirty="0">
                <a:solidFill>
                  <a:schemeClr val="tx2"/>
                </a:solidFill>
                <a:cs typeface="+mn-ea"/>
              </a:rPr>
              <a:t>在此处添加文字介绍</a:t>
            </a:r>
          </a:p>
          <a:p>
            <a:pPr algn="ctr" eaLnBrk="1" hangingPunct="1">
              <a:buClr>
                <a:schemeClr val="folHlink"/>
              </a:buClr>
              <a:buFont typeface="Wingdings" pitchFamily="2" charset="2"/>
              <a:buNone/>
            </a:pPr>
            <a:endParaRPr lang="zh-CN" altLang="en-US" sz="1867" b="1" dirty="0">
              <a:solidFill>
                <a:schemeClr val="tx2"/>
              </a:solidFill>
              <a:cs typeface="+mn-ea"/>
            </a:endParaRPr>
          </a:p>
        </p:txBody>
      </p:sp>
      <p:grpSp>
        <p:nvGrpSpPr>
          <p:cNvPr id="6" name="组合 5"/>
          <p:cNvGrpSpPr/>
          <p:nvPr/>
        </p:nvGrpSpPr>
        <p:grpSpPr>
          <a:xfrm>
            <a:off x="5207429" y="1220755"/>
            <a:ext cx="1718733" cy="1697567"/>
            <a:chOff x="3771900" y="1124619"/>
            <a:chExt cx="1289050" cy="1273175"/>
          </a:xfrm>
          <a:noFill/>
        </p:grpSpPr>
        <p:sp>
          <p:nvSpPr>
            <p:cNvPr id="7" name="Oval 8"/>
            <p:cNvSpPr>
              <a:spLocks noChangeArrowheads="1"/>
            </p:cNvSpPr>
            <p:nvPr/>
          </p:nvSpPr>
          <p:spPr bwMode="gray">
            <a:xfrm>
              <a:off x="3771900" y="1124619"/>
              <a:ext cx="1289050" cy="1273175"/>
            </a:xfrm>
            <a:prstGeom prst="ellipse">
              <a:avLst/>
            </a:prstGeom>
            <a:grpFill/>
            <a:ln w="19050" algn="ctr">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sz="2400">
                <a:solidFill>
                  <a:schemeClr val="tx2"/>
                </a:solidFill>
                <a:cs typeface="+mn-ea"/>
              </a:endParaRPr>
            </a:p>
          </p:txBody>
        </p:sp>
        <p:sp>
          <p:nvSpPr>
            <p:cNvPr id="8" name="Rectangle 10"/>
            <p:cNvSpPr>
              <a:spLocks noChangeArrowheads="1"/>
            </p:cNvSpPr>
            <p:nvPr/>
          </p:nvSpPr>
          <p:spPr bwMode="gray">
            <a:xfrm>
              <a:off x="3887869" y="1592932"/>
              <a:ext cx="1066638" cy="346249"/>
            </a:xfrm>
            <a:prstGeom prst="rect">
              <a:avLst/>
            </a:prstGeom>
            <a:grpFill/>
            <a:ln w="9525" algn="ctr">
              <a:noFill/>
              <a:miter lim="800000"/>
              <a:headEnd/>
              <a:tailEnd/>
            </a:ln>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zh-CN" altLang="en-US" sz="2400" b="1" dirty="0">
                  <a:solidFill>
                    <a:schemeClr val="tx2"/>
                  </a:solidFill>
                  <a:cs typeface="+mn-ea"/>
                </a:rPr>
                <a:t>添加文字</a:t>
              </a:r>
            </a:p>
          </p:txBody>
        </p:sp>
      </p:grpSp>
      <p:grpSp>
        <p:nvGrpSpPr>
          <p:cNvPr id="9" name="组合 8"/>
          <p:cNvGrpSpPr/>
          <p:nvPr/>
        </p:nvGrpSpPr>
        <p:grpSpPr>
          <a:xfrm>
            <a:off x="7144181" y="4237006"/>
            <a:ext cx="1718733" cy="1697567"/>
            <a:chOff x="5224463" y="3386807"/>
            <a:chExt cx="1289050" cy="1273175"/>
          </a:xfrm>
          <a:noFill/>
        </p:grpSpPr>
        <p:sp>
          <p:nvSpPr>
            <p:cNvPr id="10" name="Oval 12"/>
            <p:cNvSpPr>
              <a:spLocks noChangeArrowheads="1"/>
            </p:cNvSpPr>
            <p:nvPr/>
          </p:nvSpPr>
          <p:spPr bwMode="gray">
            <a:xfrm>
              <a:off x="5224463" y="3386807"/>
              <a:ext cx="1289050" cy="1273175"/>
            </a:xfrm>
            <a:prstGeom prst="ellipse">
              <a:avLst/>
            </a:prstGeom>
            <a:grpFill/>
            <a:ln w="19050" algn="ctr">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sz="2400">
                <a:solidFill>
                  <a:schemeClr val="tx2"/>
                </a:solidFill>
                <a:cs typeface="+mn-ea"/>
              </a:endParaRPr>
            </a:p>
          </p:txBody>
        </p:sp>
        <p:sp>
          <p:nvSpPr>
            <p:cNvPr id="11" name="Rectangle 14"/>
            <p:cNvSpPr>
              <a:spLocks noChangeArrowheads="1"/>
            </p:cNvSpPr>
            <p:nvPr/>
          </p:nvSpPr>
          <p:spPr bwMode="gray">
            <a:xfrm>
              <a:off x="5340431" y="3855119"/>
              <a:ext cx="1066638" cy="346249"/>
            </a:xfrm>
            <a:prstGeom prst="rect">
              <a:avLst/>
            </a:prstGeom>
            <a:grpFill/>
            <a:ln w="9525" algn="ctr">
              <a:noFill/>
              <a:miter lim="800000"/>
              <a:headEnd/>
              <a:tailEnd/>
            </a:ln>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zh-CN" altLang="en-US" sz="2400" b="1" dirty="0">
                  <a:solidFill>
                    <a:schemeClr val="tx2"/>
                  </a:solidFill>
                  <a:cs typeface="+mn-ea"/>
                </a:rPr>
                <a:t>添加文字</a:t>
              </a:r>
            </a:p>
          </p:txBody>
        </p:sp>
      </p:grpSp>
      <p:grpSp>
        <p:nvGrpSpPr>
          <p:cNvPr id="12" name="组合 11"/>
          <p:cNvGrpSpPr/>
          <p:nvPr/>
        </p:nvGrpSpPr>
        <p:grpSpPr>
          <a:xfrm>
            <a:off x="3327829" y="4237006"/>
            <a:ext cx="1718733" cy="1697567"/>
            <a:chOff x="2362200" y="3386807"/>
            <a:chExt cx="1289050" cy="1273175"/>
          </a:xfrm>
          <a:noFill/>
        </p:grpSpPr>
        <p:sp>
          <p:nvSpPr>
            <p:cNvPr id="13" name="Oval 16"/>
            <p:cNvSpPr>
              <a:spLocks noChangeArrowheads="1"/>
            </p:cNvSpPr>
            <p:nvPr/>
          </p:nvSpPr>
          <p:spPr bwMode="gray">
            <a:xfrm>
              <a:off x="2362200" y="3386807"/>
              <a:ext cx="1289050" cy="1273175"/>
            </a:xfrm>
            <a:prstGeom prst="ellipse">
              <a:avLst/>
            </a:prstGeom>
            <a:grpFill/>
            <a:ln w="19050" algn="ctr">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sz="2400">
                <a:solidFill>
                  <a:schemeClr val="tx2"/>
                </a:solidFill>
                <a:cs typeface="+mn-ea"/>
              </a:endParaRPr>
            </a:p>
          </p:txBody>
        </p:sp>
        <p:sp>
          <p:nvSpPr>
            <p:cNvPr id="14" name="Rectangle 18"/>
            <p:cNvSpPr>
              <a:spLocks noChangeArrowheads="1"/>
            </p:cNvSpPr>
            <p:nvPr/>
          </p:nvSpPr>
          <p:spPr bwMode="gray">
            <a:xfrm>
              <a:off x="2478169" y="3855119"/>
              <a:ext cx="1066638" cy="346249"/>
            </a:xfrm>
            <a:prstGeom prst="rect">
              <a:avLst/>
            </a:prstGeom>
            <a:grpFill/>
            <a:ln w="19050" algn="ctr">
              <a:noFill/>
              <a:miter lim="800000"/>
              <a:headEnd/>
              <a:tailEnd/>
            </a:ln>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zh-CN" altLang="en-US" sz="2400" b="1" dirty="0">
                  <a:solidFill>
                    <a:schemeClr val="tx2"/>
                  </a:solidFill>
                  <a:cs typeface="+mn-ea"/>
                </a:rPr>
                <a:t>添加文字</a:t>
              </a:r>
            </a:p>
          </p:txBody>
        </p:sp>
      </p:grpSp>
      <p:sp>
        <p:nvSpPr>
          <p:cNvPr id="15" name="Rectangle 19"/>
          <p:cNvSpPr>
            <a:spLocks noChangeArrowheads="1"/>
          </p:cNvSpPr>
          <p:nvPr/>
        </p:nvSpPr>
        <p:spPr bwMode="auto">
          <a:xfrm>
            <a:off x="7087030" y="1362572"/>
            <a:ext cx="3583517" cy="954300"/>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Clr>
                <a:schemeClr val="folHlink"/>
              </a:buClr>
              <a:buFont typeface="Wingdings" pitchFamily="2" charset="2"/>
              <a:buNone/>
            </a:pPr>
            <a:r>
              <a:rPr lang="zh-CN" altLang="en-US" sz="1867" b="1" dirty="0">
                <a:solidFill>
                  <a:schemeClr val="tx2"/>
                </a:solidFill>
                <a:cs typeface="+mn-ea"/>
              </a:rPr>
              <a:t>在此处添加文字介绍</a:t>
            </a:r>
            <a:endParaRPr lang="en-US" altLang="zh-CN" sz="1867" b="1" dirty="0">
              <a:solidFill>
                <a:schemeClr val="tx2"/>
              </a:solidFill>
              <a:cs typeface="+mn-ea"/>
            </a:endParaRPr>
          </a:p>
          <a:p>
            <a:pPr eaLnBrk="1" hangingPunct="1">
              <a:buClr>
                <a:schemeClr val="folHlink"/>
              </a:buClr>
            </a:pPr>
            <a:r>
              <a:rPr lang="zh-CN" altLang="en-US" sz="1867" b="1" dirty="0">
                <a:solidFill>
                  <a:schemeClr val="tx2"/>
                </a:solidFill>
                <a:cs typeface="+mn-ea"/>
              </a:rPr>
              <a:t>    在此处添加文字介绍</a:t>
            </a:r>
          </a:p>
          <a:p>
            <a:pPr eaLnBrk="1" hangingPunct="1">
              <a:buClr>
                <a:schemeClr val="folHlink"/>
              </a:buClr>
              <a:buFont typeface="Wingdings" pitchFamily="2" charset="2"/>
              <a:buNone/>
            </a:pPr>
            <a:endParaRPr lang="zh-CN" altLang="en-US" sz="1867" b="1" dirty="0">
              <a:solidFill>
                <a:schemeClr val="tx2"/>
              </a:solidFill>
              <a:cs typeface="+mn-ea"/>
            </a:endParaRPr>
          </a:p>
        </p:txBody>
      </p:sp>
      <p:sp>
        <p:nvSpPr>
          <p:cNvPr id="16" name="Rectangle 20"/>
          <p:cNvSpPr>
            <a:spLocks noChangeArrowheads="1"/>
          </p:cNvSpPr>
          <p:nvPr/>
        </p:nvSpPr>
        <p:spPr bwMode="auto">
          <a:xfrm>
            <a:off x="7899829" y="3699372"/>
            <a:ext cx="3860800" cy="954300"/>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buClr>
                <a:schemeClr val="folHlink"/>
              </a:buClr>
              <a:buFont typeface="Wingdings" pitchFamily="2" charset="2"/>
              <a:buNone/>
            </a:pPr>
            <a:r>
              <a:rPr lang="zh-CN" altLang="en-US" sz="1867" b="1" dirty="0">
                <a:solidFill>
                  <a:schemeClr val="tx2"/>
                </a:solidFill>
                <a:cs typeface="+mn-ea"/>
              </a:rPr>
              <a:t>在此处添加文字介绍</a:t>
            </a:r>
            <a:endParaRPr lang="en-US" altLang="zh-CN" sz="1867" b="1" dirty="0">
              <a:solidFill>
                <a:schemeClr val="tx2"/>
              </a:solidFill>
              <a:cs typeface="+mn-ea"/>
            </a:endParaRPr>
          </a:p>
          <a:p>
            <a:pPr algn="ctr" eaLnBrk="1" hangingPunct="1">
              <a:buClr>
                <a:schemeClr val="folHlink"/>
              </a:buClr>
            </a:pPr>
            <a:r>
              <a:rPr lang="zh-CN" altLang="en-US" sz="1867" b="1" dirty="0">
                <a:solidFill>
                  <a:schemeClr val="tx2"/>
                </a:solidFill>
                <a:cs typeface="+mn-ea"/>
              </a:rPr>
              <a:t>       在此处添加文字介绍</a:t>
            </a:r>
          </a:p>
          <a:p>
            <a:pPr algn="ctr" eaLnBrk="1" hangingPunct="1">
              <a:buClr>
                <a:schemeClr val="folHlink"/>
              </a:buClr>
              <a:buFont typeface="Wingdings" pitchFamily="2" charset="2"/>
              <a:buNone/>
            </a:pPr>
            <a:endParaRPr lang="zh-CN" altLang="en-US" sz="1867" b="1" dirty="0">
              <a:solidFill>
                <a:schemeClr val="tx2"/>
              </a:solidFill>
              <a:cs typeface="+mn-ea"/>
            </a:endParaRPr>
          </a:p>
        </p:txBody>
      </p:sp>
      <p:grpSp>
        <p:nvGrpSpPr>
          <p:cNvPr id="17" name="组合 16"/>
          <p:cNvGrpSpPr/>
          <p:nvPr/>
        </p:nvGrpSpPr>
        <p:grpSpPr>
          <a:xfrm>
            <a:off x="568443" y="319365"/>
            <a:ext cx="3809921" cy="420564"/>
            <a:chOff x="568442" y="319364"/>
            <a:chExt cx="3809924" cy="420565"/>
          </a:xfrm>
        </p:grpSpPr>
        <p:sp>
          <p:nvSpPr>
            <p:cNvPr id="18"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19" name="等腰三角形 1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20"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4193610216"/>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22" presetClass="entr" presetSubtype="4"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500"/>
                                        <p:tgtEl>
                                          <p:spTgt spid="2"/>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7ECC4248-487B-4D9D-8AC7-336CE63984A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8" y="-702009"/>
            <a:ext cx="5766460" cy="8704088"/>
          </a:xfrm>
          <a:prstGeom prst="rect">
            <a:avLst/>
          </a:prstGeom>
        </p:spPr>
      </p:pic>
      <p:sp>
        <p:nvSpPr>
          <p:cNvPr id="3" name="文本框 2"/>
          <p:cNvSpPr txBox="1"/>
          <p:nvPr/>
        </p:nvSpPr>
        <p:spPr>
          <a:xfrm>
            <a:off x="3688243" y="2693771"/>
            <a:ext cx="7937513" cy="923330"/>
          </a:xfrm>
          <a:prstGeom prst="rect">
            <a:avLst/>
          </a:prstGeom>
        </p:spPr>
        <p:txBody>
          <a:bodyPr wrap="square" rtlCol="0">
            <a:spAutoFit/>
          </a:bodyPr>
          <a:lstStyle/>
          <a:p>
            <a:pPr algn="ctr"/>
            <a:r>
              <a:rPr lang="zh-CN" altLang="en-US" sz="5400" dirty="0">
                <a:solidFill>
                  <a:schemeClr val="tx1">
                    <a:lumMod val="75000"/>
                    <a:lumOff val="25000"/>
                  </a:schemeClr>
                </a:solidFill>
                <a:latin typeface="汉仪丫丫体简" panose="02010604000101010101" pitchFamily="2" charset="-122"/>
                <a:ea typeface="汉仪丫丫体简" panose="02010604000101010101" pitchFamily="2" charset="-122"/>
              </a:rPr>
              <a:t>添加您的标题</a:t>
            </a:r>
            <a:endParaRPr lang="zh-CN" altLang="en-US" sz="5400" dirty="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grpSp>
        <p:nvGrpSpPr>
          <p:cNvPr id="6" name="组合 5"/>
          <p:cNvGrpSpPr/>
          <p:nvPr/>
        </p:nvGrpSpPr>
        <p:grpSpPr>
          <a:xfrm>
            <a:off x="3425059" y="2400956"/>
            <a:ext cx="1797269" cy="1797269"/>
            <a:chOff x="4007069" y="1623847"/>
            <a:chExt cx="1797269" cy="1797269"/>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007069" y="1623847"/>
              <a:ext cx="1797269" cy="1797269"/>
            </a:xfrm>
            <a:prstGeom prst="rect">
              <a:avLst/>
            </a:prstGeom>
          </p:spPr>
        </p:pic>
        <p:sp>
          <p:nvSpPr>
            <p:cNvPr id="4" name="文本框 3"/>
            <p:cNvSpPr txBox="1"/>
            <p:nvPr/>
          </p:nvSpPr>
          <p:spPr>
            <a:xfrm>
              <a:off x="4168114" y="1887393"/>
              <a:ext cx="1506709" cy="1107996"/>
            </a:xfrm>
            <a:prstGeom prst="rect">
              <a:avLst/>
            </a:prstGeom>
          </p:spPr>
          <p:txBody>
            <a:bodyPr wrap="square" rtlCol="0">
              <a:spAutoFit/>
            </a:bodyPr>
            <a:lstStyle/>
            <a:p>
              <a:pPr algn="ctr"/>
              <a:r>
                <a:rPr lang="en-US" altLang="zh-CN" sz="6600" dirty="0">
                  <a:solidFill>
                    <a:schemeClr val="bg1"/>
                  </a:solidFill>
                  <a:latin typeface="汉仪丫丫体简" panose="02010604000101010101" pitchFamily="2" charset="-122"/>
                  <a:ea typeface="汉仪丫丫体简" panose="02010604000101010101" pitchFamily="2" charset="-122"/>
                </a:rPr>
                <a:t>04</a:t>
              </a:r>
              <a:endParaRPr lang="zh-CN" altLang="en-US" sz="5400" dirty="0">
                <a:solidFill>
                  <a:schemeClr val="bg1"/>
                </a:solidFill>
                <a:latin typeface="汉仪丫丫体简" panose="02010604000101010101" pitchFamily="2" charset="-122"/>
                <a:ea typeface="汉仪丫丫体简" panose="02010604000101010101" pitchFamily="2" charset="-122"/>
              </a:endParaRPr>
            </a:p>
          </p:txBody>
        </p:sp>
      </p:grpSp>
      <p:sp>
        <p:nvSpPr>
          <p:cNvPr id="7" name="矩形 6"/>
          <p:cNvSpPr/>
          <p:nvPr/>
        </p:nvSpPr>
        <p:spPr>
          <a:xfrm>
            <a:off x="5646279" y="3449757"/>
            <a:ext cx="4249881" cy="523220"/>
          </a:xfrm>
          <a:prstGeom prst="rect">
            <a:avLst/>
          </a:prstGeom>
        </p:spPr>
        <p:txBody>
          <a:bodyPr wrap="none">
            <a:spAutoFit/>
          </a:bodyPr>
          <a:lstStyle/>
          <a:p>
            <a:pPr>
              <a:spcBef>
                <a:spcPct val="0"/>
              </a:spcBef>
            </a:pPr>
            <a:r>
              <a:rPr lang="en-US" altLang="zh-CN" sz="2800" dirty="0">
                <a:solidFill>
                  <a:schemeClr val="bg2">
                    <a:lumMod val="25000"/>
                  </a:schemeClr>
                </a:solidFill>
                <a:latin typeface="汉仪丫丫体简" panose="02010604000101010101" pitchFamily="2" charset="-122"/>
                <a:ea typeface="汉仪丫丫体简" panose="02010604000101010101" pitchFamily="2" charset="-122"/>
              </a:rPr>
              <a:t>Please add the title here</a:t>
            </a:r>
          </a:p>
        </p:txBody>
      </p:sp>
      <p:cxnSp>
        <p:nvCxnSpPr>
          <p:cNvPr id="8" name="直接连接符 7"/>
          <p:cNvCxnSpPr/>
          <p:nvPr/>
        </p:nvCxnSpPr>
        <p:spPr>
          <a:xfrm flipV="1">
            <a:off x="9798603" y="2857438"/>
            <a:ext cx="1553169" cy="15193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0016356" y="2303309"/>
            <a:ext cx="1450428" cy="14188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7920387"/>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6000" fill="hold" nodeType="clickEffect" p14:presetBounceEnd="52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52000">
                                          <p:cBhvr additive="base">
                                            <p:cTn id="12" dur="500" fill="hold"/>
                                            <p:tgtEl>
                                              <p:spTgt spid="6"/>
                                            </p:tgtEl>
                                            <p:attrNameLst>
                                              <p:attrName>ppt_x</p:attrName>
                                            </p:attrNameLst>
                                          </p:cBhvr>
                                          <p:tavLst>
                                            <p:tav tm="0">
                                              <p:val>
                                                <p:strVal val="0-#ppt_w/2"/>
                                              </p:val>
                                            </p:tav>
                                            <p:tav tm="100000">
                                              <p:val>
                                                <p:strVal val="#ppt_x"/>
                                              </p:val>
                                            </p:tav>
                                          </p:tavLst>
                                        </p:anim>
                                        <p:anim calcmode="lin" valueType="num" p14:bounceEnd="52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accel="38000" fill="hold" grpId="0" nodeType="clickEffect" p14:presetBounceEnd="44000">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14:bounceEnd="44000">
                                          <p:cBhvr additive="base">
                                            <p:cTn id="18" dur="500" fill="hold"/>
                                            <p:tgtEl>
                                              <p:spTgt spid="3"/>
                                            </p:tgtEl>
                                            <p:attrNameLst>
                                              <p:attrName>ppt_x</p:attrName>
                                            </p:attrNameLst>
                                          </p:cBhvr>
                                          <p:tavLst>
                                            <p:tav tm="0">
                                              <p:val>
                                                <p:strVal val="#ppt_x"/>
                                              </p:val>
                                            </p:tav>
                                            <p:tav tm="100000">
                                              <p:val>
                                                <p:strVal val="#ppt_x"/>
                                              </p:val>
                                            </p:tav>
                                          </p:tavLst>
                                        </p:anim>
                                        <p:anim calcmode="lin" valueType="num" p14:bounceEnd="44000">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38000" fill="hold" grpId="0" nodeType="clickEffect" p14:presetBounceEnd="44000">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14:bounceEnd="44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600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accel="3800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38000" fill="hold" grpId="0" nodeType="click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9BCD660E-6E8D-4B7E-B81C-E3349804A513}"/>
              </a:ext>
            </a:extLst>
          </p:cNvPr>
          <p:cNvSpPr/>
          <p:nvPr/>
        </p:nvSpPr>
        <p:spPr>
          <a:xfrm>
            <a:off x="0" y="0"/>
            <a:ext cx="12192000" cy="6858000"/>
          </a:xfrm>
          <a:prstGeom prst="rect">
            <a:avLst/>
          </a:prstGeom>
          <a:solidFill>
            <a:srgbClr val="F7F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1">
            <a:extLst>
              <a:ext uri="{FF2B5EF4-FFF2-40B4-BE49-F238E27FC236}">
                <a16:creationId xmlns:a16="http://schemas.microsoft.com/office/drawing/2014/main" xmlns="" id="{03DB92E8-05CC-46C6-BB4D-4D18AF7917C1}"/>
              </a:ext>
            </a:extLst>
          </p:cNvPr>
          <p:cNvSpPr/>
          <p:nvPr/>
        </p:nvSpPr>
        <p:spPr>
          <a:xfrm rot="2700000">
            <a:off x="2171657" y="2107388"/>
            <a:ext cx="2924529" cy="2924529"/>
          </a:xfrm>
          <a:prstGeom prst="roundRect">
            <a:avLst/>
          </a:prstGeom>
          <a:gradFill>
            <a:gsLst>
              <a:gs pos="0">
                <a:srgbClr val="FFFFFF"/>
              </a:gs>
              <a:gs pos="100000">
                <a:schemeClr val="bg1">
                  <a:lumMod val="95000"/>
                </a:schemeClr>
              </a:gs>
            </a:gsLst>
            <a:lin ang="15000000" scaled="0"/>
          </a:grad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endParaRPr>
          </a:p>
        </p:txBody>
      </p:sp>
      <p:sp>
        <p:nvSpPr>
          <p:cNvPr id="30" name="椭圆 29">
            <a:extLst>
              <a:ext uri="{FF2B5EF4-FFF2-40B4-BE49-F238E27FC236}">
                <a16:creationId xmlns:a16="http://schemas.microsoft.com/office/drawing/2014/main" xmlns="" id="{48B9E463-801A-4848-BAE7-DB982483B117}"/>
              </a:ext>
            </a:extLst>
          </p:cNvPr>
          <p:cNvSpPr/>
          <p:nvPr/>
        </p:nvSpPr>
        <p:spPr>
          <a:xfrm>
            <a:off x="1654994" y="1590724"/>
            <a:ext cx="3957855" cy="3957855"/>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endParaRPr>
          </a:p>
        </p:txBody>
      </p:sp>
      <p:sp>
        <p:nvSpPr>
          <p:cNvPr id="3" name="Text Box 3"/>
          <p:cNvSpPr>
            <a:spLocks noChangeArrowheads="1"/>
          </p:cNvSpPr>
          <p:nvPr/>
        </p:nvSpPr>
        <p:spPr bwMode="auto">
          <a:xfrm>
            <a:off x="2718232" y="2819173"/>
            <a:ext cx="1723549" cy="1384995"/>
          </a:xfrm>
          <a:prstGeom prst="rect">
            <a:avLst/>
          </a:prstGeom>
          <a:noFill/>
        </p:spPr>
        <p:txBody>
          <a:bodyPr wrap="none">
            <a:spAutoFit/>
          </a:bodyPr>
          <a:lstStyle/>
          <a:p>
            <a:pPr algn="ctr">
              <a:spcBef>
                <a:spcPct val="0"/>
              </a:spcBef>
            </a:pPr>
            <a:r>
              <a:rPr lang="zh-CN" altLang="en-US" sz="6000" dirty="0">
                <a:solidFill>
                  <a:schemeClr val="tx2"/>
                </a:solidFill>
                <a:latin typeface="汉仪丫丫体简" panose="02010604000101010101" pitchFamily="2" charset="-122"/>
                <a:ea typeface="汉仪丫丫体简" panose="02010604000101010101" pitchFamily="2" charset="-122"/>
                <a:sym typeface="Calibri" panose="020F0502020204030204" pitchFamily="34" charset="0"/>
              </a:rPr>
              <a:t>目录</a:t>
            </a:r>
            <a:endParaRPr lang="en-US" altLang="zh-CN" sz="6000" dirty="0">
              <a:solidFill>
                <a:schemeClr val="tx2"/>
              </a:solidFill>
              <a:latin typeface="汉仪丫丫体简" panose="02010604000101010101" pitchFamily="2" charset="-122"/>
              <a:ea typeface="汉仪丫丫体简" panose="02010604000101010101" pitchFamily="2" charset="-122"/>
              <a:sym typeface="Calibri" panose="020F0502020204030204" pitchFamily="34" charset="0"/>
            </a:endParaRPr>
          </a:p>
          <a:p>
            <a:pPr algn="ctr">
              <a:spcBef>
                <a:spcPct val="0"/>
              </a:spcBef>
            </a:pPr>
            <a:r>
              <a:rPr lang="en-US" altLang="zh-CN" sz="2400" dirty="0">
                <a:solidFill>
                  <a:schemeClr val="tx2"/>
                </a:solidFill>
                <a:latin typeface="汉仪丫丫体简" panose="02010604000101010101" pitchFamily="2" charset="-122"/>
                <a:ea typeface="汉仪丫丫体简" panose="02010604000101010101" pitchFamily="2" charset="-122"/>
              </a:rPr>
              <a:t>COMPANY</a:t>
            </a:r>
            <a:endParaRPr lang="zh-CN" altLang="en-US" sz="2400" dirty="0">
              <a:solidFill>
                <a:schemeClr val="tx2"/>
              </a:solidFill>
              <a:latin typeface="汉仪丫丫体简" panose="02010604000101010101" pitchFamily="2" charset="-122"/>
              <a:ea typeface="汉仪丫丫体简" panose="02010604000101010101" pitchFamily="2" charset="-122"/>
            </a:endParaRPr>
          </a:p>
        </p:txBody>
      </p:sp>
      <p:grpSp>
        <p:nvGrpSpPr>
          <p:cNvPr id="21" name="PA_组合 20"/>
          <p:cNvGrpSpPr/>
          <p:nvPr>
            <p:custDataLst>
              <p:tags r:id="rId1"/>
            </p:custDataLst>
          </p:nvPr>
        </p:nvGrpSpPr>
        <p:grpSpPr>
          <a:xfrm>
            <a:off x="7010404" y="1423524"/>
            <a:ext cx="727831" cy="727831"/>
            <a:chOff x="7010404" y="1250101"/>
            <a:chExt cx="727831" cy="727831"/>
          </a:xfrm>
        </p:grpSpPr>
        <p:sp>
          <p:nvSpPr>
            <p:cNvPr id="4" name="椭圆 1"/>
            <p:cNvSpPr>
              <a:spLocks noChangeArrowheads="1"/>
            </p:cNvSpPr>
            <p:nvPr/>
          </p:nvSpPr>
          <p:spPr bwMode="auto">
            <a:xfrm>
              <a:off x="7010404" y="1250101"/>
              <a:ext cx="727831" cy="727831"/>
            </a:xfrm>
            <a:prstGeom prst="roundRect">
              <a:avLst/>
            </a:prstGeom>
            <a:noFill/>
            <a:ln w="19050">
              <a:solidFill>
                <a:schemeClr val="tx1">
                  <a:lumMod val="85000"/>
                  <a:lumOff val="15000"/>
                </a:schemeClr>
              </a:solid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sp>
          <p:nvSpPr>
            <p:cNvPr id="5" name="TextBox 32"/>
            <p:cNvSpPr txBox="1">
              <a:spLocks noChangeArrowheads="1"/>
            </p:cNvSpPr>
            <p:nvPr/>
          </p:nvSpPr>
          <p:spPr bwMode="auto">
            <a:xfrm>
              <a:off x="7073597" y="1328276"/>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tx1">
                      <a:lumMod val="75000"/>
                      <a:lumOff val="25000"/>
                    </a:schemeClr>
                  </a:solidFill>
                  <a:latin typeface="汉仪丫丫体简" panose="02010604000101010101" pitchFamily="2" charset="-122"/>
                  <a:ea typeface="汉仪丫丫体简" panose="02010604000101010101" pitchFamily="2" charset="-122"/>
                </a:rPr>
                <a:t>01</a:t>
              </a:r>
              <a:endParaRPr lang="zh-CN" altLang="en-US" sz="3200" dirty="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grpSp>
      <p:sp>
        <p:nvSpPr>
          <p:cNvPr id="6" name="矩形 5"/>
          <p:cNvSpPr/>
          <p:nvPr/>
        </p:nvSpPr>
        <p:spPr>
          <a:xfrm>
            <a:off x="7926360" y="1843146"/>
            <a:ext cx="2215671" cy="307777"/>
          </a:xfrm>
          <a:prstGeom prst="rect">
            <a:avLst/>
          </a:prstGeom>
        </p:spPr>
        <p:txBody>
          <a:bodyPr wrap="none">
            <a:spAutoFit/>
          </a:bodyPr>
          <a:lstStyle/>
          <a:p>
            <a:pPr>
              <a:spcBef>
                <a:spcPct val="0"/>
              </a:spcBef>
            </a:pPr>
            <a:r>
              <a:rPr lang="en-US" altLang="zh-CN" sz="1400" dirty="0">
                <a:solidFill>
                  <a:schemeClr val="bg2">
                    <a:lumMod val="25000"/>
                  </a:schemeClr>
                </a:solidFill>
                <a:latin typeface="汉仪丫丫体简" panose="02010604000101010101" pitchFamily="2" charset="-122"/>
                <a:ea typeface="汉仪丫丫体简" panose="02010604000101010101" pitchFamily="2" charset="-122"/>
              </a:rPr>
              <a:t>Please add the title here</a:t>
            </a:r>
          </a:p>
        </p:txBody>
      </p:sp>
      <p:sp>
        <p:nvSpPr>
          <p:cNvPr id="7" name="TextBox 76"/>
          <p:cNvSpPr txBox="1"/>
          <p:nvPr/>
        </p:nvSpPr>
        <p:spPr>
          <a:xfrm>
            <a:off x="7926360" y="1380518"/>
            <a:ext cx="2892585" cy="523220"/>
          </a:xfrm>
          <a:prstGeom prst="rect">
            <a:avLst/>
          </a:prstGeom>
          <a:noFill/>
        </p:spPr>
        <p:txBody>
          <a:bodyPr wrap="square" rtlCol="0">
            <a:spAutoFit/>
          </a:bodyPr>
          <a:lstStyle/>
          <a:p>
            <a:r>
              <a:rPr lang="zh-CN" altLang="en-US" sz="28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添加您的标题</a:t>
            </a:r>
            <a:endParaRPr lang="zh-CN" altLang="en-US" sz="28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24" name="PA_组合 23"/>
          <p:cNvGrpSpPr/>
          <p:nvPr>
            <p:custDataLst>
              <p:tags r:id="rId2"/>
            </p:custDataLst>
          </p:nvPr>
        </p:nvGrpSpPr>
        <p:grpSpPr>
          <a:xfrm>
            <a:off x="7010404" y="2656557"/>
            <a:ext cx="727831" cy="727831"/>
            <a:chOff x="7010404" y="2483134"/>
            <a:chExt cx="727831" cy="727831"/>
          </a:xfrm>
        </p:grpSpPr>
        <p:sp>
          <p:nvSpPr>
            <p:cNvPr id="8" name="椭圆 1"/>
            <p:cNvSpPr>
              <a:spLocks noChangeArrowheads="1"/>
            </p:cNvSpPr>
            <p:nvPr/>
          </p:nvSpPr>
          <p:spPr bwMode="auto">
            <a:xfrm>
              <a:off x="7010404" y="2483134"/>
              <a:ext cx="727831" cy="727831"/>
            </a:xfrm>
            <a:prstGeom prst="roundRect">
              <a:avLst/>
            </a:prstGeom>
            <a:noFill/>
            <a:ln w="19050">
              <a:solidFill>
                <a:schemeClr val="tx1">
                  <a:lumMod val="85000"/>
                  <a:lumOff val="15000"/>
                </a:schemeClr>
              </a:solid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sp>
          <p:nvSpPr>
            <p:cNvPr id="9" name="TextBox 32"/>
            <p:cNvSpPr txBox="1">
              <a:spLocks noChangeArrowheads="1"/>
            </p:cNvSpPr>
            <p:nvPr/>
          </p:nvSpPr>
          <p:spPr bwMode="auto">
            <a:xfrm>
              <a:off x="7073597" y="2561309"/>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tx1">
                      <a:lumMod val="75000"/>
                      <a:lumOff val="25000"/>
                    </a:schemeClr>
                  </a:solidFill>
                  <a:latin typeface="汉仪丫丫体简" panose="02010604000101010101" pitchFamily="2" charset="-122"/>
                  <a:ea typeface="汉仪丫丫体简" panose="02010604000101010101" pitchFamily="2" charset="-122"/>
                </a:rPr>
                <a:t>02</a:t>
              </a:r>
              <a:endParaRPr lang="zh-CN" altLang="en-US" sz="3200" dirty="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grpSp>
      <p:sp>
        <p:nvSpPr>
          <p:cNvPr id="10" name="矩形 9"/>
          <p:cNvSpPr/>
          <p:nvPr/>
        </p:nvSpPr>
        <p:spPr>
          <a:xfrm>
            <a:off x="7926360" y="3076179"/>
            <a:ext cx="2215671" cy="307777"/>
          </a:xfrm>
          <a:prstGeom prst="rect">
            <a:avLst/>
          </a:prstGeom>
        </p:spPr>
        <p:txBody>
          <a:bodyPr wrap="none">
            <a:spAutoFit/>
          </a:bodyPr>
          <a:lstStyle/>
          <a:p>
            <a:pPr>
              <a:spcBef>
                <a:spcPct val="0"/>
              </a:spcBef>
            </a:pPr>
            <a:r>
              <a:rPr lang="en-US" altLang="zh-CN" sz="1400" dirty="0">
                <a:solidFill>
                  <a:schemeClr val="bg2">
                    <a:lumMod val="25000"/>
                  </a:schemeClr>
                </a:solidFill>
                <a:latin typeface="汉仪丫丫体简" panose="02010604000101010101" pitchFamily="2" charset="-122"/>
                <a:ea typeface="汉仪丫丫体简" panose="02010604000101010101" pitchFamily="2" charset="-122"/>
              </a:rPr>
              <a:t>Please add the title here</a:t>
            </a:r>
          </a:p>
        </p:txBody>
      </p:sp>
      <p:sp>
        <p:nvSpPr>
          <p:cNvPr id="11" name="TextBox 76"/>
          <p:cNvSpPr txBox="1"/>
          <p:nvPr/>
        </p:nvSpPr>
        <p:spPr>
          <a:xfrm>
            <a:off x="7926360" y="2613551"/>
            <a:ext cx="2892585"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Light" panose="020B0502040204020203" pitchFamily="34" charset="-122"/>
                <a:ea typeface="微软雅黑 Light" panose="020B0502040204020203" pitchFamily="34" charset="-122"/>
              </a:rPr>
              <a:t>添加您的标题</a:t>
            </a:r>
            <a:endParaRPr lang="zh-CN" altLang="en-US" sz="28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28" name="PA_组合 27"/>
          <p:cNvGrpSpPr/>
          <p:nvPr>
            <p:custDataLst>
              <p:tags r:id="rId3"/>
            </p:custDataLst>
          </p:nvPr>
        </p:nvGrpSpPr>
        <p:grpSpPr>
          <a:xfrm>
            <a:off x="7010404" y="3932596"/>
            <a:ext cx="727831" cy="727831"/>
            <a:chOff x="7010404" y="3759173"/>
            <a:chExt cx="727831" cy="727831"/>
          </a:xfrm>
        </p:grpSpPr>
        <p:sp>
          <p:nvSpPr>
            <p:cNvPr id="12" name="椭圆 1"/>
            <p:cNvSpPr>
              <a:spLocks noChangeArrowheads="1"/>
            </p:cNvSpPr>
            <p:nvPr/>
          </p:nvSpPr>
          <p:spPr bwMode="auto">
            <a:xfrm>
              <a:off x="7010404" y="3759173"/>
              <a:ext cx="727831" cy="727831"/>
            </a:xfrm>
            <a:prstGeom prst="roundRect">
              <a:avLst/>
            </a:prstGeom>
            <a:noFill/>
            <a:ln w="19050">
              <a:solidFill>
                <a:schemeClr val="tx1">
                  <a:lumMod val="85000"/>
                  <a:lumOff val="15000"/>
                </a:schemeClr>
              </a:solid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sp>
          <p:nvSpPr>
            <p:cNvPr id="13" name="TextBox 32"/>
            <p:cNvSpPr txBox="1">
              <a:spLocks noChangeArrowheads="1"/>
            </p:cNvSpPr>
            <p:nvPr/>
          </p:nvSpPr>
          <p:spPr bwMode="auto">
            <a:xfrm>
              <a:off x="7073597" y="3837348"/>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tx1">
                      <a:lumMod val="75000"/>
                      <a:lumOff val="25000"/>
                    </a:schemeClr>
                  </a:solidFill>
                  <a:latin typeface="汉仪丫丫体简" panose="02010604000101010101" pitchFamily="2" charset="-122"/>
                  <a:ea typeface="汉仪丫丫体简" panose="02010604000101010101" pitchFamily="2" charset="-122"/>
                </a:rPr>
                <a:t>03</a:t>
              </a:r>
              <a:endParaRPr lang="zh-CN" altLang="en-US" sz="3200" dirty="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grpSp>
      <p:sp>
        <p:nvSpPr>
          <p:cNvPr id="14" name="矩形 13"/>
          <p:cNvSpPr/>
          <p:nvPr/>
        </p:nvSpPr>
        <p:spPr>
          <a:xfrm>
            <a:off x="7926360" y="4352218"/>
            <a:ext cx="2215671" cy="307777"/>
          </a:xfrm>
          <a:prstGeom prst="rect">
            <a:avLst/>
          </a:prstGeom>
        </p:spPr>
        <p:txBody>
          <a:bodyPr wrap="none">
            <a:spAutoFit/>
          </a:bodyPr>
          <a:lstStyle/>
          <a:p>
            <a:pPr>
              <a:spcBef>
                <a:spcPct val="0"/>
              </a:spcBef>
            </a:pPr>
            <a:r>
              <a:rPr lang="en-US" altLang="zh-CN" sz="1400" dirty="0">
                <a:solidFill>
                  <a:schemeClr val="bg2">
                    <a:lumMod val="25000"/>
                  </a:schemeClr>
                </a:solidFill>
                <a:latin typeface="汉仪丫丫体简" panose="02010604000101010101" pitchFamily="2" charset="-122"/>
                <a:ea typeface="汉仪丫丫体简" panose="02010604000101010101" pitchFamily="2" charset="-122"/>
              </a:rPr>
              <a:t>Please add the title here</a:t>
            </a:r>
          </a:p>
        </p:txBody>
      </p:sp>
      <p:sp>
        <p:nvSpPr>
          <p:cNvPr id="15" name="TextBox 76"/>
          <p:cNvSpPr txBox="1"/>
          <p:nvPr/>
        </p:nvSpPr>
        <p:spPr>
          <a:xfrm>
            <a:off x="7926360" y="3889590"/>
            <a:ext cx="2892585"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Light" panose="020B0502040204020203" pitchFamily="34" charset="-122"/>
                <a:ea typeface="微软雅黑 Light" panose="020B0502040204020203" pitchFamily="34" charset="-122"/>
              </a:rPr>
              <a:t>添加您的标题</a:t>
            </a:r>
            <a:endParaRPr lang="zh-CN" altLang="en-US" sz="28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25" name="PA_组合 24"/>
          <p:cNvGrpSpPr/>
          <p:nvPr>
            <p:custDataLst>
              <p:tags r:id="rId4"/>
            </p:custDataLst>
          </p:nvPr>
        </p:nvGrpSpPr>
        <p:grpSpPr>
          <a:xfrm>
            <a:off x="7010404" y="5165629"/>
            <a:ext cx="727831" cy="727831"/>
            <a:chOff x="7010404" y="4992206"/>
            <a:chExt cx="727831" cy="727831"/>
          </a:xfrm>
        </p:grpSpPr>
        <p:sp>
          <p:nvSpPr>
            <p:cNvPr id="16" name="椭圆 1"/>
            <p:cNvSpPr>
              <a:spLocks noChangeArrowheads="1"/>
            </p:cNvSpPr>
            <p:nvPr/>
          </p:nvSpPr>
          <p:spPr bwMode="auto">
            <a:xfrm>
              <a:off x="7010404" y="4992206"/>
              <a:ext cx="727831" cy="727831"/>
            </a:xfrm>
            <a:prstGeom prst="roundRect">
              <a:avLst/>
            </a:prstGeom>
            <a:noFill/>
            <a:ln w="19050">
              <a:solidFill>
                <a:schemeClr val="tx1">
                  <a:lumMod val="85000"/>
                  <a:lumOff val="15000"/>
                </a:schemeClr>
              </a:solid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sp>
          <p:nvSpPr>
            <p:cNvPr id="17" name="TextBox 32"/>
            <p:cNvSpPr txBox="1">
              <a:spLocks noChangeArrowheads="1"/>
            </p:cNvSpPr>
            <p:nvPr/>
          </p:nvSpPr>
          <p:spPr bwMode="auto">
            <a:xfrm>
              <a:off x="7073597" y="5070381"/>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tx1">
                      <a:lumMod val="75000"/>
                      <a:lumOff val="25000"/>
                    </a:schemeClr>
                  </a:solidFill>
                  <a:latin typeface="汉仪丫丫体简" panose="02010604000101010101" pitchFamily="2" charset="-122"/>
                  <a:ea typeface="汉仪丫丫体简" panose="02010604000101010101" pitchFamily="2" charset="-122"/>
                </a:rPr>
                <a:t>04</a:t>
              </a:r>
              <a:endParaRPr lang="zh-CN" altLang="en-US" sz="3200" dirty="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grpSp>
      <p:sp>
        <p:nvSpPr>
          <p:cNvPr id="18" name="矩形 17"/>
          <p:cNvSpPr/>
          <p:nvPr/>
        </p:nvSpPr>
        <p:spPr>
          <a:xfrm>
            <a:off x="7926360" y="5585251"/>
            <a:ext cx="2215671" cy="307777"/>
          </a:xfrm>
          <a:prstGeom prst="rect">
            <a:avLst/>
          </a:prstGeom>
        </p:spPr>
        <p:txBody>
          <a:bodyPr wrap="none">
            <a:spAutoFit/>
          </a:bodyPr>
          <a:lstStyle/>
          <a:p>
            <a:pPr>
              <a:spcBef>
                <a:spcPct val="0"/>
              </a:spcBef>
            </a:pPr>
            <a:r>
              <a:rPr lang="en-US" altLang="zh-CN" sz="1400" dirty="0">
                <a:solidFill>
                  <a:schemeClr val="bg2">
                    <a:lumMod val="25000"/>
                  </a:schemeClr>
                </a:solidFill>
                <a:latin typeface="汉仪丫丫体简" panose="02010604000101010101" pitchFamily="2" charset="-122"/>
                <a:ea typeface="汉仪丫丫体简" panose="02010604000101010101" pitchFamily="2" charset="-122"/>
              </a:rPr>
              <a:t>Please add the title here</a:t>
            </a:r>
          </a:p>
        </p:txBody>
      </p:sp>
      <p:sp>
        <p:nvSpPr>
          <p:cNvPr id="19" name="TextBox 76"/>
          <p:cNvSpPr txBox="1"/>
          <p:nvPr/>
        </p:nvSpPr>
        <p:spPr>
          <a:xfrm>
            <a:off x="7926360" y="5122623"/>
            <a:ext cx="2892585" cy="523220"/>
          </a:xfrm>
          <a:prstGeom prst="rect">
            <a:avLst/>
          </a:prstGeom>
          <a:noFill/>
        </p:spPr>
        <p:txBody>
          <a:bodyPr wrap="square" rtlCol="0">
            <a:spAutoFit/>
          </a:bodyPr>
          <a:lstStyle/>
          <a:p>
            <a:r>
              <a:rPr lang="zh-CN" altLang="en-US" sz="2800" dirty="0">
                <a:solidFill>
                  <a:schemeClr val="tx1">
                    <a:lumMod val="75000"/>
                    <a:lumOff val="25000"/>
                  </a:schemeClr>
                </a:solidFill>
                <a:latin typeface="微软雅黑 Light" panose="020B0502040204020203" pitchFamily="34" charset="-122"/>
                <a:ea typeface="微软雅黑 Light" panose="020B0502040204020203" pitchFamily="34" charset="-122"/>
              </a:rPr>
              <a:t>添加您的标题</a:t>
            </a:r>
            <a:endParaRPr lang="zh-CN" altLang="en-US" sz="28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3988841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ppt_x</p:attrName>
                                        </p:attrNameLst>
                                      </p:cBhvr>
                                      <p:tavLst>
                                        <p:tav tm="0">
                                          <p:val>
                                            <p:strVal val="#ppt_x-#ppt_w*1.125000"/>
                                          </p:val>
                                        </p:tav>
                                        <p:tav tm="100000">
                                          <p:val>
                                            <p:strVal val="#ppt_x"/>
                                          </p:val>
                                        </p:tav>
                                      </p:tavLst>
                                    </p:anim>
                                    <p:animEffect transition="in" filter="wipe(right)">
                                      <p:cBhvr>
                                        <p:cTn id="14" dur="500"/>
                                        <p:tgtEl>
                                          <p:spTgt spid="21"/>
                                        </p:tgtEl>
                                      </p:cBhvr>
                                    </p:animEffect>
                                  </p:childTnLst>
                                </p:cTn>
                              </p:par>
                              <p:par>
                                <p:cTn id="15" presetID="12" presetClass="entr" presetSubtype="8" fill="hold" nodeType="withEffect">
                                  <p:stCondLst>
                                    <p:cond delay="40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par>
                                <p:cTn id="19" presetID="12" presetClass="entr" presetSubtype="8" fill="hold" nodeType="withEffect">
                                  <p:stCondLst>
                                    <p:cond delay="8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p:tgtEl>
                                          <p:spTgt spid="28"/>
                                        </p:tgtEl>
                                        <p:attrNameLst>
                                          <p:attrName>ppt_x</p:attrName>
                                        </p:attrNameLst>
                                      </p:cBhvr>
                                      <p:tavLst>
                                        <p:tav tm="0">
                                          <p:val>
                                            <p:strVal val="#ppt_x-#ppt_w*1.125000"/>
                                          </p:val>
                                        </p:tav>
                                        <p:tav tm="100000">
                                          <p:val>
                                            <p:strVal val="#ppt_x"/>
                                          </p:val>
                                        </p:tav>
                                      </p:tavLst>
                                    </p:anim>
                                    <p:animEffect transition="in" filter="wipe(right)">
                                      <p:cBhvr>
                                        <p:cTn id="22" dur="500"/>
                                        <p:tgtEl>
                                          <p:spTgt spid="28"/>
                                        </p:tgtEl>
                                      </p:cBhvr>
                                    </p:animEffect>
                                  </p:childTnLst>
                                </p:cTn>
                              </p:par>
                              <p:par>
                                <p:cTn id="23" presetID="12" presetClass="entr" presetSubtype="8" fill="hold" nodeType="withEffect">
                                  <p:stCondLst>
                                    <p:cond delay="12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p:tgtEl>
                                          <p:spTgt spid="25"/>
                                        </p:tgtEl>
                                        <p:attrNameLst>
                                          <p:attrName>ppt_x</p:attrName>
                                        </p:attrNameLst>
                                      </p:cBhvr>
                                      <p:tavLst>
                                        <p:tav tm="0">
                                          <p:val>
                                            <p:strVal val="#ppt_x-#ppt_w*1.125000"/>
                                          </p:val>
                                        </p:tav>
                                        <p:tav tm="100000">
                                          <p:val>
                                            <p:strVal val="#ppt_x"/>
                                          </p:val>
                                        </p:tav>
                                      </p:tavLst>
                                    </p:anim>
                                    <p:animEffect transition="in" filter="wipe(right)">
                                      <p:cBhvr>
                                        <p:cTn id="26" dur="500"/>
                                        <p:tgtEl>
                                          <p:spTgt spid="2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1000" fill="hold"/>
                                        <p:tgtEl>
                                          <p:spTgt spid="29"/>
                                        </p:tgtEl>
                                        <p:attrNameLst>
                                          <p:attrName>ppt_w</p:attrName>
                                        </p:attrNameLst>
                                      </p:cBhvr>
                                      <p:tavLst>
                                        <p:tav tm="0">
                                          <p:val>
                                            <p:fltVal val="0"/>
                                          </p:val>
                                        </p:tav>
                                        <p:tav tm="100000">
                                          <p:val>
                                            <p:strVal val="#ppt_w"/>
                                          </p:val>
                                        </p:tav>
                                      </p:tavLst>
                                    </p:anim>
                                    <p:anim calcmode="lin" valueType="num">
                                      <p:cBhvr>
                                        <p:cTn id="30" dur="1000" fill="hold"/>
                                        <p:tgtEl>
                                          <p:spTgt spid="29"/>
                                        </p:tgtEl>
                                        <p:attrNameLst>
                                          <p:attrName>ppt_h</p:attrName>
                                        </p:attrNameLst>
                                      </p:cBhvr>
                                      <p:tavLst>
                                        <p:tav tm="0">
                                          <p:val>
                                            <p:fltVal val="0"/>
                                          </p:val>
                                        </p:tav>
                                        <p:tav tm="100000">
                                          <p:val>
                                            <p:strVal val="#ppt_h"/>
                                          </p:val>
                                        </p:tav>
                                      </p:tavLst>
                                    </p:anim>
                                    <p:animEffect transition="in" filter="fade">
                                      <p:cBhvr>
                                        <p:cTn id="31" dur="1000"/>
                                        <p:tgtEl>
                                          <p:spTgt spid="29"/>
                                        </p:tgtEl>
                                      </p:cBhvr>
                                    </p:animEffect>
                                  </p:childTnLst>
                                </p:cTn>
                              </p:par>
                              <p:par>
                                <p:cTn id="32" presetID="21" presetClass="entr" presetSubtype="1" fill="hold" grpId="0"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heel(1)">
                                      <p:cBhvr>
                                        <p:cTn id="3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xmlns="" id="{F704BB77-F15C-4AD2-86FB-739E00A5B27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99089" y="3010155"/>
            <a:ext cx="1392767" cy="1403351"/>
            <a:chOff x="1246188" y="2044477"/>
            <a:chExt cx="1044575" cy="1052513"/>
          </a:xfrm>
          <a:noFill/>
        </p:grpSpPr>
        <p:sp>
          <p:nvSpPr>
            <p:cNvPr id="3" name="Oval 4"/>
            <p:cNvSpPr>
              <a:spLocks noChangeArrowheads="1"/>
            </p:cNvSpPr>
            <p:nvPr/>
          </p:nvSpPr>
          <p:spPr bwMode="gray">
            <a:xfrm>
              <a:off x="1249363" y="2044477"/>
              <a:ext cx="1035050" cy="1052513"/>
            </a:xfrm>
            <a:prstGeom prst="ellipse">
              <a:avLst/>
            </a:prstGeom>
            <a:grpFill/>
            <a:ln w="9525" algn="ctr">
              <a:solidFill>
                <a:srgbClr val="3F3F3F"/>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solidFill>
                  <a:schemeClr val="tx2"/>
                </a:solidFill>
                <a:cs typeface="+mn-ea"/>
              </a:endParaRPr>
            </a:p>
          </p:txBody>
        </p:sp>
        <p:sp>
          <p:nvSpPr>
            <p:cNvPr id="4" name="Text Box 61"/>
            <p:cNvSpPr txBox="1">
              <a:spLocks noChangeArrowheads="1"/>
            </p:cNvSpPr>
            <p:nvPr/>
          </p:nvSpPr>
          <p:spPr bwMode="gray">
            <a:xfrm>
              <a:off x="1246188" y="2263552"/>
              <a:ext cx="1044575" cy="623248"/>
            </a:xfrm>
            <a:prstGeom prst="rect">
              <a:avLst/>
            </a:prstGeom>
            <a:grpFill/>
            <a:ln w="9525">
              <a:noFill/>
              <a:miter lim="800000"/>
              <a:headEnd/>
              <a:tailEnd/>
            </a:ln>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400" b="1" dirty="0">
                  <a:solidFill>
                    <a:schemeClr val="tx2"/>
                  </a:solidFill>
                  <a:cs typeface="+mn-ea"/>
                </a:rPr>
                <a:t>在此添加文字</a:t>
              </a:r>
            </a:p>
          </p:txBody>
        </p:sp>
      </p:grpSp>
      <p:grpSp>
        <p:nvGrpSpPr>
          <p:cNvPr id="5" name="组合 4"/>
          <p:cNvGrpSpPr/>
          <p:nvPr/>
        </p:nvGrpSpPr>
        <p:grpSpPr>
          <a:xfrm>
            <a:off x="1233422" y="4540505"/>
            <a:ext cx="7967133" cy="1744116"/>
            <a:chOff x="896938" y="3616989"/>
            <a:chExt cx="5975350" cy="1308087"/>
          </a:xfrm>
        </p:grpSpPr>
        <p:sp>
          <p:nvSpPr>
            <p:cNvPr id="6" name="Line 58"/>
            <p:cNvSpPr>
              <a:spLocks noChangeShapeType="1"/>
            </p:cNvSpPr>
            <p:nvPr/>
          </p:nvSpPr>
          <p:spPr bwMode="black">
            <a:xfrm>
              <a:off x="1765300" y="3616989"/>
              <a:ext cx="0" cy="334962"/>
            </a:xfrm>
            <a:prstGeom prst="line">
              <a:avLst/>
            </a:prstGeom>
            <a:noFill/>
            <a:ln w="19050">
              <a:solidFill>
                <a:srgbClr val="3F3F3F"/>
              </a:solidFill>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7" name="Line 59"/>
            <p:cNvSpPr>
              <a:spLocks noChangeShapeType="1"/>
            </p:cNvSpPr>
            <p:nvPr/>
          </p:nvSpPr>
          <p:spPr bwMode="black">
            <a:xfrm flipH="1">
              <a:off x="1009650" y="3961476"/>
              <a:ext cx="1495425" cy="0"/>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8" name="Text Box 60"/>
            <p:cNvSpPr txBox="1">
              <a:spLocks noChangeArrowheads="1"/>
            </p:cNvSpPr>
            <p:nvPr/>
          </p:nvSpPr>
          <p:spPr bwMode="auto">
            <a:xfrm>
              <a:off x="896938" y="4015451"/>
              <a:ext cx="2070100" cy="909625"/>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chemeClr val="hlink"/>
                </a:buClr>
              </a:pPr>
              <a:r>
                <a:rPr lang="zh-CN" altLang="en-US" sz="1867" b="1" dirty="0">
                  <a:solidFill>
                    <a:schemeClr val="tx2"/>
                  </a:solidFill>
                  <a:cs typeface="+mn-ea"/>
                </a:rPr>
                <a:t>点击此处添加文字</a:t>
              </a:r>
              <a:endParaRPr lang="en-US" altLang="zh-CN" sz="1867" b="1" dirty="0">
                <a:solidFill>
                  <a:schemeClr val="tx2"/>
                </a:solidFill>
                <a:cs typeface="+mn-ea"/>
              </a:endParaRPr>
            </a:p>
            <a:p>
              <a:pPr eaLnBrk="1" hangingPunct="1">
                <a:lnSpc>
                  <a:spcPct val="130000"/>
                </a:lnSpc>
                <a:buClr>
                  <a:schemeClr val="hlink"/>
                </a:buClr>
              </a:pPr>
              <a:r>
                <a:rPr lang="en-US" altLang="zh-CN" sz="1867" b="1" dirty="0">
                  <a:solidFill>
                    <a:schemeClr val="tx2"/>
                  </a:solidFill>
                  <a:cs typeface="+mn-ea"/>
                </a:rPr>
                <a:t> </a:t>
              </a:r>
              <a:r>
                <a:rPr lang="zh-CN" altLang="en-US" sz="1867" b="1" dirty="0">
                  <a:solidFill>
                    <a:schemeClr val="tx2"/>
                  </a:solidFill>
                  <a:cs typeface="+mn-ea"/>
                </a:rPr>
                <a:t>点击此处添加文字</a:t>
              </a:r>
            </a:p>
            <a:p>
              <a:pPr eaLnBrk="1" hangingPunct="1">
                <a:lnSpc>
                  <a:spcPct val="130000"/>
                </a:lnSpc>
                <a:buClr>
                  <a:schemeClr val="hlink"/>
                </a:buClr>
              </a:pPr>
              <a:endParaRPr lang="zh-CN" altLang="en-US" sz="1867" b="1" dirty="0">
                <a:solidFill>
                  <a:schemeClr val="tx2"/>
                </a:solidFill>
                <a:cs typeface="+mn-ea"/>
              </a:endParaRPr>
            </a:p>
          </p:txBody>
        </p:sp>
        <p:sp>
          <p:nvSpPr>
            <p:cNvPr id="9" name="Line 71"/>
            <p:cNvSpPr>
              <a:spLocks noChangeShapeType="1"/>
            </p:cNvSpPr>
            <p:nvPr/>
          </p:nvSpPr>
          <p:spPr bwMode="black">
            <a:xfrm>
              <a:off x="5648325" y="3616989"/>
              <a:ext cx="0" cy="334962"/>
            </a:xfrm>
            <a:prstGeom prst="line">
              <a:avLst/>
            </a:prstGeom>
            <a:noFill/>
            <a:ln w="19050">
              <a:solidFill>
                <a:srgbClr val="3F3F3F"/>
              </a:solidFill>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10" name="Line 72"/>
            <p:cNvSpPr>
              <a:spLocks noChangeShapeType="1"/>
            </p:cNvSpPr>
            <p:nvPr/>
          </p:nvSpPr>
          <p:spPr bwMode="black">
            <a:xfrm flipH="1">
              <a:off x="4837113" y="3951951"/>
              <a:ext cx="1587500" cy="0"/>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11" name="Text Box 73"/>
            <p:cNvSpPr txBox="1">
              <a:spLocks noChangeArrowheads="1"/>
            </p:cNvSpPr>
            <p:nvPr/>
          </p:nvSpPr>
          <p:spPr bwMode="auto">
            <a:xfrm>
              <a:off x="4802188" y="4015451"/>
              <a:ext cx="2070100" cy="601848"/>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chemeClr val="folHlink"/>
                </a:buClr>
              </a:pPr>
              <a:r>
                <a:rPr lang="zh-CN" altLang="en-US" sz="1867" b="1" dirty="0">
                  <a:solidFill>
                    <a:schemeClr val="tx2"/>
                  </a:solidFill>
                  <a:cs typeface="+mn-ea"/>
                </a:rPr>
                <a:t>点击此处添加文字</a:t>
              </a:r>
            </a:p>
            <a:p>
              <a:pPr eaLnBrk="1" hangingPunct="1">
                <a:lnSpc>
                  <a:spcPct val="130000"/>
                </a:lnSpc>
                <a:buClr>
                  <a:schemeClr val="folHlink"/>
                </a:buClr>
              </a:pPr>
              <a:r>
                <a:rPr lang="zh-CN" altLang="en-US" sz="1867" b="1" dirty="0">
                  <a:solidFill>
                    <a:schemeClr val="tx2"/>
                  </a:solidFill>
                  <a:cs typeface="+mn-ea"/>
                </a:rPr>
                <a:t>点击此处添加文字</a:t>
              </a:r>
            </a:p>
          </p:txBody>
        </p:sp>
      </p:grpSp>
      <p:grpSp>
        <p:nvGrpSpPr>
          <p:cNvPr id="12" name="Group 74"/>
          <p:cNvGrpSpPr>
            <a:grpSpLocks/>
          </p:cNvGrpSpPr>
          <p:nvPr/>
        </p:nvGrpSpPr>
        <p:grpSpPr bwMode="auto">
          <a:xfrm>
            <a:off x="240704" y="2861991"/>
            <a:ext cx="12192000" cy="1670051"/>
            <a:chOff x="0" y="2007"/>
            <a:chExt cx="5760" cy="789"/>
          </a:xfrm>
          <a:effectLst/>
        </p:grpSpPr>
        <p:sp>
          <p:nvSpPr>
            <p:cNvPr id="13" name="Line 75"/>
            <p:cNvSpPr>
              <a:spLocks noChangeShapeType="1"/>
            </p:cNvSpPr>
            <p:nvPr/>
          </p:nvSpPr>
          <p:spPr bwMode="gray">
            <a:xfrm flipH="1">
              <a:off x="0" y="2405"/>
              <a:ext cx="65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14" name="Line 76"/>
            <p:cNvSpPr>
              <a:spLocks noChangeShapeType="1"/>
            </p:cNvSpPr>
            <p:nvPr/>
          </p:nvSpPr>
          <p:spPr bwMode="gray">
            <a:xfrm flipH="1">
              <a:off x="3839" y="2405"/>
              <a:ext cx="51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15" name="Arc 77"/>
            <p:cNvSpPr>
              <a:spLocks/>
            </p:cNvSpPr>
            <p:nvPr/>
          </p:nvSpPr>
          <p:spPr bwMode="gray">
            <a:xfrm rot="16200000" flipV="1">
              <a:off x="2052" y="1833"/>
              <a:ext cx="412"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chemeClr val="tx1"/>
              </a:solidFill>
              <a:round/>
              <a:headEnd/>
              <a:tailEnd/>
            </a:ln>
            <a:effectLst/>
            <a:extLst>
              <a:ext uri="{909E8E84-426E-40DD-AFC4-6F175D3DCCD1}">
                <a14:hiddenFill xmlns:a14="http://schemas.microsoft.com/office/drawing/2010/main">
                  <a:solidFill>
                    <a:srgbClr val="3F3F3F"/>
                  </a:solidFill>
                </a14:hiddenFill>
              </a:ext>
            </a:extLst>
          </p:spPr>
          <p:txBody>
            <a:bodyPr wrap="none" anchor="ctr"/>
            <a:lstStyle/>
            <a:p>
              <a:endParaRPr lang="zh-CN" altLang="en-US" sz="2400">
                <a:solidFill>
                  <a:schemeClr val="tx2"/>
                </a:solidFill>
                <a:cs typeface="+mn-ea"/>
              </a:endParaRPr>
            </a:p>
          </p:txBody>
        </p:sp>
        <p:sp>
          <p:nvSpPr>
            <p:cNvPr id="16" name="Arc 78"/>
            <p:cNvSpPr>
              <a:spLocks/>
            </p:cNvSpPr>
            <p:nvPr/>
          </p:nvSpPr>
          <p:spPr bwMode="gray">
            <a:xfrm rot="16200000" flipV="1">
              <a:off x="4503" y="1831"/>
              <a:ext cx="418"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chemeClr val="tx1"/>
              </a:solidFill>
              <a:round/>
              <a:headEnd/>
              <a:tailEnd/>
            </a:ln>
            <a:effectLst/>
            <a:extLst>
              <a:ext uri="{909E8E84-426E-40DD-AFC4-6F175D3DCCD1}">
                <a14:hiddenFill xmlns:a14="http://schemas.microsoft.com/office/drawing/2010/main">
                  <a:solidFill>
                    <a:srgbClr val="3F3F3F"/>
                  </a:solidFill>
                </a14:hiddenFill>
              </a:ext>
            </a:extLst>
          </p:spPr>
          <p:txBody>
            <a:bodyPr wrap="none" anchor="ctr"/>
            <a:lstStyle/>
            <a:p>
              <a:endParaRPr lang="zh-CN" altLang="en-US" sz="2400">
                <a:solidFill>
                  <a:schemeClr val="tx2"/>
                </a:solidFill>
                <a:cs typeface="+mn-ea"/>
              </a:endParaRPr>
            </a:p>
          </p:txBody>
        </p:sp>
        <p:sp>
          <p:nvSpPr>
            <p:cNvPr id="17" name="Line 79"/>
            <p:cNvSpPr>
              <a:spLocks noChangeShapeType="1"/>
            </p:cNvSpPr>
            <p:nvPr/>
          </p:nvSpPr>
          <p:spPr bwMode="gray">
            <a:xfrm flipH="1">
              <a:off x="2619" y="2405"/>
              <a:ext cx="49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18" name="Arc 80"/>
            <p:cNvSpPr>
              <a:spLocks/>
            </p:cNvSpPr>
            <p:nvPr/>
          </p:nvSpPr>
          <p:spPr bwMode="gray">
            <a:xfrm rot="5400000">
              <a:off x="3278"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chemeClr val="tx1"/>
              </a:solidFill>
              <a:round/>
              <a:headEnd/>
              <a:tailEnd/>
            </a:ln>
            <a:effectLst/>
            <a:extLst>
              <a:ext uri="{909E8E84-426E-40DD-AFC4-6F175D3DCCD1}">
                <a14:hiddenFill xmlns:a14="http://schemas.microsoft.com/office/drawing/2010/main">
                  <a:solidFill>
                    <a:srgbClr val="3F3F3F"/>
                  </a:solidFill>
                </a14:hiddenFill>
              </a:ext>
            </a:extLst>
          </p:spPr>
          <p:txBody>
            <a:bodyPr wrap="none" anchor="ctr"/>
            <a:lstStyle/>
            <a:p>
              <a:endParaRPr lang="zh-CN" altLang="en-US" sz="2400">
                <a:solidFill>
                  <a:schemeClr val="tx2"/>
                </a:solidFill>
                <a:cs typeface="+mn-ea"/>
              </a:endParaRPr>
            </a:p>
          </p:txBody>
        </p:sp>
        <p:sp>
          <p:nvSpPr>
            <p:cNvPr id="19" name="Line 81"/>
            <p:cNvSpPr>
              <a:spLocks noChangeShapeType="1"/>
            </p:cNvSpPr>
            <p:nvPr/>
          </p:nvSpPr>
          <p:spPr bwMode="gray">
            <a:xfrm flipH="1">
              <a:off x="5071" y="2405"/>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20" name="Line 82"/>
            <p:cNvSpPr>
              <a:spLocks noChangeShapeType="1"/>
            </p:cNvSpPr>
            <p:nvPr/>
          </p:nvSpPr>
          <p:spPr bwMode="gray">
            <a:xfrm flipH="1">
              <a:off x="1377" y="2405"/>
              <a:ext cx="52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21" name="Arc 83"/>
            <p:cNvSpPr>
              <a:spLocks/>
            </p:cNvSpPr>
            <p:nvPr/>
          </p:nvSpPr>
          <p:spPr bwMode="gray">
            <a:xfrm rot="5400000">
              <a:off x="815"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chemeClr val="tx1"/>
              </a:solidFill>
              <a:round/>
              <a:headEnd/>
              <a:tailEnd/>
            </a:ln>
            <a:effectLst/>
            <a:extLst>
              <a:ext uri="{909E8E84-426E-40DD-AFC4-6F175D3DCCD1}">
                <a14:hiddenFill xmlns:a14="http://schemas.microsoft.com/office/drawing/2010/main">
                  <a:solidFill>
                    <a:srgbClr val="3F3F3F"/>
                  </a:solidFill>
                </a14:hiddenFill>
              </a:ext>
            </a:extLst>
          </p:spPr>
          <p:txBody>
            <a:bodyPr wrap="none" anchor="ctr"/>
            <a:lstStyle/>
            <a:p>
              <a:endParaRPr lang="zh-CN" altLang="en-US" sz="2400">
                <a:solidFill>
                  <a:schemeClr val="tx2"/>
                </a:solidFill>
                <a:cs typeface="+mn-ea"/>
              </a:endParaRPr>
            </a:p>
          </p:txBody>
        </p:sp>
      </p:grpSp>
      <p:grpSp>
        <p:nvGrpSpPr>
          <p:cNvPr id="22" name="组合 21"/>
          <p:cNvGrpSpPr/>
          <p:nvPr/>
        </p:nvGrpSpPr>
        <p:grpSpPr>
          <a:xfrm>
            <a:off x="3784004" y="1412776"/>
            <a:ext cx="7994419" cy="1474612"/>
            <a:chOff x="2809875" y="1271192"/>
            <a:chExt cx="5995814" cy="1105959"/>
          </a:xfrm>
        </p:grpSpPr>
        <p:sp>
          <p:nvSpPr>
            <p:cNvPr id="23" name="Line 65"/>
            <p:cNvSpPr>
              <a:spLocks noChangeShapeType="1"/>
            </p:cNvSpPr>
            <p:nvPr/>
          </p:nvSpPr>
          <p:spPr bwMode="black">
            <a:xfrm>
              <a:off x="7632700" y="2042189"/>
              <a:ext cx="0" cy="334962"/>
            </a:xfrm>
            <a:prstGeom prst="line">
              <a:avLst/>
            </a:prstGeom>
            <a:noFill/>
            <a:ln w="19050">
              <a:solidFill>
                <a:srgbClr val="3F3F3F"/>
              </a:solidFill>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24" name="Line 66"/>
            <p:cNvSpPr>
              <a:spLocks noChangeShapeType="1"/>
            </p:cNvSpPr>
            <p:nvPr/>
          </p:nvSpPr>
          <p:spPr bwMode="black">
            <a:xfrm flipH="1">
              <a:off x="6769100" y="2040601"/>
              <a:ext cx="1631950" cy="0"/>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25" name="Line 69"/>
            <p:cNvSpPr>
              <a:spLocks noChangeShapeType="1"/>
            </p:cNvSpPr>
            <p:nvPr/>
          </p:nvSpPr>
          <p:spPr bwMode="black">
            <a:xfrm flipH="1">
              <a:off x="2809875" y="1995686"/>
              <a:ext cx="1771650" cy="0"/>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26" name="Text Box 70"/>
            <p:cNvSpPr txBox="1">
              <a:spLocks noChangeArrowheads="1"/>
            </p:cNvSpPr>
            <p:nvPr/>
          </p:nvSpPr>
          <p:spPr bwMode="auto">
            <a:xfrm>
              <a:off x="2882900" y="1271192"/>
              <a:ext cx="2070100" cy="601848"/>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chemeClr val="accent2"/>
                </a:buClr>
              </a:pPr>
              <a:r>
                <a:rPr lang="zh-CN" altLang="en-US" sz="1867" b="1" dirty="0">
                  <a:solidFill>
                    <a:schemeClr val="tx2"/>
                  </a:solidFill>
                  <a:cs typeface="+mn-ea"/>
                </a:rPr>
                <a:t>点击此处添加文字</a:t>
              </a:r>
            </a:p>
            <a:p>
              <a:pPr eaLnBrk="1" hangingPunct="1">
                <a:lnSpc>
                  <a:spcPct val="130000"/>
                </a:lnSpc>
                <a:buClr>
                  <a:schemeClr val="accent2"/>
                </a:buClr>
              </a:pPr>
              <a:r>
                <a:rPr lang="zh-CN" altLang="en-US" sz="1867" b="1" dirty="0">
                  <a:solidFill>
                    <a:schemeClr val="tx2"/>
                  </a:solidFill>
                  <a:cs typeface="+mn-ea"/>
                </a:rPr>
                <a:t>点击此处添加文字</a:t>
              </a:r>
            </a:p>
          </p:txBody>
        </p:sp>
        <p:sp>
          <p:nvSpPr>
            <p:cNvPr id="27" name="Line 71"/>
            <p:cNvSpPr>
              <a:spLocks noChangeShapeType="1"/>
            </p:cNvSpPr>
            <p:nvPr/>
          </p:nvSpPr>
          <p:spPr bwMode="black">
            <a:xfrm>
              <a:off x="3736975" y="1995686"/>
              <a:ext cx="0" cy="334962"/>
            </a:xfrm>
            <a:prstGeom prst="line">
              <a:avLst/>
            </a:prstGeom>
            <a:noFill/>
            <a:ln w="19050">
              <a:solidFill>
                <a:srgbClr val="3F3F3F"/>
              </a:solidFill>
              <a:round/>
              <a:headEnd/>
              <a:tailEnd/>
            </a:ln>
            <a:extLst>
              <a:ext uri="{909E8E84-426E-40DD-AFC4-6F175D3DCCD1}">
                <a14:hiddenFill xmlns:a14="http://schemas.microsoft.com/office/drawing/2010/main">
                  <a:noFill/>
                </a14:hiddenFill>
              </a:ext>
            </a:extLst>
          </p:spPr>
          <p:txBody>
            <a:bodyPr/>
            <a:lstStyle/>
            <a:p>
              <a:endParaRPr lang="zh-CN" altLang="en-US" sz="2400">
                <a:solidFill>
                  <a:schemeClr val="tx2"/>
                </a:solidFill>
                <a:cs typeface="+mn-ea"/>
              </a:endParaRPr>
            </a:p>
          </p:txBody>
        </p:sp>
        <p:sp>
          <p:nvSpPr>
            <p:cNvPr id="28" name="Text Box 70"/>
            <p:cNvSpPr txBox="1">
              <a:spLocks noChangeArrowheads="1"/>
            </p:cNvSpPr>
            <p:nvPr/>
          </p:nvSpPr>
          <p:spPr bwMode="auto">
            <a:xfrm>
              <a:off x="6735589" y="1271192"/>
              <a:ext cx="2070100" cy="601848"/>
            </a:xfrm>
            <a:prstGeom prst="rect">
              <a:avLst/>
            </a:prstGeom>
            <a:noFill/>
            <a:ln>
              <a:noFill/>
            </a:ln>
            <a:extLst>
              <a:ext uri="{909E8E84-426E-40DD-AFC4-6F175D3DCCD1}">
                <a14:hiddenFill xmlns:a14="http://schemas.microsoft.com/office/drawing/2010/main">
                  <a:solidFill>
                    <a:srgbClr val="3F3F3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chemeClr val="accent2"/>
                </a:buClr>
              </a:pPr>
              <a:r>
                <a:rPr lang="zh-CN" altLang="en-US" sz="1867" b="1" dirty="0">
                  <a:solidFill>
                    <a:schemeClr val="tx2"/>
                  </a:solidFill>
                  <a:cs typeface="+mn-ea"/>
                </a:rPr>
                <a:t>点击此处添加文字</a:t>
              </a:r>
            </a:p>
            <a:p>
              <a:pPr eaLnBrk="1" hangingPunct="1">
                <a:lnSpc>
                  <a:spcPct val="130000"/>
                </a:lnSpc>
                <a:buClr>
                  <a:schemeClr val="accent2"/>
                </a:buClr>
              </a:pPr>
              <a:r>
                <a:rPr lang="en-US" altLang="zh-CN" sz="1867" b="1" dirty="0">
                  <a:solidFill>
                    <a:schemeClr val="tx2"/>
                  </a:solidFill>
                  <a:cs typeface="+mn-ea"/>
                </a:rPr>
                <a:t> </a:t>
              </a:r>
              <a:r>
                <a:rPr lang="zh-CN" altLang="en-US" sz="1867" b="1" dirty="0">
                  <a:solidFill>
                    <a:schemeClr val="tx2"/>
                  </a:solidFill>
                  <a:cs typeface="+mn-ea"/>
                </a:rPr>
                <a:t>点击此处添加文字</a:t>
              </a:r>
            </a:p>
          </p:txBody>
        </p:sp>
      </p:grpSp>
      <p:grpSp>
        <p:nvGrpSpPr>
          <p:cNvPr id="29" name="组合 28"/>
          <p:cNvGrpSpPr/>
          <p:nvPr/>
        </p:nvGrpSpPr>
        <p:grpSpPr>
          <a:xfrm>
            <a:off x="4323754" y="3010155"/>
            <a:ext cx="1392767" cy="1403351"/>
            <a:chOff x="1246188" y="2044477"/>
            <a:chExt cx="1044575" cy="1052513"/>
          </a:xfrm>
          <a:noFill/>
        </p:grpSpPr>
        <p:sp>
          <p:nvSpPr>
            <p:cNvPr id="30" name="Oval 4"/>
            <p:cNvSpPr>
              <a:spLocks noChangeArrowheads="1"/>
            </p:cNvSpPr>
            <p:nvPr/>
          </p:nvSpPr>
          <p:spPr bwMode="gray">
            <a:xfrm>
              <a:off x="1249363" y="2044477"/>
              <a:ext cx="1035050" cy="1052513"/>
            </a:xfrm>
            <a:prstGeom prst="ellipse">
              <a:avLst/>
            </a:prstGeom>
            <a:grpFill/>
            <a:ln w="9525" algn="ctr">
              <a:solidFill>
                <a:srgbClr val="3F3F3F"/>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solidFill>
                  <a:schemeClr val="tx2"/>
                </a:solidFill>
                <a:cs typeface="+mn-ea"/>
              </a:endParaRPr>
            </a:p>
          </p:txBody>
        </p:sp>
        <p:sp>
          <p:nvSpPr>
            <p:cNvPr id="31" name="Text Box 61"/>
            <p:cNvSpPr txBox="1">
              <a:spLocks noChangeArrowheads="1"/>
            </p:cNvSpPr>
            <p:nvPr/>
          </p:nvSpPr>
          <p:spPr bwMode="gray">
            <a:xfrm>
              <a:off x="1246188" y="2263552"/>
              <a:ext cx="1044575" cy="623248"/>
            </a:xfrm>
            <a:prstGeom prst="rect">
              <a:avLst/>
            </a:prstGeom>
            <a:grpFill/>
            <a:ln w="9525">
              <a:noFill/>
              <a:miter lim="800000"/>
              <a:headEnd/>
              <a:tailEnd/>
            </a:ln>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400" b="1" dirty="0">
                  <a:solidFill>
                    <a:schemeClr val="tx2"/>
                  </a:solidFill>
                  <a:cs typeface="+mn-ea"/>
                </a:rPr>
                <a:t>在此添加文字</a:t>
              </a:r>
            </a:p>
          </p:txBody>
        </p:sp>
      </p:grpSp>
      <p:grpSp>
        <p:nvGrpSpPr>
          <p:cNvPr id="32" name="组合 31"/>
          <p:cNvGrpSpPr/>
          <p:nvPr/>
        </p:nvGrpSpPr>
        <p:grpSpPr>
          <a:xfrm>
            <a:off x="6914554" y="3010155"/>
            <a:ext cx="1392767" cy="1403351"/>
            <a:chOff x="1246188" y="2044477"/>
            <a:chExt cx="1044575" cy="1052513"/>
          </a:xfrm>
          <a:noFill/>
        </p:grpSpPr>
        <p:sp>
          <p:nvSpPr>
            <p:cNvPr id="33" name="Oval 4"/>
            <p:cNvSpPr>
              <a:spLocks noChangeArrowheads="1"/>
            </p:cNvSpPr>
            <p:nvPr/>
          </p:nvSpPr>
          <p:spPr bwMode="gray">
            <a:xfrm>
              <a:off x="1249363" y="2044477"/>
              <a:ext cx="1035050" cy="1052513"/>
            </a:xfrm>
            <a:prstGeom prst="ellipse">
              <a:avLst/>
            </a:prstGeom>
            <a:grpFill/>
            <a:ln w="9525" algn="ctr">
              <a:solidFill>
                <a:srgbClr val="3F3F3F"/>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solidFill>
                  <a:schemeClr val="tx2"/>
                </a:solidFill>
                <a:cs typeface="+mn-ea"/>
              </a:endParaRPr>
            </a:p>
          </p:txBody>
        </p:sp>
        <p:sp>
          <p:nvSpPr>
            <p:cNvPr id="34" name="Text Box 61"/>
            <p:cNvSpPr txBox="1">
              <a:spLocks noChangeArrowheads="1"/>
            </p:cNvSpPr>
            <p:nvPr/>
          </p:nvSpPr>
          <p:spPr bwMode="gray">
            <a:xfrm>
              <a:off x="1246188" y="2263552"/>
              <a:ext cx="1044575" cy="623248"/>
            </a:xfrm>
            <a:prstGeom prst="rect">
              <a:avLst/>
            </a:prstGeom>
            <a:grpFill/>
            <a:ln w="9525">
              <a:noFill/>
              <a:miter lim="800000"/>
              <a:headEnd/>
              <a:tailEnd/>
            </a:ln>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400" b="1" dirty="0">
                  <a:solidFill>
                    <a:schemeClr val="tx2"/>
                  </a:solidFill>
                  <a:cs typeface="+mn-ea"/>
                </a:rPr>
                <a:t>在此添加文字</a:t>
              </a:r>
            </a:p>
          </p:txBody>
        </p:sp>
      </p:grpSp>
      <p:grpSp>
        <p:nvGrpSpPr>
          <p:cNvPr id="35" name="组合 34"/>
          <p:cNvGrpSpPr/>
          <p:nvPr/>
        </p:nvGrpSpPr>
        <p:grpSpPr>
          <a:xfrm>
            <a:off x="9518054" y="3010155"/>
            <a:ext cx="1392767" cy="1403351"/>
            <a:chOff x="1246188" y="2044477"/>
            <a:chExt cx="1044575" cy="1052513"/>
          </a:xfrm>
          <a:noFill/>
        </p:grpSpPr>
        <p:sp>
          <p:nvSpPr>
            <p:cNvPr id="36" name="Oval 4"/>
            <p:cNvSpPr>
              <a:spLocks noChangeArrowheads="1"/>
            </p:cNvSpPr>
            <p:nvPr/>
          </p:nvSpPr>
          <p:spPr bwMode="gray">
            <a:xfrm>
              <a:off x="1249363" y="2044477"/>
              <a:ext cx="1035050" cy="1052513"/>
            </a:xfrm>
            <a:prstGeom prst="ellipse">
              <a:avLst/>
            </a:prstGeom>
            <a:grpFill/>
            <a:ln w="9525" algn="ctr">
              <a:solidFill>
                <a:srgbClr val="3F3F3F"/>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400">
                <a:solidFill>
                  <a:schemeClr val="tx2"/>
                </a:solidFill>
                <a:cs typeface="+mn-ea"/>
              </a:endParaRPr>
            </a:p>
          </p:txBody>
        </p:sp>
        <p:sp>
          <p:nvSpPr>
            <p:cNvPr id="37" name="Text Box 61"/>
            <p:cNvSpPr txBox="1">
              <a:spLocks noChangeArrowheads="1"/>
            </p:cNvSpPr>
            <p:nvPr/>
          </p:nvSpPr>
          <p:spPr bwMode="gray">
            <a:xfrm>
              <a:off x="1246188" y="2263552"/>
              <a:ext cx="1044575" cy="623248"/>
            </a:xfrm>
            <a:prstGeom prst="rect">
              <a:avLst/>
            </a:prstGeom>
            <a:grpFill/>
            <a:ln w="9525">
              <a:noFill/>
              <a:miter lim="800000"/>
              <a:headEnd/>
              <a:tailEnd/>
            </a:ln>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400" b="1" dirty="0">
                  <a:solidFill>
                    <a:schemeClr val="tx2"/>
                  </a:solidFill>
                  <a:cs typeface="+mn-ea"/>
                </a:rPr>
                <a:t>在此添加文字</a:t>
              </a:r>
            </a:p>
          </p:txBody>
        </p:sp>
      </p:grpSp>
      <p:grpSp>
        <p:nvGrpSpPr>
          <p:cNvPr id="38" name="组合 37"/>
          <p:cNvGrpSpPr/>
          <p:nvPr/>
        </p:nvGrpSpPr>
        <p:grpSpPr>
          <a:xfrm>
            <a:off x="568443" y="319365"/>
            <a:ext cx="3809921" cy="420564"/>
            <a:chOff x="568442" y="319364"/>
            <a:chExt cx="3809924" cy="420565"/>
          </a:xfrm>
        </p:grpSpPr>
        <p:sp>
          <p:nvSpPr>
            <p:cNvPr id="39"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40" name="等腰三角形 39"/>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41"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4138657354"/>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par>
                          <p:cTn id="29" fill="hold">
                            <p:stCondLst>
                              <p:cond delay="3000"/>
                            </p:stCondLst>
                            <p:childTnLst>
                              <p:par>
                                <p:cTn id="30" presetID="47"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44249D77-3901-4564-8EE8-91E53A23865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空心弧 3"/>
          <p:cNvSpPr/>
          <p:nvPr/>
        </p:nvSpPr>
        <p:spPr>
          <a:xfrm rot="10800000">
            <a:off x="3395129" y="3194067"/>
            <a:ext cx="5739808" cy="2732816"/>
          </a:xfrm>
          <a:custGeom>
            <a:avLst/>
            <a:gdLst/>
            <a:ahLst/>
            <a:cxnLst/>
            <a:rect l="l" t="t" r="r" b="b"/>
            <a:pathLst>
              <a:path w="4168694" h="1984783">
                <a:moveTo>
                  <a:pt x="4168694" y="1984783"/>
                </a:moveTo>
                <a:lnTo>
                  <a:pt x="3538393" y="1984783"/>
                </a:lnTo>
                <a:cubicBezTo>
                  <a:pt x="3484776" y="1208622"/>
                  <a:pt x="2828914" y="609334"/>
                  <a:pt x="2047361" y="628464"/>
                </a:cubicBezTo>
                <a:cubicBezTo>
                  <a:pt x="1289867" y="647004"/>
                  <a:pt x="678726" y="1240002"/>
                  <a:pt x="628015" y="1984783"/>
                </a:cubicBezTo>
                <a:lnTo>
                  <a:pt x="0" y="1984783"/>
                </a:lnTo>
                <a:cubicBezTo>
                  <a:pt x="50482" y="898916"/>
                  <a:pt x="933661" y="27520"/>
                  <a:pt x="2031994" y="637"/>
                </a:cubicBezTo>
                <a:cubicBezTo>
                  <a:pt x="3164613" y="-27086"/>
                  <a:pt x="4112646" y="853371"/>
                  <a:pt x="4168694" y="1984783"/>
                </a:cubicBezTo>
                <a:close/>
              </a:path>
            </a:pathLst>
          </a:custGeom>
          <a:no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68" name="空心弧 4"/>
          <p:cNvSpPr/>
          <p:nvPr/>
        </p:nvSpPr>
        <p:spPr>
          <a:xfrm rot="10800000">
            <a:off x="4399651" y="3202740"/>
            <a:ext cx="3730767" cy="1722021"/>
          </a:xfrm>
          <a:custGeom>
            <a:avLst/>
            <a:gdLst/>
            <a:ahLst/>
            <a:cxnLst/>
            <a:rect l="l" t="t" r="r" b="b"/>
            <a:pathLst>
              <a:path w="2709572" h="1250666">
                <a:moveTo>
                  <a:pt x="2709572" y="1250666"/>
                </a:moveTo>
                <a:lnTo>
                  <a:pt x="2241513" y="1250666"/>
                </a:lnTo>
                <a:cubicBezTo>
                  <a:pt x="2186768" y="797393"/>
                  <a:pt x="1794965" y="454463"/>
                  <a:pt x="1331693" y="466527"/>
                </a:cubicBezTo>
                <a:cubicBezTo>
                  <a:pt x="884240" y="478179"/>
                  <a:pt x="520604" y="817078"/>
                  <a:pt x="468219" y="1250666"/>
                </a:cubicBezTo>
                <a:lnTo>
                  <a:pt x="0" y="1250666"/>
                </a:lnTo>
                <a:cubicBezTo>
                  <a:pt x="53850" y="563874"/>
                  <a:pt x="619223" y="18707"/>
                  <a:pt x="1319557" y="469"/>
                </a:cubicBezTo>
                <a:cubicBezTo>
                  <a:pt x="2043762" y="-18390"/>
                  <a:pt x="2653170" y="532962"/>
                  <a:pt x="2709572" y="1250666"/>
                </a:cubicBezTo>
                <a:close/>
              </a:path>
            </a:pathLst>
          </a:custGeom>
          <a:no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nvGrpSpPr>
          <p:cNvPr id="69" name="组合 68"/>
          <p:cNvGrpSpPr/>
          <p:nvPr/>
        </p:nvGrpSpPr>
        <p:grpSpPr>
          <a:xfrm>
            <a:off x="5206539" y="2036803"/>
            <a:ext cx="2137600" cy="2116987"/>
            <a:chOff x="3904904" y="1959650"/>
            <a:chExt cx="1603200" cy="1587740"/>
          </a:xfrm>
          <a:noFill/>
        </p:grpSpPr>
        <p:sp>
          <p:nvSpPr>
            <p:cNvPr id="70" name="椭圆 69"/>
            <p:cNvSpPr/>
            <p:nvPr/>
          </p:nvSpPr>
          <p:spPr>
            <a:xfrm>
              <a:off x="3904904" y="1959650"/>
              <a:ext cx="1587740" cy="1587740"/>
            </a:xfrm>
            <a:prstGeom prst="ellipse">
              <a:avLst/>
            </a:prstGeom>
            <a:grp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71" name="TextBox 70"/>
            <p:cNvSpPr txBox="1"/>
            <p:nvPr/>
          </p:nvSpPr>
          <p:spPr>
            <a:xfrm>
              <a:off x="4225697" y="2283718"/>
              <a:ext cx="1282407" cy="992579"/>
            </a:xfrm>
            <a:prstGeom prst="rect">
              <a:avLst/>
            </a:prstGeom>
            <a:grpFill/>
            <a:ln>
              <a:noFill/>
            </a:ln>
          </p:spPr>
          <p:txBody>
            <a:bodyPr wrap="square" rtlCol="0">
              <a:spAutoFit/>
            </a:bodyPr>
            <a:lstStyle/>
            <a:p>
              <a:r>
                <a:rPr lang="zh-CN" altLang="en-US" sz="4000" b="1" dirty="0">
                  <a:solidFill>
                    <a:schemeClr val="tx2"/>
                  </a:solidFill>
                  <a:cs typeface="+mn-ea"/>
                </a:rPr>
                <a:t>标题</a:t>
              </a:r>
              <a:endParaRPr lang="en-US" altLang="zh-CN" sz="4000" b="1" dirty="0">
                <a:solidFill>
                  <a:schemeClr val="tx2"/>
                </a:solidFill>
                <a:cs typeface="+mn-ea"/>
              </a:endParaRPr>
            </a:p>
            <a:p>
              <a:r>
                <a:rPr lang="zh-CN" altLang="en-US" sz="4000" b="1" dirty="0">
                  <a:solidFill>
                    <a:schemeClr val="tx2"/>
                  </a:solidFill>
                  <a:cs typeface="+mn-ea"/>
                </a:rPr>
                <a:t>文字</a:t>
              </a:r>
            </a:p>
          </p:txBody>
        </p:sp>
      </p:grpSp>
      <p:grpSp>
        <p:nvGrpSpPr>
          <p:cNvPr id="72" name="组合 71"/>
          <p:cNvGrpSpPr/>
          <p:nvPr/>
        </p:nvGrpSpPr>
        <p:grpSpPr>
          <a:xfrm>
            <a:off x="3720819" y="2117731"/>
            <a:ext cx="144643" cy="1371748"/>
            <a:chOff x="1137586" y="3367990"/>
            <a:chExt cx="127918" cy="1213138"/>
          </a:xfrm>
        </p:grpSpPr>
        <p:cxnSp>
          <p:nvCxnSpPr>
            <p:cNvPr id="73" name="直接连接符 72"/>
            <p:cNvCxnSpPr/>
            <p:nvPr/>
          </p:nvCxnSpPr>
          <p:spPr>
            <a:xfrm>
              <a:off x="1201545" y="3367990"/>
              <a:ext cx="0" cy="1213138"/>
            </a:xfrm>
            <a:prstGeom prst="line">
              <a:avLst/>
            </a:prstGeom>
            <a:ln w="28575">
              <a:solidFill>
                <a:srgbClr val="3F3F3F"/>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1137586" y="4453210"/>
              <a:ext cx="127918" cy="127918"/>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grpSp>
        <p:nvGrpSpPr>
          <p:cNvPr id="75" name="组合 74"/>
          <p:cNvGrpSpPr/>
          <p:nvPr/>
        </p:nvGrpSpPr>
        <p:grpSpPr>
          <a:xfrm>
            <a:off x="7785588" y="2321947"/>
            <a:ext cx="144643" cy="1371748"/>
            <a:chOff x="1137586" y="3367990"/>
            <a:chExt cx="127918" cy="1213138"/>
          </a:xfrm>
          <a:solidFill>
            <a:schemeClr val="tx1"/>
          </a:solidFill>
        </p:grpSpPr>
        <p:cxnSp>
          <p:nvCxnSpPr>
            <p:cNvPr id="76" name="直接连接符 75"/>
            <p:cNvCxnSpPr/>
            <p:nvPr/>
          </p:nvCxnSpPr>
          <p:spPr>
            <a:xfrm>
              <a:off x="1201545" y="3367990"/>
              <a:ext cx="0" cy="1213138"/>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1137586" y="4453210"/>
              <a:ext cx="127918" cy="127918"/>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grpSp>
      <p:grpSp>
        <p:nvGrpSpPr>
          <p:cNvPr id="78" name="组合 77"/>
          <p:cNvGrpSpPr/>
          <p:nvPr/>
        </p:nvGrpSpPr>
        <p:grpSpPr>
          <a:xfrm>
            <a:off x="7414290" y="1028735"/>
            <a:ext cx="3769415" cy="1047012"/>
            <a:chOff x="5505214" y="1341804"/>
            <a:chExt cx="3188529" cy="885661"/>
          </a:xfrm>
        </p:grpSpPr>
        <p:sp>
          <p:nvSpPr>
            <p:cNvPr id="79" name="TextBox 78"/>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cs typeface="+mn-ea"/>
                </a:rPr>
                <a:t>02.</a:t>
              </a:r>
              <a:r>
                <a:rPr lang="zh-CN" altLang="en-US" sz="3200" b="1" dirty="0">
                  <a:solidFill>
                    <a:schemeClr val="tx2"/>
                  </a:solidFill>
                  <a:cs typeface="+mn-ea"/>
                </a:rPr>
                <a:t>标题</a:t>
              </a:r>
            </a:p>
          </p:txBody>
        </p:sp>
        <p:sp>
          <p:nvSpPr>
            <p:cNvPr id="80" name="TextBox 79"/>
            <p:cNvSpPr txBox="1"/>
            <p:nvPr/>
          </p:nvSpPr>
          <p:spPr>
            <a:xfrm>
              <a:off x="5508104" y="1836945"/>
              <a:ext cx="3185639" cy="390520"/>
            </a:xfrm>
            <a:prstGeom prst="rect">
              <a:avLst/>
            </a:prstGeom>
            <a:noFill/>
          </p:spPr>
          <p:txBody>
            <a:bodyPr wrap="square" rtlCol="0">
              <a:spAutoFit/>
            </a:bodyPr>
            <a:lstStyle/>
            <a:p>
              <a:r>
                <a:rPr lang="zh-CN" altLang="en-US" sz="2400" dirty="0">
                  <a:solidFill>
                    <a:schemeClr val="tx2"/>
                  </a:solidFill>
                  <a:cs typeface="+mn-ea"/>
                </a:rPr>
                <a:t>请输入要写的文字内容</a:t>
              </a:r>
            </a:p>
          </p:txBody>
        </p:sp>
      </p:grpSp>
      <p:grpSp>
        <p:nvGrpSpPr>
          <p:cNvPr id="81" name="组合 80"/>
          <p:cNvGrpSpPr/>
          <p:nvPr/>
        </p:nvGrpSpPr>
        <p:grpSpPr>
          <a:xfrm>
            <a:off x="2159563" y="1028735"/>
            <a:ext cx="3769415" cy="1047012"/>
            <a:chOff x="5505214" y="1341804"/>
            <a:chExt cx="3188529" cy="885661"/>
          </a:xfrm>
        </p:grpSpPr>
        <p:sp>
          <p:nvSpPr>
            <p:cNvPr id="82" name="TextBox 81"/>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cs typeface="+mn-ea"/>
                </a:rPr>
                <a:t>01.</a:t>
              </a:r>
              <a:r>
                <a:rPr lang="zh-CN" altLang="en-US" sz="3200" b="1" dirty="0">
                  <a:solidFill>
                    <a:schemeClr val="tx2"/>
                  </a:solidFill>
                  <a:cs typeface="+mn-ea"/>
                </a:rPr>
                <a:t>标题</a:t>
              </a:r>
            </a:p>
          </p:txBody>
        </p:sp>
        <p:sp>
          <p:nvSpPr>
            <p:cNvPr id="83" name="TextBox 82"/>
            <p:cNvSpPr txBox="1"/>
            <p:nvPr/>
          </p:nvSpPr>
          <p:spPr>
            <a:xfrm>
              <a:off x="5508104" y="1836945"/>
              <a:ext cx="3185639" cy="390520"/>
            </a:xfrm>
            <a:prstGeom prst="rect">
              <a:avLst/>
            </a:prstGeom>
            <a:noFill/>
          </p:spPr>
          <p:txBody>
            <a:bodyPr wrap="square" rtlCol="0">
              <a:spAutoFit/>
            </a:bodyPr>
            <a:lstStyle/>
            <a:p>
              <a:r>
                <a:rPr lang="zh-CN" altLang="en-US" sz="2400" dirty="0">
                  <a:solidFill>
                    <a:schemeClr val="tx2"/>
                  </a:solidFill>
                  <a:cs typeface="+mn-ea"/>
                </a:rPr>
                <a:t>请输入要写的文字内容</a:t>
              </a:r>
            </a:p>
          </p:txBody>
        </p:sp>
      </p:grpSp>
      <p:grpSp>
        <p:nvGrpSpPr>
          <p:cNvPr id="84" name="组合 83"/>
          <p:cNvGrpSpPr/>
          <p:nvPr/>
        </p:nvGrpSpPr>
        <p:grpSpPr>
          <a:xfrm>
            <a:off x="568443" y="319365"/>
            <a:ext cx="3809921" cy="420564"/>
            <a:chOff x="568442" y="319364"/>
            <a:chExt cx="3809924" cy="420565"/>
          </a:xfrm>
        </p:grpSpPr>
        <p:sp>
          <p:nvSpPr>
            <p:cNvPr id="85"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86" name="等腰三角形 85"/>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87"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511534522"/>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fade">
                                      <p:cBhvr>
                                        <p:cTn id="18" dur="1000"/>
                                        <p:tgtEl>
                                          <p:spTgt spid="68"/>
                                        </p:tgtEl>
                                      </p:cBhvr>
                                    </p:animEffect>
                                    <p:anim calcmode="lin" valueType="num">
                                      <p:cBhvr>
                                        <p:cTn id="19" dur="1000" fill="hold"/>
                                        <p:tgtEl>
                                          <p:spTgt spid="68"/>
                                        </p:tgtEl>
                                        <p:attrNameLst>
                                          <p:attrName>ppt_x</p:attrName>
                                        </p:attrNameLst>
                                      </p:cBhvr>
                                      <p:tavLst>
                                        <p:tav tm="0">
                                          <p:val>
                                            <p:strVal val="#ppt_x"/>
                                          </p:val>
                                        </p:tav>
                                        <p:tav tm="100000">
                                          <p:val>
                                            <p:strVal val="#ppt_x"/>
                                          </p:val>
                                        </p:tav>
                                      </p:tavLst>
                                    </p:anim>
                                    <p:anim calcmode="lin" valueType="num">
                                      <p:cBhvr>
                                        <p:cTn id="20" dur="1000" fill="hold"/>
                                        <p:tgtEl>
                                          <p:spTgt spid="6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fade">
                                      <p:cBhvr>
                                        <p:cTn id="24" dur="1000"/>
                                        <p:tgtEl>
                                          <p:spTgt spid="67"/>
                                        </p:tgtEl>
                                      </p:cBhvr>
                                    </p:animEffect>
                                    <p:anim calcmode="lin" valueType="num">
                                      <p:cBhvr>
                                        <p:cTn id="25" dur="1000" fill="hold"/>
                                        <p:tgtEl>
                                          <p:spTgt spid="67"/>
                                        </p:tgtEl>
                                        <p:attrNameLst>
                                          <p:attrName>ppt_x</p:attrName>
                                        </p:attrNameLst>
                                      </p:cBhvr>
                                      <p:tavLst>
                                        <p:tav tm="0">
                                          <p:val>
                                            <p:strVal val="#ppt_x"/>
                                          </p:val>
                                        </p:tav>
                                        <p:tav tm="100000">
                                          <p:val>
                                            <p:strVal val="#ppt_x"/>
                                          </p:val>
                                        </p:tav>
                                      </p:tavLst>
                                    </p:anim>
                                    <p:anim calcmode="lin" valueType="num">
                                      <p:cBhvr>
                                        <p:cTn id="26" dur="1000" fill="hold"/>
                                        <p:tgtEl>
                                          <p:spTgt spid="6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down)">
                                      <p:cBhvr>
                                        <p:cTn id="30" dur="500"/>
                                        <p:tgtEl>
                                          <p:spTgt spid="75"/>
                                        </p:tgtEl>
                                      </p:cBhvr>
                                    </p:animEffect>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down)">
                                      <p:cBhvr>
                                        <p:cTn id="34" dur="500"/>
                                        <p:tgtEl>
                                          <p:spTgt spid="72"/>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81"/>
                                        </p:tgtEl>
                                        <p:attrNameLst>
                                          <p:attrName>style.visibility</p:attrName>
                                        </p:attrNameLst>
                                      </p:cBhvr>
                                      <p:to>
                                        <p:strVal val="visible"/>
                                      </p:to>
                                    </p:set>
                                    <p:animEffect transition="in" filter="wipe(left)">
                                      <p:cBhvr>
                                        <p:cTn id="4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xmlns="" id="{D687FB26-424A-498A-8E34-5B05F730497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409392" y="3310783"/>
            <a:ext cx="5378709" cy="1728191"/>
            <a:chOff x="2557044" y="2483087"/>
            <a:chExt cx="4034032" cy="1296143"/>
          </a:xfrm>
        </p:grpSpPr>
        <p:sp>
          <p:nvSpPr>
            <p:cNvPr id="11"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sz="2400">
                <a:solidFill>
                  <a:schemeClr val="bg1"/>
                </a:solidFill>
                <a:cs typeface="+mn-ea"/>
              </a:endParaRPr>
            </a:p>
          </p:txBody>
        </p:sp>
        <p:sp>
          <p:nvSpPr>
            <p:cNvPr id="12"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sz="2400">
                <a:solidFill>
                  <a:schemeClr val="bg1"/>
                </a:solidFill>
                <a:cs typeface="+mn-ea"/>
              </a:endParaRPr>
            </a:p>
          </p:txBody>
        </p:sp>
        <p:sp>
          <p:nvSpPr>
            <p:cNvPr id="13"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sz="2400">
                <a:solidFill>
                  <a:schemeClr val="bg1"/>
                </a:solidFill>
                <a:cs typeface="+mn-ea"/>
              </a:endParaRPr>
            </a:p>
          </p:txBody>
        </p:sp>
        <p:sp>
          <p:nvSpPr>
            <p:cNvPr id="14"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sz="2400">
                <a:solidFill>
                  <a:schemeClr val="bg1"/>
                </a:solidFill>
                <a:cs typeface="+mn-ea"/>
              </a:endParaRPr>
            </a:p>
          </p:txBody>
        </p:sp>
        <p:sp>
          <p:nvSpPr>
            <p:cNvPr id="15" name="Line 38"/>
            <p:cNvSpPr>
              <a:spLocks noChangeShapeType="1"/>
            </p:cNvSpPr>
            <p:nvPr/>
          </p:nvSpPr>
          <p:spPr bwMode="auto">
            <a:xfrm rot="618245" flipV="1">
              <a:off x="5096515" y="2825680"/>
              <a:ext cx="662346" cy="765124"/>
            </a:xfrm>
            <a:prstGeom prst="line">
              <a:avLst/>
            </a:prstGeom>
            <a:noFill/>
            <a:ln w="9525">
              <a:solidFill>
                <a:srgbClr val="3F3F3F"/>
              </a:solidFill>
              <a:round/>
              <a:headEnd/>
              <a:tailEnd type="triangle" w="med" len="med"/>
            </a:ln>
          </p:spPr>
          <p:txBody>
            <a:bodyPr/>
            <a:lstStyle/>
            <a:p>
              <a:endParaRPr lang="zh-CN" altLang="en-US" sz="2400">
                <a:solidFill>
                  <a:schemeClr val="bg1"/>
                </a:solidFill>
                <a:cs typeface="+mn-ea"/>
              </a:endParaRPr>
            </a:p>
          </p:txBody>
        </p:sp>
        <p:sp>
          <p:nvSpPr>
            <p:cNvPr id="16"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sz="2400">
                <a:solidFill>
                  <a:schemeClr val="bg1"/>
                </a:solidFill>
                <a:cs typeface="+mn-ea"/>
              </a:endParaRPr>
            </a:p>
          </p:txBody>
        </p:sp>
      </p:grpSp>
      <p:sp>
        <p:nvSpPr>
          <p:cNvPr id="17" name="Oval 20"/>
          <p:cNvSpPr>
            <a:spLocks noChangeArrowheads="1"/>
          </p:cNvSpPr>
          <p:nvPr/>
        </p:nvSpPr>
        <p:spPr bwMode="auto">
          <a:xfrm>
            <a:off x="5027192" y="2102191"/>
            <a:ext cx="1077264" cy="1073459"/>
          </a:xfrm>
          <a:prstGeom prst="ellipse">
            <a:avLst/>
          </a:prstGeom>
          <a:noFill/>
          <a:ln w="19050" algn="ctr">
            <a:solidFill>
              <a:srgbClr val="3F3F3F"/>
            </a:solidFill>
            <a:round/>
            <a:headEnd/>
            <a:tailEnd/>
          </a:ln>
        </p:spPr>
        <p:txBody>
          <a:bodyPr wrap="none" anchor="ctr"/>
          <a:lstStyle/>
          <a:p>
            <a:pPr algn="ctr"/>
            <a:r>
              <a:rPr lang="en-US" altLang="zh-CN" sz="5333" dirty="0">
                <a:solidFill>
                  <a:srgbClr val="262626"/>
                </a:solidFill>
                <a:cs typeface="+mn-ea"/>
              </a:rPr>
              <a:t>3</a:t>
            </a:r>
          </a:p>
        </p:txBody>
      </p:sp>
      <p:sp>
        <p:nvSpPr>
          <p:cNvPr id="18" name="Oval 25"/>
          <p:cNvSpPr>
            <a:spLocks noChangeArrowheads="1"/>
          </p:cNvSpPr>
          <p:nvPr/>
        </p:nvSpPr>
        <p:spPr bwMode="auto">
          <a:xfrm>
            <a:off x="6557442" y="2147872"/>
            <a:ext cx="1077265" cy="1073457"/>
          </a:xfrm>
          <a:prstGeom prst="ellipse">
            <a:avLst/>
          </a:prstGeom>
          <a:noFill/>
          <a:ln w="19050" algn="ctr">
            <a:solidFill>
              <a:srgbClr val="3F3F3F"/>
            </a:solidFill>
            <a:round/>
            <a:headEnd/>
            <a:tailEnd/>
          </a:ln>
        </p:spPr>
        <p:txBody>
          <a:bodyPr wrap="none" anchor="ctr"/>
          <a:lstStyle/>
          <a:p>
            <a:pPr algn="ctr"/>
            <a:r>
              <a:rPr lang="en-US" altLang="zh-CN" sz="5333" dirty="0">
                <a:solidFill>
                  <a:srgbClr val="262626"/>
                </a:solidFill>
                <a:cs typeface="+mn-ea"/>
              </a:rPr>
              <a:t>4</a:t>
            </a:r>
          </a:p>
        </p:txBody>
      </p:sp>
      <p:sp>
        <p:nvSpPr>
          <p:cNvPr id="24" name="Oval 5"/>
          <p:cNvSpPr>
            <a:spLocks noChangeArrowheads="1"/>
          </p:cNvSpPr>
          <p:nvPr/>
        </p:nvSpPr>
        <p:spPr bwMode="auto">
          <a:xfrm>
            <a:off x="2286448" y="3929352"/>
            <a:ext cx="1077264" cy="1073459"/>
          </a:xfrm>
          <a:prstGeom prst="ellipse">
            <a:avLst/>
          </a:prstGeom>
          <a:noFill/>
          <a:ln w="19050" algn="ctr">
            <a:solidFill>
              <a:srgbClr val="3F3F3F"/>
            </a:solidFill>
            <a:round/>
            <a:headEnd/>
            <a:tailEnd/>
          </a:ln>
        </p:spPr>
        <p:txBody>
          <a:bodyPr wrap="none" anchor="ctr"/>
          <a:lstStyle/>
          <a:p>
            <a:pPr algn="ctr"/>
            <a:r>
              <a:rPr lang="en-US" altLang="zh-CN" sz="5333" dirty="0">
                <a:solidFill>
                  <a:srgbClr val="262626"/>
                </a:solidFill>
                <a:cs typeface="+mn-ea"/>
              </a:rPr>
              <a:t>1</a:t>
            </a:r>
          </a:p>
        </p:txBody>
      </p:sp>
      <p:sp>
        <p:nvSpPr>
          <p:cNvPr id="28" name="Oval 30"/>
          <p:cNvSpPr>
            <a:spLocks noChangeArrowheads="1"/>
          </p:cNvSpPr>
          <p:nvPr/>
        </p:nvSpPr>
        <p:spPr bwMode="auto">
          <a:xfrm>
            <a:off x="8978431" y="3975032"/>
            <a:ext cx="1077264" cy="1073459"/>
          </a:xfrm>
          <a:prstGeom prst="ellipse">
            <a:avLst/>
          </a:prstGeom>
          <a:noFill/>
          <a:ln w="19050" algn="ctr">
            <a:solidFill>
              <a:srgbClr val="3F3F3F"/>
            </a:solidFill>
            <a:round/>
            <a:headEnd/>
            <a:tailEnd/>
          </a:ln>
        </p:spPr>
        <p:txBody>
          <a:bodyPr wrap="none" anchor="ctr"/>
          <a:lstStyle/>
          <a:p>
            <a:pPr algn="ctr"/>
            <a:r>
              <a:rPr lang="en-US" altLang="zh-CN" sz="5333" dirty="0">
                <a:solidFill>
                  <a:srgbClr val="262626"/>
                </a:solidFill>
                <a:cs typeface="+mn-ea"/>
              </a:rPr>
              <a:t>6</a:t>
            </a:r>
          </a:p>
        </p:txBody>
      </p:sp>
      <p:sp>
        <p:nvSpPr>
          <p:cNvPr id="29" name="Oval 10"/>
          <p:cNvSpPr>
            <a:spLocks noChangeArrowheads="1"/>
          </p:cNvSpPr>
          <p:nvPr/>
        </p:nvSpPr>
        <p:spPr bwMode="auto">
          <a:xfrm>
            <a:off x="3405590" y="2855894"/>
            <a:ext cx="1077265" cy="1073457"/>
          </a:xfrm>
          <a:prstGeom prst="ellipse">
            <a:avLst/>
          </a:prstGeom>
          <a:noFill/>
          <a:ln w="19050" algn="ctr">
            <a:solidFill>
              <a:srgbClr val="3F3F3F"/>
            </a:solidFill>
            <a:round/>
            <a:headEnd/>
            <a:tailEnd/>
          </a:ln>
        </p:spPr>
        <p:txBody>
          <a:bodyPr wrap="none" anchor="ctr"/>
          <a:lstStyle/>
          <a:p>
            <a:pPr algn="ctr"/>
            <a:r>
              <a:rPr lang="en-US" altLang="zh-CN" sz="5333" dirty="0">
                <a:solidFill>
                  <a:srgbClr val="262626"/>
                </a:solidFill>
                <a:cs typeface="+mn-ea"/>
              </a:rPr>
              <a:t>2</a:t>
            </a:r>
          </a:p>
        </p:txBody>
      </p:sp>
      <p:sp>
        <p:nvSpPr>
          <p:cNvPr id="30" name="Oval 15"/>
          <p:cNvSpPr>
            <a:spLocks noChangeArrowheads="1"/>
          </p:cNvSpPr>
          <p:nvPr/>
        </p:nvSpPr>
        <p:spPr bwMode="auto">
          <a:xfrm>
            <a:off x="7855484" y="2823540"/>
            <a:ext cx="1077264" cy="1073459"/>
          </a:xfrm>
          <a:prstGeom prst="ellipse">
            <a:avLst/>
          </a:prstGeom>
          <a:noFill/>
          <a:ln w="19050" algn="ctr">
            <a:solidFill>
              <a:srgbClr val="3F3F3F"/>
            </a:solidFill>
            <a:round/>
            <a:headEnd/>
            <a:tailEnd/>
          </a:ln>
        </p:spPr>
        <p:txBody>
          <a:bodyPr wrap="none" anchor="ctr"/>
          <a:lstStyle/>
          <a:p>
            <a:pPr algn="ctr"/>
            <a:r>
              <a:rPr lang="en-US" altLang="zh-CN" sz="5333" dirty="0">
                <a:solidFill>
                  <a:srgbClr val="262626"/>
                </a:solidFill>
                <a:cs typeface="+mn-ea"/>
              </a:rPr>
              <a:t>5</a:t>
            </a:r>
          </a:p>
        </p:txBody>
      </p:sp>
      <p:grpSp>
        <p:nvGrpSpPr>
          <p:cNvPr id="31" name="组合 30"/>
          <p:cNvGrpSpPr/>
          <p:nvPr/>
        </p:nvGrpSpPr>
        <p:grpSpPr>
          <a:xfrm>
            <a:off x="623392" y="1300904"/>
            <a:ext cx="11041227" cy="2554234"/>
            <a:chOff x="467544" y="975678"/>
            <a:chExt cx="8280920" cy="1915675"/>
          </a:xfrm>
        </p:grpSpPr>
        <p:sp>
          <p:nvSpPr>
            <p:cNvPr id="32" name="Rectangle 58"/>
            <p:cNvSpPr>
              <a:spLocks noChangeArrowheads="1"/>
            </p:cNvSpPr>
            <p:nvPr/>
          </p:nvSpPr>
          <p:spPr bwMode="auto">
            <a:xfrm>
              <a:off x="2771800" y="1001374"/>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a:p>
              <a:pPr algn="ct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p:txBody>
        </p:sp>
        <p:sp>
          <p:nvSpPr>
            <p:cNvPr id="33" name="Rectangle 61"/>
            <p:cNvSpPr>
              <a:spLocks noChangeArrowheads="1"/>
            </p:cNvSpPr>
            <p:nvPr/>
          </p:nvSpPr>
          <p:spPr bwMode="auto">
            <a:xfrm>
              <a:off x="5022765" y="975678"/>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a:p>
              <a:pPr algn="ct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p:txBody>
        </p:sp>
        <p:sp>
          <p:nvSpPr>
            <p:cNvPr id="34" name="Rectangle 64"/>
            <p:cNvSpPr>
              <a:spLocks noChangeArrowheads="1"/>
            </p:cNvSpPr>
            <p:nvPr/>
          </p:nvSpPr>
          <p:spPr bwMode="auto">
            <a:xfrm>
              <a:off x="467544" y="2355726"/>
              <a:ext cx="1781483"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a:p>
              <a:pPr algn="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p:txBody>
        </p:sp>
        <p:sp>
          <p:nvSpPr>
            <p:cNvPr id="35" name="Rectangle 67"/>
            <p:cNvSpPr>
              <a:spLocks noChangeArrowheads="1"/>
            </p:cNvSpPr>
            <p:nvPr/>
          </p:nvSpPr>
          <p:spPr bwMode="auto">
            <a:xfrm>
              <a:off x="6966981" y="2415838"/>
              <a:ext cx="1781483"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a:p>
              <a:pP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p:txBody>
        </p:sp>
        <p:sp>
          <p:nvSpPr>
            <p:cNvPr id="36" name="Rectangle 70"/>
            <p:cNvSpPr>
              <a:spLocks noChangeArrowheads="1"/>
            </p:cNvSpPr>
            <p:nvPr/>
          </p:nvSpPr>
          <p:spPr bwMode="auto">
            <a:xfrm>
              <a:off x="1187624" y="1553754"/>
              <a:ext cx="1781484"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a:solidFill>
                    <a:srgbClr val="262626"/>
                  </a:solidFill>
                  <a:latin typeface="微软雅黑" pitchFamily="34" charset="-122"/>
                  <a:cs typeface="+mn-ea"/>
                </a:rPr>
                <a:t>单击此处添加文字内容</a:t>
              </a:r>
            </a:p>
            <a:p>
              <a:pPr algn="r">
                <a:spcBef>
                  <a:spcPct val="20000"/>
                </a:spcBef>
                <a:buClr>
                  <a:srgbClr val="E1B40C"/>
                </a:buClr>
                <a:buFont typeface="微软雅黑" pitchFamily="34" charset="-122"/>
                <a:buNone/>
              </a:pPr>
              <a:r>
                <a:rPr lang="zh-CN" altLang="en-US" sz="1600">
                  <a:solidFill>
                    <a:srgbClr val="262626"/>
                  </a:solidFill>
                  <a:latin typeface="微软雅黑" pitchFamily="34" charset="-122"/>
                  <a:cs typeface="+mn-ea"/>
                </a:rPr>
                <a:t>单击此处添加文字内容</a:t>
              </a:r>
            </a:p>
          </p:txBody>
        </p:sp>
        <p:sp>
          <p:nvSpPr>
            <p:cNvPr id="37" name="Rectangle 73"/>
            <p:cNvSpPr>
              <a:spLocks noChangeArrowheads="1"/>
            </p:cNvSpPr>
            <p:nvPr/>
          </p:nvSpPr>
          <p:spPr bwMode="auto">
            <a:xfrm>
              <a:off x="6750958" y="1641105"/>
              <a:ext cx="1781482"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a:p>
              <a:pPr>
                <a:spcBef>
                  <a:spcPct val="20000"/>
                </a:spcBef>
                <a:buClr>
                  <a:srgbClr val="E1B40C"/>
                </a:buClr>
                <a:buFont typeface="微软雅黑" pitchFamily="34" charset="-122"/>
                <a:buNone/>
              </a:pPr>
              <a:r>
                <a:rPr lang="zh-CN" altLang="en-US" sz="1600" dirty="0">
                  <a:solidFill>
                    <a:srgbClr val="262626"/>
                  </a:solidFill>
                  <a:latin typeface="微软雅黑" pitchFamily="34" charset="-122"/>
                  <a:cs typeface="+mn-ea"/>
                </a:rPr>
                <a:t>单击此处添加文字内容</a:t>
              </a:r>
            </a:p>
          </p:txBody>
        </p:sp>
      </p:grpSp>
      <p:sp>
        <p:nvSpPr>
          <p:cNvPr id="38" name="Oval 44"/>
          <p:cNvSpPr>
            <a:spLocks noChangeArrowheads="1"/>
          </p:cNvSpPr>
          <p:nvPr/>
        </p:nvSpPr>
        <p:spPr bwMode="gray">
          <a:xfrm>
            <a:off x="5339336" y="4483215"/>
            <a:ext cx="1751032" cy="1730095"/>
          </a:xfrm>
          <a:prstGeom prst="ellipse">
            <a:avLst/>
          </a:prstGeom>
          <a:noFill/>
          <a:ln w="19050" algn="ctr">
            <a:solidFill>
              <a:srgbClr val="3F3F3F"/>
            </a:solidFill>
            <a:round/>
            <a:headEnd/>
            <a:tailEnd/>
          </a:ln>
        </p:spPr>
        <p:txBody>
          <a:bodyPr wrap="none" anchor="ctr"/>
          <a:lstStyle/>
          <a:p>
            <a:pPr algn="ctr"/>
            <a:r>
              <a:rPr lang="zh-CN" altLang="en-US" sz="2400" b="1" dirty="0">
                <a:solidFill>
                  <a:srgbClr val="262626"/>
                </a:solidFill>
                <a:cs typeface="+mn-ea"/>
              </a:rPr>
              <a:t>单击此处</a:t>
            </a:r>
          </a:p>
          <a:p>
            <a:pPr algn="ctr"/>
            <a:r>
              <a:rPr lang="zh-CN" altLang="en-US" sz="2400" b="1" dirty="0">
                <a:solidFill>
                  <a:srgbClr val="262626"/>
                </a:solidFill>
                <a:cs typeface="+mn-ea"/>
              </a:rPr>
              <a:t>添加文字</a:t>
            </a:r>
          </a:p>
        </p:txBody>
      </p:sp>
      <p:grpSp>
        <p:nvGrpSpPr>
          <p:cNvPr id="23" name="组合 22"/>
          <p:cNvGrpSpPr/>
          <p:nvPr/>
        </p:nvGrpSpPr>
        <p:grpSpPr>
          <a:xfrm>
            <a:off x="568443" y="319365"/>
            <a:ext cx="3809921" cy="420564"/>
            <a:chOff x="568442" y="319364"/>
            <a:chExt cx="3809924" cy="420565"/>
          </a:xfrm>
        </p:grpSpPr>
        <p:sp>
          <p:nvSpPr>
            <p:cNvPr id="25"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26" name="等腰三角形 25"/>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27"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1833062966"/>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4" grpId="0" animBg="1"/>
      <p:bldP spid="28" grpId="0" animBg="1"/>
      <p:bldP spid="29" grpId="0" animBg="1"/>
      <p:bldP spid="30" grpId="0" animBg="1"/>
      <p:bldP spid="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48D832EC-3F62-4278-9A22-54CDC2397FB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242644" y="3620578"/>
            <a:ext cx="3151857" cy="1077218"/>
            <a:chOff x="6181982" y="2641142"/>
            <a:chExt cx="2363893" cy="807913"/>
          </a:xfrm>
        </p:grpSpPr>
        <p:sp>
          <p:nvSpPr>
            <p:cNvPr id="3" name="椭圆 2"/>
            <p:cNvSpPr/>
            <p:nvPr/>
          </p:nvSpPr>
          <p:spPr>
            <a:xfrm>
              <a:off x="6181982" y="2749923"/>
              <a:ext cx="2363893" cy="443545"/>
            </a:xfrm>
            <a:prstGeom prst="ellipse">
              <a:avLst/>
            </a:prstGeom>
            <a:noFill/>
            <a:ln w="28575">
              <a:solidFill>
                <a:schemeClr val="tx1"/>
              </a:solidFill>
              <a:prstDash val="solid"/>
            </a:ln>
            <a:effectLst/>
          </p:spPr>
          <p:txBody>
            <a:bodyPr wrap="square" rtlCol="0" anchor="ctr">
              <a:spAutoFit/>
            </a:bodyPr>
            <a:lstStyle/>
            <a:p>
              <a:pPr algn="ctr"/>
              <a:endParaRPr lang="zh-CN" altLang="en-US" sz="2133" b="1">
                <a:solidFill>
                  <a:prstClr val="white"/>
                </a:solidFill>
                <a:latin typeface="微软雅黑" pitchFamily="34" charset="-122"/>
                <a:cs typeface="+mn-ea"/>
              </a:endParaRPr>
            </a:p>
          </p:txBody>
        </p:sp>
        <p:sp>
          <p:nvSpPr>
            <p:cNvPr id="4" name="矩形 3"/>
            <p:cNvSpPr/>
            <p:nvPr/>
          </p:nvSpPr>
          <p:spPr>
            <a:xfrm>
              <a:off x="6918935" y="2641142"/>
              <a:ext cx="1061829" cy="807913"/>
            </a:xfrm>
            <a:prstGeom prst="rect">
              <a:avLst/>
            </a:prstGeom>
            <a:noFill/>
            <a:ln>
              <a:noFill/>
            </a:ln>
          </p:spPr>
          <p:txBody>
            <a:bodyPr wrap="none">
              <a:spAutoFit/>
            </a:bodyPr>
            <a:lstStyle/>
            <a:p>
              <a:r>
                <a:rPr lang="zh-CN" altLang="en-US" sz="1600" dirty="0">
                  <a:solidFill>
                    <a:srgbClr val="262626"/>
                  </a:solidFill>
                  <a:latin typeface="+mn-ea"/>
                  <a:cs typeface="+mn-ea"/>
                </a:rPr>
                <a:t>单击添加文本</a:t>
              </a:r>
              <a:endParaRPr lang="en-US" altLang="zh-CN" sz="1600" dirty="0">
                <a:solidFill>
                  <a:srgbClr val="262626"/>
                </a:solidFill>
                <a:latin typeface="+mn-ea"/>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p:txBody>
        </p:sp>
      </p:grpSp>
      <p:grpSp>
        <p:nvGrpSpPr>
          <p:cNvPr id="5" name="组合 4"/>
          <p:cNvGrpSpPr/>
          <p:nvPr/>
        </p:nvGrpSpPr>
        <p:grpSpPr>
          <a:xfrm>
            <a:off x="1103446" y="1412777"/>
            <a:ext cx="10007786" cy="2557804"/>
            <a:chOff x="827584" y="985292"/>
            <a:chExt cx="7505839" cy="1918353"/>
          </a:xfrm>
        </p:grpSpPr>
        <p:sp>
          <p:nvSpPr>
            <p:cNvPr id="6" name="矩形 5"/>
            <p:cNvSpPr/>
            <p:nvPr/>
          </p:nvSpPr>
          <p:spPr>
            <a:xfrm>
              <a:off x="2996128" y="985292"/>
              <a:ext cx="1061829" cy="346249"/>
            </a:xfrm>
            <a:prstGeom prst="rect">
              <a:avLst/>
            </a:prstGeom>
            <a:ln>
              <a:noFill/>
            </a:ln>
          </p:spPr>
          <p:txBody>
            <a:bodyPr wrap="none">
              <a:spAutoFit/>
            </a:bodyPr>
            <a:lstStyle/>
            <a:p>
              <a:r>
                <a:rPr lang="zh-CN" altLang="en-US" sz="2400" dirty="0">
                  <a:solidFill>
                    <a:srgbClr val="262626"/>
                  </a:solidFill>
                  <a:latin typeface="+mn-ea"/>
                  <a:cs typeface="+mn-ea"/>
                </a:rPr>
                <a:t>文本标题</a:t>
              </a:r>
              <a:endParaRPr lang="zh-CN" altLang="en-US" sz="2400" dirty="0">
                <a:solidFill>
                  <a:srgbClr val="262626"/>
                </a:solidFill>
                <a:cs typeface="+mn-ea"/>
              </a:endParaRPr>
            </a:p>
          </p:txBody>
        </p:sp>
        <p:sp>
          <p:nvSpPr>
            <p:cNvPr id="7" name="矩形 6"/>
            <p:cNvSpPr/>
            <p:nvPr/>
          </p:nvSpPr>
          <p:spPr>
            <a:xfrm>
              <a:off x="827584" y="1273324"/>
              <a:ext cx="1423300" cy="346249"/>
            </a:xfrm>
            <a:prstGeom prst="rect">
              <a:avLst/>
            </a:prstGeom>
            <a:ln>
              <a:noFill/>
            </a:ln>
          </p:spPr>
          <p:txBody>
            <a:bodyPr wrap="square">
              <a:spAutoFit/>
            </a:bodyPr>
            <a:lstStyle/>
            <a:p>
              <a:r>
                <a:rPr lang="zh-CN" altLang="en-US" sz="2400" dirty="0">
                  <a:solidFill>
                    <a:srgbClr val="262626"/>
                  </a:solidFill>
                  <a:latin typeface="+mn-ea"/>
                  <a:cs typeface="+mn-ea"/>
                </a:rPr>
                <a:t>文本标题</a:t>
              </a:r>
              <a:endParaRPr lang="zh-CN" altLang="en-US" sz="2400" dirty="0">
                <a:solidFill>
                  <a:srgbClr val="262626"/>
                </a:solidFill>
                <a:cs typeface="+mn-ea"/>
              </a:endParaRPr>
            </a:p>
          </p:txBody>
        </p:sp>
        <p:sp>
          <p:nvSpPr>
            <p:cNvPr id="8" name="矩形 7"/>
            <p:cNvSpPr/>
            <p:nvPr/>
          </p:nvSpPr>
          <p:spPr>
            <a:xfrm>
              <a:off x="6348265" y="1366142"/>
              <a:ext cx="1985158" cy="346249"/>
            </a:xfrm>
            <a:prstGeom prst="rect">
              <a:avLst/>
            </a:prstGeom>
            <a:ln>
              <a:noFill/>
            </a:ln>
          </p:spPr>
          <p:txBody>
            <a:bodyPr wrap="none">
              <a:spAutoFit/>
            </a:bodyPr>
            <a:lstStyle/>
            <a:p>
              <a:r>
                <a:rPr lang="zh-CN" altLang="en-US" sz="2400" dirty="0">
                  <a:solidFill>
                    <a:srgbClr val="262626"/>
                  </a:solidFill>
                  <a:latin typeface="+mn-ea"/>
                  <a:cs typeface="+mn-ea"/>
                </a:rPr>
                <a:t>单击添加文本标题</a:t>
              </a:r>
              <a:endParaRPr lang="zh-CN" altLang="en-US" sz="2400" dirty="0">
                <a:solidFill>
                  <a:srgbClr val="262626"/>
                </a:solidFill>
                <a:cs typeface="+mn-ea"/>
              </a:endParaRPr>
            </a:p>
          </p:txBody>
        </p:sp>
        <p:sp>
          <p:nvSpPr>
            <p:cNvPr id="9" name="矩形 8"/>
            <p:cNvSpPr/>
            <p:nvPr/>
          </p:nvSpPr>
          <p:spPr>
            <a:xfrm>
              <a:off x="4184084" y="2557396"/>
              <a:ext cx="1061829" cy="346249"/>
            </a:xfrm>
            <a:prstGeom prst="rect">
              <a:avLst/>
            </a:prstGeom>
            <a:ln>
              <a:noFill/>
            </a:ln>
          </p:spPr>
          <p:txBody>
            <a:bodyPr wrap="none">
              <a:spAutoFit/>
            </a:bodyPr>
            <a:lstStyle/>
            <a:p>
              <a:r>
                <a:rPr lang="zh-CN" altLang="en-US" sz="2400" dirty="0">
                  <a:solidFill>
                    <a:srgbClr val="262626"/>
                  </a:solidFill>
                  <a:latin typeface="+mn-ea"/>
                  <a:cs typeface="+mn-ea"/>
                </a:rPr>
                <a:t>文本标题</a:t>
              </a:r>
              <a:endParaRPr lang="zh-CN" altLang="en-US" sz="2400" dirty="0">
                <a:solidFill>
                  <a:srgbClr val="262626"/>
                </a:solidFill>
                <a:cs typeface="+mn-ea"/>
              </a:endParaRPr>
            </a:p>
          </p:txBody>
        </p:sp>
      </p:grpSp>
      <p:grpSp>
        <p:nvGrpSpPr>
          <p:cNvPr id="10" name="组合 9"/>
          <p:cNvGrpSpPr/>
          <p:nvPr/>
        </p:nvGrpSpPr>
        <p:grpSpPr>
          <a:xfrm>
            <a:off x="5174821" y="4614559"/>
            <a:ext cx="2248003" cy="1077218"/>
            <a:chOff x="3881115" y="3386627"/>
            <a:chExt cx="1686002" cy="807913"/>
          </a:xfrm>
        </p:grpSpPr>
        <p:sp>
          <p:nvSpPr>
            <p:cNvPr id="11" name="椭圆 10"/>
            <p:cNvSpPr/>
            <p:nvPr/>
          </p:nvSpPr>
          <p:spPr>
            <a:xfrm>
              <a:off x="3881115" y="3580352"/>
              <a:ext cx="1686002" cy="443545"/>
            </a:xfrm>
            <a:prstGeom prst="ellipse">
              <a:avLst/>
            </a:prstGeom>
            <a:noFill/>
            <a:ln w="28575">
              <a:solidFill>
                <a:schemeClr val="tx1"/>
              </a:solidFill>
              <a:prstDash val="solid"/>
            </a:ln>
            <a:effectLst/>
          </p:spPr>
          <p:txBody>
            <a:bodyPr wrap="square" rtlCol="0" anchor="ctr">
              <a:spAutoFit/>
            </a:bodyPr>
            <a:lstStyle/>
            <a:p>
              <a:pPr algn="ctr"/>
              <a:endParaRPr lang="zh-CN" altLang="en-US" sz="2133" b="1">
                <a:solidFill>
                  <a:prstClr val="white"/>
                </a:solidFill>
                <a:latin typeface="微软雅黑" pitchFamily="34" charset="-122"/>
                <a:cs typeface="+mn-ea"/>
              </a:endParaRPr>
            </a:p>
          </p:txBody>
        </p:sp>
        <p:sp>
          <p:nvSpPr>
            <p:cNvPr id="12" name="矩形 11"/>
            <p:cNvSpPr/>
            <p:nvPr/>
          </p:nvSpPr>
          <p:spPr>
            <a:xfrm>
              <a:off x="4184084" y="3386627"/>
              <a:ext cx="1061829" cy="807913"/>
            </a:xfrm>
            <a:prstGeom prst="rect">
              <a:avLst/>
            </a:prstGeom>
            <a:noFill/>
            <a:ln>
              <a:noFill/>
            </a:ln>
          </p:spPr>
          <p:txBody>
            <a:bodyPr wrap="none">
              <a:spAutoFit/>
            </a:bodyPr>
            <a:lstStyle/>
            <a:p>
              <a:r>
                <a:rPr lang="zh-CN" altLang="en-US" sz="1600" dirty="0">
                  <a:solidFill>
                    <a:srgbClr val="262626"/>
                  </a:solidFill>
                  <a:latin typeface="+mn-ea"/>
                  <a:cs typeface="+mn-ea"/>
                </a:rPr>
                <a:t>单击添加文本</a:t>
              </a:r>
              <a:endParaRPr lang="en-US" altLang="zh-CN" sz="1600" dirty="0">
                <a:solidFill>
                  <a:srgbClr val="262626"/>
                </a:solidFill>
                <a:latin typeface="+mn-ea"/>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p:txBody>
        </p:sp>
      </p:grpSp>
      <p:grpSp>
        <p:nvGrpSpPr>
          <p:cNvPr id="13" name="组合 12"/>
          <p:cNvGrpSpPr/>
          <p:nvPr/>
        </p:nvGrpSpPr>
        <p:grpSpPr>
          <a:xfrm>
            <a:off x="4079777" y="2443588"/>
            <a:ext cx="1443631" cy="657093"/>
            <a:chOff x="3059832" y="1758401"/>
            <a:chExt cx="1082723" cy="492821"/>
          </a:xfrm>
        </p:grpSpPr>
        <p:sp>
          <p:nvSpPr>
            <p:cNvPr id="14" name="椭圆 13"/>
            <p:cNvSpPr/>
            <p:nvPr/>
          </p:nvSpPr>
          <p:spPr>
            <a:xfrm>
              <a:off x="3059832" y="1807676"/>
              <a:ext cx="1082723" cy="443546"/>
            </a:xfrm>
            <a:prstGeom prst="ellipse">
              <a:avLst/>
            </a:prstGeom>
            <a:noFill/>
            <a:ln w="28575">
              <a:solidFill>
                <a:schemeClr val="tx1"/>
              </a:solidFill>
              <a:prstDash val="solid"/>
            </a:ln>
            <a:effectLst/>
          </p:spPr>
          <p:txBody>
            <a:bodyPr wrap="square" rtlCol="0" anchor="ctr">
              <a:spAutoFit/>
            </a:bodyPr>
            <a:lstStyle/>
            <a:p>
              <a:pPr algn="ctr"/>
              <a:endParaRPr lang="zh-CN" altLang="en-US" sz="2133" b="1">
                <a:solidFill>
                  <a:prstClr val="white"/>
                </a:solidFill>
                <a:latin typeface="微软雅黑" pitchFamily="34" charset="-122"/>
                <a:cs typeface="+mn-ea"/>
              </a:endParaRPr>
            </a:p>
          </p:txBody>
        </p:sp>
        <p:sp>
          <p:nvSpPr>
            <p:cNvPr id="15" name="矩形 14"/>
            <p:cNvSpPr/>
            <p:nvPr/>
          </p:nvSpPr>
          <p:spPr>
            <a:xfrm>
              <a:off x="3203848" y="1758401"/>
              <a:ext cx="754052" cy="438582"/>
            </a:xfrm>
            <a:prstGeom prst="rect">
              <a:avLst/>
            </a:prstGeom>
            <a:noFill/>
            <a:ln>
              <a:noFill/>
            </a:ln>
          </p:spPr>
          <p:txBody>
            <a:bodyPr wrap="none">
              <a:spAutoFit/>
            </a:bodyPr>
            <a:lstStyle/>
            <a:p>
              <a:r>
                <a:rPr lang="zh-CN" altLang="en-US" sz="1600" dirty="0">
                  <a:solidFill>
                    <a:srgbClr val="262626"/>
                  </a:solidFill>
                  <a:latin typeface="+mn-ea"/>
                  <a:cs typeface="+mn-ea"/>
                </a:rPr>
                <a:t>单击添加</a:t>
              </a:r>
              <a:endParaRPr lang="en-US" altLang="zh-CN" sz="1600" dirty="0">
                <a:solidFill>
                  <a:srgbClr val="262626"/>
                </a:solidFill>
                <a:latin typeface="+mn-ea"/>
                <a:cs typeface="+mn-ea"/>
              </a:endParaRPr>
            </a:p>
            <a:p>
              <a:r>
                <a:rPr lang="zh-CN" altLang="en-US" sz="1600" dirty="0">
                  <a:solidFill>
                    <a:srgbClr val="262626"/>
                  </a:solidFill>
                  <a:latin typeface="+mn-ea"/>
                  <a:cs typeface="+mn-ea"/>
                </a:rPr>
                <a:t>单击添加</a:t>
              </a:r>
              <a:endParaRPr lang="zh-CN" altLang="en-US" sz="1600" dirty="0">
                <a:solidFill>
                  <a:srgbClr val="262626"/>
                </a:solidFill>
                <a:cs typeface="+mn-ea"/>
              </a:endParaRPr>
            </a:p>
          </p:txBody>
        </p:sp>
      </p:grpSp>
      <p:grpSp>
        <p:nvGrpSpPr>
          <p:cNvPr id="16" name="组合 15"/>
          <p:cNvGrpSpPr/>
          <p:nvPr/>
        </p:nvGrpSpPr>
        <p:grpSpPr>
          <a:xfrm>
            <a:off x="704154" y="3066580"/>
            <a:ext cx="2379153" cy="1077218"/>
            <a:chOff x="528115" y="2225645"/>
            <a:chExt cx="1784365" cy="807913"/>
          </a:xfrm>
        </p:grpSpPr>
        <p:sp>
          <p:nvSpPr>
            <p:cNvPr id="17" name="椭圆 16"/>
            <p:cNvSpPr/>
            <p:nvPr/>
          </p:nvSpPr>
          <p:spPr>
            <a:xfrm>
              <a:off x="528115" y="2460162"/>
              <a:ext cx="1784365" cy="443545"/>
            </a:xfrm>
            <a:prstGeom prst="ellipse">
              <a:avLst/>
            </a:prstGeom>
            <a:noFill/>
            <a:ln w="28575">
              <a:solidFill>
                <a:schemeClr val="tx1"/>
              </a:solidFill>
              <a:prstDash val="solid"/>
            </a:ln>
            <a:effectLst/>
          </p:spPr>
          <p:txBody>
            <a:bodyPr wrap="square" rtlCol="0" anchor="ctr">
              <a:spAutoFit/>
            </a:bodyPr>
            <a:lstStyle/>
            <a:p>
              <a:pPr algn="ctr"/>
              <a:endParaRPr lang="zh-CN" altLang="en-US" sz="2133" b="1">
                <a:solidFill>
                  <a:prstClr val="white"/>
                </a:solidFill>
                <a:latin typeface="微软雅黑" pitchFamily="34" charset="-122"/>
                <a:cs typeface="+mn-ea"/>
              </a:endParaRPr>
            </a:p>
          </p:txBody>
        </p:sp>
        <p:sp>
          <p:nvSpPr>
            <p:cNvPr id="18" name="矩形 17"/>
            <p:cNvSpPr/>
            <p:nvPr/>
          </p:nvSpPr>
          <p:spPr>
            <a:xfrm>
              <a:off x="858064" y="2225645"/>
              <a:ext cx="1061829" cy="807913"/>
            </a:xfrm>
            <a:prstGeom prst="rect">
              <a:avLst/>
            </a:prstGeom>
            <a:noFill/>
            <a:ln>
              <a:noFill/>
            </a:ln>
          </p:spPr>
          <p:txBody>
            <a:bodyPr wrap="none">
              <a:spAutoFit/>
            </a:bodyPr>
            <a:lstStyle/>
            <a:p>
              <a:r>
                <a:rPr lang="zh-CN" altLang="en-US" sz="1600" dirty="0">
                  <a:solidFill>
                    <a:srgbClr val="262626"/>
                  </a:solidFill>
                  <a:latin typeface="+mn-ea"/>
                  <a:cs typeface="+mn-ea"/>
                </a:rPr>
                <a:t>单击添加文本</a:t>
              </a:r>
              <a:endParaRPr lang="en-US" altLang="zh-CN" sz="1600" dirty="0">
                <a:solidFill>
                  <a:srgbClr val="262626"/>
                </a:solidFill>
                <a:latin typeface="+mn-ea"/>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a:p>
              <a:r>
                <a:rPr lang="zh-CN" altLang="en-US" sz="1600" dirty="0">
                  <a:solidFill>
                    <a:srgbClr val="262626"/>
                  </a:solidFill>
                  <a:latin typeface="+mn-ea"/>
                  <a:cs typeface="+mn-ea"/>
                </a:rPr>
                <a:t>单击添加文本</a:t>
              </a:r>
              <a:endParaRPr lang="zh-CN" altLang="en-US" sz="1600" dirty="0">
                <a:solidFill>
                  <a:srgbClr val="262626"/>
                </a:solidFill>
                <a:cs typeface="+mn-ea"/>
              </a:endParaRPr>
            </a:p>
          </p:txBody>
        </p:sp>
      </p:grpSp>
      <p:grpSp>
        <p:nvGrpSpPr>
          <p:cNvPr id="19" name="组合 18"/>
          <p:cNvGrpSpPr/>
          <p:nvPr/>
        </p:nvGrpSpPr>
        <p:grpSpPr>
          <a:xfrm>
            <a:off x="568443" y="319365"/>
            <a:ext cx="3809921" cy="420564"/>
            <a:chOff x="568442" y="319364"/>
            <a:chExt cx="3809924" cy="420565"/>
          </a:xfrm>
        </p:grpSpPr>
        <p:sp>
          <p:nvSpPr>
            <p:cNvPr id="20"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21" name="等腰三角形 20"/>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22"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3230732237"/>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659081" y="-872837"/>
            <a:ext cx="8738755" cy="8603673"/>
            <a:chOff x="1659081" y="-872837"/>
            <a:chExt cx="8738755" cy="8603673"/>
          </a:xfrm>
        </p:grpSpPr>
        <p:sp>
          <p:nvSpPr>
            <p:cNvPr id="4" name="椭圆 3"/>
            <p:cNvSpPr/>
            <p:nvPr/>
          </p:nvSpPr>
          <p:spPr>
            <a:xfrm>
              <a:off x="2185669" y="-324131"/>
              <a:ext cx="7820660" cy="750626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p:cNvSpPr/>
            <p:nvPr/>
          </p:nvSpPr>
          <p:spPr>
            <a:xfrm>
              <a:off x="1794163" y="-872837"/>
              <a:ext cx="8603673" cy="8603673"/>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p:cNvGrpSpPr/>
            <p:nvPr/>
          </p:nvGrpSpPr>
          <p:grpSpPr>
            <a:xfrm>
              <a:off x="1659081" y="1713219"/>
              <a:ext cx="578692" cy="1424836"/>
              <a:chOff x="1659081" y="1713219"/>
              <a:chExt cx="578692" cy="1424836"/>
            </a:xfrm>
          </p:grpSpPr>
          <p:sp>
            <p:nvSpPr>
              <p:cNvPr id="5" name="椭圆 4"/>
              <p:cNvSpPr/>
              <p:nvPr/>
            </p:nvSpPr>
            <p:spPr>
              <a:xfrm>
                <a:off x="1659081" y="2207428"/>
                <a:ext cx="436418" cy="4364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6" name="椭圆 5"/>
              <p:cNvSpPr/>
              <p:nvPr/>
            </p:nvSpPr>
            <p:spPr>
              <a:xfrm>
                <a:off x="1659081" y="2836170"/>
                <a:ext cx="301885" cy="3018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椭圆 6"/>
              <p:cNvSpPr/>
              <p:nvPr/>
            </p:nvSpPr>
            <p:spPr>
              <a:xfrm>
                <a:off x="1935888" y="1713219"/>
                <a:ext cx="301885" cy="3018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13" name="组合 12"/>
            <p:cNvGrpSpPr/>
            <p:nvPr/>
          </p:nvGrpSpPr>
          <p:grpSpPr>
            <a:xfrm>
              <a:off x="9537137" y="4516762"/>
              <a:ext cx="839038" cy="1362308"/>
              <a:chOff x="9537137" y="4516762"/>
              <a:chExt cx="839038" cy="1362308"/>
            </a:xfrm>
          </p:grpSpPr>
          <p:sp>
            <p:nvSpPr>
              <p:cNvPr id="10" name="椭圆 9"/>
              <p:cNvSpPr/>
              <p:nvPr/>
            </p:nvSpPr>
            <p:spPr>
              <a:xfrm flipH="1">
                <a:off x="9724442" y="4979707"/>
                <a:ext cx="436418" cy="4364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1" name="椭圆 10"/>
              <p:cNvSpPr/>
              <p:nvPr/>
            </p:nvSpPr>
            <p:spPr>
              <a:xfrm flipH="1">
                <a:off x="9537137" y="5577185"/>
                <a:ext cx="301885" cy="3018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椭圆 11"/>
              <p:cNvSpPr/>
              <p:nvPr/>
            </p:nvSpPr>
            <p:spPr>
              <a:xfrm flipH="1">
                <a:off x="10074290" y="4516762"/>
                <a:ext cx="301885" cy="3018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cxnSp>
        <p:nvCxnSpPr>
          <p:cNvPr id="16" name="直接连接符 15"/>
          <p:cNvCxnSpPr/>
          <p:nvPr/>
        </p:nvCxnSpPr>
        <p:spPr>
          <a:xfrm>
            <a:off x="3216275" y="1647044"/>
            <a:ext cx="18478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085097" y="1647044"/>
            <a:ext cx="18478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068569" y="3526925"/>
            <a:ext cx="6054863" cy="797574"/>
            <a:chOff x="3203300" y="3038037"/>
            <a:chExt cx="6054863" cy="797574"/>
          </a:xfrm>
        </p:grpSpPr>
        <p:sp>
          <p:nvSpPr>
            <p:cNvPr id="23" name="矩形 22"/>
            <p:cNvSpPr/>
            <p:nvPr/>
          </p:nvSpPr>
          <p:spPr>
            <a:xfrm>
              <a:off x="3203300" y="3038037"/>
              <a:ext cx="6054863" cy="523220"/>
            </a:xfrm>
            <a:prstGeom prst="rect">
              <a:avLst/>
            </a:prstGeom>
          </p:spPr>
          <p:txBody>
            <a:bodyPr wrap="none">
              <a:spAutoFit/>
            </a:bodyPr>
            <a:lstStyle/>
            <a:p>
              <a:r>
                <a:rPr lang="zh-CN" altLang="en-US" sz="2800" dirty="0">
                  <a:latin typeface="迷你简汉真广标" panose="02010609000101010101" pitchFamily="49" charset="-122"/>
                  <a:ea typeface="迷你简汉真广标" panose="02010609000101010101" pitchFamily="49" charset="-122"/>
                </a:rPr>
                <a:t>TEMPLATE FOR BUSINESS REPORT</a:t>
              </a:r>
            </a:p>
          </p:txBody>
        </p:sp>
        <p:sp>
          <p:nvSpPr>
            <p:cNvPr id="24" name="矩形 23"/>
            <p:cNvSpPr/>
            <p:nvPr/>
          </p:nvSpPr>
          <p:spPr>
            <a:xfrm>
              <a:off x="3518700" y="3527834"/>
              <a:ext cx="5424062" cy="307777"/>
            </a:xfrm>
            <a:prstGeom prst="rect">
              <a:avLst/>
            </a:prstGeom>
          </p:spPr>
          <p:txBody>
            <a:bodyPr wrap="square">
              <a:spAutoFit/>
            </a:bodyPr>
            <a:lstStyle/>
            <a:p>
              <a:r>
                <a:rPr lang="zh-CN" altLang="en-US" sz="1400" spc="300" dirty="0">
                  <a:latin typeface="造字工房悦黑体验版纤细体" pitchFamily="50" charset="-122"/>
                  <a:ea typeface="造字工房悦黑体验版纤细体" pitchFamily="50" charset="-122"/>
                </a:rPr>
                <a:t>copy or write your text and paste it here</a:t>
              </a:r>
            </a:p>
          </p:txBody>
        </p:sp>
      </p:grpSp>
      <p:grpSp>
        <p:nvGrpSpPr>
          <p:cNvPr id="28" name="组合 27"/>
          <p:cNvGrpSpPr/>
          <p:nvPr/>
        </p:nvGrpSpPr>
        <p:grpSpPr>
          <a:xfrm>
            <a:off x="4806211" y="4738204"/>
            <a:ext cx="2631680" cy="886454"/>
            <a:chOff x="4806211" y="4738204"/>
            <a:chExt cx="2631680" cy="886454"/>
          </a:xfrm>
        </p:grpSpPr>
        <p:sp>
          <p:nvSpPr>
            <p:cNvPr id="25" name="流程图: 终止 24"/>
            <p:cNvSpPr/>
            <p:nvPr/>
          </p:nvSpPr>
          <p:spPr>
            <a:xfrm>
              <a:off x="4806211" y="4738204"/>
              <a:ext cx="2631680" cy="868454"/>
            </a:xfrm>
            <a:prstGeom prst="flowChartTerminator">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造字工房悦黑体验版纤细体"/>
              </a:endParaRPr>
            </a:p>
          </p:txBody>
        </p:sp>
        <p:sp>
          <p:nvSpPr>
            <p:cNvPr id="26" name="文本框 25"/>
            <p:cNvSpPr txBox="1"/>
            <p:nvPr/>
          </p:nvSpPr>
          <p:spPr>
            <a:xfrm>
              <a:off x="4987880" y="4965139"/>
              <a:ext cx="2268343" cy="430887"/>
            </a:xfrm>
            <a:prstGeom prst="rect">
              <a:avLst/>
            </a:prstGeom>
            <a:noFill/>
          </p:spPr>
          <p:txBody>
            <a:bodyPr wrap="square" rtlCol="0">
              <a:spAutoFit/>
            </a:bodyPr>
            <a:lstStyle/>
            <a:p>
              <a:pPr algn="ctr"/>
              <a:r>
                <a:rPr lang="zh-CN" altLang="en-US" sz="2200" dirty="0">
                  <a:latin typeface="微软雅黑 Light" panose="020B0502040204020203" pitchFamily="34" charset="-122"/>
                  <a:ea typeface="微软雅黑 Light" panose="020B0502040204020203" pitchFamily="34" charset="-122"/>
                </a:rPr>
                <a:t>汇报人：</a:t>
              </a:r>
              <a:r>
                <a:rPr lang="en-US" altLang="zh-CN" sz="2200" dirty="0">
                  <a:latin typeface="微软雅黑 Light" panose="020B0502040204020203" pitchFamily="34" charset="-122"/>
                  <a:ea typeface="微软雅黑 Light" panose="020B0502040204020203" pitchFamily="34" charset="-122"/>
                </a:rPr>
                <a:t>XX</a:t>
              </a:r>
              <a:endParaRPr lang="zh-CN" altLang="en-US" sz="2200" dirty="0">
                <a:latin typeface="微软雅黑 Light" panose="020B0502040204020203" pitchFamily="34" charset="-122"/>
                <a:ea typeface="微软雅黑 Light" panose="020B0502040204020203" pitchFamily="34" charset="-122"/>
              </a:endParaRPr>
            </a:p>
          </p:txBody>
        </p:sp>
        <p:sp>
          <p:nvSpPr>
            <p:cNvPr id="27" name="矩形 26"/>
            <p:cNvSpPr/>
            <p:nvPr/>
          </p:nvSpPr>
          <p:spPr>
            <a:xfrm>
              <a:off x="5798051" y="5588658"/>
              <a:ext cx="648000" cy="3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cxnSp>
        <p:nvCxnSpPr>
          <p:cNvPr id="31" name="直接箭头连接符 30"/>
          <p:cNvCxnSpPr/>
          <p:nvPr/>
        </p:nvCxnSpPr>
        <p:spPr>
          <a:xfrm>
            <a:off x="6096000" y="6023429"/>
            <a:ext cx="0" cy="46627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CFB2B768-FD37-425D-8A77-E8461528A8CC}"/>
              </a:ext>
            </a:extLst>
          </p:cNvPr>
          <p:cNvSpPr txBox="1"/>
          <p:nvPr/>
        </p:nvSpPr>
        <p:spPr>
          <a:xfrm>
            <a:off x="4987879" y="1253444"/>
            <a:ext cx="2268343" cy="646331"/>
          </a:xfrm>
          <a:prstGeom prst="rect">
            <a:avLst/>
          </a:prstGeom>
          <a:noFill/>
        </p:spPr>
        <p:txBody>
          <a:bodyPr wrap="square" rtlCol="0">
            <a:spAutoFit/>
          </a:bodyPr>
          <a:lstStyle/>
          <a:p>
            <a:pPr algn="ctr"/>
            <a:r>
              <a:rPr lang="en-US" altLang="zh-CN" sz="3600" dirty="0">
                <a:latin typeface="迷你简汉真广标" panose="02010609000101010101" pitchFamily="49" charset="-122"/>
                <a:ea typeface="迷你简汉真广标" panose="02010609000101010101" pitchFamily="49" charset="-122"/>
              </a:rPr>
              <a:t>LOGO</a:t>
            </a:r>
            <a:endParaRPr lang="zh-CN" altLang="en-US" sz="3600" dirty="0">
              <a:latin typeface="迷你简汉真广标" panose="02010609000101010101" pitchFamily="49" charset="-122"/>
              <a:ea typeface="迷你简汉真广标" panose="02010609000101010101" pitchFamily="49" charset="-122"/>
            </a:endParaRPr>
          </a:p>
        </p:txBody>
      </p:sp>
      <p:sp>
        <p:nvSpPr>
          <p:cNvPr id="32" name="文本框 31">
            <a:extLst>
              <a:ext uri="{FF2B5EF4-FFF2-40B4-BE49-F238E27FC236}">
                <a16:creationId xmlns:a16="http://schemas.microsoft.com/office/drawing/2014/main" xmlns="" id="{88C59FE2-D937-410B-85AA-96AA917379D0}"/>
              </a:ext>
            </a:extLst>
          </p:cNvPr>
          <p:cNvSpPr txBox="1"/>
          <p:nvPr/>
        </p:nvSpPr>
        <p:spPr>
          <a:xfrm>
            <a:off x="1424620" y="2388220"/>
            <a:ext cx="9359900" cy="892552"/>
          </a:xfrm>
          <a:prstGeom prst="rect">
            <a:avLst/>
          </a:prstGeom>
        </p:spPr>
        <p:txBody>
          <a:bodyPr wrap="square" rtlCol="0">
            <a:spAutoFit/>
          </a:bodyPr>
          <a:lstStyle/>
          <a:p>
            <a:pPr algn="ctr"/>
            <a:r>
              <a:rPr lang="zh-CN" altLang="en-US" sz="5200" dirty="0">
                <a:latin typeface="微软雅黑 Light" panose="020B0502040204020203" pitchFamily="34" charset="-122"/>
                <a:ea typeface="微软雅黑 Light" panose="020B0502040204020203" pitchFamily="34" charset="-122"/>
              </a:rPr>
              <a:t>感谢观看  </a:t>
            </a:r>
            <a:r>
              <a:rPr lang="en-US" altLang="zh-CN" sz="5200" dirty="0">
                <a:latin typeface="微软雅黑 Light" panose="020B0502040204020203" pitchFamily="34" charset="-122"/>
                <a:ea typeface="微软雅黑 Light" panose="020B0502040204020203" pitchFamily="34" charset="-122"/>
              </a:rPr>
              <a:t>THANKS</a:t>
            </a:r>
            <a:endParaRPr lang="zh-CN" altLang="en-US" sz="52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20568886"/>
      </p:ext>
    </p:extLst>
  </p:cSld>
  <p:clrMapOvr>
    <a:masterClrMapping/>
  </p:clrMapOvr>
  <mc:AlternateContent xmlns:mc="http://schemas.openxmlformats.org/markup-compatibility/2006">
    <mc:Choice xmlns:p14="http://schemas.microsoft.com/office/powerpoint/2010/main" Requires="p14">
      <p:transition spd="slow" p14:dur="1250">
        <p14:prism isContent="1"/>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38000" fill="hold" grpId="0" nodeType="clickEffect" p14:presetBounceEnd="44000">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14:bounceEnd="44000">
                                          <p:cBhvr additive="base">
                                            <p:cTn id="7" dur="500" fill="hold"/>
                                            <p:tgtEl>
                                              <p:spTgt spid="3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38000" fill="hold" grpId="0" nodeType="click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24424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8" y="-702009"/>
            <a:ext cx="5766460" cy="8704088"/>
          </a:xfrm>
          <a:prstGeom prst="rect">
            <a:avLst/>
          </a:prstGeom>
        </p:spPr>
      </p:pic>
      <p:sp>
        <p:nvSpPr>
          <p:cNvPr id="3" name="文本框 2"/>
          <p:cNvSpPr txBox="1"/>
          <p:nvPr/>
        </p:nvSpPr>
        <p:spPr>
          <a:xfrm>
            <a:off x="3688243" y="2693771"/>
            <a:ext cx="7937513" cy="923330"/>
          </a:xfrm>
          <a:prstGeom prst="rect">
            <a:avLst/>
          </a:prstGeom>
        </p:spPr>
        <p:txBody>
          <a:bodyPr wrap="square" rtlCol="0">
            <a:spAutoFit/>
          </a:bodyPr>
          <a:lstStyle/>
          <a:p>
            <a:pPr algn="ctr"/>
            <a:r>
              <a:rPr lang="zh-CN" altLang="en-US" sz="5400" dirty="0">
                <a:solidFill>
                  <a:schemeClr val="tx1">
                    <a:lumMod val="75000"/>
                    <a:lumOff val="25000"/>
                  </a:schemeClr>
                </a:solidFill>
                <a:latin typeface="汉仪丫丫体简" panose="02010604000101010101" pitchFamily="2" charset="-122"/>
                <a:ea typeface="汉仪丫丫体简" panose="02010604000101010101" pitchFamily="2" charset="-122"/>
              </a:rPr>
              <a:t>添加您的标题</a:t>
            </a:r>
            <a:endParaRPr lang="zh-CN" altLang="en-US" sz="5400" dirty="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grpSp>
        <p:nvGrpSpPr>
          <p:cNvPr id="6" name="组合 5"/>
          <p:cNvGrpSpPr/>
          <p:nvPr/>
        </p:nvGrpSpPr>
        <p:grpSpPr>
          <a:xfrm>
            <a:off x="3425059" y="2400956"/>
            <a:ext cx="1797269" cy="1797269"/>
            <a:chOff x="4007069" y="1623847"/>
            <a:chExt cx="1797269" cy="1797269"/>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007069" y="1623847"/>
              <a:ext cx="1797269" cy="1797269"/>
            </a:xfrm>
            <a:prstGeom prst="rect">
              <a:avLst/>
            </a:prstGeom>
          </p:spPr>
        </p:pic>
        <p:sp>
          <p:nvSpPr>
            <p:cNvPr id="4" name="文本框 3"/>
            <p:cNvSpPr txBox="1"/>
            <p:nvPr/>
          </p:nvSpPr>
          <p:spPr>
            <a:xfrm>
              <a:off x="4168114" y="1887393"/>
              <a:ext cx="1506709" cy="1107996"/>
            </a:xfrm>
            <a:prstGeom prst="rect">
              <a:avLst/>
            </a:prstGeom>
          </p:spPr>
          <p:txBody>
            <a:bodyPr wrap="square" rtlCol="0">
              <a:spAutoFit/>
            </a:bodyPr>
            <a:lstStyle/>
            <a:p>
              <a:pPr algn="ctr"/>
              <a:r>
                <a:rPr lang="en-US" altLang="zh-CN" sz="6600" dirty="0">
                  <a:solidFill>
                    <a:schemeClr val="bg1"/>
                  </a:solidFill>
                  <a:latin typeface="汉仪丫丫体简" panose="02010604000101010101" pitchFamily="2" charset="-122"/>
                  <a:ea typeface="汉仪丫丫体简" panose="02010604000101010101" pitchFamily="2" charset="-122"/>
                </a:rPr>
                <a:t>01</a:t>
              </a:r>
              <a:endParaRPr lang="zh-CN" altLang="en-US" sz="5400" dirty="0">
                <a:solidFill>
                  <a:schemeClr val="bg1"/>
                </a:solidFill>
                <a:latin typeface="汉仪丫丫体简" panose="02010604000101010101" pitchFamily="2" charset="-122"/>
                <a:ea typeface="汉仪丫丫体简" panose="02010604000101010101" pitchFamily="2" charset="-122"/>
              </a:endParaRPr>
            </a:p>
          </p:txBody>
        </p:sp>
      </p:grpSp>
      <p:sp>
        <p:nvSpPr>
          <p:cNvPr id="7" name="矩形 6"/>
          <p:cNvSpPr/>
          <p:nvPr/>
        </p:nvSpPr>
        <p:spPr>
          <a:xfrm>
            <a:off x="5646279" y="3449757"/>
            <a:ext cx="4249881" cy="523220"/>
          </a:xfrm>
          <a:prstGeom prst="rect">
            <a:avLst/>
          </a:prstGeom>
        </p:spPr>
        <p:txBody>
          <a:bodyPr wrap="none">
            <a:spAutoFit/>
          </a:bodyPr>
          <a:lstStyle/>
          <a:p>
            <a:pPr>
              <a:spcBef>
                <a:spcPct val="0"/>
              </a:spcBef>
            </a:pPr>
            <a:r>
              <a:rPr lang="en-US" altLang="zh-CN" sz="2800" dirty="0">
                <a:solidFill>
                  <a:schemeClr val="bg2">
                    <a:lumMod val="25000"/>
                  </a:schemeClr>
                </a:solidFill>
                <a:latin typeface="汉仪丫丫体简" panose="02010604000101010101" pitchFamily="2" charset="-122"/>
                <a:ea typeface="汉仪丫丫体简" panose="02010604000101010101" pitchFamily="2" charset="-122"/>
              </a:rPr>
              <a:t>Please add the title here</a:t>
            </a:r>
          </a:p>
        </p:txBody>
      </p:sp>
      <p:cxnSp>
        <p:nvCxnSpPr>
          <p:cNvPr id="8" name="直接连接符 7"/>
          <p:cNvCxnSpPr/>
          <p:nvPr/>
        </p:nvCxnSpPr>
        <p:spPr>
          <a:xfrm flipV="1">
            <a:off x="9798603" y="2857438"/>
            <a:ext cx="1553169" cy="15193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0016356" y="2303309"/>
            <a:ext cx="1450428" cy="14188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2262352"/>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6000" fill="hold" nodeType="clickEffect" p14:presetBounceEnd="52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52000">
                                          <p:cBhvr additive="base">
                                            <p:cTn id="12" dur="500" fill="hold"/>
                                            <p:tgtEl>
                                              <p:spTgt spid="6"/>
                                            </p:tgtEl>
                                            <p:attrNameLst>
                                              <p:attrName>ppt_x</p:attrName>
                                            </p:attrNameLst>
                                          </p:cBhvr>
                                          <p:tavLst>
                                            <p:tav tm="0">
                                              <p:val>
                                                <p:strVal val="0-#ppt_w/2"/>
                                              </p:val>
                                            </p:tav>
                                            <p:tav tm="100000">
                                              <p:val>
                                                <p:strVal val="#ppt_x"/>
                                              </p:val>
                                            </p:tav>
                                          </p:tavLst>
                                        </p:anim>
                                        <p:anim calcmode="lin" valueType="num" p14:bounceEnd="52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accel="38000" fill="hold" grpId="0" nodeType="clickEffect" p14:presetBounceEnd="44000">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14:bounceEnd="44000">
                                          <p:cBhvr additive="base">
                                            <p:cTn id="18" dur="500" fill="hold"/>
                                            <p:tgtEl>
                                              <p:spTgt spid="3"/>
                                            </p:tgtEl>
                                            <p:attrNameLst>
                                              <p:attrName>ppt_x</p:attrName>
                                            </p:attrNameLst>
                                          </p:cBhvr>
                                          <p:tavLst>
                                            <p:tav tm="0">
                                              <p:val>
                                                <p:strVal val="#ppt_x"/>
                                              </p:val>
                                            </p:tav>
                                            <p:tav tm="100000">
                                              <p:val>
                                                <p:strVal val="#ppt_x"/>
                                              </p:val>
                                            </p:tav>
                                          </p:tavLst>
                                        </p:anim>
                                        <p:anim calcmode="lin" valueType="num" p14:bounceEnd="44000">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38000" fill="hold" grpId="0" nodeType="clickEffect" p14:presetBounceEnd="44000">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14:bounceEnd="44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600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accel="3800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38000" fill="hold" grpId="0" nodeType="click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a:extLst>
              <a:ext uri="{FF2B5EF4-FFF2-40B4-BE49-F238E27FC236}">
                <a16:creationId xmlns:a16="http://schemas.microsoft.com/office/drawing/2014/main" xmlns="" id="{E3C1195E-6C7F-4C96-906A-6EDE75AE5BD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29"/>
          <p:cNvGrpSpPr>
            <a:grpSpLocks/>
          </p:cNvGrpSpPr>
          <p:nvPr/>
        </p:nvGrpSpPr>
        <p:grpSpPr bwMode="auto">
          <a:xfrm>
            <a:off x="3407833" y="2743234"/>
            <a:ext cx="7681384" cy="3353817"/>
            <a:chOff x="1519" y="1661"/>
            <a:chExt cx="3629" cy="1633"/>
          </a:xfrm>
        </p:grpSpPr>
        <p:sp>
          <p:nvSpPr>
            <p:cNvPr id="15"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3F3F3F"/>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sp>
          <p:nvSpPr>
            <p:cNvPr id="16"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3F3F3F"/>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sp>
          <p:nvSpPr>
            <p:cNvPr id="17"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3F3F3F"/>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sp>
          <p:nvSpPr>
            <p:cNvPr id="18"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3F3F3F"/>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sp>
          <p:nvSpPr>
            <p:cNvPr id="19" name="Line 34"/>
            <p:cNvSpPr>
              <a:spLocks noChangeShapeType="1"/>
            </p:cNvSpPr>
            <p:nvPr/>
          </p:nvSpPr>
          <p:spPr bwMode="auto">
            <a:xfrm flipH="1">
              <a:off x="1519" y="3294"/>
              <a:ext cx="726" cy="0"/>
            </a:xfrm>
            <a:prstGeom prst="line">
              <a:avLst/>
            </a:prstGeom>
            <a:noFill/>
            <a:ln w="25400">
              <a:solidFill>
                <a:srgbClr val="3F3F3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grpSp>
      <p:sp>
        <p:nvSpPr>
          <p:cNvPr id="20" name="Text Box 41"/>
          <p:cNvSpPr txBox="1">
            <a:spLocks noChangeArrowheads="1"/>
          </p:cNvSpPr>
          <p:nvPr/>
        </p:nvSpPr>
        <p:spPr bwMode="auto">
          <a:xfrm>
            <a:off x="910167" y="1028735"/>
            <a:ext cx="3793067" cy="243124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1217054" eaLnBrk="0" hangingPunct="0">
              <a:buClr>
                <a:srgbClr val="0070C0"/>
              </a:buClr>
              <a:buSzPct val="80000"/>
              <a:tabLst>
                <a:tab pos="182029" algn="l"/>
              </a:tabLst>
              <a:defRPr/>
            </a:pPr>
            <a:endParaRPr lang="en-US" altLang="zh-CN" sz="1467" spc="67" dirty="0">
              <a:ln w="11430"/>
              <a:solidFill>
                <a:schemeClr val="tx2"/>
              </a:solidFill>
              <a:latin typeface="+mn-ea"/>
              <a:cs typeface="+mn-ea"/>
            </a:endParaRPr>
          </a:p>
          <a:p>
            <a:pPr marL="0" lvl="2" defTabSz="1217054" eaLnBrk="0" hangingPunct="0">
              <a:buClr>
                <a:srgbClr val="0070C0"/>
              </a:buClr>
              <a:buSzPct val="80000"/>
              <a:tabLst>
                <a:tab pos="182029" algn="l"/>
              </a:tabLst>
              <a:defRPr/>
            </a:pPr>
            <a:endParaRPr lang="en-US" altLang="zh-CN" sz="1467" spc="67" dirty="0">
              <a:ln w="11430"/>
              <a:solidFill>
                <a:schemeClr val="tx2"/>
              </a:solidFill>
              <a:latin typeface="+mn-ea"/>
              <a:cs typeface="+mn-ea"/>
            </a:endParaRPr>
          </a:p>
          <a:p>
            <a:pPr marL="0" lvl="2" defTabSz="1217054" eaLnBrk="0" hangingPunct="0">
              <a:buClr>
                <a:srgbClr val="0070C0"/>
              </a:buClr>
              <a:buSzPct val="80000"/>
              <a:tabLst>
                <a:tab pos="182029" algn="l"/>
              </a:tabLst>
              <a:defRPr/>
            </a:pPr>
            <a:r>
              <a:rPr lang="zh-CN" altLang="en-US" sz="2133" b="1" dirty="0">
                <a:solidFill>
                  <a:schemeClr val="tx2"/>
                </a:solidFill>
                <a:latin typeface="+mn-ea"/>
                <a:cs typeface="+mn-ea"/>
              </a:rPr>
              <a:t>单击填加标题</a:t>
            </a:r>
            <a:endParaRPr lang="en-US" altLang="ko-KR" sz="2133" b="1" dirty="0">
              <a:solidFill>
                <a:schemeClr val="tx2"/>
              </a:solidFill>
              <a:latin typeface="+mn-ea"/>
              <a:cs typeface="+mn-ea"/>
            </a:endParaRPr>
          </a:p>
          <a:p>
            <a:pPr marL="0" lvl="2" defTabSz="1217054" eaLnBrk="0" hangingPunct="0">
              <a:buClr>
                <a:srgbClr val="0070C0"/>
              </a:buClr>
              <a:buSzPct val="80000"/>
              <a:tabLst>
                <a:tab pos="182029" algn="l"/>
              </a:tabLst>
              <a:defRPr/>
            </a:pPr>
            <a:endParaRPr lang="en-US" altLang="zh-CN" sz="1467" spc="67" dirty="0">
              <a:ln w="11430"/>
              <a:solidFill>
                <a:schemeClr val="tx2"/>
              </a:solidFill>
              <a:latin typeface="+mn-ea"/>
              <a:cs typeface="+mn-ea"/>
            </a:endParaRPr>
          </a:p>
          <a:p>
            <a:pPr marL="0" lvl="2" defTabSz="1217054" eaLnBrk="0" hangingPunct="0">
              <a:buClr>
                <a:srgbClr val="0070C0"/>
              </a:buClr>
              <a:buSzPct val="80000"/>
              <a:tabLst>
                <a:tab pos="182029" algn="l"/>
              </a:tabLst>
              <a:defRPr/>
            </a:pPr>
            <a:r>
              <a:rPr lang="zh-CN" altLang="en-US" sz="1733" spc="67" dirty="0">
                <a:ln w="11430"/>
                <a:solidFill>
                  <a:schemeClr val="tx2"/>
                </a:solidFill>
                <a:latin typeface="+mn-ea"/>
                <a:cs typeface="+mn-ea"/>
              </a:rPr>
              <a:t>点击添加文本点击添加文本</a:t>
            </a:r>
            <a:endParaRPr lang="en-US" altLang="zh-CN" sz="1733" spc="67" dirty="0">
              <a:ln w="11430"/>
              <a:solidFill>
                <a:schemeClr val="tx2"/>
              </a:solidFill>
              <a:latin typeface="+mn-ea"/>
              <a:cs typeface="+mn-ea"/>
            </a:endParaRPr>
          </a:p>
          <a:p>
            <a:pPr marL="0" lvl="2" defTabSz="1217054" eaLnBrk="0" hangingPunct="0">
              <a:buClr>
                <a:srgbClr val="0070C0"/>
              </a:buClr>
              <a:buSzPct val="80000"/>
              <a:tabLst>
                <a:tab pos="182029" algn="l"/>
              </a:tabLst>
              <a:defRPr/>
            </a:pPr>
            <a:endParaRPr lang="en-US" altLang="zh-CN" sz="1733" spc="67" dirty="0">
              <a:ln w="11430"/>
              <a:solidFill>
                <a:schemeClr val="tx2"/>
              </a:solidFill>
              <a:latin typeface="+mn-ea"/>
              <a:cs typeface="+mn-ea"/>
            </a:endParaRPr>
          </a:p>
          <a:p>
            <a:pPr marL="0" lvl="2" defTabSz="1217054" eaLnBrk="0" hangingPunct="0">
              <a:buClr>
                <a:srgbClr val="0070C0"/>
              </a:buClr>
              <a:buSzPct val="80000"/>
              <a:tabLst>
                <a:tab pos="182029" algn="l"/>
              </a:tabLst>
              <a:defRPr/>
            </a:pPr>
            <a:r>
              <a:rPr lang="zh-CN" altLang="en-US" sz="1733" spc="67" dirty="0">
                <a:ln w="11430"/>
                <a:solidFill>
                  <a:schemeClr val="tx2"/>
                </a:solidFill>
                <a:latin typeface="+mn-ea"/>
                <a:cs typeface="+mn-ea"/>
              </a:rPr>
              <a:t>点击添加文本点击添加文本</a:t>
            </a:r>
            <a:endParaRPr lang="en-US" altLang="zh-CN" sz="1733" spc="67" dirty="0">
              <a:ln w="11430"/>
              <a:solidFill>
                <a:schemeClr val="tx2"/>
              </a:solidFill>
              <a:latin typeface="+mn-ea"/>
              <a:cs typeface="+mn-ea"/>
            </a:endParaRPr>
          </a:p>
          <a:p>
            <a:pPr marL="0" lvl="2" defTabSz="1217054" eaLnBrk="0" hangingPunct="0">
              <a:buClr>
                <a:srgbClr val="0070C0"/>
              </a:buClr>
              <a:buSzPct val="80000"/>
              <a:tabLst>
                <a:tab pos="182029" algn="l"/>
              </a:tabLst>
              <a:defRPr/>
            </a:pPr>
            <a:endParaRPr lang="en-US" altLang="zh-CN" sz="1733" spc="67" dirty="0">
              <a:ln w="11430"/>
              <a:solidFill>
                <a:schemeClr val="tx2"/>
              </a:solidFill>
              <a:latin typeface="+mn-ea"/>
              <a:cs typeface="+mn-ea"/>
            </a:endParaRPr>
          </a:p>
          <a:p>
            <a:pPr marL="0" lvl="2" defTabSz="1217054" eaLnBrk="0" hangingPunct="0">
              <a:buClr>
                <a:srgbClr val="0070C0"/>
              </a:buClr>
              <a:buSzPct val="80000"/>
              <a:tabLst>
                <a:tab pos="182029" algn="l"/>
              </a:tabLst>
              <a:defRPr/>
            </a:pPr>
            <a:r>
              <a:rPr lang="zh-CN" altLang="en-US" sz="1733" spc="67" dirty="0">
                <a:ln w="11430"/>
                <a:solidFill>
                  <a:schemeClr val="tx2"/>
                </a:solidFill>
                <a:latin typeface="+mn-ea"/>
                <a:cs typeface="+mn-ea"/>
              </a:rPr>
              <a:t>点击添加文本点击添加文本</a:t>
            </a:r>
            <a:endParaRPr lang="en-US" altLang="zh-CN" sz="1733" spc="67" dirty="0">
              <a:ln w="11430"/>
              <a:solidFill>
                <a:schemeClr val="tx2"/>
              </a:solidFill>
              <a:latin typeface="+mn-ea"/>
              <a:cs typeface="+mn-ea"/>
            </a:endParaRPr>
          </a:p>
        </p:txBody>
      </p:sp>
      <p:sp>
        <p:nvSpPr>
          <p:cNvPr id="21" name="AutoShape 44"/>
          <p:cNvSpPr>
            <a:spLocks noChangeArrowheads="1"/>
          </p:cNvSpPr>
          <p:nvPr/>
        </p:nvSpPr>
        <p:spPr bwMode="auto">
          <a:xfrm rot="17429801">
            <a:off x="8475135" y="1430458"/>
            <a:ext cx="1211727" cy="1248833"/>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19050">
            <a:solidFill>
              <a:schemeClr val="tx1"/>
            </a:solidFill>
          </a:ln>
          <a:effectLst/>
          <a:extLst/>
        </p:spPr>
        <p:txBody>
          <a:bodyPr wrap="none" anchor="ctr"/>
          <a:lstStyle/>
          <a:p>
            <a:endParaRPr lang="zh-CN" altLang="en-US" sz="2400">
              <a:solidFill>
                <a:schemeClr val="tx2"/>
              </a:solidFill>
              <a:cs typeface="+mn-ea"/>
            </a:endParaRPr>
          </a:p>
        </p:txBody>
      </p:sp>
      <p:sp>
        <p:nvSpPr>
          <p:cNvPr id="22" name="Text Box 45"/>
          <p:cNvSpPr txBox="1">
            <a:spLocks noChangeArrowheads="1"/>
          </p:cNvSpPr>
          <p:nvPr/>
        </p:nvSpPr>
        <p:spPr bwMode="auto">
          <a:xfrm>
            <a:off x="6766984" y="4760418"/>
            <a:ext cx="4993216" cy="140544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867" b="1" dirty="0">
                <a:solidFill>
                  <a:schemeClr val="tx2"/>
                </a:solidFill>
                <a:latin typeface="+mn-ea"/>
                <a:cs typeface="+mn-ea"/>
              </a:rPr>
              <a:t>单击填加标题</a:t>
            </a:r>
            <a:endParaRPr lang="en-US" altLang="ko-KR" sz="1867" b="1" dirty="0">
              <a:solidFill>
                <a:schemeClr val="tx2"/>
              </a:solidFill>
              <a:latin typeface="+mn-ea"/>
              <a:cs typeface="+mn-ea"/>
            </a:endParaRPr>
          </a:p>
          <a:p>
            <a:pPr marL="0" lvl="2" defTabSz="1217054" eaLnBrk="0" hangingPunct="0">
              <a:buClr>
                <a:srgbClr val="0070C0"/>
              </a:buClr>
              <a:buSzPct val="80000"/>
              <a:tabLst>
                <a:tab pos="182029" algn="l"/>
              </a:tabLst>
              <a:defRPr/>
            </a:pPr>
            <a:r>
              <a:rPr lang="zh-CN" altLang="en-US" sz="1733" spc="67" dirty="0">
                <a:ln w="11430"/>
                <a:solidFill>
                  <a:schemeClr val="tx2"/>
                </a:solidFill>
                <a:latin typeface="+mn-ea"/>
                <a:cs typeface="+mn-ea"/>
              </a:rPr>
              <a:t>点击添加文本点击添加文本</a:t>
            </a:r>
            <a:endParaRPr lang="en-US" altLang="zh-CN" sz="1733" spc="67" dirty="0">
              <a:ln w="11430"/>
              <a:solidFill>
                <a:schemeClr val="tx2"/>
              </a:solidFill>
              <a:latin typeface="+mn-ea"/>
              <a:cs typeface="+mn-ea"/>
            </a:endParaRPr>
          </a:p>
          <a:p>
            <a:endParaRPr lang="en-US" altLang="ko-KR" sz="1333" dirty="0">
              <a:solidFill>
                <a:schemeClr val="tx2"/>
              </a:solidFill>
              <a:latin typeface="Arial" charset="0"/>
              <a:cs typeface="+mn-ea"/>
            </a:endParaRPr>
          </a:p>
          <a:p>
            <a:r>
              <a:rPr lang="zh-CN" altLang="en-US" sz="1867" b="1" dirty="0">
                <a:solidFill>
                  <a:schemeClr val="tx2"/>
                </a:solidFill>
                <a:latin typeface="+mn-ea"/>
                <a:cs typeface="+mn-ea"/>
              </a:rPr>
              <a:t>单击填加标题</a:t>
            </a:r>
            <a:endParaRPr lang="en-US" altLang="ko-KR" sz="1867" b="1" dirty="0">
              <a:solidFill>
                <a:schemeClr val="tx2"/>
              </a:solidFill>
              <a:latin typeface="+mn-ea"/>
              <a:cs typeface="+mn-ea"/>
            </a:endParaRPr>
          </a:p>
          <a:p>
            <a:pPr marL="0" lvl="2" defTabSz="1217054" eaLnBrk="0" hangingPunct="0">
              <a:buClr>
                <a:srgbClr val="0070C0"/>
              </a:buClr>
              <a:buSzPct val="80000"/>
              <a:tabLst>
                <a:tab pos="182029" algn="l"/>
              </a:tabLst>
              <a:defRPr/>
            </a:pPr>
            <a:r>
              <a:rPr lang="zh-CN" altLang="en-US" sz="1733" spc="67" dirty="0">
                <a:ln w="11430"/>
                <a:solidFill>
                  <a:schemeClr val="tx2"/>
                </a:solidFill>
                <a:latin typeface="+mn-ea"/>
                <a:cs typeface="+mn-ea"/>
              </a:rPr>
              <a:t>点击添加文本点击添加文本</a:t>
            </a:r>
            <a:endParaRPr lang="en-US" altLang="zh-CN" sz="1733" spc="67" dirty="0">
              <a:ln w="11430"/>
              <a:solidFill>
                <a:schemeClr val="tx2"/>
              </a:solidFill>
              <a:latin typeface="+mn-ea"/>
              <a:cs typeface="+mn-ea"/>
            </a:endParaRPr>
          </a:p>
        </p:txBody>
      </p:sp>
      <p:grpSp>
        <p:nvGrpSpPr>
          <p:cNvPr id="23" name="组合 22"/>
          <p:cNvGrpSpPr/>
          <p:nvPr/>
        </p:nvGrpSpPr>
        <p:grpSpPr>
          <a:xfrm>
            <a:off x="5039787" y="3909054"/>
            <a:ext cx="1297516" cy="1258965"/>
            <a:chOff x="3779838" y="2992462"/>
            <a:chExt cx="973137" cy="973138"/>
          </a:xfrm>
          <a:solidFill>
            <a:schemeClr val="bg1"/>
          </a:solidFill>
        </p:grpSpPr>
        <p:sp>
          <p:nvSpPr>
            <p:cNvPr id="24" name="Oval 10"/>
            <p:cNvSpPr>
              <a:spLocks noChangeArrowheads="1"/>
            </p:cNvSpPr>
            <p:nvPr/>
          </p:nvSpPr>
          <p:spPr bwMode="auto">
            <a:xfrm>
              <a:off x="3779838" y="2992462"/>
              <a:ext cx="973137" cy="973138"/>
            </a:xfrm>
            <a:prstGeom prst="ellipse">
              <a:avLst/>
            </a:prstGeom>
            <a:no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sp>
          <p:nvSpPr>
            <p:cNvPr id="37" name="Text Box 46"/>
            <p:cNvSpPr txBox="1">
              <a:spLocks noChangeArrowheads="1"/>
            </p:cNvSpPr>
            <p:nvPr/>
          </p:nvSpPr>
          <p:spPr bwMode="auto">
            <a:xfrm>
              <a:off x="4059936" y="3265512"/>
              <a:ext cx="446276" cy="452012"/>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tx2"/>
                  </a:solidFill>
                  <a:latin typeface="+mn-ea"/>
                  <a:cs typeface="+mn-ea"/>
                </a:rPr>
                <a:t>填加</a:t>
              </a:r>
              <a:endParaRPr lang="en-US" altLang="zh-CN" sz="1600" b="1" dirty="0">
                <a:solidFill>
                  <a:schemeClr val="tx2"/>
                </a:solidFill>
                <a:latin typeface="+mn-ea"/>
                <a:cs typeface="+mn-ea"/>
              </a:endParaRPr>
            </a:p>
            <a:p>
              <a:pPr algn="ctr"/>
              <a:r>
                <a:rPr lang="zh-CN" altLang="en-US" sz="1600" b="1" dirty="0">
                  <a:solidFill>
                    <a:schemeClr val="tx2"/>
                  </a:solidFill>
                  <a:latin typeface="+mn-ea"/>
                  <a:cs typeface="+mn-ea"/>
                </a:rPr>
                <a:t>标题</a:t>
              </a:r>
              <a:endParaRPr lang="en-US" altLang="ko-KR" sz="1600" b="1" dirty="0">
                <a:solidFill>
                  <a:schemeClr val="tx2"/>
                </a:solidFill>
                <a:latin typeface="+mn-ea"/>
                <a:cs typeface="+mn-ea"/>
              </a:endParaRPr>
            </a:p>
          </p:txBody>
        </p:sp>
      </p:grpSp>
      <p:grpSp>
        <p:nvGrpSpPr>
          <p:cNvPr id="38" name="组合 37"/>
          <p:cNvGrpSpPr/>
          <p:nvPr/>
        </p:nvGrpSpPr>
        <p:grpSpPr>
          <a:xfrm>
            <a:off x="3505200" y="4773150"/>
            <a:ext cx="1297517" cy="1258964"/>
            <a:chOff x="2628900" y="3577965"/>
            <a:chExt cx="973138" cy="973137"/>
          </a:xfrm>
          <a:noFill/>
        </p:grpSpPr>
        <p:sp>
          <p:nvSpPr>
            <p:cNvPr id="39" name="Oval 5"/>
            <p:cNvSpPr>
              <a:spLocks noChangeArrowheads="1"/>
            </p:cNvSpPr>
            <p:nvPr/>
          </p:nvSpPr>
          <p:spPr bwMode="auto">
            <a:xfrm>
              <a:off x="2628900" y="3577965"/>
              <a:ext cx="973138" cy="973137"/>
            </a:xfrm>
            <a:prstGeom prst="ellipse">
              <a:avLst/>
            </a:prstGeom>
            <a:grp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sz="2400">
                <a:solidFill>
                  <a:schemeClr val="tx2"/>
                </a:solidFill>
                <a:cs typeface="+mn-ea"/>
              </a:endParaRPr>
            </a:p>
          </p:txBody>
        </p:sp>
        <p:sp>
          <p:nvSpPr>
            <p:cNvPr id="40" name="Text Box 47"/>
            <p:cNvSpPr txBox="1">
              <a:spLocks noChangeArrowheads="1"/>
            </p:cNvSpPr>
            <p:nvPr/>
          </p:nvSpPr>
          <p:spPr bwMode="auto">
            <a:xfrm>
              <a:off x="2888362" y="3844293"/>
              <a:ext cx="446276" cy="452011"/>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tx2"/>
                  </a:solidFill>
                  <a:latin typeface="+mn-ea"/>
                  <a:cs typeface="+mn-ea"/>
                </a:rPr>
                <a:t>填加</a:t>
              </a:r>
              <a:endParaRPr lang="en-US" altLang="zh-CN" sz="1600" b="1" dirty="0">
                <a:solidFill>
                  <a:schemeClr val="tx2"/>
                </a:solidFill>
                <a:latin typeface="+mn-ea"/>
                <a:cs typeface="+mn-ea"/>
              </a:endParaRPr>
            </a:p>
            <a:p>
              <a:pPr algn="ctr"/>
              <a:r>
                <a:rPr lang="zh-CN" altLang="en-US" sz="1600" b="1" dirty="0">
                  <a:solidFill>
                    <a:schemeClr val="tx2"/>
                  </a:solidFill>
                  <a:latin typeface="+mn-ea"/>
                  <a:cs typeface="+mn-ea"/>
                </a:rPr>
                <a:t>标题</a:t>
              </a:r>
              <a:endParaRPr lang="en-US" altLang="ko-KR" sz="1600" b="1" dirty="0">
                <a:solidFill>
                  <a:schemeClr val="tx2"/>
                </a:solidFill>
                <a:latin typeface="+mn-ea"/>
                <a:cs typeface="+mn-ea"/>
              </a:endParaRPr>
            </a:p>
          </p:txBody>
        </p:sp>
      </p:grpSp>
      <p:grpSp>
        <p:nvGrpSpPr>
          <p:cNvPr id="41" name="组合 40"/>
          <p:cNvGrpSpPr/>
          <p:nvPr/>
        </p:nvGrpSpPr>
        <p:grpSpPr>
          <a:xfrm>
            <a:off x="8113187" y="2264870"/>
            <a:ext cx="1297516" cy="1258964"/>
            <a:chOff x="6084888" y="1698650"/>
            <a:chExt cx="973137" cy="973137"/>
          </a:xfrm>
          <a:noFill/>
        </p:grpSpPr>
        <p:sp>
          <p:nvSpPr>
            <p:cNvPr id="42" name="Oval 20"/>
            <p:cNvSpPr>
              <a:spLocks noChangeArrowheads="1"/>
            </p:cNvSpPr>
            <p:nvPr/>
          </p:nvSpPr>
          <p:spPr bwMode="auto">
            <a:xfrm>
              <a:off x="6084888" y="1698650"/>
              <a:ext cx="973137" cy="973137"/>
            </a:xfrm>
            <a:prstGeom prst="ellipse">
              <a:avLst/>
            </a:prstGeom>
            <a:grp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sp>
          <p:nvSpPr>
            <p:cNvPr id="43" name="Text Box 48"/>
            <p:cNvSpPr txBox="1">
              <a:spLocks noChangeArrowheads="1"/>
            </p:cNvSpPr>
            <p:nvPr/>
          </p:nvSpPr>
          <p:spPr bwMode="auto">
            <a:xfrm>
              <a:off x="6353874" y="1970112"/>
              <a:ext cx="446276" cy="452011"/>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tx2"/>
                  </a:solidFill>
                  <a:latin typeface="+mn-ea"/>
                  <a:cs typeface="+mn-ea"/>
                </a:rPr>
                <a:t>填加</a:t>
              </a:r>
              <a:endParaRPr lang="en-US" altLang="zh-CN" sz="1600" b="1" dirty="0">
                <a:solidFill>
                  <a:schemeClr val="tx2"/>
                </a:solidFill>
                <a:latin typeface="+mn-ea"/>
                <a:cs typeface="+mn-ea"/>
              </a:endParaRPr>
            </a:p>
            <a:p>
              <a:pPr algn="ctr"/>
              <a:r>
                <a:rPr lang="zh-CN" altLang="en-US" sz="1600" b="1" dirty="0">
                  <a:solidFill>
                    <a:schemeClr val="tx2"/>
                  </a:solidFill>
                  <a:latin typeface="+mn-ea"/>
                  <a:cs typeface="+mn-ea"/>
                </a:rPr>
                <a:t>标题</a:t>
              </a:r>
              <a:endParaRPr lang="en-US" altLang="ko-KR" sz="1600" b="1" dirty="0">
                <a:solidFill>
                  <a:schemeClr val="tx2"/>
                </a:solidFill>
                <a:latin typeface="+mn-ea"/>
                <a:cs typeface="+mn-ea"/>
              </a:endParaRPr>
            </a:p>
          </p:txBody>
        </p:sp>
      </p:grpSp>
      <p:grpSp>
        <p:nvGrpSpPr>
          <p:cNvPr id="44" name="组合 43"/>
          <p:cNvGrpSpPr/>
          <p:nvPr/>
        </p:nvGrpSpPr>
        <p:grpSpPr>
          <a:xfrm>
            <a:off x="6574367" y="3126351"/>
            <a:ext cx="1297517" cy="1258965"/>
            <a:chOff x="4930775" y="2344762"/>
            <a:chExt cx="973138" cy="973138"/>
          </a:xfrm>
          <a:noFill/>
        </p:grpSpPr>
        <p:sp>
          <p:nvSpPr>
            <p:cNvPr id="45" name="Oval 15"/>
            <p:cNvSpPr>
              <a:spLocks noChangeArrowheads="1"/>
            </p:cNvSpPr>
            <p:nvPr/>
          </p:nvSpPr>
          <p:spPr bwMode="auto">
            <a:xfrm>
              <a:off x="4930775" y="2344762"/>
              <a:ext cx="973138" cy="973138"/>
            </a:xfrm>
            <a:prstGeom prst="ellipse">
              <a:avLst/>
            </a:prstGeom>
            <a:grp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sp>
          <p:nvSpPr>
            <p:cNvPr id="46" name="Text Box 49"/>
            <p:cNvSpPr txBox="1">
              <a:spLocks noChangeArrowheads="1"/>
            </p:cNvSpPr>
            <p:nvPr/>
          </p:nvSpPr>
          <p:spPr bwMode="auto">
            <a:xfrm>
              <a:off x="5194999" y="2617812"/>
              <a:ext cx="446276" cy="45201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tx2"/>
                  </a:solidFill>
                  <a:latin typeface="+mn-ea"/>
                  <a:cs typeface="+mn-ea"/>
                </a:rPr>
                <a:t>填加</a:t>
              </a:r>
              <a:endParaRPr lang="en-US" altLang="zh-CN" sz="1600" b="1" dirty="0">
                <a:solidFill>
                  <a:schemeClr val="tx2"/>
                </a:solidFill>
                <a:latin typeface="+mn-ea"/>
                <a:cs typeface="+mn-ea"/>
              </a:endParaRPr>
            </a:p>
            <a:p>
              <a:pPr algn="ctr"/>
              <a:r>
                <a:rPr lang="zh-CN" altLang="en-US" sz="1600" b="1" dirty="0">
                  <a:solidFill>
                    <a:schemeClr val="tx2"/>
                  </a:solidFill>
                  <a:latin typeface="+mn-ea"/>
                  <a:cs typeface="+mn-ea"/>
                </a:rPr>
                <a:t>标题</a:t>
              </a:r>
              <a:endParaRPr lang="en-US" altLang="ko-KR" sz="1600" b="1" dirty="0">
                <a:solidFill>
                  <a:schemeClr val="tx2"/>
                </a:solidFill>
                <a:latin typeface="+mn-ea"/>
                <a:cs typeface="+mn-ea"/>
              </a:endParaRPr>
            </a:p>
          </p:txBody>
        </p:sp>
      </p:grpSp>
      <p:grpSp>
        <p:nvGrpSpPr>
          <p:cNvPr id="47" name="组合 46"/>
          <p:cNvGrpSpPr/>
          <p:nvPr/>
        </p:nvGrpSpPr>
        <p:grpSpPr>
          <a:xfrm>
            <a:off x="9647767" y="1399152"/>
            <a:ext cx="1297517" cy="1258965"/>
            <a:chOff x="7235825" y="1049362"/>
            <a:chExt cx="973138" cy="973138"/>
          </a:xfrm>
        </p:grpSpPr>
        <p:sp>
          <p:nvSpPr>
            <p:cNvPr id="48" name="Oval 25"/>
            <p:cNvSpPr>
              <a:spLocks noChangeArrowheads="1"/>
            </p:cNvSpPr>
            <p:nvPr/>
          </p:nvSpPr>
          <p:spPr bwMode="auto">
            <a:xfrm>
              <a:off x="7235825" y="1049362"/>
              <a:ext cx="973138" cy="973138"/>
            </a:xfrm>
            <a:prstGeom prst="ellipse">
              <a:avLst/>
            </a:prstGeom>
            <a:no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2"/>
                </a:solidFill>
                <a:cs typeface="+mn-ea"/>
              </a:endParaRPr>
            </a:p>
          </p:txBody>
        </p:sp>
        <p:sp>
          <p:nvSpPr>
            <p:cNvPr id="49" name="Text Box 50"/>
            <p:cNvSpPr txBox="1">
              <a:spLocks noChangeArrowheads="1"/>
            </p:cNvSpPr>
            <p:nvPr/>
          </p:nvSpPr>
          <p:spPr bwMode="auto">
            <a:xfrm>
              <a:off x="7482586" y="1322412"/>
              <a:ext cx="446276" cy="45201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tx2"/>
                  </a:solidFill>
                  <a:latin typeface="+mn-ea"/>
                  <a:cs typeface="+mn-ea"/>
                </a:rPr>
                <a:t>填加</a:t>
              </a:r>
              <a:endParaRPr lang="en-US" altLang="zh-CN" sz="1600" b="1" dirty="0">
                <a:solidFill>
                  <a:schemeClr val="tx2"/>
                </a:solidFill>
                <a:latin typeface="+mn-ea"/>
                <a:cs typeface="+mn-ea"/>
              </a:endParaRPr>
            </a:p>
            <a:p>
              <a:pPr algn="ctr"/>
              <a:r>
                <a:rPr lang="zh-CN" altLang="en-US" sz="1600" b="1" dirty="0">
                  <a:solidFill>
                    <a:schemeClr val="tx2"/>
                  </a:solidFill>
                  <a:latin typeface="+mn-ea"/>
                  <a:cs typeface="+mn-ea"/>
                </a:rPr>
                <a:t>标题</a:t>
              </a:r>
              <a:endParaRPr lang="en-US" altLang="ko-KR" sz="1600" b="1" dirty="0">
                <a:solidFill>
                  <a:schemeClr val="tx2"/>
                </a:solidFill>
                <a:latin typeface="+mn-ea"/>
                <a:cs typeface="+mn-ea"/>
              </a:endParaRPr>
            </a:p>
          </p:txBody>
        </p:sp>
      </p:grpSp>
      <p:grpSp>
        <p:nvGrpSpPr>
          <p:cNvPr id="54" name="组合 53"/>
          <p:cNvGrpSpPr/>
          <p:nvPr/>
        </p:nvGrpSpPr>
        <p:grpSpPr>
          <a:xfrm>
            <a:off x="568443" y="319365"/>
            <a:ext cx="3809921" cy="420564"/>
            <a:chOff x="568442" y="319364"/>
            <a:chExt cx="3809924" cy="420565"/>
          </a:xfrm>
        </p:grpSpPr>
        <p:sp>
          <p:nvSpPr>
            <p:cNvPr id="55"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56" name="等腰三角形 55"/>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57"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3179546942"/>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Effect transition="in" filter="fade">
                                      <p:cBhvr>
                                        <p:cTn id="46" dur="500"/>
                                        <p:tgtEl>
                                          <p:spTgt spid="47"/>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4500"/>
                            </p:stCondLst>
                            <p:childTnLst>
                              <p:par>
                                <p:cTn id="52" presetID="16" presetClass="entr" presetSubtype="21"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arn(inVertical)">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CF21E3F1-E02A-4784-9DE9-41CBD876743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Oval 9"/>
          <p:cNvSpPr>
            <a:spLocks noChangeArrowheads="1"/>
          </p:cNvSpPr>
          <p:nvPr/>
        </p:nvSpPr>
        <p:spPr bwMode="auto">
          <a:xfrm>
            <a:off x="1048610" y="1220755"/>
            <a:ext cx="2688167" cy="2688167"/>
          </a:xfrm>
          <a:prstGeom prst="ellipse">
            <a:avLst/>
          </a:prstGeom>
          <a:noFill/>
          <a:ln>
            <a:noFill/>
          </a:ln>
          <a:effectLst/>
          <a:extLst/>
        </p:spPr>
        <p:txBody>
          <a:bodyPr wrap="none" anchor="ctr"/>
          <a:lstStyle/>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p:txBody>
      </p:sp>
      <p:sp>
        <p:nvSpPr>
          <p:cNvPr id="19" name="Oval 10"/>
          <p:cNvSpPr>
            <a:spLocks noChangeArrowheads="1"/>
          </p:cNvSpPr>
          <p:nvPr/>
        </p:nvSpPr>
        <p:spPr bwMode="auto">
          <a:xfrm>
            <a:off x="1048610" y="1220755"/>
            <a:ext cx="2688167" cy="2688167"/>
          </a:xfrm>
          <a:prstGeom prst="ellipse">
            <a:avLst/>
          </a:prstGeom>
          <a:noFill/>
          <a:ln w="19050">
            <a:solidFill>
              <a:schemeClr val="tx1"/>
            </a:solidFill>
          </a:ln>
          <a:effectLst/>
        </p:spPr>
        <p:txBody>
          <a:bodyPr wrap="none" anchor="ctr"/>
          <a:lstStyle/>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p:txBody>
      </p:sp>
      <p:sp>
        <p:nvSpPr>
          <p:cNvPr id="21" name="AutoShape 11"/>
          <p:cNvSpPr>
            <a:spLocks noChangeArrowheads="1"/>
          </p:cNvSpPr>
          <p:nvPr/>
        </p:nvSpPr>
        <p:spPr bwMode="auto">
          <a:xfrm>
            <a:off x="3895526" y="2276971"/>
            <a:ext cx="651933" cy="742951"/>
          </a:xfrm>
          <a:prstGeom prst="chevron">
            <a:avLst>
              <a:gd name="adj" fmla="val 52514"/>
            </a:avLst>
          </a:prstGeom>
          <a:noFill/>
          <a:ln w="19050">
            <a:solidFill>
              <a:schemeClr val="tx1"/>
            </a:solidFill>
          </a:ln>
          <a:effectLst/>
        </p:spPr>
        <p:txBody>
          <a:bodyPr wrap="none" anchor="ctr"/>
          <a:lstStyle/>
          <a:p>
            <a:pPr defTabSz="1219170" fontAlgn="base">
              <a:spcBef>
                <a:spcPct val="0"/>
              </a:spcBef>
              <a:spcAft>
                <a:spcPct val="0"/>
              </a:spcAft>
              <a:defRPr/>
            </a:pPr>
            <a:endParaRPr lang="zh-CN" altLang="en-US" sz="3733" kern="0">
              <a:solidFill>
                <a:schemeClr val="tx2"/>
              </a:solidFill>
              <a:latin typeface="Arial" pitchFamily="34" charset="0"/>
              <a:cs typeface="+mn-ea"/>
            </a:endParaRPr>
          </a:p>
        </p:txBody>
      </p:sp>
      <p:sp>
        <p:nvSpPr>
          <p:cNvPr id="22" name="Oval 12"/>
          <p:cNvSpPr>
            <a:spLocks noChangeArrowheads="1"/>
          </p:cNvSpPr>
          <p:nvPr/>
        </p:nvSpPr>
        <p:spPr bwMode="auto">
          <a:xfrm>
            <a:off x="4792993" y="1220755"/>
            <a:ext cx="2688167" cy="2688167"/>
          </a:xfrm>
          <a:prstGeom prst="ellipse">
            <a:avLst/>
          </a:prstGeom>
          <a:noFill/>
          <a:ln w="19050">
            <a:solidFill>
              <a:schemeClr val="tx1"/>
            </a:solidFill>
          </a:ln>
          <a:effectLst/>
          <a:extLst/>
        </p:spPr>
        <p:txBody>
          <a:bodyPr wrap="none" anchor="ctr"/>
          <a:lstStyle/>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p:txBody>
      </p:sp>
      <p:sp>
        <p:nvSpPr>
          <p:cNvPr id="31" name="Oval 13"/>
          <p:cNvSpPr>
            <a:spLocks noChangeArrowheads="1"/>
          </p:cNvSpPr>
          <p:nvPr/>
        </p:nvSpPr>
        <p:spPr bwMode="auto">
          <a:xfrm>
            <a:off x="4792993" y="1220755"/>
            <a:ext cx="2688167" cy="2688167"/>
          </a:xfrm>
          <a:prstGeom prst="ellipse">
            <a:avLst/>
          </a:prstGeom>
          <a:noFill/>
          <a:ln w="19050">
            <a:solidFill>
              <a:schemeClr val="tx1"/>
            </a:solidFill>
          </a:ln>
          <a:effectLst/>
        </p:spPr>
        <p:txBody>
          <a:bodyPr wrap="none" anchor="ctr"/>
          <a:lstStyle/>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p:txBody>
      </p:sp>
      <p:sp>
        <p:nvSpPr>
          <p:cNvPr id="35" name="AutoShape 14"/>
          <p:cNvSpPr>
            <a:spLocks noChangeArrowheads="1"/>
          </p:cNvSpPr>
          <p:nvPr/>
        </p:nvSpPr>
        <p:spPr bwMode="auto">
          <a:xfrm>
            <a:off x="7673776" y="2276971"/>
            <a:ext cx="651933" cy="742951"/>
          </a:xfrm>
          <a:prstGeom prst="chevron">
            <a:avLst>
              <a:gd name="adj" fmla="val 52514"/>
            </a:avLst>
          </a:prstGeom>
          <a:noFill/>
          <a:ln w="19050">
            <a:solidFill>
              <a:schemeClr val="tx1"/>
            </a:solidFill>
          </a:ln>
          <a:effectLst/>
        </p:spPr>
        <p:txBody>
          <a:bodyPr wrap="none" anchor="ctr"/>
          <a:lstStyle/>
          <a:p>
            <a:pPr defTabSz="1219170" fontAlgn="base">
              <a:spcBef>
                <a:spcPct val="0"/>
              </a:spcBef>
              <a:spcAft>
                <a:spcPct val="0"/>
              </a:spcAft>
              <a:defRPr/>
            </a:pPr>
            <a:endParaRPr lang="zh-CN" altLang="en-US" sz="3733" kern="0">
              <a:solidFill>
                <a:schemeClr val="tx2"/>
              </a:solidFill>
              <a:latin typeface="Arial" pitchFamily="34" charset="0"/>
              <a:cs typeface="+mn-ea"/>
            </a:endParaRPr>
          </a:p>
        </p:txBody>
      </p:sp>
      <p:sp>
        <p:nvSpPr>
          <p:cNvPr id="36" name="Oval 15"/>
          <p:cNvSpPr>
            <a:spLocks noChangeArrowheads="1"/>
          </p:cNvSpPr>
          <p:nvPr/>
        </p:nvSpPr>
        <p:spPr bwMode="auto">
          <a:xfrm>
            <a:off x="8537377" y="1220755"/>
            <a:ext cx="2688167" cy="2688167"/>
          </a:xfrm>
          <a:prstGeom prst="ellipse">
            <a:avLst/>
          </a:prstGeom>
          <a:noFill/>
          <a:ln>
            <a:noFill/>
          </a:ln>
          <a:effectLst/>
          <a:extLst/>
        </p:spPr>
        <p:txBody>
          <a:bodyPr wrap="none" anchor="ctr"/>
          <a:lstStyle/>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a:p>
            <a:pPr algn="ctr" fontAlgn="base">
              <a:spcBef>
                <a:spcPct val="0"/>
              </a:spcBef>
              <a:spcAft>
                <a:spcPct val="0"/>
              </a:spcAft>
              <a:buFont typeface="Arial" pitchFamily="34" charset="0"/>
              <a:buNone/>
            </a:pPr>
            <a:r>
              <a:rPr lang="zh-CN" altLang="zh-CN" sz="2133">
                <a:solidFill>
                  <a:schemeClr val="tx2"/>
                </a:solidFill>
                <a:latin typeface="Arial" pitchFamily="34" charset="0"/>
                <a:cs typeface="+mn-ea"/>
              </a:rPr>
              <a:t>添加文字内容</a:t>
            </a:r>
          </a:p>
        </p:txBody>
      </p:sp>
      <p:sp>
        <p:nvSpPr>
          <p:cNvPr id="37" name="Oval 16"/>
          <p:cNvSpPr>
            <a:spLocks noChangeArrowheads="1"/>
          </p:cNvSpPr>
          <p:nvPr/>
        </p:nvSpPr>
        <p:spPr bwMode="auto">
          <a:xfrm>
            <a:off x="8537377" y="1220755"/>
            <a:ext cx="2688167" cy="2688167"/>
          </a:xfrm>
          <a:prstGeom prst="ellipse">
            <a:avLst/>
          </a:prstGeom>
          <a:noFill/>
          <a:ln w="19050">
            <a:solidFill>
              <a:schemeClr val="tx1"/>
            </a:solidFill>
          </a:ln>
          <a:effectLst/>
        </p:spPr>
        <p:txBody>
          <a:bodyPr wrap="none" anchor="ctr"/>
          <a:lstStyle/>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a:p>
            <a:pPr algn="ctr" defTabSz="1219170" fontAlgn="base">
              <a:spcBef>
                <a:spcPct val="0"/>
              </a:spcBef>
              <a:spcAft>
                <a:spcPct val="0"/>
              </a:spcAft>
              <a:defRPr/>
            </a:pPr>
            <a:r>
              <a:rPr lang="zh-CN" altLang="zh-CN" sz="2133" kern="0">
                <a:solidFill>
                  <a:schemeClr val="tx2"/>
                </a:solidFill>
                <a:latin typeface="Arial" pitchFamily="34" charset="0"/>
                <a:cs typeface="+mn-ea"/>
              </a:rPr>
              <a:t>添加文字内容</a:t>
            </a:r>
          </a:p>
        </p:txBody>
      </p:sp>
      <p:sp>
        <p:nvSpPr>
          <p:cNvPr id="38" name="AutoShape 17"/>
          <p:cNvSpPr>
            <a:spLocks noChangeArrowheads="1"/>
          </p:cNvSpPr>
          <p:nvPr/>
        </p:nvSpPr>
        <p:spPr bwMode="auto">
          <a:xfrm>
            <a:off x="993576" y="4626472"/>
            <a:ext cx="2743200" cy="766233"/>
          </a:xfrm>
          <a:prstGeom prst="roundRect">
            <a:avLst>
              <a:gd name="adj" fmla="val 50000"/>
            </a:avLst>
          </a:prstGeom>
          <a:noFill/>
          <a:ln w="19050">
            <a:solidFill>
              <a:schemeClr val="tx1"/>
            </a:solidFill>
          </a:ln>
          <a:effectLst/>
        </p:spPr>
        <p:txBody>
          <a:bodyPr wrap="none" anchor="ctr"/>
          <a:lstStyle/>
          <a:p>
            <a:pPr algn="ctr" defTabSz="1219170" fontAlgn="base">
              <a:spcBef>
                <a:spcPct val="0"/>
              </a:spcBef>
              <a:spcAft>
                <a:spcPct val="0"/>
              </a:spcAft>
              <a:defRPr/>
            </a:pPr>
            <a:r>
              <a:rPr lang="zh-CN" altLang="zh-CN" sz="2400" kern="0">
                <a:solidFill>
                  <a:schemeClr val="tx2"/>
                </a:solidFill>
                <a:latin typeface="Arial" pitchFamily="34" charset="0"/>
                <a:cs typeface="+mn-ea"/>
              </a:rPr>
              <a:t>添加段落文字</a:t>
            </a:r>
          </a:p>
        </p:txBody>
      </p:sp>
      <p:sp>
        <p:nvSpPr>
          <p:cNvPr id="39" name="AutoShape 18"/>
          <p:cNvSpPr>
            <a:spLocks noChangeArrowheads="1"/>
          </p:cNvSpPr>
          <p:nvPr/>
        </p:nvSpPr>
        <p:spPr bwMode="auto">
          <a:xfrm>
            <a:off x="4792992" y="4626472"/>
            <a:ext cx="2743200" cy="766233"/>
          </a:xfrm>
          <a:prstGeom prst="roundRect">
            <a:avLst>
              <a:gd name="adj" fmla="val 50000"/>
            </a:avLst>
          </a:prstGeom>
          <a:noFill/>
          <a:ln w="19050">
            <a:solidFill>
              <a:schemeClr val="tx1"/>
            </a:solidFill>
          </a:ln>
          <a:effectLst/>
        </p:spPr>
        <p:txBody>
          <a:bodyPr wrap="none" anchor="ctr"/>
          <a:lstStyle/>
          <a:p>
            <a:pPr algn="ctr" defTabSz="1219170" fontAlgn="base">
              <a:spcBef>
                <a:spcPct val="0"/>
              </a:spcBef>
              <a:spcAft>
                <a:spcPct val="0"/>
              </a:spcAft>
              <a:defRPr/>
            </a:pPr>
            <a:r>
              <a:rPr lang="zh-CN" altLang="zh-CN" sz="2400" kern="0">
                <a:solidFill>
                  <a:schemeClr val="tx2"/>
                </a:solidFill>
                <a:latin typeface="Arial" pitchFamily="34" charset="0"/>
                <a:cs typeface="+mn-ea"/>
              </a:rPr>
              <a:t>添加段落文字</a:t>
            </a:r>
          </a:p>
        </p:txBody>
      </p:sp>
      <p:sp>
        <p:nvSpPr>
          <p:cNvPr id="40" name="AutoShape 19"/>
          <p:cNvSpPr>
            <a:spLocks noChangeArrowheads="1"/>
          </p:cNvSpPr>
          <p:nvPr/>
        </p:nvSpPr>
        <p:spPr bwMode="auto">
          <a:xfrm>
            <a:off x="8537376" y="4626472"/>
            <a:ext cx="2743200" cy="766233"/>
          </a:xfrm>
          <a:prstGeom prst="roundRect">
            <a:avLst>
              <a:gd name="adj" fmla="val 50000"/>
            </a:avLst>
          </a:prstGeom>
          <a:noFill/>
          <a:ln w="19050">
            <a:solidFill>
              <a:schemeClr val="tx1"/>
            </a:solidFill>
          </a:ln>
          <a:effectLst/>
        </p:spPr>
        <p:txBody>
          <a:bodyPr wrap="none" anchor="ctr"/>
          <a:lstStyle/>
          <a:p>
            <a:pPr algn="ctr" defTabSz="1219170" fontAlgn="base">
              <a:spcBef>
                <a:spcPct val="0"/>
              </a:spcBef>
              <a:spcAft>
                <a:spcPct val="0"/>
              </a:spcAft>
              <a:defRPr/>
            </a:pPr>
            <a:r>
              <a:rPr lang="zh-CN" altLang="zh-CN" sz="2400" kern="0" dirty="0">
                <a:solidFill>
                  <a:schemeClr val="tx2"/>
                </a:solidFill>
                <a:latin typeface="Arial" pitchFamily="34" charset="0"/>
                <a:cs typeface="+mn-ea"/>
              </a:rPr>
              <a:t>添加段落文字</a:t>
            </a:r>
          </a:p>
        </p:txBody>
      </p:sp>
      <p:grpSp>
        <p:nvGrpSpPr>
          <p:cNvPr id="41" name="组合 40"/>
          <p:cNvGrpSpPr/>
          <p:nvPr/>
        </p:nvGrpSpPr>
        <p:grpSpPr>
          <a:xfrm>
            <a:off x="568443" y="319365"/>
            <a:ext cx="3809921" cy="420564"/>
            <a:chOff x="568442" y="319364"/>
            <a:chExt cx="3809924" cy="420565"/>
          </a:xfrm>
        </p:grpSpPr>
        <p:sp>
          <p:nvSpPr>
            <p:cNvPr id="42"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43" name="等腰三角形 42"/>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44"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458120162"/>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300" fill="hold"/>
                                        <p:tgtEl>
                                          <p:spTgt spid="19"/>
                                        </p:tgtEl>
                                        <p:attrNameLst>
                                          <p:attrName>ppt_x</p:attrName>
                                        </p:attrNameLst>
                                      </p:cBhvr>
                                      <p:tavLst>
                                        <p:tav tm="0">
                                          <p:val>
                                            <p:strVal val="0-#ppt_w/2"/>
                                          </p:val>
                                        </p:tav>
                                        <p:tav tm="100000">
                                          <p:val>
                                            <p:strVal val="#ppt_x"/>
                                          </p:val>
                                        </p:tav>
                                      </p:tavLst>
                                    </p:anim>
                                    <p:anim calcmode="lin" valueType="num">
                                      <p:cBhvr additive="base">
                                        <p:cTn id="13" dur="300" fill="hold"/>
                                        <p:tgtEl>
                                          <p:spTgt spid="19"/>
                                        </p:tgtEl>
                                        <p:attrNameLst>
                                          <p:attrName>ppt_y</p:attrName>
                                        </p:attrNameLst>
                                      </p:cBhvr>
                                      <p:tavLst>
                                        <p:tav tm="0">
                                          <p:val>
                                            <p:strVal val="#ppt_y"/>
                                          </p:val>
                                        </p:tav>
                                        <p:tav tm="100000">
                                          <p:val>
                                            <p:strVal val="#ppt_y"/>
                                          </p:val>
                                        </p:tav>
                                      </p:tavLst>
                                    </p:anim>
                                  </p:childTnLst>
                                </p:cTn>
                              </p:par>
                              <p:par>
                                <p:cTn id="14" presetID="1" presetClass="entr" presetSubtype="0" fill="hold" grpId="0" nodeType="withEffect">
                                  <p:stCondLst>
                                    <p:cond delay="300"/>
                                  </p:stCondLst>
                                  <p:childTnLst>
                                    <p:set>
                                      <p:cBhvr>
                                        <p:cTn id="15" dur="1" fill="hold">
                                          <p:stCondLst>
                                            <p:cond delay="0"/>
                                          </p:stCondLst>
                                        </p:cTn>
                                        <p:tgtEl>
                                          <p:spTgt spid="18"/>
                                        </p:tgtEl>
                                        <p:attrNameLst>
                                          <p:attrName>style.visibility</p:attrName>
                                        </p:attrNameLst>
                                      </p:cBhvr>
                                      <p:to>
                                        <p:strVal val="visible"/>
                                      </p:to>
                                    </p:set>
                                  </p:childTnLst>
                                </p:cTn>
                              </p:par>
                              <p:par>
                                <p:cTn id="16" presetID="6" presetClass="emph" presetSubtype="0" fill="hold" grpId="1" nodeType="withEffect">
                                  <p:stCondLst>
                                    <p:cond delay="300"/>
                                  </p:stCondLst>
                                  <p:childTnLst>
                                    <p:animScale>
                                      <p:cBhvr>
                                        <p:cTn id="17" dur="200" fill="hold"/>
                                        <p:tgtEl>
                                          <p:spTgt spid="18"/>
                                        </p:tgtEl>
                                      </p:cBhvr>
                                      <p:by x="150000" y="150000"/>
                                    </p:animScale>
                                  </p:childTnLst>
                                </p:cTn>
                              </p:par>
                              <p:par>
                                <p:cTn id="18" presetID="10" presetClass="exit" presetSubtype="0" fill="hold" grpId="2" nodeType="withEffect">
                                  <p:stCondLst>
                                    <p:cond delay="300"/>
                                  </p:stCondLst>
                                  <p:childTnLst>
                                    <p:animEffect transition="out" filter="fade">
                                      <p:cBhvr>
                                        <p:cTn id="19" dur="200"/>
                                        <p:tgtEl>
                                          <p:spTgt spid="18"/>
                                        </p:tgtEl>
                                      </p:cBhvr>
                                    </p:animEffect>
                                    <p:set>
                                      <p:cBhvr>
                                        <p:cTn id="20" dur="1" fill="hold">
                                          <p:stCondLst>
                                            <p:cond delay="199"/>
                                          </p:stCondLst>
                                        </p:cTn>
                                        <p:tgtEl>
                                          <p:spTgt spid="18"/>
                                        </p:tgtEl>
                                        <p:attrNameLst>
                                          <p:attrName>style.visibility</p:attrName>
                                        </p:attrNameLst>
                                      </p:cBhvr>
                                      <p:to>
                                        <p:strVal val="hidden"/>
                                      </p:to>
                                    </p:set>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300" fill="hold"/>
                                        <p:tgtEl>
                                          <p:spTgt spid="31"/>
                                        </p:tgtEl>
                                        <p:attrNameLst>
                                          <p:attrName>ppt_x</p:attrName>
                                        </p:attrNameLst>
                                      </p:cBhvr>
                                      <p:tavLst>
                                        <p:tav tm="0">
                                          <p:val>
                                            <p:strVal val="0-#ppt_w/2"/>
                                          </p:val>
                                        </p:tav>
                                        <p:tav tm="100000">
                                          <p:val>
                                            <p:strVal val="#ppt_x"/>
                                          </p:val>
                                        </p:tav>
                                      </p:tavLst>
                                    </p:anim>
                                    <p:anim calcmode="lin" valueType="num">
                                      <p:cBhvr additive="base">
                                        <p:cTn id="30" dur="300" fill="hold"/>
                                        <p:tgtEl>
                                          <p:spTgt spid="31"/>
                                        </p:tgtEl>
                                        <p:attrNameLst>
                                          <p:attrName>ppt_y</p:attrName>
                                        </p:attrNameLst>
                                      </p:cBhvr>
                                      <p:tavLst>
                                        <p:tav tm="0">
                                          <p:val>
                                            <p:strVal val="#ppt_y"/>
                                          </p:val>
                                        </p:tav>
                                        <p:tav tm="100000">
                                          <p:val>
                                            <p:strVal val="#ppt_y"/>
                                          </p:val>
                                        </p:tav>
                                      </p:tavLst>
                                    </p:anim>
                                  </p:childTnLst>
                                </p:cTn>
                              </p:par>
                              <p:par>
                                <p:cTn id="31" presetID="1" presetClass="entr" presetSubtype="0" fill="hold" grpId="0" nodeType="withEffect">
                                  <p:stCondLst>
                                    <p:cond delay="300"/>
                                  </p:stCondLst>
                                  <p:childTnLst>
                                    <p:set>
                                      <p:cBhvr>
                                        <p:cTn id="32" dur="1" fill="hold">
                                          <p:stCondLst>
                                            <p:cond delay="0"/>
                                          </p:stCondLst>
                                        </p:cTn>
                                        <p:tgtEl>
                                          <p:spTgt spid="22"/>
                                        </p:tgtEl>
                                        <p:attrNameLst>
                                          <p:attrName>style.visibility</p:attrName>
                                        </p:attrNameLst>
                                      </p:cBhvr>
                                      <p:to>
                                        <p:strVal val="visible"/>
                                      </p:to>
                                    </p:set>
                                  </p:childTnLst>
                                </p:cTn>
                              </p:par>
                              <p:par>
                                <p:cTn id="33" presetID="6" presetClass="emph" presetSubtype="0" fill="hold" grpId="1" nodeType="withEffect">
                                  <p:stCondLst>
                                    <p:cond delay="300"/>
                                  </p:stCondLst>
                                  <p:childTnLst>
                                    <p:animScale>
                                      <p:cBhvr>
                                        <p:cTn id="34" dur="200" fill="hold"/>
                                        <p:tgtEl>
                                          <p:spTgt spid="22"/>
                                        </p:tgtEl>
                                      </p:cBhvr>
                                      <p:by x="150000" y="150000"/>
                                    </p:animScale>
                                  </p:childTnLst>
                                </p:cTn>
                              </p:par>
                              <p:par>
                                <p:cTn id="35" presetID="10" presetClass="exit" presetSubtype="0" fill="hold" grpId="2" nodeType="withEffect">
                                  <p:stCondLst>
                                    <p:cond delay="300"/>
                                  </p:stCondLst>
                                  <p:childTnLst>
                                    <p:animEffect transition="out" filter="fade">
                                      <p:cBhvr>
                                        <p:cTn id="36" dur="200"/>
                                        <p:tgtEl>
                                          <p:spTgt spid="22"/>
                                        </p:tgtEl>
                                      </p:cBhvr>
                                    </p:animEffect>
                                    <p:set>
                                      <p:cBhvr>
                                        <p:cTn id="37" dur="1" fill="hold">
                                          <p:stCondLst>
                                            <p:cond delay="199"/>
                                          </p:stCondLst>
                                        </p:cTn>
                                        <p:tgtEl>
                                          <p:spTgt spid="22"/>
                                        </p:tgtEl>
                                        <p:attrNameLst>
                                          <p:attrName>style.visibility</p:attrName>
                                        </p:attrNameLst>
                                      </p:cBhvr>
                                      <p:to>
                                        <p:strVal val="hidden"/>
                                      </p:to>
                                    </p:set>
                                  </p:childTnLst>
                                </p:cTn>
                              </p:par>
                            </p:childTnLst>
                          </p:cTn>
                        </p:par>
                        <p:par>
                          <p:cTn id="38" fill="hold">
                            <p:stCondLst>
                              <p:cond delay="2000"/>
                            </p:stCondLst>
                            <p:childTnLst>
                              <p:par>
                                <p:cTn id="39" presetID="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0-#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8"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300" fill="hold"/>
                                        <p:tgtEl>
                                          <p:spTgt spid="37"/>
                                        </p:tgtEl>
                                        <p:attrNameLst>
                                          <p:attrName>ppt_x</p:attrName>
                                        </p:attrNameLst>
                                      </p:cBhvr>
                                      <p:tavLst>
                                        <p:tav tm="0">
                                          <p:val>
                                            <p:strVal val="0-#ppt_w/2"/>
                                          </p:val>
                                        </p:tav>
                                        <p:tav tm="100000">
                                          <p:val>
                                            <p:strVal val="#ppt_x"/>
                                          </p:val>
                                        </p:tav>
                                      </p:tavLst>
                                    </p:anim>
                                    <p:anim calcmode="lin" valueType="num">
                                      <p:cBhvr additive="base">
                                        <p:cTn id="47" dur="300" fill="hold"/>
                                        <p:tgtEl>
                                          <p:spTgt spid="37"/>
                                        </p:tgtEl>
                                        <p:attrNameLst>
                                          <p:attrName>ppt_y</p:attrName>
                                        </p:attrNameLst>
                                      </p:cBhvr>
                                      <p:tavLst>
                                        <p:tav tm="0">
                                          <p:val>
                                            <p:strVal val="#ppt_y"/>
                                          </p:val>
                                        </p:tav>
                                        <p:tav tm="100000">
                                          <p:val>
                                            <p:strVal val="#ppt_y"/>
                                          </p:val>
                                        </p:tav>
                                      </p:tavLst>
                                    </p:anim>
                                  </p:childTnLst>
                                </p:cTn>
                              </p:par>
                              <p:par>
                                <p:cTn id="48" presetID="1" presetClass="entr" presetSubtype="0" fill="hold" grpId="0" nodeType="withEffect">
                                  <p:stCondLst>
                                    <p:cond delay="300"/>
                                  </p:stCondLst>
                                  <p:childTnLst>
                                    <p:set>
                                      <p:cBhvr>
                                        <p:cTn id="49" dur="1" fill="hold">
                                          <p:stCondLst>
                                            <p:cond delay="0"/>
                                          </p:stCondLst>
                                        </p:cTn>
                                        <p:tgtEl>
                                          <p:spTgt spid="36"/>
                                        </p:tgtEl>
                                        <p:attrNameLst>
                                          <p:attrName>style.visibility</p:attrName>
                                        </p:attrNameLst>
                                      </p:cBhvr>
                                      <p:to>
                                        <p:strVal val="visible"/>
                                      </p:to>
                                    </p:set>
                                  </p:childTnLst>
                                </p:cTn>
                              </p:par>
                              <p:par>
                                <p:cTn id="50" presetID="6" presetClass="emph" presetSubtype="0" fill="hold" grpId="1" nodeType="withEffect">
                                  <p:stCondLst>
                                    <p:cond delay="300"/>
                                  </p:stCondLst>
                                  <p:childTnLst>
                                    <p:animScale>
                                      <p:cBhvr>
                                        <p:cTn id="51" dur="200" fill="hold"/>
                                        <p:tgtEl>
                                          <p:spTgt spid="36"/>
                                        </p:tgtEl>
                                      </p:cBhvr>
                                      <p:by x="150000" y="150000"/>
                                    </p:animScale>
                                  </p:childTnLst>
                                </p:cTn>
                              </p:par>
                              <p:par>
                                <p:cTn id="52" presetID="10" presetClass="exit" presetSubtype="0" fill="hold" grpId="2" nodeType="withEffect">
                                  <p:stCondLst>
                                    <p:cond delay="300"/>
                                  </p:stCondLst>
                                  <p:childTnLst>
                                    <p:animEffect transition="out" filter="fade">
                                      <p:cBhvr>
                                        <p:cTn id="53" dur="200"/>
                                        <p:tgtEl>
                                          <p:spTgt spid="36"/>
                                        </p:tgtEl>
                                      </p:cBhvr>
                                    </p:animEffect>
                                    <p:set>
                                      <p:cBhvr>
                                        <p:cTn id="54" dur="1" fill="hold">
                                          <p:stCondLst>
                                            <p:cond delay="199"/>
                                          </p:stCondLst>
                                        </p:cTn>
                                        <p:tgtEl>
                                          <p:spTgt spid="36"/>
                                        </p:tgtEl>
                                        <p:attrNameLst>
                                          <p:attrName>style.visibility</p:attrName>
                                        </p:attrNameLst>
                                      </p:cBhvr>
                                      <p:to>
                                        <p:strVal val="hidden"/>
                                      </p:to>
                                    </p:set>
                                  </p:childTnLst>
                                </p:cTn>
                              </p:par>
                            </p:childTnLst>
                          </p:cTn>
                        </p:par>
                        <p:par>
                          <p:cTn id="55" fill="hold">
                            <p:stCondLst>
                              <p:cond delay="3000"/>
                            </p:stCondLst>
                            <p:childTnLst>
                              <p:par>
                                <p:cTn id="56" presetID="2" presetClass="entr" presetSubtype="1"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ppt_x"/>
                                          </p:val>
                                        </p:tav>
                                        <p:tav tm="100000">
                                          <p:val>
                                            <p:strVal val="#ppt_x"/>
                                          </p:val>
                                        </p:tav>
                                      </p:tavLst>
                                    </p:anim>
                                    <p:anim calcmode="lin" valueType="num">
                                      <p:cBhvr additive="base">
                                        <p:cTn id="63" dur="500" fill="hold"/>
                                        <p:tgtEl>
                                          <p:spTgt spid="39"/>
                                        </p:tgtEl>
                                        <p:attrNameLst>
                                          <p:attrName>ppt_y</p:attrName>
                                        </p:attrNameLst>
                                      </p:cBhvr>
                                      <p:tavLst>
                                        <p:tav tm="0">
                                          <p:val>
                                            <p:strVal val="0-#ppt_h/2"/>
                                          </p:val>
                                        </p:tav>
                                        <p:tav tm="100000">
                                          <p:val>
                                            <p:strVal val="#ppt_y"/>
                                          </p:val>
                                        </p:tav>
                                      </p:tavLst>
                                    </p:anim>
                                  </p:childTnLst>
                                </p:cTn>
                              </p:par>
                              <p:par>
                                <p:cTn id="64" presetID="2" presetClass="entr" presetSubtype="1"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ppt_x"/>
                                          </p:val>
                                        </p:tav>
                                        <p:tav tm="100000">
                                          <p:val>
                                            <p:strVal val="#ppt_x"/>
                                          </p:val>
                                        </p:tav>
                                      </p:tavLst>
                                    </p:anim>
                                    <p:anim calcmode="lin" valueType="num">
                                      <p:cBhvr additive="base">
                                        <p:cTn id="67"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8" grpId="2"/>
      <p:bldP spid="19" grpId="0" animBg="1"/>
      <p:bldP spid="21" grpId="0" animBg="1"/>
      <p:bldP spid="22" grpId="0" animBg="1"/>
      <p:bldP spid="22" grpId="1" animBg="1"/>
      <p:bldP spid="22" grpId="2" animBg="1"/>
      <p:bldP spid="31" grpId="0" animBg="1"/>
      <p:bldP spid="35" grpId="0" animBg="1"/>
      <p:bldP spid="36" grpId="0"/>
      <p:bldP spid="36" grpId="1"/>
      <p:bldP spid="36" grpId="2"/>
      <p:bldP spid="37" grpId="0" animBg="1"/>
      <p:bldP spid="38" grpId="0" bldLvl="0" animBg="1"/>
      <p:bldP spid="39" grpId="0" bldLvl="0" animBg="1"/>
      <p:bldP spid="4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AC995200-BC43-40BD-BA53-68C73D83A6E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6237960" y="1121098"/>
            <a:ext cx="4658573" cy="4612159"/>
            <a:chOff x="4932040" y="1428672"/>
            <a:chExt cx="2534959" cy="2509703"/>
          </a:xfrm>
        </p:grpSpPr>
        <p:grpSp>
          <p:nvGrpSpPr>
            <p:cNvPr id="15" name="Group 13"/>
            <p:cNvGrpSpPr>
              <a:grpSpLocks/>
            </p:cNvGrpSpPr>
            <p:nvPr/>
          </p:nvGrpSpPr>
          <p:grpSpPr bwMode="auto">
            <a:xfrm>
              <a:off x="4932040" y="1428672"/>
              <a:ext cx="2534959" cy="2509703"/>
              <a:chOff x="1541" y="968"/>
              <a:chExt cx="2710" cy="2683"/>
            </a:xfrm>
          </p:grpSpPr>
          <p:sp>
            <p:nvSpPr>
              <p:cNvPr id="20" name="Freeform 35"/>
              <p:cNvSpPr>
                <a:spLocks/>
              </p:cNvSpPr>
              <p:nvPr/>
            </p:nvSpPr>
            <p:spPr bwMode="gray">
              <a:xfrm>
                <a:off x="2754" y="968"/>
                <a:ext cx="1497" cy="149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28575">
                <a:solidFill>
                  <a:schemeClr val="tx1"/>
                </a:solidFill>
                <a:miter lim="800000"/>
                <a:headEnd/>
                <a:tailEnd/>
              </a:ln>
            </p:spPr>
            <p:txBody>
              <a:bodyPr/>
              <a:lstStyle/>
              <a:p>
                <a:pPr>
                  <a:defRPr/>
                </a:pPr>
                <a:endParaRPr lang="zh-CN" altLang="en-US" sz="1467" kern="0">
                  <a:solidFill>
                    <a:schemeClr val="bg1"/>
                  </a:solidFill>
                  <a:latin typeface="宋体"/>
                  <a:cs typeface="+mn-ea"/>
                </a:endParaRPr>
              </a:p>
            </p:txBody>
          </p:sp>
          <p:sp>
            <p:nvSpPr>
              <p:cNvPr id="21" name="Freeform 36"/>
              <p:cNvSpPr>
                <a:spLocks/>
              </p:cNvSpPr>
              <p:nvPr/>
            </p:nvSpPr>
            <p:spPr bwMode="gray">
              <a:xfrm rot="5400000">
                <a:off x="2753" y="2574"/>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28575">
                <a:solidFill>
                  <a:schemeClr val="tx1"/>
                </a:solidFill>
                <a:miter lim="800000"/>
                <a:headEnd/>
                <a:tailEnd/>
              </a:ln>
            </p:spPr>
            <p:txBody>
              <a:bodyPr/>
              <a:lstStyle/>
              <a:p>
                <a:pPr>
                  <a:defRPr/>
                </a:pPr>
                <a:endParaRPr lang="zh-CN" altLang="en-US" sz="1467" kern="0">
                  <a:solidFill>
                    <a:schemeClr val="bg1"/>
                  </a:solidFill>
                  <a:latin typeface="宋体"/>
                  <a:cs typeface="+mn-ea"/>
                </a:endParaRPr>
              </a:p>
            </p:txBody>
          </p:sp>
          <p:sp>
            <p:nvSpPr>
              <p:cNvPr id="22" name="Freeform 37"/>
              <p:cNvSpPr>
                <a:spLocks/>
              </p:cNvSpPr>
              <p:nvPr/>
            </p:nvSpPr>
            <p:spPr bwMode="gray">
              <a:xfrm rot="10800000">
                <a:off x="1544" y="2574"/>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28575">
                <a:solidFill>
                  <a:schemeClr val="tx1"/>
                </a:solidFill>
                <a:miter lim="800000"/>
                <a:headEnd/>
                <a:tailEnd/>
              </a:ln>
            </p:spPr>
            <p:txBody>
              <a:bodyPr/>
              <a:lstStyle/>
              <a:p>
                <a:pPr>
                  <a:defRPr/>
                </a:pPr>
                <a:endParaRPr lang="zh-CN" altLang="en-US" sz="1467" kern="0">
                  <a:solidFill>
                    <a:schemeClr val="bg1"/>
                  </a:solidFill>
                  <a:latin typeface="宋体"/>
                  <a:cs typeface="+mn-ea"/>
                </a:endParaRPr>
              </a:p>
            </p:txBody>
          </p:sp>
          <p:sp>
            <p:nvSpPr>
              <p:cNvPr id="23" name="Freeform 38"/>
              <p:cNvSpPr>
                <a:spLocks/>
              </p:cNvSpPr>
              <p:nvPr/>
            </p:nvSpPr>
            <p:spPr bwMode="gray">
              <a:xfrm rot="-5400000">
                <a:off x="1541" y="1397"/>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28575">
                <a:solidFill>
                  <a:schemeClr val="tx1"/>
                </a:solidFill>
                <a:miter lim="800000"/>
                <a:headEnd/>
                <a:tailEnd/>
              </a:ln>
            </p:spPr>
            <p:txBody>
              <a:bodyPr/>
              <a:lstStyle/>
              <a:p>
                <a:pPr>
                  <a:defRPr/>
                </a:pPr>
                <a:endParaRPr lang="zh-CN" altLang="en-US" sz="1467" kern="0">
                  <a:solidFill>
                    <a:schemeClr val="bg1"/>
                  </a:solidFill>
                  <a:latin typeface="宋体"/>
                  <a:cs typeface="+mn-ea"/>
                </a:endParaRPr>
              </a:p>
            </p:txBody>
          </p:sp>
        </p:grpSp>
        <p:sp>
          <p:nvSpPr>
            <p:cNvPr id="16" name="TextBox 15"/>
            <p:cNvSpPr txBox="1"/>
            <p:nvPr/>
          </p:nvSpPr>
          <p:spPr>
            <a:xfrm>
              <a:off x="4932040" y="2316509"/>
              <a:ext cx="1061646" cy="184224"/>
            </a:xfrm>
            <a:prstGeom prst="rect">
              <a:avLst/>
            </a:prstGeom>
            <a:noFill/>
            <a:ln>
              <a:noFill/>
            </a:ln>
          </p:spPr>
          <p:txBody>
            <a:bodyPr wrap="square" rtlCol="0">
              <a:spAutoFit/>
            </a:bodyPr>
            <a:lstStyle/>
            <a:p>
              <a:pPr algn="ctr"/>
              <a:r>
                <a:rPr lang="zh-CN" altLang="en-US" sz="1600" b="1" dirty="0">
                  <a:solidFill>
                    <a:srgbClr val="262626"/>
                  </a:solidFill>
                  <a:latin typeface="宋体"/>
                  <a:cs typeface="+mn-ea"/>
                </a:rPr>
                <a:t>输入文字</a:t>
              </a:r>
            </a:p>
          </p:txBody>
        </p:sp>
        <p:sp>
          <p:nvSpPr>
            <p:cNvPr id="17" name="TextBox 16"/>
            <p:cNvSpPr txBox="1"/>
            <p:nvPr/>
          </p:nvSpPr>
          <p:spPr>
            <a:xfrm>
              <a:off x="6240868" y="2098222"/>
              <a:ext cx="1061646" cy="228850"/>
            </a:xfrm>
            <a:prstGeom prst="rect">
              <a:avLst/>
            </a:prstGeom>
            <a:noFill/>
            <a:ln>
              <a:noFill/>
            </a:ln>
          </p:spPr>
          <p:txBody>
            <a:bodyPr wrap="square" rtlCol="0">
              <a:spAutoFit/>
            </a:bodyPr>
            <a:lstStyle/>
            <a:p>
              <a:pPr algn="ctr"/>
              <a:r>
                <a:rPr lang="zh-CN" altLang="en-US" sz="2133" b="1" dirty="0">
                  <a:solidFill>
                    <a:srgbClr val="262626"/>
                  </a:solidFill>
                  <a:latin typeface="宋体"/>
                  <a:cs typeface="+mn-ea"/>
                </a:rPr>
                <a:t>输入文字</a:t>
              </a:r>
            </a:p>
          </p:txBody>
        </p:sp>
        <p:sp>
          <p:nvSpPr>
            <p:cNvPr id="18" name="TextBox 17"/>
            <p:cNvSpPr txBox="1"/>
            <p:nvPr/>
          </p:nvSpPr>
          <p:spPr>
            <a:xfrm>
              <a:off x="4932040" y="3220437"/>
              <a:ext cx="1061646" cy="206590"/>
            </a:xfrm>
            <a:prstGeom prst="rect">
              <a:avLst/>
            </a:prstGeom>
            <a:noFill/>
            <a:ln>
              <a:noFill/>
            </a:ln>
          </p:spPr>
          <p:txBody>
            <a:bodyPr wrap="square" rtlCol="0">
              <a:spAutoFit/>
            </a:bodyPr>
            <a:lstStyle/>
            <a:p>
              <a:pPr algn="ctr"/>
              <a:r>
                <a:rPr lang="zh-CN" altLang="en-US" sz="1867" b="1" dirty="0">
                  <a:solidFill>
                    <a:srgbClr val="262626"/>
                  </a:solidFill>
                  <a:latin typeface="宋体"/>
                  <a:cs typeface="+mn-ea"/>
                </a:rPr>
                <a:t>输入文字</a:t>
              </a:r>
            </a:p>
          </p:txBody>
        </p:sp>
        <p:sp>
          <p:nvSpPr>
            <p:cNvPr id="19" name="TextBox 18"/>
            <p:cNvSpPr txBox="1"/>
            <p:nvPr/>
          </p:nvSpPr>
          <p:spPr>
            <a:xfrm>
              <a:off x="6062829" y="3382858"/>
              <a:ext cx="1061646" cy="206590"/>
            </a:xfrm>
            <a:prstGeom prst="rect">
              <a:avLst/>
            </a:prstGeom>
            <a:noFill/>
            <a:ln>
              <a:noFill/>
            </a:ln>
          </p:spPr>
          <p:txBody>
            <a:bodyPr wrap="square" rtlCol="0">
              <a:spAutoFit/>
            </a:bodyPr>
            <a:lstStyle/>
            <a:p>
              <a:pPr algn="ctr"/>
              <a:r>
                <a:rPr lang="zh-CN" altLang="en-US" sz="1867" b="1" dirty="0">
                  <a:solidFill>
                    <a:srgbClr val="262626"/>
                  </a:solidFill>
                  <a:latin typeface="宋体"/>
                  <a:cs typeface="+mn-ea"/>
                </a:rPr>
                <a:t>输入文字</a:t>
              </a:r>
            </a:p>
          </p:txBody>
        </p:sp>
      </p:grpSp>
      <p:sp>
        <p:nvSpPr>
          <p:cNvPr id="24" name="矩形 23"/>
          <p:cNvSpPr/>
          <p:nvPr/>
        </p:nvSpPr>
        <p:spPr>
          <a:xfrm>
            <a:off x="1809720" y="2770183"/>
            <a:ext cx="3714776" cy="1601272"/>
          </a:xfrm>
          <a:prstGeom prst="rect">
            <a:avLst/>
          </a:prstGeom>
          <a:ln>
            <a:noFill/>
          </a:ln>
        </p:spPr>
        <p:txBody>
          <a:bodyPr wrap="square">
            <a:spAutoFit/>
          </a:bodyPr>
          <a:lstStyle/>
          <a:p>
            <a:pPr>
              <a:lnSpc>
                <a:spcPct val="114000"/>
              </a:lnSpc>
              <a:defRPr/>
            </a:pPr>
            <a:r>
              <a:rPr lang="zh-CN" altLang="en-US" sz="2733" b="1" dirty="0">
                <a:solidFill>
                  <a:srgbClr val="262626"/>
                </a:solidFill>
                <a:latin typeface="宋体"/>
                <a:cs typeface="+mn-ea"/>
              </a:rPr>
              <a:t>在此录入综合分析</a:t>
            </a:r>
            <a:endParaRPr lang="en-US" altLang="zh-CN" sz="2733" b="1" dirty="0">
              <a:solidFill>
                <a:srgbClr val="262626"/>
              </a:solidFill>
              <a:latin typeface="宋体"/>
              <a:cs typeface="+mn-ea"/>
            </a:endParaRPr>
          </a:p>
          <a:p>
            <a:pPr>
              <a:lnSpc>
                <a:spcPct val="114000"/>
              </a:lnSpc>
              <a:defRPr/>
            </a:pPr>
            <a:r>
              <a:rPr lang="zh-CN" altLang="en-US" sz="1467" b="1" dirty="0">
                <a:solidFill>
                  <a:srgbClr val="262626"/>
                </a:solidFill>
                <a:latin typeface="宋体"/>
                <a:cs typeface="+mn-ea"/>
              </a:rPr>
              <a:t>在此录入上述图表的综合分析结论</a:t>
            </a:r>
            <a:endParaRPr lang="en-US" altLang="zh-CN" sz="1467" b="1" dirty="0">
              <a:solidFill>
                <a:srgbClr val="262626"/>
              </a:solidFill>
              <a:latin typeface="宋体"/>
              <a:cs typeface="+mn-ea"/>
            </a:endParaRPr>
          </a:p>
          <a:p>
            <a:pPr>
              <a:lnSpc>
                <a:spcPct val="114000"/>
              </a:lnSpc>
              <a:defRPr/>
            </a:pPr>
            <a:r>
              <a:rPr lang="zh-CN" altLang="en-US" sz="1467" b="1" dirty="0">
                <a:solidFill>
                  <a:srgbClr val="262626"/>
                </a:solidFill>
                <a:latin typeface="宋体"/>
                <a:cs typeface="+mn-ea"/>
              </a:rPr>
              <a:t>在此录入上述图表的综合分析结论</a:t>
            </a:r>
            <a:endParaRPr lang="en-US" altLang="zh-CN" sz="1467" b="1" dirty="0">
              <a:solidFill>
                <a:srgbClr val="262626"/>
              </a:solidFill>
              <a:latin typeface="宋体"/>
              <a:cs typeface="+mn-ea"/>
            </a:endParaRPr>
          </a:p>
          <a:p>
            <a:pPr>
              <a:lnSpc>
                <a:spcPct val="114000"/>
              </a:lnSpc>
              <a:defRPr/>
            </a:pPr>
            <a:r>
              <a:rPr lang="zh-CN" altLang="en-US" sz="1467" b="1" dirty="0">
                <a:solidFill>
                  <a:srgbClr val="262626"/>
                </a:solidFill>
                <a:latin typeface="宋体"/>
                <a:cs typeface="+mn-ea"/>
              </a:rPr>
              <a:t>在此录入上述图表的综合分析结论</a:t>
            </a:r>
            <a:endParaRPr lang="en-US" altLang="zh-CN" sz="1467" b="1" dirty="0">
              <a:solidFill>
                <a:srgbClr val="262626"/>
              </a:solidFill>
              <a:latin typeface="宋体"/>
              <a:cs typeface="+mn-ea"/>
            </a:endParaRPr>
          </a:p>
          <a:p>
            <a:pPr>
              <a:lnSpc>
                <a:spcPct val="114000"/>
              </a:lnSpc>
              <a:defRPr/>
            </a:pPr>
            <a:r>
              <a:rPr lang="zh-CN" altLang="en-US" sz="1467" b="1" dirty="0">
                <a:solidFill>
                  <a:srgbClr val="262626"/>
                </a:solidFill>
                <a:latin typeface="宋体"/>
                <a:cs typeface="+mn-ea"/>
              </a:rPr>
              <a:t>在此录入上述图表的综合分析结论</a:t>
            </a:r>
            <a:endParaRPr lang="en-US" altLang="zh-CN" sz="1467" b="1" dirty="0">
              <a:solidFill>
                <a:srgbClr val="262626"/>
              </a:solidFill>
              <a:latin typeface="宋体"/>
              <a:cs typeface="+mn-ea"/>
            </a:endParaRPr>
          </a:p>
        </p:txBody>
      </p:sp>
      <p:grpSp>
        <p:nvGrpSpPr>
          <p:cNvPr id="13" name="组合 12"/>
          <p:cNvGrpSpPr/>
          <p:nvPr/>
        </p:nvGrpSpPr>
        <p:grpSpPr>
          <a:xfrm>
            <a:off x="568443" y="319365"/>
            <a:ext cx="3809921" cy="420564"/>
            <a:chOff x="568442" y="319364"/>
            <a:chExt cx="3809924" cy="420565"/>
          </a:xfrm>
        </p:grpSpPr>
        <p:sp>
          <p:nvSpPr>
            <p:cNvPr id="25"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26" name="等腰三角形 25"/>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27"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170380264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Scale>
                                      <p:cBhvr>
                                        <p:cTn id="1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4"/>
                                        </p:tgtEl>
                                        <p:attrNameLst>
                                          <p:attrName>ppt_x</p:attrName>
                                          <p:attrName>ppt_y</p:attrName>
                                        </p:attrNameLst>
                                      </p:cBhvr>
                                    </p:animMotion>
                                    <p:animEffect transition="in" filter="fade">
                                      <p:cBhvr>
                                        <p:cTn id="14" dur="1000"/>
                                        <p:tgtEl>
                                          <p:spTgt spid="14"/>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0-#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A88E50DF-A677-424A-A388-5C2358E0A65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409392" y="3310783"/>
            <a:ext cx="5378709" cy="1728191"/>
            <a:chOff x="2557044" y="2483087"/>
            <a:chExt cx="4034032" cy="1296143"/>
          </a:xfrm>
        </p:grpSpPr>
        <p:sp>
          <p:nvSpPr>
            <p:cNvPr id="24"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sz="2400">
                <a:solidFill>
                  <a:schemeClr val="tx2"/>
                </a:solidFill>
                <a:cs typeface="+mn-ea"/>
              </a:endParaRPr>
            </a:p>
          </p:txBody>
        </p:sp>
        <p:sp>
          <p:nvSpPr>
            <p:cNvPr id="25"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sz="2400">
                <a:solidFill>
                  <a:schemeClr val="tx2"/>
                </a:solidFill>
                <a:cs typeface="+mn-ea"/>
              </a:endParaRPr>
            </a:p>
          </p:txBody>
        </p:sp>
        <p:sp>
          <p:nvSpPr>
            <p:cNvPr id="26"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sz="2400">
                <a:solidFill>
                  <a:schemeClr val="tx2"/>
                </a:solidFill>
                <a:cs typeface="+mn-ea"/>
              </a:endParaRPr>
            </a:p>
          </p:txBody>
        </p:sp>
        <p:sp>
          <p:nvSpPr>
            <p:cNvPr id="27"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sz="2400">
                <a:solidFill>
                  <a:schemeClr val="tx2"/>
                </a:solidFill>
                <a:cs typeface="+mn-ea"/>
              </a:endParaRPr>
            </a:p>
          </p:txBody>
        </p:sp>
        <p:sp>
          <p:nvSpPr>
            <p:cNvPr id="28" name="Line 38"/>
            <p:cNvSpPr>
              <a:spLocks noChangeShapeType="1"/>
            </p:cNvSpPr>
            <p:nvPr/>
          </p:nvSpPr>
          <p:spPr bwMode="auto">
            <a:xfrm rot="618245" flipV="1">
              <a:off x="5096515" y="2825680"/>
              <a:ext cx="662346" cy="765124"/>
            </a:xfrm>
            <a:prstGeom prst="line">
              <a:avLst/>
            </a:prstGeom>
            <a:noFill/>
            <a:ln w="9525">
              <a:solidFill>
                <a:srgbClr val="3F3F3F"/>
              </a:solidFill>
              <a:round/>
              <a:headEnd/>
              <a:tailEnd type="triangle" w="med" len="med"/>
            </a:ln>
          </p:spPr>
          <p:txBody>
            <a:bodyPr/>
            <a:lstStyle/>
            <a:p>
              <a:endParaRPr lang="zh-CN" altLang="en-US" sz="2400">
                <a:solidFill>
                  <a:schemeClr val="tx2"/>
                </a:solidFill>
                <a:cs typeface="+mn-ea"/>
              </a:endParaRPr>
            </a:p>
          </p:txBody>
        </p:sp>
        <p:sp>
          <p:nvSpPr>
            <p:cNvPr id="30"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sz="2400">
                <a:solidFill>
                  <a:schemeClr val="tx2"/>
                </a:solidFill>
                <a:cs typeface="+mn-ea"/>
              </a:endParaRPr>
            </a:p>
          </p:txBody>
        </p:sp>
      </p:grpSp>
      <p:sp>
        <p:nvSpPr>
          <p:cNvPr id="32" name="Oval 20"/>
          <p:cNvSpPr>
            <a:spLocks noChangeArrowheads="1"/>
          </p:cNvSpPr>
          <p:nvPr/>
        </p:nvSpPr>
        <p:spPr bwMode="auto">
          <a:xfrm>
            <a:off x="5027192" y="2102191"/>
            <a:ext cx="1077264" cy="1073459"/>
          </a:xfrm>
          <a:prstGeom prst="ellipse">
            <a:avLst/>
          </a:prstGeom>
          <a:noFill/>
          <a:ln w="19050" algn="ctr">
            <a:solidFill>
              <a:srgbClr val="3F3F3F"/>
            </a:solidFill>
            <a:round/>
            <a:headEnd/>
            <a:tailEnd/>
          </a:ln>
        </p:spPr>
        <p:txBody>
          <a:bodyPr wrap="none" anchor="ctr"/>
          <a:lstStyle/>
          <a:p>
            <a:pPr algn="ctr"/>
            <a:r>
              <a:rPr lang="en-US" altLang="zh-CN" sz="5333" dirty="0">
                <a:solidFill>
                  <a:schemeClr val="tx2"/>
                </a:solidFill>
                <a:cs typeface="+mn-ea"/>
              </a:rPr>
              <a:t>3</a:t>
            </a:r>
          </a:p>
        </p:txBody>
      </p:sp>
      <p:sp>
        <p:nvSpPr>
          <p:cNvPr id="33" name="Oval 25"/>
          <p:cNvSpPr>
            <a:spLocks noChangeArrowheads="1"/>
          </p:cNvSpPr>
          <p:nvPr/>
        </p:nvSpPr>
        <p:spPr bwMode="auto">
          <a:xfrm>
            <a:off x="6557442" y="2147872"/>
            <a:ext cx="1077265" cy="1073457"/>
          </a:xfrm>
          <a:prstGeom prst="ellipse">
            <a:avLst/>
          </a:prstGeom>
          <a:noFill/>
          <a:ln w="19050" algn="ctr">
            <a:solidFill>
              <a:srgbClr val="3F3F3F"/>
            </a:solidFill>
            <a:round/>
            <a:headEnd/>
            <a:tailEnd/>
          </a:ln>
        </p:spPr>
        <p:txBody>
          <a:bodyPr wrap="none" anchor="ctr"/>
          <a:lstStyle/>
          <a:p>
            <a:pPr algn="ctr"/>
            <a:r>
              <a:rPr lang="en-US" altLang="zh-CN" sz="5333" dirty="0">
                <a:solidFill>
                  <a:schemeClr val="tx2"/>
                </a:solidFill>
                <a:cs typeface="+mn-ea"/>
              </a:rPr>
              <a:t>4</a:t>
            </a:r>
          </a:p>
        </p:txBody>
      </p:sp>
      <p:sp>
        <p:nvSpPr>
          <p:cNvPr id="34" name="Oval 5"/>
          <p:cNvSpPr>
            <a:spLocks noChangeArrowheads="1"/>
          </p:cNvSpPr>
          <p:nvPr/>
        </p:nvSpPr>
        <p:spPr bwMode="auto">
          <a:xfrm>
            <a:off x="2286448" y="3929352"/>
            <a:ext cx="1077264" cy="1073459"/>
          </a:xfrm>
          <a:prstGeom prst="ellipse">
            <a:avLst/>
          </a:prstGeom>
          <a:noFill/>
          <a:ln w="19050" algn="ctr">
            <a:solidFill>
              <a:srgbClr val="3F3F3F"/>
            </a:solidFill>
            <a:round/>
            <a:headEnd/>
            <a:tailEnd/>
          </a:ln>
        </p:spPr>
        <p:txBody>
          <a:bodyPr wrap="none" anchor="ctr"/>
          <a:lstStyle/>
          <a:p>
            <a:pPr algn="ctr"/>
            <a:r>
              <a:rPr lang="en-US" altLang="zh-CN" sz="5333" dirty="0">
                <a:solidFill>
                  <a:schemeClr val="tx2"/>
                </a:solidFill>
                <a:cs typeface="+mn-ea"/>
              </a:rPr>
              <a:t>1</a:t>
            </a:r>
          </a:p>
        </p:txBody>
      </p:sp>
      <p:sp>
        <p:nvSpPr>
          <p:cNvPr id="35" name="Oval 30"/>
          <p:cNvSpPr>
            <a:spLocks noChangeArrowheads="1"/>
          </p:cNvSpPr>
          <p:nvPr/>
        </p:nvSpPr>
        <p:spPr bwMode="auto">
          <a:xfrm>
            <a:off x="8978431" y="3975032"/>
            <a:ext cx="1077264" cy="1073459"/>
          </a:xfrm>
          <a:prstGeom prst="ellipse">
            <a:avLst/>
          </a:prstGeom>
          <a:noFill/>
          <a:ln w="19050" algn="ctr">
            <a:solidFill>
              <a:srgbClr val="3F3F3F"/>
            </a:solidFill>
            <a:round/>
            <a:headEnd/>
            <a:tailEnd/>
          </a:ln>
        </p:spPr>
        <p:txBody>
          <a:bodyPr wrap="none" anchor="ctr"/>
          <a:lstStyle/>
          <a:p>
            <a:pPr algn="ctr"/>
            <a:r>
              <a:rPr lang="en-US" altLang="zh-CN" sz="5333" dirty="0">
                <a:solidFill>
                  <a:schemeClr val="tx2"/>
                </a:solidFill>
                <a:cs typeface="+mn-ea"/>
              </a:rPr>
              <a:t>6</a:t>
            </a:r>
          </a:p>
        </p:txBody>
      </p:sp>
      <p:sp>
        <p:nvSpPr>
          <p:cNvPr id="36" name="Oval 10"/>
          <p:cNvSpPr>
            <a:spLocks noChangeArrowheads="1"/>
          </p:cNvSpPr>
          <p:nvPr/>
        </p:nvSpPr>
        <p:spPr bwMode="auto">
          <a:xfrm>
            <a:off x="3405590" y="2855894"/>
            <a:ext cx="1077265" cy="1073457"/>
          </a:xfrm>
          <a:prstGeom prst="ellipse">
            <a:avLst/>
          </a:prstGeom>
          <a:noFill/>
          <a:ln w="19050" algn="ctr">
            <a:solidFill>
              <a:srgbClr val="3F3F3F"/>
            </a:solidFill>
            <a:round/>
            <a:headEnd/>
            <a:tailEnd/>
          </a:ln>
        </p:spPr>
        <p:txBody>
          <a:bodyPr wrap="none" anchor="ctr"/>
          <a:lstStyle/>
          <a:p>
            <a:pPr algn="ctr"/>
            <a:r>
              <a:rPr lang="en-US" altLang="zh-CN" sz="5333" dirty="0">
                <a:solidFill>
                  <a:schemeClr val="tx2"/>
                </a:solidFill>
                <a:cs typeface="+mn-ea"/>
              </a:rPr>
              <a:t>2</a:t>
            </a:r>
          </a:p>
        </p:txBody>
      </p:sp>
      <p:sp>
        <p:nvSpPr>
          <p:cNvPr id="37" name="Oval 15"/>
          <p:cNvSpPr>
            <a:spLocks noChangeArrowheads="1"/>
          </p:cNvSpPr>
          <p:nvPr/>
        </p:nvSpPr>
        <p:spPr bwMode="auto">
          <a:xfrm>
            <a:off x="7855484" y="2823540"/>
            <a:ext cx="1077264" cy="1073459"/>
          </a:xfrm>
          <a:prstGeom prst="ellipse">
            <a:avLst/>
          </a:prstGeom>
          <a:noFill/>
          <a:ln w="19050" algn="ctr">
            <a:solidFill>
              <a:srgbClr val="3F3F3F"/>
            </a:solidFill>
            <a:round/>
            <a:headEnd/>
            <a:tailEnd/>
          </a:ln>
        </p:spPr>
        <p:txBody>
          <a:bodyPr wrap="none" anchor="ctr"/>
          <a:lstStyle/>
          <a:p>
            <a:pPr algn="ctr"/>
            <a:r>
              <a:rPr lang="en-US" altLang="zh-CN" sz="5333" dirty="0">
                <a:solidFill>
                  <a:schemeClr val="tx2"/>
                </a:solidFill>
                <a:cs typeface="+mn-ea"/>
              </a:rPr>
              <a:t>5</a:t>
            </a:r>
          </a:p>
        </p:txBody>
      </p:sp>
      <p:grpSp>
        <p:nvGrpSpPr>
          <p:cNvPr id="39" name="组合 38"/>
          <p:cNvGrpSpPr/>
          <p:nvPr/>
        </p:nvGrpSpPr>
        <p:grpSpPr>
          <a:xfrm>
            <a:off x="623392" y="1300904"/>
            <a:ext cx="11041227" cy="2554234"/>
            <a:chOff x="467544" y="975678"/>
            <a:chExt cx="8280920" cy="1915675"/>
          </a:xfrm>
        </p:grpSpPr>
        <p:sp>
          <p:nvSpPr>
            <p:cNvPr id="41" name="Rectangle 58"/>
            <p:cNvSpPr>
              <a:spLocks noChangeArrowheads="1"/>
            </p:cNvSpPr>
            <p:nvPr/>
          </p:nvSpPr>
          <p:spPr bwMode="auto">
            <a:xfrm>
              <a:off x="2771800" y="1001374"/>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a:p>
              <a:pPr algn="ct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p:txBody>
        </p:sp>
        <p:sp>
          <p:nvSpPr>
            <p:cNvPr id="42" name="Rectangle 61"/>
            <p:cNvSpPr>
              <a:spLocks noChangeArrowheads="1"/>
            </p:cNvSpPr>
            <p:nvPr/>
          </p:nvSpPr>
          <p:spPr bwMode="auto">
            <a:xfrm>
              <a:off x="5022765" y="975678"/>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a:p>
              <a:pPr algn="ct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p:txBody>
        </p:sp>
        <p:sp>
          <p:nvSpPr>
            <p:cNvPr id="43" name="Rectangle 64"/>
            <p:cNvSpPr>
              <a:spLocks noChangeArrowheads="1"/>
            </p:cNvSpPr>
            <p:nvPr/>
          </p:nvSpPr>
          <p:spPr bwMode="auto">
            <a:xfrm>
              <a:off x="467544" y="2355726"/>
              <a:ext cx="1781483"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a:p>
              <a:pPr algn="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p:txBody>
        </p:sp>
        <p:sp>
          <p:nvSpPr>
            <p:cNvPr id="44" name="Rectangle 67"/>
            <p:cNvSpPr>
              <a:spLocks noChangeArrowheads="1"/>
            </p:cNvSpPr>
            <p:nvPr/>
          </p:nvSpPr>
          <p:spPr bwMode="auto">
            <a:xfrm>
              <a:off x="6966981" y="2415838"/>
              <a:ext cx="1781483"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a:p>
              <a:pP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p:txBody>
        </p:sp>
        <p:sp>
          <p:nvSpPr>
            <p:cNvPr id="45" name="Rectangle 70"/>
            <p:cNvSpPr>
              <a:spLocks noChangeArrowheads="1"/>
            </p:cNvSpPr>
            <p:nvPr/>
          </p:nvSpPr>
          <p:spPr bwMode="auto">
            <a:xfrm>
              <a:off x="1187624" y="1553754"/>
              <a:ext cx="1781484"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a:solidFill>
                    <a:schemeClr val="tx2"/>
                  </a:solidFill>
                  <a:latin typeface="微软雅黑" pitchFamily="34" charset="-122"/>
                  <a:cs typeface="+mn-ea"/>
                </a:rPr>
                <a:t>单击此处添加文字内容</a:t>
              </a:r>
            </a:p>
            <a:p>
              <a:pPr algn="r">
                <a:spcBef>
                  <a:spcPct val="20000"/>
                </a:spcBef>
                <a:buClr>
                  <a:srgbClr val="E1B40C"/>
                </a:buClr>
                <a:buFont typeface="微软雅黑" pitchFamily="34" charset="-122"/>
                <a:buNone/>
              </a:pPr>
              <a:r>
                <a:rPr lang="zh-CN" altLang="en-US" sz="1600">
                  <a:solidFill>
                    <a:schemeClr val="tx2"/>
                  </a:solidFill>
                  <a:latin typeface="微软雅黑" pitchFamily="34" charset="-122"/>
                  <a:cs typeface="+mn-ea"/>
                </a:rPr>
                <a:t>单击此处添加文字内容</a:t>
              </a:r>
            </a:p>
          </p:txBody>
        </p:sp>
        <p:sp>
          <p:nvSpPr>
            <p:cNvPr id="46" name="Rectangle 73"/>
            <p:cNvSpPr>
              <a:spLocks noChangeArrowheads="1"/>
            </p:cNvSpPr>
            <p:nvPr/>
          </p:nvSpPr>
          <p:spPr bwMode="auto">
            <a:xfrm>
              <a:off x="6750958" y="1641105"/>
              <a:ext cx="1781482"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a:p>
              <a:pPr>
                <a:spcBef>
                  <a:spcPct val="20000"/>
                </a:spcBef>
                <a:buClr>
                  <a:srgbClr val="E1B40C"/>
                </a:buClr>
                <a:buFont typeface="微软雅黑" pitchFamily="34" charset="-122"/>
                <a:buNone/>
              </a:pPr>
              <a:r>
                <a:rPr lang="zh-CN" altLang="en-US" sz="1600" dirty="0">
                  <a:solidFill>
                    <a:schemeClr val="tx2"/>
                  </a:solidFill>
                  <a:latin typeface="微软雅黑" pitchFamily="34" charset="-122"/>
                  <a:cs typeface="+mn-ea"/>
                </a:rPr>
                <a:t>单击此处添加文字内容</a:t>
              </a:r>
            </a:p>
          </p:txBody>
        </p:sp>
      </p:grpSp>
      <p:sp>
        <p:nvSpPr>
          <p:cNvPr id="48" name="Oval 44"/>
          <p:cNvSpPr>
            <a:spLocks noChangeArrowheads="1"/>
          </p:cNvSpPr>
          <p:nvPr/>
        </p:nvSpPr>
        <p:spPr bwMode="gray">
          <a:xfrm>
            <a:off x="5339336" y="4483215"/>
            <a:ext cx="1751032" cy="1730095"/>
          </a:xfrm>
          <a:prstGeom prst="ellipse">
            <a:avLst/>
          </a:prstGeom>
          <a:noFill/>
          <a:ln w="19050" algn="ctr">
            <a:solidFill>
              <a:srgbClr val="3F3F3F"/>
            </a:solidFill>
            <a:round/>
            <a:headEnd/>
            <a:tailEnd/>
          </a:ln>
        </p:spPr>
        <p:txBody>
          <a:bodyPr wrap="none" anchor="ctr"/>
          <a:lstStyle/>
          <a:p>
            <a:pPr algn="ctr"/>
            <a:r>
              <a:rPr lang="zh-CN" altLang="en-US" sz="2400" b="1" dirty="0">
                <a:solidFill>
                  <a:schemeClr val="tx2"/>
                </a:solidFill>
                <a:cs typeface="+mn-ea"/>
              </a:rPr>
              <a:t>单击此处</a:t>
            </a:r>
          </a:p>
          <a:p>
            <a:pPr algn="ctr"/>
            <a:r>
              <a:rPr lang="zh-CN" altLang="en-US" sz="2400" b="1" dirty="0">
                <a:solidFill>
                  <a:schemeClr val="tx2"/>
                </a:solidFill>
                <a:cs typeface="+mn-ea"/>
              </a:rPr>
              <a:t>添加文字</a:t>
            </a:r>
          </a:p>
        </p:txBody>
      </p:sp>
      <p:grpSp>
        <p:nvGrpSpPr>
          <p:cNvPr id="50" name="组合 49"/>
          <p:cNvGrpSpPr/>
          <p:nvPr/>
        </p:nvGrpSpPr>
        <p:grpSpPr>
          <a:xfrm>
            <a:off x="568443" y="319365"/>
            <a:ext cx="3809921" cy="420564"/>
            <a:chOff x="568442" y="319364"/>
            <a:chExt cx="3809924" cy="420565"/>
          </a:xfrm>
        </p:grpSpPr>
        <p:sp>
          <p:nvSpPr>
            <p:cNvPr id="51"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52" name="等腰三角形 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53"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205184599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1000"/>
                                        <p:tgtEl>
                                          <p:spTgt spid="39"/>
                                        </p:tgtEl>
                                      </p:cBhvr>
                                    </p:animEffect>
                                    <p:anim calcmode="lin" valueType="num">
                                      <p:cBhvr>
                                        <p:cTn id="47" dur="1000" fill="hold"/>
                                        <p:tgtEl>
                                          <p:spTgt spid="39"/>
                                        </p:tgtEl>
                                        <p:attrNameLst>
                                          <p:attrName>ppt_x</p:attrName>
                                        </p:attrNameLst>
                                      </p:cBhvr>
                                      <p:tavLst>
                                        <p:tav tm="0">
                                          <p:val>
                                            <p:strVal val="#ppt_x"/>
                                          </p:val>
                                        </p:tav>
                                        <p:tav tm="100000">
                                          <p:val>
                                            <p:strVal val="#ppt_x"/>
                                          </p:val>
                                        </p:tav>
                                      </p:tavLst>
                                    </p:anim>
                                    <p:anim calcmode="lin" valueType="num">
                                      <p:cBhvr>
                                        <p:cTn id="4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4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7ECC4248-487B-4D9D-8AC7-336CE63984A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8" y="-702009"/>
            <a:ext cx="5766460" cy="8704088"/>
          </a:xfrm>
          <a:prstGeom prst="rect">
            <a:avLst/>
          </a:prstGeom>
        </p:spPr>
      </p:pic>
      <p:sp>
        <p:nvSpPr>
          <p:cNvPr id="3" name="文本框 2"/>
          <p:cNvSpPr txBox="1"/>
          <p:nvPr/>
        </p:nvSpPr>
        <p:spPr>
          <a:xfrm>
            <a:off x="3688243" y="2693771"/>
            <a:ext cx="7937513" cy="923330"/>
          </a:xfrm>
          <a:prstGeom prst="rect">
            <a:avLst/>
          </a:prstGeom>
        </p:spPr>
        <p:txBody>
          <a:bodyPr wrap="square" rtlCol="0">
            <a:spAutoFit/>
          </a:bodyPr>
          <a:lstStyle/>
          <a:p>
            <a:pPr algn="ctr"/>
            <a:r>
              <a:rPr lang="zh-CN" altLang="en-US" sz="5400" dirty="0">
                <a:solidFill>
                  <a:schemeClr val="tx1">
                    <a:lumMod val="75000"/>
                    <a:lumOff val="25000"/>
                  </a:schemeClr>
                </a:solidFill>
                <a:latin typeface="汉仪丫丫体简" panose="02010604000101010101" pitchFamily="2" charset="-122"/>
                <a:ea typeface="汉仪丫丫体简" panose="02010604000101010101" pitchFamily="2" charset="-122"/>
              </a:rPr>
              <a:t>添加您的标题</a:t>
            </a:r>
            <a:endParaRPr lang="zh-CN" altLang="en-US" sz="5400" dirty="0">
              <a:solidFill>
                <a:schemeClr val="tx1">
                  <a:lumMod val="75000"/>
                  <a:lumOff val="25000"/>
                </a:schemeClr>
              </a:solidFill>
              <a:latin typeface="汉仪丫丫体简" panose="02010604000101010101" pitchFamily="2" charset="-122"/>
              <a:ea typeface="汉仪丫丫体简" panose="02010604000101010101" pitchFamily="2" charset="-122"/>
            </a:endParaRPr>
          </a:p>
        </p:txBody>
      </p:sp>
      <p:grpSp>
        <p:nvGrpSpPr>
          <p:cNvPr id="6" name="组合 5"/>
          <p:cNvGrpSpPr/>
          <p:nvPr/>
        </p:nvGrpSpPr>
        <p:grpSpPr>
          <a:xfrm>
            <a:off x="3425059" y="2400956"/>
            <a:ext cx="1797269" cy="1797269"/>
            <a:chOff x="4007069" y="1623847"/>
            <a:chExt cx="1797269" cy="1797269"/>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007069" y="1623847"/>
              <a:ext cx="1797269" cy="1797269"/>
            </a:xfrm>
            <a:prstGeom prst="rect">
              <a:avLst/>
            </a:prstGeom>
          </p:spPr>
        </p:pic>
        <p:sp>
          <p:nvSpPr>
            <p:cNvPr id="4" name="文本框 3"/>
            <p:cNvSpPr txBox="1"/>
            <p:nvPr/>
          </p:nvSpPr>
          <p:spPr>
            <a:xfrm>
              <a:off x="4168114" y="1887393"/>
              <a:ext cx="1506709" cy="1107996"/>
            </a:xfrm>
            <a:prstGeom prst="rect">
              <a:avLst/>
            </a:prstGeom>
          </p:spPr>
          <p:txBody>
            <a:bodyPr wrap="square" rtlCol="0">
              <a:spAutoFit/>
            </a:bodyPr>
            <a:lstStyle/>
            <a:p>
              <a:pPr algn="ctr"/>
              <a:r>
                <a:rPr lang="en-US" altLang="zh-CN" sz="6600" dirty="0">
                  <a:solidFill>
                    <a:schemeClr val="bg1"/>
                  </a:solidFill>
                  <a:latin typeface="汉仪丫丫体简" panose="02010604000101010101" pitchFamily="2" charset="-122"/>
                  <a:ea typeface="汉仪丫丫体简" panose="02010604000101010101" pitchFamily="2" charset="-122"/>
                </a:rPr>
                <a:t>02</a:t>
              </a:r>
              <a:endParaRPr lang="zh-CN" altLang="en-US" sz="5400" dirty="0">
                <a:solidFill>
                  <a:schemeClr val="bg1"/>
                </a:solidFill>
                <a:latin typeface="汉仪丫丫体简" panose="02010604000101010101" pitchFamily="2" charset="-122"/>
                <a:ea typeface="汉仪丫丫体简" panose="02010604000101010101" pitchFamily="2" charset="-122"/>
              </a:endParaRPr>
            </a:p>
          </p:txBody>
        </p:sp>
      </p:grpSp>
      <p:sp>
        <p:nvSpPr>
          <p:cNvPr id="7" name="矩形 6"/>
          <p:cNvSpPr/>
          <p:nvPr/>
        </p:nvSpPr>
        <p:spPr>
          <a:xfrm>
            <a:off x="5646279" y="3449757"/>
            <a:ext cx="4249881" cy="523220"/>
          </a:xfrm>
          <a:prstGeom prst="rect">
            <a:avLst/>
          </a:prstGeom>
        </p:spPr>
        <p:txBody>
          <a:bodyPr wrap="none">
            <a:spAutoFit/>
          </a:bodyPr>
          <a:lstStyle/>
          <a:p>
            <a:pPr>
              <a:spcBef>
                <a:spcPct val="0"/>
              </a:spcBef>
            </a:pPr>
            <a:r>
              <a:rPr lang="en-US" altLang="zh-CN" sz="2800" dirty="0">
                <a:solidFill>
                  <a:schemeClr val="bg2">
                    <a:lumMod val="25000"/>
                  </a:schemeClr>
                </a:solidFill>
                <a:latin typeface="汉仪丫丫体简" panose="02010604000101010101" pitchFamily="2" charset="-122"/>
                <a:ea typeface="汉仪丫丫体简" panose="02010604000101010101" pitchFamily="2" charset="-122"/>
              </a:rPr>
              <a:t>Please add the title here</a:t>
            </a:r>
          </a:p>
        </p:txBody>
      </p:sp>
      <p:cxnSp>
        <p:nvCxnSpPr>
          <p:cNvPr id="8" name="直接连接符 7"/>
          <p:cNvCxnSpPr/>
          <p:nvPr/>
        </p:nvCxnSpPr>
        <p:spPr>
          <a:xfrm flipV="1">
            <a:off x="9798603" y="2857438"/>
            <a:ext cx="1553169" cy="15193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0016356" y="2303309"/>
            <a:ext cx="1450428" cy="14188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959359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6000" fill="hold" nodeType="clickEffect" p14:presetBounceEnd="52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52000">
                                          <p:cBhvr additive="base">
                                            <p:cTn id="12" dur="500" fill="hold"/>
                                            <p:tgtEl>
                                              <p:spTgt spid="6"/>
                                            </p:tgtEl>
                                            <p:attrNameLst>
                                              <p:attrName>ppt_x</p:attrName>
                                            </p:attrNameLst>
                                          </p:cBhvr>
                                          <p:tavLst>
                                            <p:tav tm="0">
                                              <p:val>
                                                <p:strVal val="0-#ppt_w/2"/>
                                              </p:val>
                                            </p:tav>
                                            <p:tav tm="100000">
                                              <p:val>
                                                <p:strVal val="#ppt_x"/>
                                              </p:val>
                                            </p:tav>
                                          </p:tavLst>
                                        </p:anim>
                                        <p:anim calcmode="lin" valueType="num" p14:bounceEnd="52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accel="38000" fill="hold" grpId="0" nodeType="clickEffect" p14:presetBounceEnd="44000">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14:bounceEnd="44000">
                                          <p:cBhvr additive="base">
                                            <p:cTn id="18" dur="500" fill="hold"/>
                                            <p:tgtEl>
                                              <p:spTgt spid="3"/>
                                            </p:tgtEl>
                                            <p:attrNameLst>
                                              <p:attrName>ppt_x</p:attrName>
                                            </p:attrNameLst>
                                          </p:cBhvr>
                                          <p:tavLst>
                                            <p:tav tm="0">
                                              <p:val>
                                                <p:strVal val="#ppt_x"/>
                                              </p:val>
                                            </p:tav>
                                            <p:tav tm="100000">
                                              <p:val>
                                                <p:strVal val="#ppt_x"/>
                                              </p:val>
                                            </p:tav>
                                          </p:tavLst>
                                        </p:anim>
                                        <p:anim calcmode="lin" valueType="num" p14:bounceEnd="44000">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38000" fill="hold" grpId="0" nodeType="clickEffect" p14:presetBounceEnd="44000">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14:bounceEnd="44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600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accel="3800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accel="38000" fill="hold" grpId="0" nodeType="click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xmlns="" id="{189DEABD-24E9-49F9-B2FC-A2BDA0915A6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7031109" y="1220756"/>
            <a:ext cx="3769415" cy="1047012"/>
            <a:chOff x="5505214" y="1341804"/>
            <a:chExt cx="3188529" cy="885661"/>
          </a:xfrm>
        </p:grpSpPr>
        <p:sp>
          <p:nvSpPr>
            <p:cNvPr id="23" name="TextBox 22"/>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cs typeface="+mn-ea"/>
                </a:rPr>
                <a:t>01.</a:t>
              </a:r>
              <a:r>
                <a:rPr lang="zh-CN" altLang="en-US" sz="3200" b="1" dirty="0">
                  <a:solidFill>
                    <a:schemeClr val="tx2"/>
                  </a:solidFill>
                  <a:cs typeface="+mn-ea"/>
                </a:rPr>
                <a:t>标题</a:t>
              </a:r>
            </a:p>
          </p:txBody>
        </p:sp>
        <p:sp>
          <p:nvSpPr>
            <p:cNvPr id="24" name="TextBox 23"/>
            <p:cNvSpPr txBox="1"/>
            <p:nvPr/>
          </p:nvSpPr>
          <p:spPr>
            <a:xfrm>
              <a:off x="5508104" y="1836945"/>
              <a:ext cx="3185639" cy="390520"/>
            </a:xfrm>
            <a:prstGeom prst="rect">
              <a:avLst/>
            </a:prstGeom>
            <a:noFill/>
          </p:spPr>
          <p:txBody>
            <a:bodyPr wrap="square" rtlCol="0">
              <a:spAutoFit/>
            </a:bodyPr>
            <a:lstStyle/>
            <a:p>
              <a:r>
                <a:rPr lang="zh-CN" altLang="en-US" sz="2400" dirty="0">
                  <a:solidFill>
                    <a:schemeClr val="tx2"/>
                  </a:solidFill>
                  <a:cs typeface="+mn-ea"/>
                </a:rPr>
                <a:t>请输入要写的文字内容</a:t>
              </a:r>
            </a:p>
          </p:txBody>
        </p:sp>
      </p:grpSp>
      <p:grpSp>
        <p:nvGrpSpPr>
          <p:cNvPr id="25" name="组合 24"/>
          <p:cNvGrpSpPr/>
          <p:nvPr/>
        </p:nvGrpSpPr>
        <p:grpSpPr>
          <a:xfrm>
            <a:off x="3547753" y="1277153"/>
            <a:ext cx="4942697" cy="4829049"/>
            <a:chOff x="2660814" y="1013618"/>
            <a:chExt cx="3707023" cy="3621787"/>
          </a:xfrm>
        </p:grpSpPr>
        <p:sp>
          <p:nvSpPr>
            <p:cNvPr id="26" name="等腰三角形 25"/>
            <p:cNvSpPr/>
            <p:nvPr/>
          </p:nvSpPr>
          <p:spPr>
            <a:xfrm rot="21500399">
              <a:off x="3871753" y="1013618"/>
              <a:ext cx="1232971" cy="1062904"/>
            </a:xfrm>
            <a:prstGeom prst="triangle">
              <a:avLst/>
            </a:prstGeom>
            <a:no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27" name="等腰三角形 26"/>
            <p:cNvSpPr/>
            <p:nvPr/>
          </p:nvSpPr>
          <p:spPr>
            <a:xfrm rot="4227329">
              <a:off x="5219899" y="1923409"/>
              <a:ext cx="1232971" cy="1062904"/>
            </a:xfrm>
            <a:prstGeom prst="triangle">
              <a:avLst/>
            </a:prstGeom>
            <a:no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28" name="等腰三角形 27"/>
            <p:cNvSpPr/>
            <p:nvPr/>
          </p:nvSpPr>
          <p:spPr>
            <a:xfrm rot="8518912">
              <a:off x="4759170" y="3518733"/>
              <a:ext cx="1232971" cy="1062904"/>
            </a:xfrm>
            <a:prstGeom prst="triangle">
              <a:avLst/>
            </a:prstGeom>
            <a:no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29" name="等腰三角形 28"/>
            <p:cNvSpPr/>
            <p:nvPr/>
          </p:nvSpPr>
          <p:spPr>
            <a:xfrm rot="12845080">
              <a:off x="3139043" y="3572501"/>
              <a:ext cx="1232971" cy="1062904"/>
            </a:xfrm>
            <a:prstGeom prst="triangle">
              <a:avLst/>
            </a:prstGeom>
            <a:no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30" name="等腰三角形 29"/>
            <p:cNvSpPr/>
            <p:nvPr/>
          </p:nvSpPr>
          <p:spPr>
            <a:xfrm rot="17109199">
              <a:off x="2575780" y="2048063"/>
              <a:ext cx="1232971" cy="1062904"/>
            </a:xfrm>
            <a:prstGeom prst="triangle">
              <a:avLst/>
            </a:prstGeom>
            <a:no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cs typeface="+mn-ea"/>
              </a:endParaRPr>
            </a:p>
          </p:txBody>
        </p:sp>
        <p:sp>
          <p:nvSpPr>
            <p:cNvPr id="31" name="TextBox 30"/>
            <p:cNvSpPr txBox="1"/>
            <p:nvPr/>
          </p:nvSpPr>
          <p:spPr>
            <a:xfrm>
              <a:off x="4308886" y="1378133"/>
              <a:ext cx="371919" cy="623248"/>
            </a:xfrm>
            <a:prstGeom prst="rect">
              <a:avLst/>
            </a:prstGeom>
            <a:noFill/>
            <a:ln>
              <a:noFill/>
            </a:ln>
          </p:spPr>
          <p:txBody>
            <a:bodyPr wrap="square" rtlCol="0">
              <a:spAutoFit/>
            </a:bodyPr>
            <a:lstStyle/>
            <a:p>
              <a:r>
                <a:rPr lang="en-US" altLang="zh-CN" sz="4800" dirty="0">
                  <a:solidFill>
                    <a:schemeClr val="tx2"/>
                  </a:solidFill>
                  <a:cs typeface="+mn-ea"/>
                </a:rPr>
                <a:t>1</a:t>
              </a:r>
              <a:endParaRPr lang="zh-CN" altLang="en-US" sz="4800" dirty="0">
                <a:solidFill>
                  <a:schemeClr val="tx2"/>
                </a:solidFill>
                <a:cs typeface="+mn-ea"/>
              </a:endParaRPr>
            </a:p>
          </p:txBody>
        </p:sp>
        <p:sp>
          <p:nvSpPr>
            <p:cNvPr id="32" name="TextBox 31"/>
            <p:cNvSpPr txBox="1"/>
            <p:nvPr/>
          </p:nvSpPr>
          <p:spPr>
            <a:xfrm>
              <a:off x="5075024" y="3612701"/>
              <a:ext cx="371919" cy="623248"/>
            </a:xfrm>
            <a:prstGeom prst="rect">
              <a:avLst/>
            </a:prstGeom>
            <a:noFill/>
            <a:ln>
              <a:noFill/>
            </a:ln>
          </p:spPr>
          <p:txBody>
            <a:bodyPr wrap="square" rtlCol="0">
              <a:spAutoFit/>
            </a:bodyPr>
            <a:lstStyle/>
            <a:p>
              <a:r>
                <a:rPr lang="en-US" altLang="zh-CN" sz="4800" dirty="0">
                  <a:solidFill>
                    <a:schemeClr val="tx2"/>
                  </a:solidFill>
                  <a:cs typeface="+mn-ea"/>
                </a:rPr>
                <a:t>3</a:t>
              </a:r>
              <a:endParaRPr lang="zh-CN" altLang="en-US" sz="4800" dirty="0">
                <a:solidFill>
                  <a:schemeClr val="tx2"/>
                </a:solidFill>
                <a:cs typeface="+mn-ea"/>
              </a:endParaRPr>
            </a:p>
          </p:txBody>
        </p:sp>
        <p:sp>
          <p:nvSpPr>
            <p:cNvPr id="33" name="TextBox 32"/>
            <p:cNvSpPr txBox="1"/>
            <p:nvPr/>
          </p:nvSpPr>
          <p:spPr>
            <a:xfrm>
              <a:off x="3606593" y="3612701"/>
              <a:ext cx="371919" cy="623248"/>
            </a:xfrm>
            <a:prstGeom prst="rect">
              <a:avLst/>
            </a:prstGeom>
            <a:noFill/>
            <a:ln>
              <a:noFill/>
            </a:ln>
          </p:spPr>
          <p:txBody>
            <a:bodyPr wrap="square" rtlCol="0">
              <a:spAutoFit/>
            </a:bodyPr>
            <a:lstStyle/>
            <a:p>
              <a:r>
                <a:rPr lang="en-US" altLang="zh-CN" sz="4800" dirty="0">
                  <a:solidFill>
                    <a:schemeClr val="tx2"/>
                  </a:solidFill>
                  <a:cs typeface="+mn-ea"/>
                </a:rPr>
                <a:t>4</a:t>
              </a:r>
              <a:endParaRPr lang="zh-CN" altLang="en-US" sz="4800" dirty="0">
                <a:solidFill>
                  <a:schemeClr val="tx2"/>
                </a:solidFill>
                <a:cs typeface="+mn-ea"/>
              </a:endParaRPr>
            </a:p>
          </p:txBody>
        </p:sp>
        <p:sp>
          <p:nvSpPr>
            <p:cNvPr id="34" name="TextBox 33"/>
            <p:cNvSpPr txBox="1"/>
            <p:nvPr/>
          </p:nvSpPr>
          <p:spPr>
            <a:xfrm>
              <a:off x="3192133" y="2324895"/>
              <a:ext cx="371919" cy="623248"/>
            </a:xfrm>
            <a:prstGeom prst="rect">
              <a:avLst/>
            </a:prstGeom>
            <a:noFill/>
            <a:ln>
              <a:noFill/>
            </a:ln>
          </p:spPr>
          <p:txBody>
            <a:bodyPr wrap="square" rtlCol="0">
              <a:spAutoFit/>
            </a:bodyPr>
            <a:lstStyle/>
            <a:p>
              <a:r>
                <a:rPr lang="en-US" altLang="zh-CN" sz="4800" dirty="0">
                  <a:solidFill>
                    <a:schemeClr val="tx2"/>
                  </a:solidFill>
                  <a:cs typeface="+mn-ea"/>
                </a:rPr>
                <a:t>5</a:t>
              </a:r>
              <a:endParaRPr lang="zh-CN" altLang="en-US" sz="4800" dirty="0">
                <a:solidFill>
                  <a:schemeClr val="tx2"/>
                </a:solidFill>
                <a:cs typeface="+mn-ea"/>
              </a:endParaRPr>
            </a:p>
          </p:txBody>
        </p:sp>
        <p:sp>
          <p:nvSpPr>
            <p:cNvPr id="35" name="TextBox 34"/>
            <p:cNvSpPr txBox="1"/>
            <p:nvPr/>
          </p:nvSpPr>
          <p:spPr>
            <a:xfrm>
              <a:off x="3923928" y="2571750"/>
              <a:ext cx="1414219" cy="623248"/>
            </a:xfrm>
            <a:prstGeom prst="rect">
              <a:avLst/>
            </a:prstGeom>
            <a:noFill/>
            <a:ln>
              <a:noFill/>
            </a:ln>
          </p:spPr>
          <p:txBody>
            <a:bodyPr wrap="square" rtlCol="0">
              <a:spAutoFit/>
            </a:bodyPr>
            <a:lstStyle/>
            <a:p>
              <a:r>
                <a:rPr lang="zh-CN" altLang="en-US" sz="4800" b="1" dirty="0">
                  <a:solidFill>
                    <a:schemeClr val="tx2"/>
                  </a:solidFill>
                  <a:cs typeface="+mn-ea"/>
                </a:rPr>
                <a:t>标题</a:t>
              </a:r>
            </a:p>
          </p:txBody>
        </p:sp>
        <p:sp>
          <p:nvSpPr>
            <p:cNvPr id="36" name="TextBox 35"/>
            <p:cNvSpPr txBox="1"/>
            <p:nvPr/>
          </p:nvSpPr>
          <p:spPr>
            <a:xfrm>
              <a:off x="5446943" y="2211710"/>
              <a:ext cx="371919" cy="623248"/>
            </a:xfrm>
            <a:prstGeom prst="rect">
              <a:avLst/>
            </a:prstGeom>
            <a:noFill/>
            <a:ln>
              <a:noFill/>
            </a:ln>
          </p:spPr>
          <p:txBody>
            <a:bodyPr wrap="square" rtlCol="0">
              <a:spAutoFit/>
            </a:bodyPr>
            <a:lstStyle/>
            <a:p>
              <a:r>
                <a:rPr lang="en-US" altLang="zh-CN" sz="4800" dirty="0">
                  <a:solidFill>
                    <a:schemeClr val="tx2"/>
                  </a:solidFill>
                  <a:cs typeface="+mn-ea"/>
                </a:rPr>
                <a:t>2</a:t>
              </a:r>
              <a:endParaRPr lang="zh-CN" altLang="en-US" sz="4800" dirty="0">
                <a:solidFill>
                  <a:schemeClr val="tx2"/>
                </a:solidFill>
                <a:cs typeface="+mn-ea"/>
              </a:endParaRPr>
            </a:p>
          </p:txBody>
        </p:sp>
      </p:grpSp>
      <p:grpSp>
        <p:nvGrpSpPr>
          <p:cNvPr id="37" name="组合 36"/>
          <p:cNvGrpSpPr/>
          <p:nvPr/>
        </p:nvGrpSpPr>
        <p:grpSpPr>
          <a:xfrm>
            <a:off x="8306286" y="3918783"/>
            <a:ext cx="3769415" cy="1047012"/>
            <a:chOff x="5505214" y="1341804"/>
            <a:chExt cx="3188529" cy="885661"/>
          </a:xfrm>
        </p:grpSpPr>
        <p:sp>
          <p:nvSpPr>
            <p:cNvPr id="38" name="TextBox 37"/>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cs typeface="+mn-ea"/>
                </a:rPr>
                <a:t>02.</a:t>
              </a:r>
              <a:r>
                <a:rPr lang="zh-CN" altLang="en-US" sz="3200" b="1" dirty="0">
                  <a:solidFill>
                    <a:schemeClr val="tx2"/>
                  </a:solidFill>
                  <a:cs typeface="+mn-ea"/>
                </a:rPr>
                <a:t>标题</a:t>
              </a:r>
            </a:p>
          </p:txBody>
        </p:sp>
        <p:sp>
          <p:nvSpPr>
            <p:cNvPr id="39" name="TextBox 38"/>
            <p:cNvSpPr txBox="1"/>
            <p:nvPr/>
          </p:nvSpPr>
          <p:spPr>
            <a:xfrm>
              <a:off x="5508104" y="1836945"/>
              <a:ext cx="3185639" cy="390520"/>
            </a:xfrm>
            <a:prstGeom prst="rect">
              <a:avLst/>
            </a:prstGeom>
            <a:noFill/>
          </p:spPr>
          <p:txBody>
            <a:bodyPr wrap="square" rtlCol="0">
              <a:spAutoFit/>
            </a:bodyPr>
            <a:lstStyle/>
            <a:p>
              <a:r>
                <a:rPr lang="zh-CN" altLang="en-US" sz="2400" dirty="0">
                  <a:solidFill>
                    <a:schemeClr val="tx2"/>
                  </a:solidFill>
                  <a:cs typeface="+mn-ea"/>
                </a:rPr>
                <a:t>请输入要写的文字内容</a:t>
              </a:r>
            </a:p>
          </p:txBody>
        </p:sp>
      </p:grpSp>
      <p:grpSp>
        <p:nvGrpSpPr>
          <p:cNvPr id="40" name="组合 39"/>
          <p:cNvGrpSpPr/>
          <p:nvPr/>
        </p:nvGrpSpPr>
        <p:grpSpPr>
          <a:xfrm>
            <a:off x="1078447" y="4101076"/>
            <a:ext cx="3769415" cy="1047012"/>
            <a:chOff x="5505214" y="1341804"/>
            <a:chExt cx="3188529" cy="885661"/>
          </a:xfrm>
        </p:grpSpPr>
        <p:sp>
          <p:nvSpPr>
            <p:cNvPr id="41" name="TextBox 40"/>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cs typeface="+mn-ea"/>
                </a:rPr>
                <a:t>04.</a:t>
              </a:r>
              <a:r>
                <a:rPr lang="zh-CN" altLang="en-US" sz="3200" b="1" dirty="0">
                  <a:solidFill>
                    <a:schemeClr val="tx2"/>
                  </a:solidFill>
                  <a:cs typeface="+mn-ea"/>
                </a:rPr>
                <a:t>标题</a:t>
              </a:r>
            </a:p>
          </p:txBody>
        </p:sp>
        <p:sp>
          <p:nvSpPr>
            <p:cNvPr id="42" name="TextBox 41"/>
            <p:cNvSpPr txBox="1"/>
            <p:nvPr/>
          </p:nvSpPr>
          <p:spPr>
            <a:xfrm>
              <a:off x="5508104" y="1836945"/>
              <a:ext cx="3185639" cy="390520"/>
            </a:xfrm>
            <a:prstGeom prst="rect">
              <a:avLst/>
            </a:prstGeom>
            <a:noFill/>
          </p:spPr>
          <p:txBody>
            <a:bodyPr wrap="square" rtlCol="0">
              <a:spAutoFit/>
            </a:bodyPr>
            <a:lstStyle/>
            <a:p>
              <a:r>
                <a:rPr lang="zh-CN" altLang="en-US" sz="2400" dirty="0">
                  <a:solidFill>
                    <a:schemeClr val="tx2"/>
                  </a:solidFill>
                  <a:cs typeface="+mn-ea"/>
                </a:rPr>
                <a:t>请输入要写的文字内容</a:t>
              </a:r>
            </a:p>
          </p:txBody>
        </p:sp>
      </p:grpSp>
      <p:grpSp>
        <p:nvGrpSpPr>
          <p:cNvPr id="43" name="组合 42"/>
          <p:cNvGrpSpPr/>
          <p:nvPr/>
        </p:nvGrpSpPr>
        <p:grpSpPr>
          <a:xfrm>
            <a:off x="1558501" y="1434450"/>
            <a:ext cx="3769415" cy="1047012"/>
            <a:chOff x="5505214" y="1341804"/>
            <a:chExt cx="3188529" cy="885661"/>
          </a:xfrm>
        </p:grpSpPr>
        <p:sp>
          <p:nvSpPr>
            <p:cNvPr id="44" name="TextBox 43"/>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cs typeface="+mn-ea"/>
                </a:rPr>
                <a:t>05.</a:t>
              </a:r>
              <a:r>
                <a:rPr lang="zh-CN" altLang="en-US" sz="3200" b="1" dirty="0">
                  <a:solidFill>
                    <a:schemeClr val="tx2"/>
                  </a:solidFill>
                  <a:cs typeface="+mn-ea"/>
                </a:rPr>
                <a:t>标题</a:t>
              </a:r>
            </a:p>
          </p:txBody>
        </p:sp>
        <p:sp>
          <p:nvSpPr>
            <p:cNvPr id="45" name="TextBox 44"/>
            <p:cNvSpPr txBox="1"/>
            <p:nvPr/>
          </p:nvSpPr>
          <p:spPr>
            <a:xfrm>
              <a:off x="5508104" y="1836945"/>
              <a:ext cx="3185639" cy="390520"/>
            </a:xfrm>
            <a:prstGeom prst="rect">
              <a:avLst/>
            </a:prstGeom>
            <a:noFill/>
          </p:spPr>
          <p:txBody>
            <a:bodyPr wrap="square" rtlCol="0">
              <a:spAutoFit/>
            </a:bodyPr>
            <a:lstStyle/>
            <a:p>
              <a:r>
                <a:rPr lang="zh-CN" altLang="en-US" sz="2400" dirty="0">
                  <a:solidFill>
                    <a:schemeClr val="tx2"/>
                  </a:solidFill>
                  <a:cs typeface="+mn-ea"/>
                </a:rPr>
                <a:t>请输入要写的文字内容</a:t>
              </a:r>
            </a:p>
          </p:txBody>
        </p:sp>
      </p:grpSp>
      <p:grpSp>
        <p:nvGrpSpPr>
          <p:cNvPr id="46" name="组合 45"/>
          <p:cNvGrpSpPr/>
          <p:nvPr/>
        </p:nvGrpSpPr>
        <p:grpSpPr>
          <a:xfrm>
            <a:off x="568443" y="319365"/>
            <a:ext cx="3809921" cy="420564"/>
            <a:chOff x="568442" y="319364"/>
            <a:chExt cx="3809924" cy="420565"/>
          </a:xfrm>
        </p:grpSpPr>
        <p:sp>
          <p:nvSpPr>
            <p:cNvPr id="47" name="文本框 23"/>
            <p:cNvSpPr txBox="1"/>
            <p:nvPr/>
          </p:nvSpPr>
          <p:spPr>
            <a:xfrm>
              <a:off x="665958" y="319364"/>
              <a:ext cx="1829348" cy="420565"/>
            </a:xfrm>
            <a:prstGeom prst="rect">
              <a:avLst/>
            </a:prstGeom>
            <a:noFill/>
          </p:spPr>
          <p:txBody>
            <a:bodyPr wrap="none" rtlCol="0">
              <a:spAutoFit/>
            </a:bodyPr>
            <a:lstStyle/>
            <a:p>
              <a:r>
                <a:rPr lang="zh-CN" altLang="en-US" sz="2133" dirty="0">
                  <a:solidFill>
                    <a:schemeClr val="bg2"/>
                  </a:solidFill>
                  <a:latin typeface="+mn-ea"/>
                  <a:cs typeface="+mn-ea"/>
                </a:rPr>
                <a:t>标题文字内容</a:t>
              </a:r>
            </a:p>
          </p:txBody>
        </p:sp>
        <p:sp>
          <p:nvSpPr>
            <p:cNvPr id="48" name="等腰三角形 47"/>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a:cs typeface="+mn-ea"/>
              </a:endParaRPr>
            </a:p>
          </p:txBody>
        </p:sp>
        <p:sp>
          <p:nvSpPr>
            <p:cNvPr id="49" name="文本框 23"/>
            <p:cNvSpPr txBox="1"/>
            <p:nvPr/>
          </p:nvSpPr>
          <p:spPr>
            <a:xfrm>
              <a:off x="2306003" y="429775"/>
              <a:ext cx="2072363" cy="297455"/>
            </a:xfrm>
            <a:prstGeom prst="rect">
              <a:avLst/>
            </a:prstGeom>
            <a:noFill/>
          </p:spPr>
          <p:txBody>
            <a:bodyPr wrap="none" rtlCol="0">
              <a:spAutoFit/>
            </a:bodyPr>
            <a:lstStyle/>
            <a:p>
              <a:r>
                <a:rPr lang="en-US" altLang="zh-CN" sz="1333" dirty="0">
                  <a:solidFill>
                    <a:srgbClr val="262626"/>
                  </a:solidFill>
                  <a:latin typeface="微软雅黑"/>
                  <a:cs typeface="+mn-ea"/>
                </a:rPr>
                <a:t>  Click here to add Title</a:t>
              </a:r>
              <a:endParaRPr lang="zh-CN" altLang="en-US" sz="1333" dirty="0">
                <a:solidFill>
                  <a:srgbClr val="262626"/>
                </a:solidFill>
                <a:latin typeface="微软雅黑"/>
                <a:cs typeface="+mn-ea"/>
              </a:endParaRPr>
            </a:p>
          </p:txBody>
        </p:sp>
      </p:grpSp>
    </p:spTree>
    <p:extLst>
      <p:ext uri="{BB962C8B-B14F-4D97-AF65-F5344CB8AC3E}">
        <p14:creationId xmlns:p14="http://schemas.microsoft.com/office/powerpoint/2010/main" val="347977542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1000"/>
                            </p:stCondLst>
                            <p:childTnLst>
                              <p:par>
                                <p:cTn id="16" presetID="32" presetClass="emph" presetSubtype="0" fill="hold" nodeType="afterEffect">
                                  <p:stCondLst>
                                    <p:cond delay="0"/>
                                  </p:stCondLst>
                                  <p:childTnLst>
                                    <p:animRot by="120000">
                                      <p:cBhvr>
                                        <p:cTn id="17" dur="100" fill="hold">
                                          <p:stCondLst>
                                            <p:cond delay="0"/>
                                          </p:stCondLst>
                                        </p:cTn>
                                        <p:tgtEl>
                                          <p:spTgt spid="25"/>
                                        </p:tgtEl>
                                        <p:attrNameLst>
                                          <p:attrName>r</p:attrName>
                                        </p:attrNameLst>
                                      </p:cBhvr>
                                    </p:animRot>
                                    <p:animRot by="-240000">
                                      <p:cBhvr>
                                        <p:cTn id="18" dur="200" fill="hold">
                                          <p:stCondLst>
                                            <p:cond delay="200"/>
                                          </p:stCondLst>
                                        </p:cTn>
                                        <p:tgtEl>
                                          <p:spTgt spid="25"/>
                                        </p:tgtEl>
                                        <p:attrNameLst>
                                          <p:attrName>r</p:attrName>
                                        </p:attrNameLst>
                                      </p:cBhvr>
                                    </p:animRot>
                                    <p:animRot by="240000">
                                      <p:cBhvr>
                                        <p:cTn id="19" dur="200" fill="hold">
                                          <p:stCondLst>
                                            <p:cond delay="400"/>
                                          </p:stCondLst>
                                        </p:cTn>
                                        <p:tgtEl>
                                          <p:spTgt spid="25"/>
                                        </p:tgtEl>
                                        <p:attrNameLst>
                                          <p:attrName>r</p:attrName>
                                        </p:attrNameLst>
                                      </p:cBhvr>
                                    </p:animRot>
                                    <p:animRot by="-240000">
                                      <p:cBhvr>
                                        <p:cTn id="20" dur="200" fill="hold">
                                          <p:stCondLst>
                                            <p:cond delay="600"/>
                                          </p:stCondLst>
                                        </p:cTn>
                                        <p:tgtEl>
                                          <p:spTgt spid="25"/>
                                        </p:tgtEl>
                                        <p:attrNameLst>
                                          <p:attrName>r</p:attrName>
                                        </p:attrNameLst>
                                      </p:cBhvr>
                                    </p:animRot>
                                    <p:animRot by="120000">
                                      <p:cBhvr>
                                        <p:cTn id="21" dur="200" fill="hold">
                                          <p:stCondLst>
                                            <p:cond delay="800"/>
                                          </p:stCondLst>
                                        </p:cTn>
                                        <p:tgtEl>
                                          <p:spTgt spid="25"/>
                                        </p:tgtEl>
                                        <p:attrNameLst>
                                          <p:attrName>r</p:attrName>
                                        </p:attrNameLst>
                                      </p:cBhvr>
                                    </p:animRo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000"/>
                                        <p:tgtEl>
                                          <p:spTgt spid="40"/>
                                        </p:tgtEl>
                                      </p:cBhvr>
                                    </p:animEffect>
                                    <p:anim calcmode="lin" valueType="num">
                                      <p:cBhvr>
                                        <p:cTn id="38" dur="1000" fill="hold"/>
                                        <p:tgtEl>
                                          <p:spTgt spid="40"/>
                                        </p:tgtEl>
                                        <p:attrNameLst>
                                          <p:attrName>ppt_x</p:attrName>
                                        </p:attrNameLst>
                                      </p:cBhvr>
                                      <p:tavLst>
                                        <p:tav tm="0">
                                          <p:val>
                                            <p:strVal val="#ppt_x"/>
                                          </p:val>
                                        </p:tav>
                                        <p:tav tm="100000">
                                          <p:val>
                                            <p:strVal val="#ppt_x"/>
                                          </p:val>
                                        </p:tav>
                                      </p:tavLst>
                                    </p:anim>
                                    <p:anim calcmode="lin" valueType="num">
                                      <p:cBhvr>
                                        <p:cTn id="39" dur="1000" fill="hold"/>
                                        <p:tgtEl>
                                          <p:spTgt spid="40"/>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1000"/>
                                        <p:tgtEl>
                                          <p:spTgt spid="43"/>
                                        </p:tgtEl>
                                      </p:cBhvr>
                                    </p:animEffect>
                                    <p:anim calcmode="lin" valueType="num">
                                      <p:cBhvr>
                                        <p:cTn id="44" dur="1000" fill="hold"/>
                                        <p:tgtEl>
                                          <p:spTgt spid="43"/>
                                        </p:tgtEl>
                                        <p:attrNameLst>
                                          <p:attrName>ppt_x</p:attrName>
                                        </p:attrNameLst>
                                      </p:cBhvr>
                                      <p:tavLst>
                                        <p:tav tm="0">
                                          <p:val>
                                            <p:strVal val="#ppt_x"/>
                                          </p:val>
                                        </p:tav>
                                        <p:tav tm="100000">
                                          <p:val>
                                            <p:strVal val="#ppt_x"/>
                                          </p:val>
                                        </p:tav>
                                      </p:tavLst>
                                    </p:anim>
                                    <p:anim calcmode="lin" valueType="num">
                                      <p:cBhvr>
                                        <p:cTn id="4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428-4"/>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千图网海量PPT模板www.58pic.com">
  <a:themeElements>
    <a:clrScheme name="自定义 306">
      <a:dk1>
        <a:sysClr val="windowText" lastClr="000000"/>
      </a:dk1>
      <a:lt1>
        <a:sysClr val="window" lastClr="FFFFFF"/>
      </a:lt1>
      <a:dk2>
        <a:srgbClr val="3F3F3F"/>
      </a:dk2>
      <a:lt2>
        <a:srgbClr val="262626"/>
      </a:lt2>
      <a:accent1>
        <a:srgbClr val="262626"/>
      </a:accent1>
      <a:accent2>
        <a:srgbClr val="3F3F3F"/>
      </a:accent2>
      <a:accent3>
        <a:srgbClr val="262626"/>
      </a:accent3>
      <a:accent4>
        <a:srgbClr val="3F3F3F"/>
      </a:accent4>
      <a:accent5>
        <a:srgbClr val="262626"/>
      </a:accent5>
      <a:accent6>
        <a:srgbClr val="3F3F3F"/>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2048</Words>
  <Application>Microsoft Office PowerPoint</Application>
  <PresentationFormat>宽屏</PresentationFormat>
  <Paragraphs>342</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Meiryo</vt:lpstr>
      <vt:lpstr>汉仪丫丫体简</vt:lpstr>
      <vt:lpstr>迷你简汉真广标</vt:lpstr>
      <vt:lpstr>宋体</vt:lpstr>
      <vt:lpstr>微软雅黑</vt:lpstr>
      <vt:lpstr>微软雅黑 Light</vt:lpstr>
      <vt:lpstr>造字工房悦黑体验版常规体</vt:lpstr>
      <vt:lpstr>造字工房悦黑体验版纤细体</vt:lpstr>
      <vt:lpstr>Arial</vt:lpstr>
      <vt:lpstr>Calibri</vt:lpstr>
      <vt:lpstr>Calibri Light</vt:lpstr>
      <vt:lpstr>Impact</vt:lpstr>
      <vt:lpstr>Wingdings</vt:lpstr>
      <vt:lpstr>千图网海量PPT模板www.58pic.com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24</cp:revision>
  <dcterms:created xsi:type="dcterms:W3CDTF">2015-05-05T08:02:14Z</dcterms:created>
  <dcterms:modified xsi:type="dcterms:W3CDTF">2018-05-08T01:52:02Z</dcterms:modified>
</cp:coreProperties>
</file>