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8"/>
  </p:notesMasterIdLst>
  <p:sldIdLst>
    <p:sldId id="607" r:id="rId3"/>
    <p:sldId id="920" r:id="rId4"/>
    <p:sldId id="877" r:id="rId5"/>
    <p:sldId id="993" r:id="rId6"/>
    <p:sldId id="995" r:id="rId7"/>
    <p:sldId id="996" r:id="rId8"/>
    <p:sldId id="991" r:id="rId9"/>
    <p:sldId id="943" r:id="rId10"/>
    <p:sldId id="982" r:id="rId11"/>
    <p:sldId id="984" r:id="rId12"/>
    <p:sldId id="985" r:id="rId13"/>
    <p:sldId id="994" r:id="rId14"/>
    <p:sldId id="944" r:id="rId15"/>
    <p:sldId id="983" r:id="rId16"/>
    <p:sldId id="986" r:id="rId17"/>
    <p:sldId id="987" r:id="rId18"/>
    <p:sldId id="988" r:id="rId19"/>
    <p:sldId id="989" r:id="rId20"/>
    <p:sldId id="945" r:id="rId21"/>
    <p:sldId id="992" r:id="rId22"/>
    <p:sldId id="997" r:id="rId23"/>
    <p:sldId id="998" r:id="rId24"/>
    <p:sldId id="990" r:id="rId25"/>
    <p:sldId id="981" r:id="rId26"/>
    <p:sldId id="999"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varScale="1">
        <p:scale>
          <a:sx n="141" d="100"/>
          <a:sy n="141" d="100"/>
        </p:scale>
        <p:origin x="666" y="11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328"/>
      <c:rAngAx val="0"/>
    </c:view3D>
    <c:floor>
      <c:thickness val="0"/>
    </c:floor>
    <c:sideWall>
      <c:thickness val="0"/>
    </c:sideWall>
    <c:backWall>
      <c:thickness val="0"/>
    </c:backWall>
    <c:plotArea>
      <c:layout/>
      <c:pie3DChart>
        <c:varyColors val="1"/>
        <c:ser>
          <c:idx val="0"/>
          <c:order val="0"/>
          <c:dPt>
            <c:idx val="0"/>
            <c:bubble3D val="0"/>
            <c:explosion val="7"/>
            <c:extLst xmlns:c16r2="http://schemas.microsoft.com/office/drawing/2015/06/chart">
              <c:ext xmlns:c16="http://schemas.microsoft.com/office/drawing/2014/chart" uri="{C3380CC4-5D6E-409C-BE32-E72D297353CC}">
                <c16:uniqueId val="{00000000-A637-4EE4-9DDF-EFDC8AAE15C4}"/>
              </c:ext>
            </c:extLst>
          </c:dPt>
          <c:dPt>
            <c:idx val="1"/>
            <c:bubble3D val="0"/>
            <c:spPr>
              <a:solidFill>
                <a:schemeClr val="bg1">
                  <a:lumMod val="75000"/>
                </a:schemeClr>
              </a:solidFill>
            </c:spPr>
            <c:extLst xmlns:c16r2="http://schemas.microsoft.com/office/drawing/2015/06/chart">
              <c:ext xmlns:c16="http://schemas.microsoft.com/office/drawing/2014/chart" uri="{C3380CC4-5D6E-409C-BE32-E72D297353CC}">
                <c16:uniqueId val="{00000002-A637-4EE4-9DDF-EFDC8AAE15C4}"/>
              </c:ext>
            </c:extLst>
          </c:dPt>
          <c:dLbls>
            <c:delete val="1"/>
          </c:dLbls>
          <c:val>
            <c:numRef>
              <c:f>Sheet1!$B$2:$B$3</c:f>
              <c:numCache>
                <c:formatCode>0%</c:formatCode>
                <c:ptCount val="2"/>
                <c:pt idx="0">
                  <c:v>0.75000000000000833</c:v>
                </c:pt>
                <c:pt idx="1">
                  <c:v>0.25</c:v>
                </c:pt>
              </c:numCache>
            </c:numRef>
          </c:val>
          <c:extLst xmlns:c16r2="http://schemas.microsoft.com/office/drawing/2015/06/chart">
            <c:ext xmlns:c16="http://schemas.microsoft.com/office/drawing/2014/chart" uri="{C3380CC4-5D6E-409C-BE32-E72D297353CC}">
              <c16:uniqueId val="{00000003-A637-4EE4-9DDF-EFDC8AAE15C4}"/>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pt idx="0">
                        <c:v>2010</c:v>
                      </c:pt>
                      <c:pt idx="1">
                        <c:v>2012</c:v>
                      </c:pt>
                    </c:numCache>
                  </c:numRef>
                </c15:cat>
              </c15:filteredCategoryTitle>
            </c:ext>
          </c:extLst>
        </c:ser>
        <c:dLbls>
          <c:showLegendKey val="0"/>
          <c:showVal val="1"/>
          <c:showCatName val="0"/>
          <c:showSerName val="0"/>
          <c:showPercent val="0"/>
          <c:showBubbleSize val="0"/>
          <c:showLeaderLines val="1"/>
        </c:dLbls>
      </c:pie3DChart>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328"/>
      <c:rAngAx val="0"/>
    </c:view3D>
    <c:floor>
      <c:thickness val="0"/>
    </c:floor>
    <c:sideWall>
      <c:thickness val="0"/>
    </c:sideWall>
    <c:backWall>
      <c:thickness val="0"/>
    </c:backWall>
    <c:plotArea>
      <c:layout/>
      <c:pie3DChart>
        <c:varyColors val="1"/>
        <c:ser>
          <c:idx val="0"/>
          <c:order val="0"/>
          <c:dPt>
            <c:idx val="0"/>
            <c:bubble3D val="0"/>
            <c:explosion val="7"/>
            <c:spPr>
              <a:solidFill>
                <a:schemeClr val="accent2"/>
              </a:solidFill>
            </c:spPr>
            <c:extLst xmlns:c16r2="http://schemas.microsoft.com/office/drawing/2015/06/chart">
              <c:ext xmlns:c16="http://schemas.microsoft.com/office/drawing/2014/chart" uri="{C3380CC4-5D6E-409C-BE32-E72D297353CC}">
                <c16:uniqueId val="{00000001-1395-46BA-BAD7-42CAFFB0A9A7}"/>
              </c:ext>
            </c:extLst>
          </c:dPt>
          <c:dPt>
            <c:idx val="1"/>
            <c:bubble3D val="0"/>
            <c:spPr>
              <a:solidFill>
                <a:schemeClr val="bg1">
                  <a:lumMod val="75000"/>
                </a:schemeClr>
              </a:solidFill>
            </c:spPr>
            <c:extLst xmlns:c16r2="http://schemas.microsoft.com/office/drawing/2015/06/chart">
              <c:ext xmlns:c16="http://schemas.microsoft.com/office/drawing/2014/chart" uri="{C3380CC4-5D6E-409C-BE32-E72D297353CC}">
                <c16:uniqueId val="{00000003-1395-46BA-BAD7-42CAFFB0A9A7}"/>
              </c:ext>
            </c:extLst>
          </c:dPt>
          <c:dLbls>
            <c:delete val="1"/>
          </c:dLbls>
          <c:val>
            <c:numRef>
              <c:f>Sheet1!$B$2:$B$3</c:f>
              <c:numCache>
                <c:formatCode>0%</c:formatCode>
                <c:ptCount val="2"/>
                <c:pt idx="0">
                  <c:v>0.60000000000000064</c:v>
                </c:pt>
                <c:pt idx="1">
                  <c:v>0.4</c:v>
                </c:pt>
              </c:numCache>
            </c:numRef>
          </c:val>
          <c:extLst xmlns:c16r2="http://schemas.microsoft.com/office/drawing/2015/06/chart">
            <c:ext xmlns:c16="http://schemas.microsoft.com/office/drawing/2014/chart" uri="{C3380CC4-5D6E-409C-BE32-E72D297353CC}">
              <c16:uniqueId val="{00000004-1395-46BA-BAD7-42CAFFB0A9A7}"/>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pt idx="0">
                        <c:v>2010</c:v>
                      </c:pt>
                      <c:pt idx="1">
                        <c:v>2012</c:v>
                      </c:pt>
                    </c:numCache>
                  </c:numRef>
                </c15:cat>
              </c15:filteredCategoryTitle>
            </c:ext>
          </c:extLst>
        </c:ser>
        <c:dLbls>
          <c:showLegendKey val="0"/>
          <c:showVal val="1"/>
          <c:showCatName val="0"/>
          <c:showSerName val="0"/>
          <c:showPercent val="0"/>
          <c:showBubbleSize val="0"/>
          <c:showLeaderLines val="1"/>
        </c:dLbls>
      </c:pie3DChart>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328"/>
      <c:rAngAx val="0"/>
    </c:view3D>
    <c:floor>
      <c:thickness val="0"/>
    </c:floor>
    <c:sideWall>
      <c:thickness val="0"/>
    </c:sideWall>
    <c:backWall>
      <c:thickness val="0"/>
    </c:backWall>
    <c:plotArea>
      <c:layout/>
      <c:pie3DChart>
        <c:varyColors val="1"/>
        <c:ser>
          <c:idx val="0"/>
          <c:order val="0"/>
          <c:dPt>
            <c:idx val="0"/>
            <c:bubble3D val="0"/>
            <c:explosion val="7"/>
            <c:spPr>
              <a:solidFill>
                <a:schemeClr val="accent3"/>
              </a:solidFill>
            </c:spPr>
            <c:extLst xmlns:c16r2="http://schemas.microsoft.com/office/drawing/2015/06/chart">
              <c:ext xmlns:c16="http://schemas.microsoft.com/office/drawing/2014/chart" uri="{C3380CC4-5D6E-409C-BE32-E72D297353CC}">
                <c16:uniqueId val="{00000001-846E-45E6-9773-5F3425FA4784}"/>
              </c:ext>
            </c:extLst>
          </c:dPt>
          <c:dPt>
            <c:idx val="1"/>
            <c:bubble3D val="0"/>
            <c:spPr>
              <a:solidFill>
                <a:schemeClr val="bg1">
                  <a:lumMod val="75000"/>
                </a:schemeClr>
              </a:solidFill>
            </c:spPr>
            <c:extLst xmlns:c16r2="http://schemas.microsoft.com/office/drawing/2015/06/chart">
              <c:ext xmlns:c16="http://schemas.microsoft.com/office/drawing/2014/chart" uri="{C3380CC4-5D6E-409C-BE32-E72D297353CC}">
                <c16:uniqueId val="{00000003-846E-45E6-9773-5F3425FA4784}"/>
              </c:ext>
            </c:extLst>
          </c:dPt>
          <c:dLbls>
            <c:delete val="1"/>
          </c:dLbls>
          <c:val>
            <c:numRef>
              <c:f>Sheet1!$B$2:$B$3</c:f>
              <c:numCache>
                <c:formatCode>0%</c:formatCode>
                <c:ptCount val="2"/>
                <c:pt idx="0">
                  <c:v>0.45</c:v>
                </c:pt>
                <c:pt idx="1">
                  <c:v>0.60000000000000064</c:v>
                </c:pt>
              </c:numCache>
            </c:numRef>
          </c:val>
          <c:extLst xmlns:c16r2="http://schemas.microsoft.com/office/drawing/2015/06/chart">
            <c:ext xmlns:c16="http://schemas.microsoft.com/office/drawing/2014/chart" uri="{C3380CC4-5D6E-409C-BE32-E72D297353CC}">
              <c16:uniqueId val="{00000004-846E-45E6-9773-5F3425FA4784}"/>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pt idx="0">
                        <c:v>2010</c:v>
                      </c:pt>
                      <c:pt idx="1">
                        <c:v>2012</c:v>
                      </c:pt>
                    </c:numCache>
                  </c:numRef>
                </c15:cat>
              </c15:filteredCategoryTitle>
            </c:ext>
          </c:extLst>
        </c:ser>
        <c:dLbls>
          <c:showLegendKey val="0"/>
          <c:showVal val="1"/>
          <c:showCatName val="0"/>
          <c:showSerName val="0"/>
          <c:showPercent val="0"/>
          <c:showBubbleSize val="0"/>
          <c:showLeaderLines val="1"/>
        </c:dLbls>
      </c:pie3DChart>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328"/>
      <c:rAngAx val="0"/>
    </c:view3D>
    <c:floor>
      <c:thickness val="0"/>
    </c:floor>
    <c:sideWall>
      <c:thickness val="0"/>
    </c:sideWall>
    <c:backWall>
      <c:thickness val="0"/>
    </c:backWall>
    <c:plotArea>
      <c:layout/>
      <c:pie3DChart>
        <c:varyColors val="1"/>
        <c:ser>
          <c:idx val="0"/>
          <c:order val="0"/>
          <c:dPt>
            <c:idx val="0"/>
            <c:bubble3D val="0"/>
            <c:explosion val="7"/>
            <c:spPr>
              <a:solidFill>
                <a:schemeClr val="accent4"/>
              </a:solidFill>
            </c:spPr>
            <c:extLst xmlns:c16r2="http://schemas.microsoft.com/office/drawing/2015/06/chart">
              <c:ext xmlns:c16="http://schemas.microsoft.com/office/drawing/2014/chart" uri="{C3380CC4-5D6E-409C-BE32-E72D297353CC}">
                <c16:uniqueId val="{00000001-EA2C-4CCA-859C-3C64910218FD}"/>
              </c:ext>
            </c:extLst>
          </c:dPt>
          <c:dPt>
            <c:idx val="1"/>
            <c:bubble3D val="0"/>
            <c:spPr>
              <a:solidFill>
                <a:schemeClr val="bg1">
                  <a:lumMod val="75000"/>
                </a:schemeClr>
              </a:solidFill>
            </c:spPr>
            <c:extLst xmlns:c16r2="http://schemas.microsoft.com/office/drawing/2015/06/chart">
              <c:ext xmlns:c16="http://schemas.microsoft.com/office/drawing/2014/chart" uri="{C3380CC4-5D6E-409C-BE32-E72D297353CC}">
                <c16:uniqueId val="{00000003-EA2C-4CCA-859C-3C64910218FD}"/>
              </c:ext>
            </c:extLst>
          </c:dPt>
          <c:dLbls>
            <c:delete val="1"/>
          </c:dLbls>
          <c:val>
            <c:numRef>
              <c:f>Sheet1!$B$2:$B$3</c:f>
              <c:numCache>
                <c:formatCode>0%</c:formatCode>
                <c:ptCount val="2"/>
                <c:pt idx="0">
                  <c:v>0.2</c:v>
                </c:pt>
                <c:pt idx="1">
                  <c:v>0.8</c:v>
                </c:pt>
              </c:numCache>
            </c:numRef>
          </c:val>
          <c:extLst xmlns:c16r2="http://schemas.microsoft.com/office/drawing/2015/06/chart">
            <c:ext xmlns:c16="http://schemas.microsoft.com/office/drawing/2014/chart" uri="{C3380CC4-5D6E-409C-BE32-E72D297353CC}">
              <c16:uniqueId val="{00000004-EA2C-4CCA-859C-3C64910218FD}"/>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pt idx="0">
                        <c:v>2010</c:v>
                      </c:pt>
                      <c:pt idx="1">
                        <c:v>2012</c:v>
                      </c:pt>
                    </c:numCache>
                  </c:numRef>
                </c15:cat>
              </c15:filteredCategoryTitle>
            </c:ext>
          </c:extLst>
        </c:ser>
        <c:dLbls>
          <c:showLegendKey val="0"/>
          <c:showVal val="1"/>
          <c:showCatName val="0"/>
          <c:showSerName val="0"/>
          <c:showPercent val="0"/>
          <c:showBubbleSize val="0"/>
          <c:showLeaderLines val="1"/>
        </c:dLbls>
      </c:pie3DChart>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328"/>
      <c:rAngAx val="0"/>
    </c:view3D>
    <c:floor>
      <c:thickness val="0"/>
    </c:floor>
    <c:sideWall>
      <c:thickness val="0"/>
    </c:sideWall>
    <c:backWall>
      <c:thickness val="0"/>
    </c:backWall>
    <c:plotArea>
      <c:layout/>
      <c:pie3DChart>
        <c:varyColors val="1"/>
        <c:ser>
          <c:idx val="0"/>
          <c:order val="0"/>
          <c:dPt>
            <c:idx val="0"/>
            <c:bubble3D val="0"/>
            <c:explosion val="7"/>
            <c:spPr>
              <a:solidFill>
                <a:schemeClr val="accent5"/>
              </a:solidFill>
            </c:spPr>
            <c:extLst xmlns:c16r2="http://schemas.microsoft.com/office/drawing/2015/06/chart">
              <c:ext xmlns:c16="http://schemas.microsoft.com/office/drawing/2014/chart" uri="{C3380CC4-5D6E-409C-BE32-E72D297353CC}">
                <c16:uniqueId val="{00000001-7F7C-4E5A-B18C-5BC9C1BA114A}"/>
              </c:ext>
            </c:extLst>
          </c:dPt>
          <c:dPt>
            <c:idx val="1"/>
            <c:bubble3D val="0"/>
            <c:spPr>
              <a:solidFill>
                <a:schemeClr val="bg1">
                  <a:lumMod val="75000"/>
                </a:schemeClr>
              </a:solidFill>
            </c:spPr>
            <c:extLst xmlns:c16r2="http://schemas.microsoft.com/office/drawing/2015/06/chart">
              <c:ext xmlns:c16="http://schemas.microsoft.com/office/drawing/2014/chart" uri="{C3380CC4-5D6E-409C-BE32-E72D297353CC}">
                <c16:uniqueId val="{00000003-7F7C-4E5A-B18C-5BC9C1BA114A}"/>
              </c:ext>
            </c:extLst>
          </c:dPt>
          <c:dLbls>
            <c:delete val="1"/>
          </c:dLbls>
          <c:val>
            <c:numRef>
              <c:f>Sheet1!$B$2:$B$3</c:f>
              <c:numCache>
                <c:formatCode>0%</c:formatCode>
                <c:ptCount val="2"/>
                <c:pt idx="0">
                  <c:v>0.9</c:v>
                </c:pt>
                <c:pt idx="1">
                  <c:v>0.1</c:v>
                </c:pt>
              </c:numCache>
            </c:numRef>
          </c:val>
          <c:extLst xmlns:c16r2="http://schemas.microsoft.com/office/drawing/2015/06/chart">
            <c:ext xmlns:c16="http://schemas.microsoft.com/office/drawing/2014/chart" uri="{C3380CC4-5D6E-409C-BE32-E72D297353CC}">
              <c16:uniqueId val="{00000004-7F7C-4E5A-B18C-5BC9C1BA114A}"/>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pt idx="0">
                        <c:v>2010</c:v>
                      </c:pt>
                      <c:pt idx="1">
                        <c:v>2012</c:v>
                      </c:pt>
                    </c:numCache>
                  </c:numRef>
                </c15:cat>
              </c15:filteredCategoryTitle>
            </c:ext>
          </c:extLst>
        </c:ser>
        <c:dLbls>
          <c:showLegendKey val="0"/>
          <c:showVal val="1"/>
          <c:showCatName val="0"/>
          <c:showSerName val="0"/>
          <c:showPercent val="0"/>
          <c:showBubbleSize val="0"/>
          <c:showLeaderLines val="1"/>
        </c:dLbls>
      </c:pie3DChart>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2022/6/10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37291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12</a:t>
            </a:fld>
            <a:endParaRPr lang="zh-CN" altLang="en-US"/>
          </a:p>
        </p:txBody>
      </p:sp>
    </p:spTree>
    <p:extLst>
      <p:ext uri="{BB962C8B-B14F-4D97-AF65-F5344CB8AC3E}">
        <p14:creationId xmlns:p14="http://schemas.microsoft.com/office/powerpoint/2010/main" val="87190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574508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14</a:t>
            </a:fld>
            <a:endParaRPr lang="zh-CN" altLang="en-US"/>
          </a:p>
        </p:txBody>
      </p:sp>
    </p:spTree>
    <p:extLst>
      <p:ext uri="{BB962C8B-B14F-4D97-AF65-F5344CB8AC3E}">
        <p14:creationId xmlns:p14="http://schemas.microsoft.com/office/powerpoint/2010/main" val="4214885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16</a:t>
            </a:fld>
            <a:endParaRPr lang="id-ID"/>
          </a:p>
        </p:txBody>
      </p:sp>
    </p:spTree>
    <p:extLst>
      <p:ext uri="{BB962C8B-B14F-4D97-AF65-F5344CB8AC3E}">
        <p14:creationId xmlns:p14="http://schemas.microsoft.com/office/powerpoint/2010/main" val="2097201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17</a:t>
            </a:fld>
            <a:endParaRPr lang="zh-CN" altLang="en-US"/>
          </a:p>
        </p:txBody>
      </p:sp>
    </p:spTree>
    <p:extLst>
      <p:ext uri="{BB962C8B-B14F-4D97-AF65-F5344CB8AC3E}">
        <p14:creationId xmlns:p14="http://schemas.microsoft.com/office/powerpoint/2010/main" val="1122054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18</a:t>
            </a:fld>
            <a:endParaRPr lang="zh-CN" altLang="en-US"/>
          </a:p>
        </p:txBody>
      </p:sp>
    </p:spTree>
    <p:extLst>
      <p:ext uri="{BB962C8B-B14F-4D97-AF65-F5344CB8AC3E}">
        <p14:creationId xmlns:p14="http://schemas.microsoft.com/office/powerpoint/2010/main" val="1932141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916894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132262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B96F7-238A-436E-8798-5DD8D861D65B}" type="slidenum">
              <a:rPr lang="zh-CN" altLang="en-US" smtClean="0"/>
              <a:pPr/>
              <a:t>21</a:t>
            </a:fld>
            <a:endParaRPr lang="zh-CN" altLang="en-US"/>
          </a:p>
        </p:txBody>
      </p:sp>
    </p:spTree>
    <p:extLst>
      <p:ext uri="{BB962C8B-B14F-4D97-AF65-F5344CB8AC3E}">
        <p14:creationId xmlns:p14="http://schemas.microsoft.com/office/powerpoint/2010/main" val="591058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3745C0-043C-4C06-AF87-28F8DF3EDFBB}" type="slidenum">
              <a:rPr lang="en-US" smtClean="0"/>
              <a:pPr/>
              <a:t>22</a:t>
            </a:fld>
            <a:endParaRPr lang="en-US"/>
          </a:p>
        </p:txBody>
      </p:sp>
    </p:spTree>
    <p:extLst>
      <p:ext uri="{BB962C8B-B14F-4D97-AF65-F5344CB8AC3E}">
        <p14:creationId xmlns:p14="http://schemas.microsoft.com/office/powerpoint/2010/main" val="3619665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978449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23</a:t>
            </a:fld>
            <a:endParaRPr lang="zh-CN" altLang="en-US"/>
          </a:p>
        </p:txBody>
      </p:sp>
    </p:spTree>
    <p:extLst>
      <p:ext uri="{BB962C8B-B14F-4D97-AF65-F5344CB8AC3E}">
        <p14:creationId xmlns:p14="http://schemas.microsoft.com/office/powerpoint/2010/main" val="2662640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406338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2740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723378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956805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EA9659-1621-4D80-82F7-DAF70D0F088F}" type="slidenum">
              <a:rPr lang="zh-CN" altLang="en-US" smtClean="0"/>
              <a:pPr/>
              <a:t>5</a:t>
            </a:fld>
            <a:endParaRPr lang="zh-CN" altLang="en-US"/>
          </a:p>
        </p:txBody>
      </p:sp>
    </p:spTree>
    <p:extLst>
      <p:ext uri="{BB962C8B-B14F-4D97-AF65-F5344CB8AC3E}">
        <p14:creationId xmlns:p14="http://schemas.microsoft.com/office/powerpoint/2010/main" val="4050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F6D2D-6E8E-42C0-88C9-891D8B84375D}" type="slidenum">
              <a:rPr lang="zh-CN" altLang="en-US" smtClean="0"/>
              <a:pPr/>
              <a:t>7</a:t>
            </a:fld>
            <a:endParaRPr lang="zh-CN" altLang="en-US"/>
          </a:p>
        </p:txBody>
      </p:sp>
    </p:spTree>
    <p:extLst>
      <p:ext uri="{BB962C8B-B14F-4D97-AF65-F5344CB8AC3E}">
        <p14:creationId xmlns:p14="http://schemas.microsoft.com/office/powerpoint/2010/main" val="731177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41225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9</a:t>
            </a:fld>
            <a:endParaRPr lang="zh-CN" altLang="en-US"/>
          </a:p>
        </p:txBody>
      </p:sp>
    </p:spTree>
    <p:extLst>
      <p:ext uri="{BB962C8B-B14F-4D97-AF65-F5344CB8AC3E}">
        <p14:creationId xmlns:p14="http://schemas.microsoft.com/office/powerpoint/2010/main" val="1463137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10</a:t>
            </a:fld>
            <a:endParaRPr lang="zh-CN" altLang="en-US"/>
          </a:p>
        </p:txBody>
      </p:sp>
    </p:spTree>
    <p:extLst>
      <p:ext uri="{BB962C8B-B14F-4D97-AF65-F5344CB8AC3E}">
        <p14:creationId xmlns:p14="http://schemas.microsoft.com/office/powerpoint/2010/main" val="123898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96634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5_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CC48DD4-A9AD-4113-82BD-DB389D9CB606}" type="datetimeFigureOut">
              <a:rPr lang="zh-CN" altLang="en-US" smtClean="0"/>
              <a:pPr/>
              <a:t>2022/6/10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9BEA383-4DC3-49F8-8A34-8517224E5316}" type="slidenum">
              <a:rPr lang="zh-CN" altLang="en-US" smtClean="0"/>
              <a:pPr/>
              <a:t>‹#›</a:t>
            </a:fld>
            <a:endParaRPr lang="zh-CN" altLang="en-US"/>
          </a:p>
        </p:txBody>
      </p:sp>
    </p:spTree>
    <p:extLst>
      <p:ext uri="{BB962C8B-B14F-4D97-AF65-F5344CB8AC3E}">
        <p14:creationId xmlns:p14="http://schemas.microsoft.com/office/powerpoint/2010/main" val="3534344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340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93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559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469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074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720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470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518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783224"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年度工作概述</a:t>
            </a:r>
          </a:p>
        </p:txBody>
      </p:sp>
      <p:sp>
        <p:nvSpPr>
          <p:cNvPr id="4" name="文本框 33"/>
          <p:cNvSpPr txBox="1"/>
          <p:nvPr userDrawn="1"/>
        </p:nvSpPr>
        <p:spPr>
          <a:xfrm>
            <a:off x="783223" y="464995"/>
            <a:ext cx="1196489"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Annual work summary</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2022/6/10</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5" name="箭头: V 形 4">
            <a:extLst>
              <a:ext uri="{FF2B5EF4-FFF2-40B4-BE49-F238E27FC236}">
                <a16:creationId xmlns="" xmlns:a16="http://schemas.microsoft.com/office/drawing/2014/main" id="{6A0F656B-6690-46C4-B5E4-D4B7EEAA0783}"/>
              </a:ext>
            </a:extLst>
          </p:cNvPr>
          <p:cNvSpPr/>
          <p:nvPr userDrawn="1"/>
        </p:nvSpPr>
        <p:spPr>
          <a:xfrm>
            <a:off x="415061" y="324475"/>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0" name="箭头: V 形 9">
            <a:extLst>
              <a:ext uri="{FF2B5EF4-FFF2-40B4-BE49-F238E27FC236}">
                <a16:creationId xmlns="" xmlns:a16="http://schemas.microsoft.com/office/drawing/2014/main" id="{BE1C82A7-AFE5-4145-8E02-2D593230630C}"/>
              </a:ext>
            </a:extLst>
          </p:cNvPr>
          <p:cNvSpPr/>
          <p:nvPr userDrawn="1"/>
        </p:nvSpPr>
        <p:spPr>
          <a:xfrm>
            <a:off x="179512" y="318496"/>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277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236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17531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877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840931"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工作完成情况</a:t>
            </a:r>
          </a:p>
        </p:txBody>
      </p:sp>
      <p:sp>
        <p:nvSpPr>
          <p:cNvPr id="4" name="文本框 33"/>
          <p:cNvSpPr txBox="1"/>
          <p:nvPr userDrawn="1"/>
        </p:nvSpPr>
        <p:spPr>
          <a:xfrm>
            <a:off x="840931" y="464995"/>
            <a:ext cx="858256"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Job completion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2022/6/10</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10" name="箭头: V 形 9">
            <a:extLst>
              <a:ext uri="{FF2B5EF4-FFF2-40B4-BE49-F238E27FC236}">
                <a16:creationId xmlns="" xmlns:a16="http://schemas.microsoft.com/office/drawing/2014/main" id="{14552B85-B739-4F57-855C-8D100BD24049}"/>
              </a:ext>
            </a:extLst>
          </p:cNvPr>
          <p:cNvSpPr/>
          <p:nvPr userDrawn="1"/>
        </p:nvSpPr>
        <p:spPr>
          <a:xfrm>
            <a:off x="415061" y="324475"/>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1" name="箭头: V 形 10">
            <a:extLst>
              <a:ext uri="{FF2B5EF4-FFF2-40B4-BE49-F238E27FC236}">
                <a16:creationId xmlns="" xmlns:a16="http://schemas.microsoft.com/office/drawing/2014/main" id="{2E0BA53A-F22B-4766-92E9-FADBF80EDA4D}"/>
              </a:ext>
            </a:extLst>
          </p:cNvPr>
          <p:cNvSpPr/>
          <p:nvPr userDrawn="1"/>
        </p:nvSpPr>
        <p:spPr>
          <a:xfrm>
            <a:off x="179512" y="318496"/>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804903"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4" name="文本框 33"/>
          <p:cNvSpPr txBox="1"/>
          <p:nvPr userDrawn="1"/>
        </p:nvSpPr>
        <p:spPr>
          <a:xfrm>
            <a:off x="804902" y="464995"/>
            <a:ext cx="1606858"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Successful project presentation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2022/6/10</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10" name="箭头: V 形 9">
            <a:extLst>
              <a:ext uri="{FF2B5EF4-FFF2-40B4-BE49-F238E27FC236}">
                <a16:creationId xmlns="" xmlns:a16="http://schemas.microsoft.com/office/drawing/2014/main" id="{B8689D2D-6E79-4C8D-B391-D8C684307A89}"/>
              </a:ext>
            </a:extLst>
          </p:cNvPr>
          <p:cNvSpPr/>
          <p:nvPr userDrawn="1"/>
        </p:nvSpPr>
        <p:spPr>
          <a:xfrm>
            <a:off x="415061" y="324475"/>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1" name="箭头: V 形 10">
            <a:extLst>
              <a:ext uri="{FF2B5EF4-FFF2-40B4-BE49-F238E27FC236}">
                <a16:creationId xmlns="" xmlns:a16="http://schemas.microsoft.com/office/drawing/2014/main" id="{885527C3-DA38-4338-881E-56968A44D7BA}"/>
              </a:ext>
            </a:extLst>
          </p:cNvPr>
          <p:cNvSpPr/>
          <p:nvPr userDrawn="1"/>
        </p:nvSpPr>
        <p:spPr>
          <a:xfrm>
            <a:off x="179512" y="318496"/>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842408"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明年工作计划</a:t>
            </a:r>
          </a:p>
        </p:txBody>
      </p:sp>
      <p:sp>
        <p:nvSpPr>
          <p:cNvPr id="4" name="文本框 33"/>
          <p:cNvSpPr txBox="1"/>
          <p:nvPr userDrawn="1"/>
        </p:nvSpPr>
        <p:spPr>
          <a:xfrm>
            <a:off x="842407" y="464995"/>
            <a:ext cx="1209313"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Work plan for next yea</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2022/6/10</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10" name="箭头: V 形 9">
            <a:extLst>
              <a:ext uri="{FF2B5EF4-FFF2-40B4-BE49-F238E27FC236}">
                <a16:creationId xmlns="" xmlns:a16="http://schemas.microsoft.com/office/drawing/2014/main" id="{F7C914BE-18B1-4950-992D-6331AA6A397A}"/>
              </a:ext>
            </a:extLst>
          </p:cNvPr>
          <p:cNvSpPr/>
          <p:nvPr userDrawn="1"/>
        </p:nvSpPr>
        <p:spPr>
          <a:xfrm>
            <a:off x="415061" y="324475"/>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1" name="箭头: V 形 10">
            <a:extLst>
              <a:ext uri="{FF2B5EF4-FFF2-40B4-BE49-F238E27FC236}">
                <a16:creationId xmlns="" xmlns:a16="http://schemas.microsoft.com/office/drawing/2014/main" id="{0077659E-58E3-47B5-A8F6-0FCE91969A53}"/>
              </a:ext>
            </a:extLst>
          </p:cNvPr>
          <p:cNvSpPr/>
          <p:nvPr userDrawn="1"/>
        </p:nvSpPr>
        <p:spPr>
          <a:xfrm>
            <a:off x="179512" y="318496"/>
            <a:ext cx="288032" cy="281039"/>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2022/6/10</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26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2022/6/10</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68" r:id="rId2"/>
    <p:sldLayoutId id="2147483669" r:id="rId3"/>
    <p:sldLayoutId id="2147483670" r:id="rId4"/>
    <p:sldLayoutId id="2147483671" r:id="rId5"/>
    <p:sldLayoutId id="2147483658" r:id="rId6"/>
    <p:sldLayoutId id="2147483664" r:id="rId7"/>
    <p:sldLayoutId id="2147483665" r:id="rId8"/>
    <p:sldLayoutId id="2147483672" r:id="rId9"/>
    <p:sldLayoutId id="2147483673" r:id="rId10"/>
    <p:sldLayoutId id="2147483674" r:id="rId11"/>
    <p:sldLayoutId id="2147483675" r:id="rId12"/>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180101391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07CCA0-5D22-4288-8309-FAA53432A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3203848" y="1203598"/>
            <a:ext cx="2592288" cy="972562"/>
          </a:xfrm>
          <a:prstGeom prst="rect">
            <a:avLst/>
          </a:prstGeom>
        </p:spPr>
        <p:txBody>
          <a:bodyPr wrap="square" lIns="48756" tIns="24378" rIns="48756" bIns="24378">
            <a:spAutoFit/>
          </a:bodyPr>
          <a:lstStyle/>
          <a:p>
            <a:pPr algn="ctr"/>
            <a:r>
              <a:rPr lang="en-US" altLang="zh-CN" sz="60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2030</a:t>
            </a:r>
            <a:endPar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1907704" y="1990396"/>
            <a:ext cx="5650005" cy="681210"/>
          </a:xfrm>
          <a:prstGeom prst="rect">
            <a:avLst/>
          </a:prstGeom>
          <a:noFill/>
        </p:spPr>
        <p:txBody>
          <a:bodyPr wrap="square" lIns="65023" tIns="32511" rIns="65023" bIns="32511" rtlCol="0">
            <a:spAutoFit/>
          </a:bodyPr>
          <a:lstStyle/>
          <a:p>
            <a:pPr>
              <a:buNone/>
            </a:pP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单</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击此处添加您的标题</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1" name="矩形 259"/>
          <p:cNvSpPr>
            <a:spLocks noChangeArrowheads="1"/>
          </p:cNvSpPr>
          <p:nvPr/>
        </p:nvSpPr>
        <p:spPr bwMode="auto">
          <a:xfrm>
            <a:off x="2991247"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341037"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 xmlns:a16="http://schemas.microsoft.com/office/drawing/2014/main" id="{66B30D1F-6C56-41E3-87D1-C7C1EDF252C5}"/>
              </a:ext>
            </a:extLst>
          </p:cNvPr>
          <p:cNvSpPr txBox="1"/>
          <p:nvPr/>
        </p:nvSpPr>
        <p:spPr>
          <a:xfrm>
            <a:off x="2666411"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优</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品</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614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592"/>
                            </p:stCondLst>
                            <p:childTnLst>
                              <p:par>
                                <p:cTn id="19" presetID="10" presetClass="entr" presetSubtype="0" fill="hold" grpId="1"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92"/>
                            </p:stCondLst>
                            <p:childTnLst>
                              <p:par>
                                <p:cTn id="23" presetID="10" presetClass="entr" presetSubtype="0" fill="hold" grpId="1"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592"/>
                            </p:stCondLst>
                            <p:childTnLst>
                              <p:par>
                                <p:cTn id="27" presetID="26" presetClass="emph" presetSubtype="0" fill="hold" grpId="0" nodeType="afterEffect">
                                  <p:stCondLst>
                                    <p:cond delay="0"/>
                                  </p:stCondLst>
                                  <p:childTnLst>
                                    <p:animEffect transition="out" filter="fade">
                                      <p:cBhvr>
                                        <p:cTn id="28" dur="500" tmFilter="0, 0; .2, .5; .8, .5; 1, 0"/>
                                        <p:tgtEl>
                                          <p:spTgt spid="10"/>
                                        </p:tgtEl>
                                      </p:cBhvr>
                                    </p:animEffect>
                                    <p:animScale>
                                      <p:cBhvr>
                                        <p:cTn id="29" dur="250" autoRev="1" fill="hold"/>
                                        <p:tgtEl>
                                          <p:spTgt spid="10"/>
                                        </p:tgtEl>
                                      </p:cBhvr>
                                      <p:by x="105000" y="105000"/>
                                    </p:animScale>
                                  </p:childTnLst>
                                </p:cTn>
                              </p:par>
                            </p:childTnLst>
                          </p:cTn>
                        </p:par>
                        <p:par>
                          <p:cTn id="30" fill="hold">
                            <p:stCondLst>
                              <p:cond delay="3092"/>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1"/>
                                        </p:tgtEl>
                                        <p:attrNameLst>
                                          <p:attrName>ppt_y</p:attrName>
                                        </p:attrNameLst>
                                      </p:cBhvr>
                                      <p:tavLst>
                                        <p:tav tm="0">
                                          <p:val>
                                            <p:strVal val="#ppt_y"/>
                                          </p:val>
                                        </p:tav>
                                        <p:tav tm="100000">
                                          <p:val>
                                            <p:strVal val="#ppt_y"/>
                                          </p:val>
                                        </p:tav>
                                      </p:tavLst>
                                    </p:anim>
                                    <p:anim calcmode="lin" valueType="num">
                                      <p:cBhvr>
                                        <p:cTn id="3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1"/>
                                        </p:tgtEl>
                                      </p:cBhvr>
                                    </p:animEffect>
                                  </p:childTnLst>
                                </p:cTn>
                              </p:par>
                            </p:childTnLst>
                          </p:cTn>
                        </p:par>
                        <p:par>
                          <p:cTn id="38" fill="hold">
                            <p:stCondLst>
                              <p:cond delay="4792"/>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5292"/>
                            </p:stCondLst>
                            <p:childTnLst>
                              <p:par>
                                <p:cTn id="43" presetID="26" presetClass="emph" presetSubtype="0" fill="hold" grpId="0" nodeType="afterEffect">
                                  <p:stCondLst>
                                    <p:cond delay="0"/>
                                  </p:stCondLst>
                                  <p:childTnLst>
                                    <p:animEffect transition="out" filter="fade">
                                      <p:cBhvr>
                                        <p:cTn id="44" dur="500" tmFilter="0, 0; .2, .5; .8, .5; 1, 0"/>
                                        <p:tgtEl>
                                          <p:spTgt spid="12"/>
                                        </p:tgtEl>
                                      </p:cBhvr>
                                    </p:animEffect>
                                    <p:animScale>
                                      <p:cBhvr>
                                        <p:cTn id="45" dur="250" autoRev="1" fill="hold"/>
                                        <p:tgtEl>
                                          <p:spTgt spid="12"/>
                                        </p:tgtEl>
                                      </p:cBhvr>
                                      <p:by x="105000" y="105000"/>
                                    </p:animScale>
                                  </p:childTnLst>
                                </p:cTn>
                              </p:par>
                            </p:childTnLst>
                          </p:cTn>
                        </p:par>
                        <p:par>
                          <p:cTn id="46" fill="hold">
                            <p:stCondLst>
                              <p:cond delay="5792"/>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4"/>
          <p:cNvGrpSpPr>
            <a:grpSpLocks/>
          </p:cNvGrpSpPr>
          <p:nvPr/>
        </p:nvGrpSpPr>
        <p:grpSpPr bwMode="auto">
          <a:xfrm>
            <a:off x="2928798" y="1358446"/>
            <a:ext cx="2950448" cy="3085797"/>
            <a:chOff x="2109" y="2948"/>
            <a:chExt cx="1769" cy="1827"/>
          </a:xfrm>
          <a:solidFill>
            <a:schemeClr val="tx1">
              <a:lumMod val="65000"/>
              <a:lumOff val="35000"/>
            </a:schemeClr>
          </a:solidFill>
        </p:grpSpPr>
        <p:grpSp>
          <p:nvGrpSpPr>
            <p:cNvPr id="3" name="Group 69"/>
            <p:cNvGrpSpPr>
              <a:grpSpLocks/>
            </p:cNvGrpSpPr>
            <p:nvPr/>
          </p:nvGrpSpPr>
          <p:grpSpPr bwMode="auto">
            <a:xfrm>
              <a:off x="2109" y="2948"/>
              <a:ext cx="1769" cy="975"/>
              <a:chOff x="2109" y="2948"/>
              <a:chExt cx="1769" cy="975"/>
            </a:xfrm>
            <a:grpFill/>
          </p:grpSpPr>
          <p:sp>
            <p:nvSpPr>
              <p:cNvPr id="8" name="AutoShape 52"/>
              <p:cNvSpPr>
                <a:spLocks noChangeArrowheads="1"/>
              </p:cNvSpPr>
              <p:nvPr/>
            </p:nvSpPr>
            <p:spPr bwMode="auto">
              <a:xfrm>
                <a:off x="2699" y="2948"/>
                <a:ext cx="589" cy="907"/>
              </a:xfrm>
              <a:prstGeom prst="hexagon">
                <a:avLst>
                  <a:gd name="adj" fmla="val 25000"/>
                  <a:gd name="vf" fmla="val 115470"/>
                </a:avLst>
              </a:prstGeom>
              <a:solidFill>
                <a:schemeClr val="accent1"/>
              </a:solidFill>
              <a:ln w="9525">
                <a:noFill/>
                <a:miter lim="800000"/>
                <a:headEnd/>
                <a:tailEnd/>
              </a:ln>
            </p:spPr>
            <p:txBody>
              <a:bodyPr wrap="none" anchor="ctr"/>
              <a:lstStyle/>
              <a:p>
                <a:endParaRPr lang="zh-CN" altLang="en-US" b="0">
                  <a:ea typeface="宋体" charset="-122"/>
                </a:endParaRPr>
              </a:p>
            </p:txBody>
          </p:sp>
          <p:sp>
            <p:nvSpPr>
              <p:cNvPr id="9" name="AutoShape 67"/>
              <p:cNvSpPr>
                <a:spLocks noChangeArrowheads="1"/>
              </p:cNvSpPr>
              <p:nvPr/>
            </p:nvSpPr>
            <p:spPr bwMode="auto">
              <a:xfrm rot="3569258">
                <a:off x="3130" y="3175"/>
                <a:ext cx="589" cy="907"/>
              </a:xfrm>
              <a:prstGeom prst="hexagon">
                <a:avLst>
                  <a:gd name="adj" fmla="val 25000"/>
                  <a:gd name="vf" fmla="val 115470"/>
                </a:avLst>
              </a:prstGeom>
              <a:solidFill>
                <a:schemeClr val="accent2"/>
              </a:solidFill>
              <a:ln w="9525">
                <a:noFill/>
                <a:miter lim="800000"/>
                <a:headEnd/>
                <a:tailEnd/>
              </a:ln>
            </p:spPr>
            <p:txBody>
              <a:bodyPr wrap="none" anchor="ctr"/>
              <a:lstStyle/>
              <a:p>
                <a:endParaRPr lang="zh-CN" altLang="en-US" b="0">
                  <a:ea typeface="宋体" charset="-122"/>
                </a:endParaRPr>
              </a:p>
            </p:txBody>
          </p:sp>
          <p:sp>
            <p:nvSpPr>
              <p:cNvPr id="10" name="AutoShape 68"/>
              <p:cNvSpPr>
                <a:spLocks noChangeArrowheads="1"/>
              </p:cNvSpPr>
              <p:nvPr/>
            </p:nvSpPr>
            <p:spPr bwMode="auto">
              <a:xfrm rot="-3390276">
                <a:off x="2268" y="3175"/>
                <a:ext cx="589" cy="907"/>
              </a:xfrm>
              <a:prstGeom prst="hexagon">
                <a:avLst>
                  <a:gd name="adj" fmla="val 25000"/>
                  <a:gd name="vf" fmla="val 115470"/>
                </a:avLst>
              </a:prstGeom>
              <a:solidFill>
                <a:schemeClr val="accent2"/>
              </a:solidFill>
              <a:ln w="9525">
                <a:noFill/>
                <a:miter lim="800000"/>
                <a:headEnd/>
                <a:tailEnd/>
              </a:ln>
            </p:spPr>
            <p:txBody>
              <a:bodyPr wrap="none" anchor="ctr"/>
              <a:lstStyle/>
              <a:p>
                <a:endParaRPr lang="zh-CN" altLang="en-US" b="0">
                  <a:ea typeface="宋体" charset="-122"/>
                </a:endParaRPr>
              </a:p>
            </p:txBody>
          </p:sp>
        </p:grpSp>
        <p:grpSp>
          <p:nvGrpSpPr>
            <p:cNvPr id="4" name="Group 70"/>
            <p:cNvGrpSpPr>
              <a:grpSpLocks/>
            </p:cNvGrpSpPr>
            <p:nvPr/>
          </p:nvGrpSpPr>
          <p:grpSpPr bwMode="auto">
            <a:xfrm flipV="1">
              <a:off x="2109" y="3788"/>
              <a:ext cx="1769" cy="987"/>
              <a:chOff x="2109" y="2948"/>
              <a:chExt cx="1769" cy="975"/>
            </a:xfrm>
            <a:grpFill/>
          </p:grpSpPr>
          <p:sp>
            <p:nvSpPr>
              <p:cNvPr id="5" name="AutoShape 71"/>
              <p:cNvSpPr>
                <a:spLocks noChangeArrowheads="1"/>
              </p:cNvSpPr>
              <p:nvPr/>
            </p:nvSpPr>
            <p:spPr bwMode="auto">
              <a:xfrm>
                <a:off x="2699" y="2948"/>
                <a:ext cx="589" cy="907"/>
              </a:xfrm>
              <a:prstGeom prst="hexagon">
                <a:avLst>
                  <a:gd name="adj" fmla="val 25000"/>
                  <a:gd name="vf" fmla="val 115470"/>
                </a:avLst>
              </a:prstGeom>
              <a:solidFill>
                <a:schemeClr val="accent4"/>
              </a:solidFill>
              <a:ln w="9525">
                <a:noFill/>
                <a:miter lim="800000"/>
                <a:headEnd/>
                <a:tailEnd/>
              </a:ln>
            </p:spPr>
            <p:txBody>
              <a:bodyPr wrap="none" anchor="ctr"/>
              <a:lstStyle/>
              <a:p>
                <a:endParaRPr lang="zh-CN" altLang="en-US" b="0">
                  <a:ea typeface="宋体" charset="-122"/>
                </a:endParaRPr>
              </a:p>
            </p:txBody>
          </p:sp>
          <p:sp>
            <p:nvSpPr>
              <p:cNvPr id="6" name="AutoShape 72"/>
              <p:cNvSpPr>
                <a:spLocks noChangeArrowheads="1"/>
              </p:cNvSpPr>
              <p:nvPr/>
            </p:nvSpPr>
            <p:spPr bwMode="auto">
              <a:xfrm rot="3569258">
                <a:off x="3130" y="3175"/>
                <a:ext cx="589" cy="907"/>
              </a:xfrm>
              <a:prstGeom prst="hexagon">
                <a:avLst>
                  <a:gd name="adj" fmla="val 25000"/>
                  <a:gd name="vf" fmla="val 115470"/>
                </a:avLst>
              </a:prstGeom>
              <a:solidFill>
                <a:schemeClr val="accent3"/>
              </a:solidFill>
              <a:ln w="9525">
                <a:noFill/>
                <a:miter lim="800000"/>
                <a:headEnd/>
                <a:tailEnd/>
              </a:ln>
            </p:spPr>
            <p:txBody>
              <a:bodyPr wrap="none" anchor="ctr"/>
              <a:lstStyle/>
              <a:p>
                <a:endParaRPr lang="zh-CN" altLang="en-US" b="0">
                  <a:ea typeface="宋体" charset="-122"/>
                </a:endParaRPr>
              </a:p>
            </p:txBody>
          </p:sp>
          <p:sp>
            <p:nvSpPr>
              <p:cNvPr id="7" name="AutoShape 73"/>
              <p:cNvSpPr>
                <a:spLocks noChangeArrowheads="1"/>
              </p:cNvSpPr>
              <p:nvPr/>
            </p:nvSpPr>
            <p:spPr bwMode="auto">
              <a:xfrm rot="-3390276">
                <a:off x="2268" y="3175"/>
                <a:ext cx="589" cy="907"/>
              </a:xfrm>
              <a:prstGeom prst="hexagon">
                <a:avLst>
                  <a:gd name="adj" fmla="val 25000"/>
                  <a:gd name="vf" fmla="val 115470"/>
                </a:avLst>
              </a:prstGeom>
              <a:solidFill>
                <a:schemeClr val="accent1"/>
              </a:solidFill>
              <a:ln w="9525">
                <a:noFill/>
                <a:miter lim="800000"/>
                <a:headEnd/>
                <a:tailEnd/>
              </a:ln>
            </p:spPr>
            <p:txBody>
              <a:bodyPr wrap="none" anchor="ctr"/>
              <a:lstStyle/>
              <a:p>
                <a:endParaRPr lang="zh-CN" altLang="en-US" b="0">
                  <a:ea typeface="宋体" charset="-122"/>
                </a:endParaRPr>
              </a:p>
            </p:txBody>
          </p:sp>
        </p:grpSp>
      </p:grpSp>
      <p:sp>
        <p:nvSpPr>
          <p:cNvPr id="11" name="TextBox 16"/>
          <p:cNvSpPr txBox="1">
            <a:spLocks noChangeArrowheads="1"/>
          </p:cNvSpPr>
          <p:nvPr/>
        </p:nvSpPr>
        <p:spPr bwMode="auto">
          <a:xfrm>
            <a:off x="4301743" y="1663095"/>
            <a:ext cx="335956"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1</a:t>
            </a:r>
            <a:endParaRPr lang="zh-CN" altLang="en-US" sz="1900" dirty="0">
              <a:solidFill>
                <a:schemeClr val="bg1"/>
              </a:solidFill>
              <a:latin typeface="微软雅黑" pitchFamily="34" charset="-122"/>
            </a:endParaRPr>
          </a:p>
        </p:txBody>
      </p:sp>
      <p:sp>
        <p:nvSpPr>
          <p:cNvPr id="12" name="TextBox 17"/>
          <p:cNvSpPr txBox="1">
            <a:spLocks noChangeArrowheads="1"/>
          </p:cNvSpPr>
          <p:nvPr/>
        </p:nvSpPr>
        <p:spPr bwMode="auto">
          <a:xfrm>
            <a:off x="5249887" y="2143881"/>
            <a:ext cx="335957"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6</a:t>
            </a:r>
            <a:endParaRPr lang="zh-CN" altLang="en-US" sz="1900" dirty="0">
              <a:solidFill>
                <a:schemeClr val="bg1"/>
              </a:solidFill>
              <a:latin typeface="微软雅黑" pitchFamily="34" charset="-122"/>
            </a:endParaRPr>
          </a:p>
        </p:txBody>
      </p:sp>
      <p:sp>
        <p:nvSpPr>
          <p:cNvPr id="13" name="TextBox 18"/>
          <p:cNvSpPr txBox="1">
            <a:spLocks noChangeArrowheads="1"/>
          </p:cNvSpPr>
          <p:nvPr/>
        </p:nvSpPr>
        <p:spPr bwMode="auto">
          <a:xfrm>
            <a:off x="5320066" y="3309560"/>
            <a:ext cx="335956"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5</a:t>
            </a:r>
            <a:endParaRPr lang="zh-CN" altLang="en-US" sz="1900" dirty="0">
              <a:solidFill>
                <a:schemeClr val="bg1"/>
              </a:solidFill>
              <a:latin typeface="微软雅黑" pitchFamily="34" charset="-122"/>
            </a:endParaRPr>
          </a:p>
        </p:txBody>
      </p:sp>
      <p:sp>
        <p:nvSpPr>
          <p:cNvPr id="14" name="TextBox 19"/>
          <p:cNvSpPr txBox="1">
            <a:spLocks noChangeArrowheads="1"/>
          </p:cNvSpPr>
          <p:nvPr/>
        </p:nvSpPr>
        <p:spPr bwMode="auto">
          <a:xfrm>
            <a:off x="4236045" y="3927929"/>
            <a:ext cx="335956"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4</a:t>
            </a:r>
            <a:endParaRPr lang="zh-CN" altLang="en-US" sz="1900" dirty="0">
              <a:solidFill>
                <a:schemeClr val="bg1"/>
              </a:solidFill>
              <a:latin typeface="微软雅黑" pitchFamily="34" charset="-122"/>
            </a:endParaRPr>
          </a:p>
        </p:txBody>
      </p:sp>
      <p:sp>
        <p:nvSpPr>
          <p:cNvPr id="15" name="TextBox 20"/>
          <p:cNvSpPr txBox="1">
            <a:spLocks noChangeArrowheads="1"/>
          </p:cNvSpPr>
          <p:nvPr/>
        </p:nvSpPr>
        <p:spPr bwMode="auto">
          <a:xfrm>
            <a:off x="3284912" y="3309560"/>
            <a:ext cx="335957"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3</a:t>
            </a:r>
            <a:endParaRPr lang="zh-CN" altLang="en-US" sz="1900" dirty="0">
              <a:solidFill>
                <a:schemeClr val="bg1"/>
              </a:solidFill>
              <a:latin typeface="微软雅黑" pitchFamily="34" charset="-122"/>
            </a:endParaRPr>
          </a:p>
        </p:txBody>
      </p:sp>
      <p:sp>
        <p:nvSpPr>
          <p:cNvPr id="16" name="TextBox 21"/>
          <p:cNvSpPr txBox="1">
            <a:spLocks noChangeArrowheads="1"/>
          </p:cNvSpPr>
          <p:nvPr/>
        </p:nvSpPr>
        <p:spPr bwMode="auto">
          <a:xfrm>
            <a:off x="3284912" y="2143881"/>
            <a:ext cx="335957" cy="298374"/>
          </a:xfrm>
          <a:prstGeom prst="rect">
            <a:avLst/>
          </a:prstGeom>
          <a:noFill/>
          <a:ln w="9525">
            <a:noFill/>
            <a:miter lim="800000"/>
            <a:headEnd/>
            <a:tailEnd/>
          </a:ln>
        </p:spPr>
        <p:txBody>
          <a:bodyPr lIns="0" tIns="0" rIns="0" bIns="0">
            <a:spAutoFit/>
          </a:bodyPr>
          <a:lstStyle/>
          <a:p>
            <a:pPr algn="ctr"/>
            <a:r>
              <a:rPr lang="en-US" altLang="zh-CN" sz="1900" dirty="0">
                <a:solidFill>
                  <a:schemeClr val="bg1"/>
                </a:solidFill>
                <a:latin typeface="微软雅黑" pitchFamily="34" charset="-122"/>
              </a:rPr>
              <a:t>2</a:t>
            </a:r>
            <a:endParaRPr lang="zh-CN" altLang="en-US" sz="1900" dirty="0">
              <a:solidFill>
                <a:schemeClr val="bg1"/>
              </a:solidFill>
              <a:latin typeface="微软雅黑" pitchFamily="34" charset="-122"/>
            </a:endParaRPr>
          </a:p>
        </p:txBody>
      </p:sp>
      <p:sp>
        <p:nvSpPr>
          <p:cNvPr id="17" name="TextBox 16"/>
          <p:cNvSpPr txBox="1">
            <a:spLocks noChangeArrowheads="1"/>
          </p:cNvSpPr>
          <p:nvPr/>
        </p:nvSpPr>
        <p:spPr bwMode="auto">
          <a:xfrm>
            <a:off x="6299566" y="1312334"/>
            <a:ext cx="2126233" cy="202595"/>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p:txBody>
      </p:sp>
      <p:sp>
        <p:nvSpPr>
          <p:cNvPr id="18" name="TextBox 17"/>
          <p:cNvSpPr txBox="1">
            <a:spLocks noChangeArrowheads="1"/>
          </p:cNvSpPr>
          <p:nvPr/>
        </p:nvSpPr>
        <p:spPr bwMode="auto">
          <a:xfrm>
            <a:off x="6299566" y="1620763"/>
            <a:ext cx="2088905" cy="4154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19" name="TextBox 18"/>
          <p:cNvSpPr txBox="1">
            <a:spLocks noChangeArrowheads="1"/>
          </p:cNvSpPr>
          <p:nvPr/>
        </p:nvSpPr>
        <p:spPr bwMode="auto">
          <a:xfrm>
            <a:off x="6299566" y="2375204"/>
            <a:ext cx="2126233" cy="202595"/>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p:txBody>
      </p:sp>
      <p:sp>
        <p:nvSpPr>
          <p:cNvPr id="20" name="TextBox 19"/>
          <p:cNvSpPr txBox="1">
            <a:spLocks noChangeArrowheads="1"/>
          </p:cNvSpPr>
          <p:nvPr/>
        </p:nvSpPr>
        <p:spPr bwMode="auto">
          <a:xfrm>
            <a:off x="6299566" y="2683632"/>
            <a:ext cx="2088905" cy="4154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21" name="TextBox 20"/>
          <p:cNvSpPr txBox="1">
            <a:spLocks noChangeArrowheads="1"/>
          </p:cNvSpPr>
          <p:nvPr/>
        </p:nvSpPr>
        <p:spPr bwMode="auto">
          <a:xfrm>
            <a:off x="6299566" y="3484942"/>
            <a:ext cx="2126233" cy="202595"/>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p:txBody>
      </p:sp>
      <p:sp>
        <p:nvSpPr>
          <p:cNvPr id="22" name="TextBox 21"/>
          <p:cNvSpPr txBox="1">
            <a:spLocks noChangeArrowheads="1"/>
          </p:cNvSpPr>
          <p:nvPr/>
        </p:nvSpPr>
        <p:spPr bwMode="auto">
          <a:xfrm>
            <a:off x="6299566" y="3791857"/>
            <a:ext cx="2088905" cy="5539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23" name="TextBox 22"/>
          <p:cNvSpPr txBox="1">
            <a:spLocks noChangeArrowheads="1"/>
          </p:cNvSpPr>
          <p:nvPr/>
        </p:nvSpPr>
        <p:spPr bwMode="auto">
          <a:xfrm>
            <a:off x="718203" y="1312334"/>
            <a:ext cx="2126233" cy="202595"/>
          </a:xfrm>
          <a:prstGeom prst="rect">
            <a:avLst/>
          </a:prstGeom>
          <a:noFill/>
          <a:ln w="9525">
            <a:noFill/>
            <a:miter lim="800000"/>
            <a:headEnd/>
            <a:tailEnd/>
          </a:ln>
        </p:spPr>
        <p:txBody>
          <a:bodyPr lIns="0" tIns="0" rIns="0" bIns="0">
            <a:spAutoFit/>
          </a:bodyPr>
          <a:lstStyle/>
          <a:p>
            <a:r>
              <a:rPr lang="zh-CN" altLang="en-US" sz="1300" dirty="0">
                <a:solidFill>
                  <a:schemeClr val="tx2"/>
                </a:solidFill>
                <a:latin typeface="微软雅黑" pitchFamily="34" charset="-122"/>
              </a:rPr>
              <a:t>请添加文字内容</a:t>
            </a:r>
          </a:p>
        </p:txBody>
      </p:sp>
      <p:sp>
        <p:nvSpPr>
          <p:cNvPr id="24" name="TextBox 23"/>
          <p:cNvSpPr txBox="1">
            <a:spLocks noChangeArrowheads="1"/>
          </p:cNvSpPr>
          <p:nvPr/>
        </p:nvSpPr>
        <p:spPr bwMode="auto">
          <a:xfrm>
            <a:off x="718202" y="1620763"/>
            <a:ext cx="2087412" cy="4154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sp>
        <p:nvSpPr>
          <p:cNvPr id="25" name="TextBox 24"/>
          <p:cNvSpPr txBox="1">
            <a:spLocks noChangeArrowheads="1"/>
          </p:cNvSpPr>
          <p:nvPr/>
        </p:nvSpPr>
        <p:spPr bwMode="auto">
          <a:xfrm>
            <a:off x="718203" y="2375202"/>
            <a:ext cx="2126233" cy="405191"/>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26" name="TextBox 25"/>
          <p:cNvSpPr txBox="1">
            <a:spLocks noChangeArrowheads="1"/>
          </p:cNvSpPr>
          <p:nvPr/>
        </p:nvSpPr>
        <p:spPr bwMode="auto">
          <a:xfrm>
            <a:off x="718202" y="2683632"/>
            <a:ext cx="2087412" cy="5539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a:p>
            <a:pPr algn="just"/>
            <a:endParaRPr lang="en-US" altLang="zh-CN" sz="900" dirty="0">
              <a:solidFill>
                <a:srgbClr val="808080"/>
              </a:solidFill>
              <a:latin typeface="微软雅黑" pitchFamily="34" charset="-122"/>
            </a:endParaRPr>
          </a:p>
        </p:txBody>
      </p:sp>
      <p:sp>
        <p:nvSpPr>
          <p:cNvPr id="27" name="TextBox 26"/>
          <p:cNvSpPr txBox="1">
            <a:spLocks noChangeArrowheads="1"/>
          </p:cNvSpPr>
          <p:nvPr/>
        </p:nvSpPr>
        <p:spPr bwMode="auto">
          <a:xfrm>
            <a:off x="718203" y="3484940"/>
            <a:ext cx="2126233" cy="405191"/>
          </a:xfrm>
          <a:prstGeom prst="rect">
            <a:avLst/>
          </a:prstGeom>
          <a:noFill/>
          <a:ln w="9525">
            <a:noFill/>
            <a:miter lim="800000"/>
            <a:headEnd/>
            <a:tailEnd/>
          </a:ln>
        </p:spPr>
        <p:txBody>
          <a:bodyPr lIns="0" tIns="0" rIns="0" bIns="0">
            <a:spAutoFit/>
          </a:bodyPr>
          <a:lstStyle/>
          <a:p>
            <a:r>
              <a:rPr lang="zh-CN" altLang="en-US" sz="1300" dirty="0">
                <a:solidFill>
                  <a:schemeClr val="tx2"/>
                </a:solidFill>
              </a:rPr>
              <a:t>请添加文字内容</a:t>
            </a:r>
          </a:p>
          <a:p>
            <a:endParaRPr lang="zh-CN" altLang="en-US" sz="1300" dirty="0">
              <a:solidFill>
                <a:schemeClr val="tx2"/>
              </a:solidFill>
              <a:latin typeface="微软雅黑" pitchFamily="34" charset="-122"/>
            </a:endParaRPr>
          </a:p>
        </p:txBody>
      </p:sp>
      <p:sp>
        <p:nvSpPr>
          <p:cNvPr id="28" name="TextBox 27"/>
          <p:cNvSpPr txBox="1">
            <a:spLocks noChangeArrowheads="1"/>
          </p:cNvSpPr>
          <p:nvPr/>
        </p:nvSpPr>
        <p:spPr bwMode="auto">
          <a:xfrm>
            <a:off x="718202" y="3791858"/>
            <a:ext cx="2087412" cy="415498"/>
          </a:xfrm>
          <a:prstGeom prst="rect">
            <a:avLst/>
          </a:prstGeom>
          <a:noFill/>
          <a:ln w="9525">
            <a:noFill/>
            <a:miter lim="800000"/>
            <a:headEnd/>
            <a:tailEnd/>
          </a:ln>
        </p:spPr>
        <p:txBody>
          <a:bodyPr lIns="0" tIns="0" rIns="0" bIns="0">
            <a:spAutoFit/>
          </a:bodyPr>
          <a:lstStyle/>
          <a:p>
            <a:pPr algn="just"/>
            <a:r>
              <a:rPr lang="zh-CN" altLang="en-US" sz="900" dirty="0">
                <a:solidFill>
                  <a:srgbClr val="808080"/>
                </a:solidFill>
              </a:rPr>
              <a:t>请在此处插入你需要的文字内容请在此处插入你需要的文字内容请在此处插入你需要的文字内容</a:t>
            </a:r>
            <a:endParaRPr lang="en-US" altLang="zh-CN" sz="900" dirty="0">
              <a:solidFill>
                <a:srgbClr val="808080"/>
              </a:solidFill>
            </a:endParaRPr>
          </a:p>
        </p:txBody>
      </p:sp>
      <p:grpSp>
        <p:nvGrpSpPr>
          <p:cNvPr id="29" name="组合 28"/>
          <p:cNvGrpSpPr>
            <a:grpSpLocks/>
          </p:cNvGrpSpPr>
          <p:nvPr/>
        </p:nvGrpSpPr>
        <p:grpSpPr bwMode="auto">
          <a:xfrm>
            <a:off x="4639193" y="3583214"/>
            <a:ext cx="1603634" cy="497417"/>
            <a:chOff x="4476081" y="3981586"/>
            <a:chExt cx="1766090" cy="539330"/>
          </a:xfrm>
        </p:grpSpPr>
        <p:cxnSp>
          <p:nvCxnSpPr>
            <p:cNvPr id="30" name="直接连接符 29"/>
            <p:cNvCxnSpPr/>
            <p:nvPr/>
          </p:nvCxnSpPr>
          <p:spPr>
            <a:xfrm flipV="1">
              <a:off x="4476081" y="4520916"/>
              <a:ext cx="1465164"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941245" y="3981586"/>
              <a:ext cx="300926"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941245" y="3981586"/>
              <a:ext cx="0" cy="539330"/>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5651543" y="1422704"/>
            <a:ext cx="591284" cy="789214"/>
            <a:chOff x="5652120" y="1579986"/>
            <a:chExt cx="590051" cy="878275"/>
          </a:xfrm>
        </p:grpSpPr>
        <p:cxnSp>
          <p:nvCxnSpPr>
            <p:cNvPr id="34" name="直接连接符 33"/>
            <p:cNvCxnSpPr/>
            <p:nvPr/>
          </p:nvCxnSpPr>
          <p:spPr>
            <a:xfrm>
              <a:off x="5939695" y="1579986"/>
              <a:ext cx="302476"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5652120" y="2458261"/>
              <a:ext cx="287575"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939695" y="1579986"/>
              <a:ext cx="0" cy="878275"/>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37" name="组合 36"/>
          <p:cNvGrpSpPr>
            <a:grpSpLocks/>
          </p:cNvGrpSpPr>
          <p:nvPr/>
        </p:nvGrpSpPr>
        <p:grpSpPr bwMode="auto">
          <a:xfrm>
            <a:off x="2123248" y="1410608"/>
            <a:ext cx="2353192" cy="188987"/>
            <a:chOff x="2123729" y="1566590"/>
            <a:chExt cx="2352352" cy="210375"/>
          </a:xfrm>
        </p:grpSpPr>
        <p:cxnSp>
          <p:nvCxnSpPr>
            <p:cNvPr id="38" name="直接连接符 37"/>
            <p:cNvCxnSpPr/>
            <p:nvPr/>
          </p:nvCxnSpPr>
          <p:spPr>
            <a:xfrm flipH="1" flipV="1">
              <a:off x="2987950" y="1776965"/>
              <a:ext cx="1488131"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2123729" y="1566590"/>
              <a:ext cx="864221"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987950" y="1580054"/>
              <a:ext cx="0" cy="196911"/>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41" name="组合 40"/>
          <p:cNvGrpSpPr>
            <a:grpSpLocks/>
          </p:cNvGrpSpPr>
          <p:nvPr/>
        </p:nvGrpSpPr>
        <p:grpSpPr bwMode="auto">
          <a:xfrm>
            <a:off x="2123248" y="2211918"/>
            <a:ext cx="1176595" cy="261559"/>
            <a:chOff x="2123731" y="2458260"/>
            <a:chExt cx="1176175" cy="289336"/>
          </a:xfrm>
        </p:grpSpPr>
        <p:cxnSp>
          <p:nvCxnSpPr>
            <p:cNvPr id="42" name="直接连接符 41"/>
            <p:cNvCxnSpPr/>
            <p:nvPr/>
          </p:nvCxnSpPr>
          <p:spPr>
            <a:xfrm flipH="1">
              <a:off x="2987951" y="2458260"/>
              <a:ext cx="311955"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123731" y="2747596"/>
              <a:ext cx="864220"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2987951" y="2458260"/>
              <a:ext cx="0" cy="289336"/>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45" name="组合 44"/>
          <p:cNvGrpSpPr>
            <a:grpSpLocks/>
          </p:cNvGrpSpPr>
          <p:nvPr/>
        </p:nvGrpSpPr>
        <p:grpSpPr bwMode="auto">
          <a:xfrm>
            <a:off x="2123248" y="3459240"/>
            <a:ext cx="1176595" cy="123976"/>
            <a:chOff x="2123731" y="3843303"/>
            <a:chExt cx="1176175" cy="138283"/>
          </a:xfrm>
        </p:grpSpPr>
        <p:cxnSp>
          <p:nvCxnSpPr>
            <p:cNvPr id="46" name="直接连接符 45"/>
            <p:cNvCxnSpPr/>
            <p:nvPr/>
          </p:nvCxnSpPr>
          <p:spPr>
            <a:xfrm flipH="1">
              <a:off x="2987951" y="3843303"/>
              <a:ext cx="311955"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2123731" y="3979900"/>
              <a:ext cx="864220"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987951" y="3843303"/>
              <a:ext cx="0" cy="138283"/>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49" name="组合 48"/>
          <p:cNvGrpSpPr>
            <a:grpSpLocks/>
          </p:cNvGrpSpPr>
          <p:nvPr/>
        </p:nvGrpSpPr>
        <p:grpSpPr bwMode="auto">
          <a:xfrm>
            <a:off x="5653035" y="2473476"/>
            <a:ext cx="589791" cy="985762"/>
            <a:chOff x="5652665" y="2747596"/>
            <a:chExt cx="590051" cy="1095708"/>
          </a:xfrm>
        </p:grpSpPr>
        <p:cxnSp>
          <p:nvCxnSpPr>
            <p:cNvPr id="50" name="直接连接符 49"/>
            <p:cNvCxnSpPr/>
            <p:nvPr/>
          </p:nvCxnSpPr>
          <p:spPr>
            <a:xfrm>
              <a:off x="5940969" y="2747596"/>
              <a:ext cx="301747" cy="0"/>
            </a:xfrm>
            <a:prstGeom prst="line">
              <a:avLst/>
            </a:prstGeom>
            <a:ln w="6350">
              <a:solidFill>
                <a:schemeClr val="tx1">
                  <a:lumMod val="65000"/>
                  <a:lumOff val="3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652665" y="3843304"/>
              <a:ext cx="288304" cy="0"/>
            </a:xfrm>
            <a:prstGeom prst="line">
              <a:avLst/>
            </a:prstGeom>
            <a:ln w="6350">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940969" y="2747596"/>
              <a:ext cx="0" cy="1095708"/>
            </a:xfrm>
            <a:prstGeom prst="line">
              <a:avLst/>
            </a:prstGeom>
            <a:ln w="6350">
              <a:solidFill>
                <a:schemeClr val="tx1">
                  <a:lumMod val="65000"/>
                  <a:lumOff val="35000"/>
                </a:schemeClr>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55" name="椭圆 54"/>
          <p:cNvSpPr/>
          <p:nvPr/>
        </p:nvSpPr>
        <p:spPr>
          <a:xfrm>
            <a:off x="3779912" y="2139702"/>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a:spLocks noChangeArrowheads="1"/>
          </p:cNvSpPr>
          <p:nvPr/>
        </p:nvSpPr>
        <p:spPr bwMode="auto">
          <a:xfrm>
            <a:off x="3894113" y="2526393"/>
            <a:ext cx="1048186" cy="638024"/>
          </a:xfrm>
          <a:prstGeom prst="rect">
            <a:avLst/>
          </a:prstGeom>
          <a:noFill/>
          <a:ln w="9525">
            <a:noFill/>
            <a:miter lim="800000"/>
            <a:headEnd/>
            <a:tailEnd/>
          </a:ln>
        </p:spPr>
        <p:txBody>
          <a:bodyPr lIns="0" tIns="0" rIns="0" bIns="0">
            <a:spAutoFit/>
          </a:bodyPr>
          <a:lstStyle/>
          <a:p>
            <a:pPr algn="ctr"/>
            <a:r>
              <a:rPr lang="zh-CN" altLang="en-US" sz="2000" dirty="0">
                <a:solidFill>
                  <a:schemeClr val="bg1">
                    <a:lumMod val="50000"/>
                  </a:schemeClr>
                </a:solidFill>
                <a:latin typeface="微软雅黑" pitchFamily="34" charset="-122"/>
              </a:rPr>
              <a:t>点击输入标题</a:t>
            </a:r>
          </a:p>
        </p:txBody>
      </p:sp>
    </p:spTree>
    <p:extLst>
      <p:ext uri="{BB962C8B-B14F-4D97-AF65-F5344CB8AC3E}">
        <p14:creationId xmlns:p14="http://schemas.microsoft.com/office/powerpoint/2010/main" val="3181815775"/>
      </p:ext>
    </p:extLst>
  </p:cSld>
  <p:clrMapOvr>
    <a:masterClrMapping/>
  </p:clrMapOvr>
  <mc:AlternateContent xmlns:mc="http://schemas.openxmlformats.org/markup-compatibility/2006" xmlns:p14="http://schemas.microsoft.com/office/powerpoint/2010/main">
    <mc:Choice Requires="p14">
      <p:transition spd="slow" p14:dur="125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360"/>
                                          </p:val>
                                        </p:tav>
                                        <p:tav tm="100000">
                                          <p:val>
                                            <p:fltVal val="0"/>
                                          </p:val>
                                        </p:tav>
                                      </p:tavLst>
                                    </p:anim>
                                    <p:animEffect transition="in" filter="fade">
                                      <p:cBhvr>
                                        <p:cTn id="16" dur="1000"/>
                                        <p:tgtEl>
                                          <p:spTgt spid="2"/>
                                        </p:tgtEl>
                                      </p:cBhvr>
                                    </p:animEffect>
                                  </p:childTnLst>
                                </p:cTn>
                              </p:par>
                            </p:childTnLst>
                          </p:cTn>
                        </p:par>
                        <p:par>
                          <p:cTn id="17" fill="hold">
                            <p:stCondLst>
                              <p:cond delay="2000"/>
                            </p:stCondLst>
                            <p:childTnLst>
                              <p:par>
                                <p:cTn id="18" presetID="31" presetClass="entr" presetSubtype="0" fill="hold" grpId="0" nodeType="afterEffect">
                                  <p:stCondLst>
                                    <p:cond delay="0"/>
                                  </p:stCondLst>
                                  <p:iterate type="lt">
                                    <p:tmPct val="5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90"/>
                                          </p:val>
                                        </p:tav>
                                        <p:tav tm="100000">
                                          <p:val>
                                            <p:fltVal val="0"/>
                                          </p:val>
                                        </p:tav>
                                      </p:tavLst>
                                    </p:anim>
                                    <p:animEffect transition="in" filter="fade">
                                      <p:cBhvr>
                                        <p:cTn id="23" dur="500"/>
                                        <p:tgtEl>
                                          <p:spTgt spid="11"/>
                                        </p:tgtEl>
                                      </p:cBhvr>
                                    </p:animEffect>
                                  </p:childTnLst>
                                </p:cTn>
                              </p:par>
                              <p:par>
                                <p:cTn id="24" presetID="31" presetClass="entr" presetSubtype="0" fill="hold" grpId="0" nodeType="withEffect">
                                  <p:stCondLst>
                                    <p:cond delay="0"/>
                                  </p:stCondLst>
                                  <p:iterate type="lt">
                                    <p:tmPct val="5000"/>
                                  </p:iterate>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 calcmode="lin" valueType="num">
                                      <p:cBhvr>
                                        <p:cTn id="28" dur="500" fill="hold"/>
                                        <p:tgtEl>
                                          <p:spTgt spid="16"/>
                                        </p:tgtEl>
                                        <p:attrNameLst>
                                          <p:attrName>style.rotation</p:attrName>
                                        </p:attrNameLst>
                                      </p:cBhvr>
                                      <p:tavLst>
                                        <p:tav tm="0">
                                          <p:val>
                                            <p:fltVal val="90"/>
                                          </p:val>
                                        </p:tav>
                                        <p:tav tm="100000">
                                          <p:val>
                                            <p:fltVal val="0"/>
                                          </p:val>
                                        </p:tav>
                                      </p:tavLst>
                                    </p:anim>
                                    <p:animEffect transition="in" filter="fade">
                                      <p:cBhvr>
                                        <p:cTn id="29" dur="500"/>
                                        <p:tgtEl>
                                          <p:spTgt spid="16"/>
                                        </p:tgtEl>
                                      </p:cBhvr>
                                    </p:animEffect>
                                  </p:childTnLst>
                                </p:cTn>
                              </p:par>
                              <p:par>
                                <p:cTn id="30" presetID="31" presetClass="entr" presetSubtype="0" fill="hold" grpId="0" nodeType="withEffect">
                                  <p:stCondLst>
                                    <p:cond delay="0"/>
                                  </p:stCondLst>
                                  <p:iterate type="lt">
                                    <p:tmPct val="5000"/>
                                  </p:iterate>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 calcmode="lin" valueType="num">
                                      <p:cBhvr>
                                        <p:cTn id="34" dur="500" fill="hold"/>
                                        <p:tgtEl>
                                          <p:spTgt spid="15"/>
                                        </p:tgtEl>
                                        <p:attrNameLst>
                                          <p:attrName>style.rotation</p:attrName>
                                        </p:attrNameLst>
                                      </p:cBhvr>
                                      <p:tavLst>
                                        <p:tav tm="0">
                                          <p:val>
                                            <p:fltVal val="90"/>
                                          </p:val>
                                        </p:tav>
                                        <p:tav tm="100000">
                                          <p:val>
                                            <p:fltVal val="0"/>
                                          </p:val>
                                        </p:tav>
                                      </p:tavLst>
                                    </p:anim>
                                    <p:animEffect transition="in" filter="fade">
                                      <p:cBhvr>
                                        <p:cTn id="35" dur="500"/>
                                        <p:tgtEl>
                                          <p:spTgt spid="15"/>
                                        </p:tgtEl>
                                      </p:cBhvr>
                                    </p:animEffect>
                                  </p:childTnLst>
                                </p:cTn>
                              </p:par>
                              <p:par>
                                <p:cTn id="36" presetID="31" presetClass="entr" presetSubtype="0" fill="hold" grpId="0" nodeType="withEffect">
                                  <p:stCondLst>
                                    <p:cond delay="0"/>
                                  </p:stCondLst>
                                  <p:iterate type="lt">
                                    <p:tmPct val="5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 calcmode="lin" valueType="num">
                                      <p:cBhvr>
                                        <p:cTn id="40" dur="500" fill="hold"/>
                                        <p:tgtEl>
                                          <p:spTgt spid="14"/>
                                        </p:tgtEl>
                                        <p:attrNameLst>
                                          <p:attrName>style.rotation</p:attrName>
                                        </p:attrNameLst>
                                      </p:cBhvr>
                                      <p:tavLst>
                                        <p:tav tm="0">
                                          <p:val>
                                            <p:fltVal val="90"/>
                                          </p:val>
                                        </p:tav>
                                        <p:tav tm="100000">
                                          <p:val>
                                            <p:fltVal val="0"/>
                                          </p:val>
                                        </p:tav>
                                      </p:tavLst>
                                    </p:anim>
                                    <p:animEffect transition="in" filter="fade">
                                      <p:cBhvr>
                                        <p:cTn id="41" dur="500"/>
                                        <p:tgtEl>
                                          <p:spTgt spid="14"/>
                                        </p:tgtEl>
                                      </p:cBhvr>
                                    </p:animEffect>
                                  </p:childTnLst>
                                </p:cTn>
                              </p:par>
                              <p:par>
                                <p:cTn id="42" presetID="31" presetClass="entr" presetSubtype="0" fill="hold" grpId="0" nodeType="withEffect">
                                  <p:stCondLst>
                                    <p:cond delay="0"/>
                                  </p:stCondLst>
                                  <p:iterate type="lt">
                                    <p:tmPct val="5000"/>
                                  </p:iterate>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 calcmode="lin" valueType="num">
                                      <p:cBhvr>
                                        <p:cTn id="46" dur="500" fill="hold"/>
                                        <p:tgtEl>
                                          <p:spTgt spid="13"/>
                                        </p:tgtEl>
                                        <p:attrNameLst>
                                          <p:attrName>style.rotation</p:attrName>
                                        </p:attrNameLst>
                                      </p:cBhvr>
                                      <p:tavLst>
                                        <p:tav tm="0">
                                          <p:val>
                                            <p:fltVal val="90"/>
                                          </p:val>
                                        </p:tav>
                                        <p:tav tm="100000">
                                          <p:val>
                                            <p:fltVal val="0"/>
                                          </p:val>
                                        </p:tav>
                                      </p:tavLst>
                                    </p:anim>
                                    <p:animEffect transition="in" filter="fade">
                                      <p:cBhvr>
                                        <p:cTn id="47" dur="500"/>
                                        <p:tgtEl>
                                          <p:spTgt spid="13"/>
                                        </p:tgtEl>
                                      </p:cBhvr>
                                    </p:animEffect>
                                  </p:childTnLst>
                                </p:cTn>
                              </p:par>
                              <p:par>
                                <p:cTn id="48" presetID="31" presetClass="entr" presetSubtype="0" fill="hold" grpId="0" nodeType="withEffect">
                                  <p:stCondLst>
                                    <p:cond delay="0"/>
                                  </p:stCondLst>
                                  <p:iterate type="lt">
                                    <p:tmPct val="5000"/>
                                  </p:iterate>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 calcmode="lin" valueType="num">
                                      <p:cBhvr>
                                        <p:cTn id="52" dur="500" fill="hold"/>
                                        <p:tgtEl>
                                          <p:spTgt spid="12"/>
                                        </p:tgtEl>
                                        <p:attrNameLst>
                                          <p:attrName>style.rotation</p:attrName>
                                        </p:attrNameLst>
                                      </p:cBhvr>
                                      <p:tavLst>
                                        <p:tav tm="0">
                                          <p:val>
                                            <p:fltVal val="90"/>
                                          </p:val>
                                        </p:tav>
                                        <p:tav tm="100000">
                                          <p:val>
                                            <p:fltVal val="0"/>
                                          </p:val>
                                        </p:tav>
                                      </p:tavLst>
                                    </p:anim>
                                    <p:animEffect transition="in" filter="fade">
                                      <p:cBhvr>
                                        <p:cTn id="53" dur="500"/>
                                        <p:tgtEl>
                                          <p:spTgt spid="12"/>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childTnLst>
                          </p:cTn>
                        </p:par>
                        <p:par>
                          <p:cTn id="60" fill="hold">
                            <p:stCondLst>
                              <p:cond delay="3000"/>
                            </p:stCondLst>
                            <p:childTnLst>
                              <p:par>
                                <p:cTn id="61" presetID="22" presetClass="entr" presetSubtype="2"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right)">
                                      <p:cBhvr>
                                        <p:cTn id="63" dur="500"/>
                                        <p:tgtEl>
                                          <p:spTgt spid="37"/>
                                        </p:tgtEl>
                                      </p:cBhvr>
                                    </p:animEffect>
                                  </p:childTnLst>
                                </p:cTn>
                              </p:par>
                              <p:par>
                                <p:cTn id="64" presetID="22" presetClass="entr" presetSubtype="2"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right)">
                                      <p:cBhvr>
                                        <p:cTn id="66" dur="500"/>
                                        <p:tgtEl>
                                          <p:spTgt spid="41"/>
                                        </p:tgtEl>
                                      </p:cBhvr>
                                    </p:animEffect>
                                  </p:childTnLst>
                                </p:cTn>
                              </p:par>
                              <p:par>
                                <p:cTn id="67" presetID="22" presetClass="entr" presetSubtype="2"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right)">
                                      <p:cBhvr>
                                        <p:cTn id="69" dur="500"/>
                                        <p:tgtEl>
                                          <p:spTgt spid="45"/>
                                        </p:tgtEl>
                                      </p:cBhvr>
                                    </p:animEffect>
                                  </p:childTnLst>
                                </p:cTn>
                              </p:par>
                              <p:par>
                                <p:cTn id="70" presetID="22" presetClass="entr" presetSubtype="8"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22" presetClass="entr" presetSubtype="8" fill="hold"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par>
                                <p:cTn id="76" presetID="22" presetClass="entr" presetSubtype="8" fill="hold" nodeType="with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3500"/>
                            </p:stCondLst>
                            <p:childTnLst>
                              <p:par>
                                <p:cTn id="80" presetID="22" presetClass="entr" presetSubtype="8"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wipe(left)">
                                      <p:cBhvr>
                                        <p:cTn id="88" dur="500"/>
                                        <p:tgtEl>
                                          <p:spTgt spid="19"/>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left)">
                                      <p:cBhvr>
                                        <p:cTn id="91" dur="500"/>
                                        <p:tgtEl>
                                          <p:spTgt spid="20"/>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left)">
                                      <p:cBhvr>
                                        <p:cTn id="94" dur="500"/>
                                        <p:tgtEl>
                                          <p:spTgt spid="21"/>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left)">
                                      <p:cBhvr>
                                        <p:cTn id="97" dur="500"/>
                                        <p:tgtEl>
                                          <p:spTgt spid="22"/>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right)">
                                      <p:cBhvr>
                                        <p:cTn id="100" dur="500"/>
                                        <p:tgtEl>
                                          <p:spTgt spid="23"/>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right)">
                                      <p:cBhvr>
                                        <p:cTn id="103" dur="500"/>
                                        <p:tgtEl>
                                          <p:spTgt spid="2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right)">
                                      <p:cBhvr>
                                        <p:cTn id="106" dur="500"/>
                                        <p:tgtEl>
                                          <p:spTgt spid="25"/>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wipe(right)">
                                      <p:cBhvr>
                                        <p:cTn id="109" dur="500"/>
                                        <p:tgtEl>
                                          <p:spTgt spid="26"/>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wipe(right)">
                                      <p:cBhvr>
                                        <p:cTn id="112" dur="500"/>
                                        <p:tgtEl>
                                          <p:spTgt spid="27"/>
                                        </p:tgtEl>
                                      </p:cBhvr>
                                    </p:animEffect>
                                  </p:childTnLst>
                                </p:cTn>
                              </p:par>
                              <p:par>
                                <p:cTn id="113" presetID="22" presetClass="entr" presetSubtype="2"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right)">
                                      <p:cBhvr>
                                        <p:cTn id="1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55" grpId="0" animBg="1"/>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30662" y="924566"/>
            <a:ext cx="4157269" cy="4233222"/>
            <a:chOff x="630662" y="924566"/>
            <a:chExt cx="4157269" cy="4233222"/>
          </a:xfrm>
        </p:grpSpPr>
        <p:grpSp>
          <p:nvGrpSpPr>
            <p:cNvPr id="4" name="Group 49"/>
            <p:cNvGrpSpPr/>
            <p:nvPr/>
          </p:nvGrpSpPr>
          <p:grpSpPr>
            <a:xfrm>
              <a:off x="1752908" y="2228170"/>
              <a:ext cx="2244492" cy="1157898"/>
              <a:chOff x="1863725" y="2698650"/>
              <a:chExt cx="2298700" cy="1185863"/>
            </a:xfrm>
          </p:grpSpPr>
          <p:sp>
            <p:nvSpPr>
              <p:cNvPr id="85" name="Freeform: Shape 50"/>
              <p:cNvSpPr>
                <a:spLocks/>
              </p:cNvSpPr>
              <p:nvPr/>
            </p:nvSpPr>
            <p:spPr bwMode="auto">
              <a:xfrm>
                <a:off x="1863725" y="2698650"/>
                <a:ext cx="2298700" cy="1185863"/>
              </a:xfrm>
              <a:custGeom>
                <a:avLst/>
                <a:gdLst/>
                <a:ahLst/>
                <a:cxnLst>
                  <a:cxn ang="0">
                    <a:pos x="70" y="57"/>
                  </a:cxn>
                  <a:cxn ang="0">
                    <a:pos x="162" y="13"/>
                  </a:cxn>
                  <a:cxn ang="0">
                    <a:pos x="1475" y="484"/>
                  </a:cxn>
                  <a:cxn ang="0">
                    <a:pos x="1519" y="576"/>
                  </a:cxn>
                  <a:cxn ang="0">
                    <a:pos x="1462" y="734"/>
                  </a:cxn>
                  <a:cxn ang="0">
                    <a:pos x="1370" y="777"/>
                  </a:cxn>
                  <a:cxn ang="0">
                    <a:pos x="57" y="306"/>
                  </a:cxn>
                  <a:cxn ang="0">
                    <a:pos x="14" y="214"/>
                  </a:cxn>
                  <a:cxn ang="0">
                    <a:pos x="70" y="57"/>
                  </a:cxn>
                  <a:cxn ang="0">
                    <a:pos x="1457" y="535"/>
                  </a:cxn>
                  <a:cxn ang="0">
                    <a:pos x="144" y="64"/>
                  </a:cxn>
                  <a:cxn ang="0">
                    <a:pos x="121" y="75"/>
                  </a:cxn>
                  <a:cxn ang="0">
                    <a:pos x="64" y="233"/>
                  </a:cxn>
                  <a:cxn ang="0">
                    <a:pos x="75" y="256"/>
                  </a:cxn>
                  <a:cxn ang="0">
                    <a:pos x="1389" y="726"/>
                  </a:cxn>
                  <a:cxn ang="0">
                    <a:pos x="1411" y="715"/>
                  </a:cxn>
                  <a:cxn ang="0">
                    <a:pos x="1468" y="558"/>
                  </a:cxn>
                  <a:cxn ang="0">
                    <a:pos x="1457" y="535"/>
                  </a:cxn>
                </a:cxnLst>
                <a:rect l="0" t="0" r="r" b="b"/>
                <a:pathLst>
                  <a:path w="1532" h="790">
                    <a:moveTo>
                      <a:pt x="70" y="57"/>
                    </a:moveTo>
                    <a:cubicBezTo>
                      <a:pt x="84" y="19"/>
                      <a:pt x="125" y="0"/>
                      <a:pt x="162" y="13"/>
                    </a:cubicBezTo>
                    <a:cubicBezTo>
                      <a:pt x="1475" y="484"/>
                      <a:pt x="1475" y="484"/>
                      <a:pt x="1475" y="484"/>
                    </a:cubicBezTo>
                    <a:cubicBezTo>
                      <a:pt x="1513" y="497"/>
                      <a:pt x="1532" y="539"/>
                      <a:pt x="1519" y="576"/>
                    </a:cubicBezTo>
                    <a:cubicBezTo>
                      <a:pt x="1462" y="734"/>
                      <a:pt x="1462" y="734"/>
                      <a:pt x="1462" y="734"/>
                    </a:cubicBezTo>
                    <a:cubicBezTo>
                      <a:pt x="1449" y="771"/>
                      <a:pt x="1408" y="790"/>
                      <a:pt x="1370" y="777"/>
                    </a:cubicBezTo>
                    <a:cubicBezTo>
                      <a:pt x="57" y="306"/>
                      <a:pt x="57" y="306"/>
                      <a:pt x="57" y="306"/>
                    </a:cubicBezTo>
                    <a:cubicBezTo>
                      <a:pt x="20" y="293"/>
                      <a:pt x="0" y="252"/>
                      <a:pt x="14" y="214"/>
                    </a:cubicBezTo>
                    <a:lnTo>
                      <a:pt x="70" y="57"/>
                    </a:lnTo>
                    <a:close/>
                    <a:moveTo>
                      <a:pt x="1457" y="535"/>
                    </a:moveTo>
                    <a:cubicBezTo>
                      <a:pt x="144" y="64"/>
                      <a:pt x="144" y="64"/>
                      <a:pt x="144" y="64"/>
                    </a:cubicBezTo>
                    <a:cubicBezTo>
                      <a:pt x="135" y="61"/>
                      <a:pt x="124" y="66"/>
                      <a:pt x="121" y="75"/>
                    </a:cubicBezTo>
                    <a:cubicBezTo>
                      <a:pt x="64" y="233"/>
                      <a:pt x="64" y="233"/>
                      <a:pt x="64" y="233"/>
                    </a:cubicBezTo>
                    <a:cubicBezTo>
                      <a:pt x="61" y="242"/>
                      <a:pt x="66" y="252"/>
                      <a:pt x="75" y="256"/>
                    </a:cubicBezTo>
                    <a:cubicBezTo>
                      <a:pt x="1389" y="726"/>
                      <a:pt x="1389" y="726"/>
                      <a:pt x="1389" y="726"/>
                    </a:cubicBezTo>
                    <a:cubicBezTo>
                      <a:pt x="1398" y="730"/>
                      <a:pt x="1408" y="725"/>
                      <a:pt x="1411" y="715"/>
                    </a:cubicBezTo>
                    <a:cubicBezTo>
                      <a:pt x="1468" y="558"/>
                      <a:pt x="1468" y="558"/>
                      <a:pt x="1468" y="558"/>
                    </a:cubicBezTo>
                    <a:cubicBezTo>
                      <a:pt x="1471" y="548"/>
                      <a:pt x="1467" y="538"/>
                      <a:pt x="1457" y="535"/>
                    </a:cubicBezTo>
                    <a:close/>
                  </a:path>
                </a:pathLst>
              </a:custGeom>
              <a:solidFill>
                <a:schemeClr val="accent3"/>
              </a:solidFill>
              <a:ln w="9525">
                <a:noFill/>
                <a:round/>
                <a:headEnd/>
                <a:tailEnd/>
              </a:ln>
            </p:spPr>
            <p:txBody>
              <a:bodyPr anchor="ctr"/>
              <a:lstStyle/>
              <a:p>
                <a:pPr algn="ctr"/>
                <a:endParaRPr/>
              </a:p>
            </p:txBody>
          </p:sp>
          <p:sp>
            <p:nvSpPr>
              <p:cNvPr id="86" name="Freeform: Shape 51"/>
              <p:cNvSpPr>
                <a:spLocks/>
              </p:cNvSpPr>
              <p:nvPr/>
            </p:nvSpPr>
            <p:spPr bwMode="auto">
              <a:xfrm>
                <a:off x="1909762" y="2744688"/>
                <a:ext cx="2208213" cy="1095375"/>
              </a:xfrm>
              <a:custGeom>
                <a:avLst/>
                <a:gdLst/>
                <a:ahLst/>
                <a:cxnLst>
                  <a:cxn ang="0">
                    <a:pos x="35" y="251"/>
                  </a:cxn>
                  <a:cxn ang="0">
                    <a:pos x="8" y="194"/>
                  </a:cxn>
                  <a:cxn ang="0">
                    <a:pos x="65" y="36"/>
                  </a:cxn>
                  <a:cxn ang="0">
                    <a:pos x="122" y="9"/>
                  </a:cxn>
                  <a:cxn ang="0">
                    <a:pos x="1435" y="479"/>
                  </a:cxn>
                  <a:cxn ang="0">
                    <a:pos x="1462" y="537"/>
                  </a:cxn>
                  <a:cxn ang="0">
                    <a:pos x="1406" y="695"/>
                  </a:cxn>
                  <a:cxn ang="0">
                    <a:pos x="1348" y="722"/>
                  </a:cxn>
                  <a:cxn ang="0">
                    <a:pos x="35" y="251"/>
                  </a:cxn>
                </a:cxnLst>
                <a:rect l="0" t="0" r="r" b="b"/>
                <a:pathLst>
                  <a:path w="1471" h="730">
                    <a:moveTo>
                      <a:pt x="35" y="251"/>
                    </a:moveTo>
                    <a:cubicBezTo>
                      <a:pt x="12" y="243"/>
                      <a:pt x="0" y="217"/>
                      <a:pt x="8" y="194"/>
                    </a:cubicBezTo>
                    <a:cubicBezTo>
                      <a:pt x="65" y="36"/>
                      <a:pt x="65" y="36"/>
                      <a:pt x="65" y="36"/>
                    </a:cubicBezTo>
                    <a:cubicBezTo>
                      <a:pt x="73" y="12"/>
                      <a:pt x="99" y="0"/>
                      <a:pt x="122" y="9"/>
                    </a:cubicBezTo>
                    <a:cubicBezTo>
                      <a:pt x="1435" y="479"/>
                      <a:pt x="1435" y="479"/>
                      <a:pt x="1435" y="479"/>
                    </a:cubicBezTo>
                    <a:cubicBezTo>
                      <a:pt x="1459" y="488"/>
                      <a:pt x="1471" y="513"/>
                      <a:pt x="1462" y="537"/>
                    </a:cubicBezTo>
                    <a:cubicBezTo>
                      <a:pt x="1406" y="695"/>
                      <a:pt x="1406" y="695"/>
                      <a:pt x="1406" y="695"/>
                    </a:cubicBezTo>
                    <a:cubicBezTo>
                      <a:pt x="1397" y="718"/>
                      <a:pt x="1372" y="730"/>
                      <a:pt x="1348" y="722"/>
                    </a:cubicBezTo>
                    <a:lnTo>
                      <a:pt x="35" y="251"/>
                    </a:lnTo>
                    <a:close/>
                  </a:path>
                </a:pathLst>
              </a:custGeom>
              <a:solidFill>
                <a:schemeClr val="accent3"/>
              </a:solidFill>
              <a:ln w="12700">
                <a:solidFill>
                  <a:schemeClr val="accent3">
                    <a:lumMod val="75000"/>
                  </a:schemeClr>
                </a:solidFill>
                <a:round/>
                <a:headEnd/>
                <a:tailEnd/>
              </a:ln>
            </p:spPr>
            <p:txBody>
              <a:bodyPr anchor="ctr"/>
              <a:lstStyle/>
              <a:p>
                <a:pPr algn="ctr"/>
                <a:endParaRPr/>
              </a:p>
            </p:txBody>
          </p:sp>
          <p:sp>
            <p:nvSpPr>
              <p:cNvPr id="87" name="Freeform: Shape 52"/>
              <p:cNvSpPr>
                <a:spLocks/>
              </p:cNvSpPr>
              <p:nvPr/>
            </p:nvSpPr>
            <p:spPr bwMode="auto">
              <a:xfrm>
                <a:off x="3602037" y="3379688"/>
                <a:ext cx="393700" cy="392113"/>
              </a:xfrm>
              <a:custGeom>
                <a:avLst/>
                <a:gdLst/>
                <a:ahLst/>
                <a:cxnLst>
                  <a:cxn ang="0">
                    <a:pos x="21" y="92"/>
                  </a:cxn>
                  <a:cxn ang="0">
                    <a:pos x="170" y="21"/>
                  </a:cxn>
                  <a:cxn ang="0">
                    <a:pos x="241" y="170"/>
                  </a:cxn>
                  <a:cxn ang="0">
                    <a:pos x="92" y="241"/>
                  </a:cxn>
                  <a:cxn ang="0">
                    <a:pos x="21" y="92"/>
                  </a:cxn>
                </a:cxnLst>
                <a:rect l="0" t="0" r="r" b="b"/>
                <a:pathLst>
                  <a:path w="262" h="262">
                    <a:moveTo>
                      <a:pt x="21" y="92"/>
                    </a:moveTo>
                    <a:cubicBezTo>
                      <a:pt x="43" y="32"/>
                      <a:pt x="109" y="0"/>
                      <a:pt x="170" y="21"/>
                    </a:cubicBezTo>
                    <a:cubicBezTo>
                      <a:pt x="231" y="43"/>
                      <a:pt x="262" y="109"/>
                      <a:pt x="241" y="170"/>
                    </a:cubicBezTo>
                    <a:cubicBezTo>
                      <a:pt x="220" y="231"/>
                      <a:pt x="153" y="262"/>
                      <a:pt x="92" y="241"/>
                    </a:cubicBezTo>
                    <a:cubicBezTo>
                      <a:pt x="32" y="220"/>
                      <a:pt x="0" y="153"/>
                      <a:pt x="21" y="92"/>
                    </a:cubicBezTo>
                    <a:close/>
                  </a:path>
                </a:pathLst>
              </a:custGeom>
              <a:solidFill>
                <a:schemeClr val="accent3">
                  <a:lumMod val="50000"/>
                </a:schemeClr>
              </a:solidFill>
              <a:ln w="9525">
                <a:noFill/>
                <a:round/>
                <a:headEnd/>
                <a:tailEnd/>
              </a:ln>
            </p:spPr>
            <p:txBody>
              <a:bodyPr anchor="ctr"/>
              <a:lstStyle/>
              <a:p>
                <a:pPr algn="ctr"/>
                <a:endParaRPr/>
              </a:p>
            </p:txBody>
          </p:sp>
          <p:sp>
            <p:nvSpPr>
              <p:cNvPr id="88" name="Freeform: Shape 53"/>
              <p:cNvSpPr>
                <a:spLocks/>
              </p:cNvSpPr>
              <p:nvPr/>
            </p:nvSpPr>
            <p:spPr bwMode="auto">
              <a:xfrm>
                <a:off x="2027237" y="2912963"/>
                <a:ext cx="2016125" cy="785813"/>
              </a:xfrm>
              <a:custGeom>
                <a:avLst/>
                <a:gdLst/>
                <a:ahLst/>
                <a:cxnLst>
                  <a:cxn ang="0">
                    <a:pos x="26" y="68"/>
                  </a:cxn>
                  <a:cxn ang="0">
                    <a:pos x="6" y="26"/>
                  </a:cxn>
                  <a:cxn ang="0">
                    <a:pos x="48" y="6"/>
                  </a:cxn>
                  <a:cxn ang="0">
                    <a:pos x="1317" y="455"/>
                  </a:cxn>
                  <a:cxn ang="0">
                    <a:pos x="1337" y="497"/>
                  </a:cxn>
                  <a:cxn ang="0">
                    <a:pos x="1295" y="517"/>
                  </a:cxn>
                  <a:cxn ang="0">
                    <a:pos x="26" y="68"/>
                  </a:cxn>
                  <a:cxn ang="0">
                    <a:pos x="25" y="33"/>
                  </a:cxn>
                  <a:cxn ang="0">
                    <a:pos x="32" y="49"/>
                  </a:cxn>
                  <a:cxn ang="0">
                    <a:pos x="1302" y="498"/>
                  </a:cxn>
                  <a:cxn ang="0">
                    <a:pos x="1318" y="490"/>
                  </a:cxn>
                  <a:cxn ang="0">
                    <a:pos x="1310" y="474"/>
                  </a:cxn>
                  <a:cxn ang="0">
                    <a:pos x="41" y="25"/>
                  </a:cxn>
                  <a:cxn ang="0">
                    <a:pos x="25" y="33"/>
                  </a:cxn>
                </a:cxnLst>
                <a:rect l="0" t="0" r="r" b="b"/>
                <a:pathLst>
                  <a:path w="1343" h="523">
                    <a:moveTo>
                      <a:pt x="26" y="68"/>
                    </a:moveTo>
                    <a:cubicBezTo>
                      <a:pt x="9" y="62"/>
                      <a:pt x="0" y="43"/>
                      <a:pt x="6" y="26"/>
                    </a:cubicBezTo>
                    <a:cubicBezTo>
                      <a:pt x="12" y="9"/>
                      <a:pt x="31" y="0"/>
                      <a:pt x="48" y="6"/>
                    </a:cubicBezTo>
                    <a:cubicBezTo>
                      <a:pt x="1317" y="455"/>
                      <a:pt x="1317" y="455"/>
                      <a:pt x="1317" y="455"/>
                    </a:cubicBezTo>
                    <a:cubicBezTo>
                      <a:pt x="1334" y="461"/>
                      <a:pt x="1343" y="479"/>
                      <a:pt x="1337" y="497"/>
                    </a:cubicBezTo>
                    <a:cubicBezTo>
                      <a:pt x="1331" y="514"/>
                      <a:pt x="1312" y="523"/>
                      <a:pt x="1295" y="517"/>
                    </a:cubicBezTo>
                    <a:lnTo>
                      <a:pt x="26" y="68"/>
                    </a:lnTo>
                    <a:close/>
                    <a:moveTo>
                      <a:pt x="25" y="33"/>
                    </a:moveTo>
                    <a:cubicBezTo>
                      <a:pt x="22" y="40"/>
                      <a:pt x="26" y="47"/>
                      <a:pt x="32" y="49"/>
                    </a:cubicBezTo>
                    <a:cubicBezTo>
                      <a:pt x="1302" y="498"/>
                      <a:pt x="1302" y="498"/>
                      <a:pt x="1302" y="498"/>
                    </a:cubicBezTo>
                    <a:cubicBezTo>
                      <a:pt x="1308" y="500"/>
                      <a:pt x="1316" y="496"/>
                      <a:pt x="1318" y="490"/>
                    </a:cubicBezTo>
                    <a:cubicBezTo>
                      <a:pt x="1320" y="483"/>
                      <a:pt x="1317" y="476"/>
                      <a:pt x="1310" y="474"/>
                    </a:cubicBezTo>
                    <a:cubicBezTo>
                      <a:pt x="41" y="25"/>
                      <a:pt x="41" y="25"/>
                      <a:pt x="41" y="25"/>
                    </a:cubicBezTo>
                    <a:cubicBezTo>
                      <a:pt x="34" y="23"/>
                      <a:pt x="27" y="26"/>
                      <a:pt x="25" y="33"/>
                    </a:cubicBezTo>
                    <a:close/>
                  </a:path>
                </a:pathLst>
              </a:custGeom>
              <a:solidFill>
                <a:schemeClr val="accent3">
                  <a:lumMod val="50000"/>
                </a:schemeClr>
              </a:solidFill>
              <a:ln w="9525">
                <a:noFill/>
                <a:round/>
                <a:headEnd/>
                <a:tailEnd/>
              </a:ln>
            </p:spPr>
            <p:txBody>
              <a:bodyPr anchor="ctr"/>
              <a:lstStyle/>
              <a:p>
                <a:pPr algn="ctr"/>
                <a:endParaRPr/>
              </a:p>
            </p:txBody>
          </p:sp>
          <p:sp>
            <p:nvSpPr>
              <p:cNvPr id="89" name="Freeform: Shape 54"/>
              <p:cNvSpPr>
                <a:spLocks/>
              </p:cNvSpPr>
              <p:nvPr/>
            </p:nvSpPr>
            <p:spPr bwMode="auto">
              <a:xfrm>
                <a:off x="2044700" y="2930425"/>
                <a:ext cx="1981200" cy="749300"/>
              </a:xfrm>
              <a:custGeom>
                <a:avLst/>
                <a:gdLst/>
                <a:ahLst/>
                <a:cxnLst>
                  <a:cxn ang="0">
                    <a:pos x="1316" y="482"/>
                  </a:cxn>
                  <a:cxn ang="0">
                    <a:pos x="1287" y="496"/>
                  </a:cxn>
                  <a:cxn ang="0">
                    <a:pos x="18" y="48"/>
                  </a:cxn>
                  <a:cxn ang="0">
                    <a:pos x="4" y="19"/>
                  </a:cxn>
                  <a:cxn ang="0">
                    <a:pos x="33" y="5"/>
                  </a:cxn>
                  <a:cxn ang="0">
                    <a:pos x="1303" y="453"/>
                  </a:cxn>
                  <a:cxn ang="0">
                    <a:pos x="1316" y="482"/>
                  </a:cxn>
                </a:cxnLst>
                <a:rect l="0" t="0" r="r" b="b"/>
                <a:pathLst>
                  <a:path w="1321" h="500">
                    <a:moveTo>
                      <a:pt x="1316" y="482"/>
                    </a:moveTo>
                    <a:cubicBezTo>
                      <a:pt x="1312" y="494"/>
                      <a:pt x="1299" y="500"/>
                      <a:pt x="1287" y="496"/>
                    </a:cubicBezTo>
                    <a:cubicBezTo>
                      <a:pt x="18" y="48"/>
                      <a:pt x="18" y="48"/>
                      <a:pt x="18" y="48"/>
                    </a:cubicBezTo>
                    <a:cubicBezTo>
                      <a:pt x="6" y="43"/>
                      <a:pt x="0" y="30"/>
                      <a:pt x="4" y="19"/>
                    </a:cubicBezTo>
                    <a:cubicBezTo>
                      <a:pt x="8" y="7"/>
                      <a:pt x="21" y="0"/>
                      <a:pt x="33" y="5"/>
                    </a:cubicBezTo>
                    <a:cubicBezTo>
                      <a:pt x="1303" y="453"/>
                      <a:pt x="1303" y="453"/>
                      <a:pt x="1303" y="453"/>
                    </a:cubicBezTo>
                    <a:cubicBezTo>
                      <a:pt x="1314" y="457"/>
                      <a:pt x="1321" y="470"/>
                      <a:pt x="1316" y="482"/>
                    </a:cubicBezTo>
                    <a:close/>
                  </a:path>
                </a:pathLst>
              </a:custGeom>
              <a:solidFill>
                <a:schemeClr val="bg1"/>
              </a:solidFill>
              <a:ln w="9525">
                <a:noFill/>
                <a:round/>
                <a:headEnd/>
                <a:tailEnd/>
              </a:ln>
            </p:spPr>
            <p:txBody>
              <a:bodyPr anchor="ctr"/>
              <a:lstStyle/>
              <a:p>
                <a:pPr algn="ctr"/>
                <a:endParaRPr/>
              </a:p>
            </p:txBody>
          </p:sp>
          <p:sp>
            <p:nvSpPr>
              <p:cNvPr id="90" name="Freeform: Shape 55"/>
              <p:cNvSpPr>
                <a:spLocks/>
              </p:cNvSpPr>
              <p:nvPr/>
            </p:nvSpPr>
            <p:spPr bwMode="auto">
              <a:xfrm>
                <a:off x="3624262" y="3401913"/>
                <a:ext cx="347663" cy="347663"/>
              </a:xfrm>
              <a:custGeom>
                <a:avLst/>
                <a:gdLst/>
                <a:ahLst/>
                <a:cxnLst>
                  <a:cxn ang="0">
                    <a:pos x="213" y="150"/>
                  </a:cxn>
                  <a:cxn ang="0">
                    <a:pos x="82" y="213"/>
                  </a:cxn>
                  <a:cxn ang="0">
                    <a:pos x="19" y="82"/>
                  </a:cxn>
                  <a:cxn ang="0">
                    <a:pos x="150" y="19"/>
                  </a:cxn>
                  <a:cxn ang="0">
                    <a:pos x="213" y="150"/>
                  </a:cxn>
                </a:cxnLst>
                <a:rect l="0" t="0" r="r" b="b"/>
                <a:pathLst>
                  <a:path w="232" h="232">
                    <a:moveTo>
                      <a:pt x="213" y="150"/>
                    </a:moveTo>
                    <a:cubicBezTo>
                      <a:pt x="194" y="204"/>
                      <a:pt x="135" y="232"/>
                      <a:pt x="82" y="213"/>
                    </a:cubicBezTo>
                    <a:cubicBezTo>
                      <a:pt x="28" y="194"/>
                      <a:pt x="0" y="135"/>
                      <a:pt x="19" y="82"/>
                    </a:cubicBezTo>
                    <a:cubicBezTo>
                      <a:pt x="38" y="28"/>
                      <a:pt x="97" y="0"/>
                      <a:pt x="150" y="19"/>
                    </a:cubicBezTo>
                    <a:cubicBezTo>
                      <a:pt x="204" y="38"/>
                      <a:pt x="232" y="97"/>
                      <a:pt x="213" y="150"/>
                    </a:cubicBezTo>
                    <a:close/>
                  </a:path>
                </a:pathLst>
              </a:custGeom>
              <a:solidFill>
                <a:schemeClr val="bg1"/>
              </a:solidFill>
              <a:ln w="9525">
                <a:noFill/>
                <a:round/>
                <a:headEnd/>
                <a:tailEnd/>
              </a:ln>
            </p:spPr>
            <p:txBody>
              <a:bodyPr anchor="ctr"/>
              <a:lstStyle/>
              <a:p>
                <a:pPr algn="ctr"/>
                <a:endParaRPr/>
              </a:p>
            </p:txBody>
          </p:sp>
          <p:sp>
            <p:nvSpPr>
              <p:cNvPr id="91" name="TextBox 56"/>
              <p:cNvSpPr txBox="1"/>
              <p:nvPr/>
            </p:nvSpPr>
            <p:spPr>
              <a:xfrm>
                <a:off x="3673217" y="3441700"/>
                <a:ext cx="272361" cy="212767"/>
              </a:xfrm>
              <a:prstGeom prst="rect">
                <a:avLst/>
              </a:prstGeom>
              <a:noFill/>
            </p:spPr>
            <p:txBody>
              <a:bodyPr wrap="none">
                <a:normAutofit fontScale="77500" lnSpcReduction="20000"/>
              </a:bodyPr>
              <a:lstStyle/>
              <a:p>
                <a:pPr algn="ctr"/>
                <a:r>
                  <a:rPr lang="en-US" sz="1200" b="1">
                    <a:solidFill>
                      <a:schemeClr val="accent3"/>
                    </a:solidFill>
                  </a:rPr>
                  <a:t>03</a:t>
                </a:r>
              </a:p>
            </p:txBody>
          </p:sp>
        </p:grpSp>
        <p:grpSp>
          <p:nvGrpSpPr>
            <p:cNvPr id="5" name="Group 57"/>
            <p:cNvGrpSpPr/>
            <p:nvPr/>
          </p:nvGrpSpPr>
          <p:grpSpPr>
            <a:xfrm>
              <a:off x="2110972" y="1581794"/>
              <a:ext cx="2263092" cy="1055593"/>
              <a:chOff x="2230437" y="2036663"/>
              <a:chExt cx="2317750" cy="1081088"/>
            </a:xfrm>
          </p:grpSpPr>
          <p:sp>
            <p:nvSpPr>
              <p:cNvPr id="78" name="Freeform: Shape 58"/>
              <p:cNvSpPr>
                <a:spLocks/>
              </p:cNvSpPr>
              <p:nvPr/>
            </p:nvSpPr>
            <p:spPr bwMode="auto">
              <a:xfrm>
                <a:off x="2230437" y="2036663"/>
                <a:ext cx="2317750" cy="1081088"/>
              </a:xfrm>
              <a:custGeom>
                <a:avLst/>
                <a:gdLst/>
                <a:ahLst/>
                <a:cxnLst>
                  <a:cxn ang="0">
                    <a:pos x="11" y="501"/>
                  </a:cxn>
                  <a:cxn ang="0">
                    <a:pos x="59" y="412"/>
                  </a:cxn>
                  <a:cxn ang="0">
                    <a:pos x="1396" y="11"/>
                  </a:cxn>
                  <a:cxn ang="0">
                    <a:pos x="1485" y="59"/>
                  </a:cxn>
                  <a:cxn ang="0">
                    <a:pos x="1533" y="220"/>
                  </a:cxn>
                  <a:cxn ang="0">
                    <a:pos x="1485" y="309"/>
                  </a:cxn>
                  <a:cxn ang="0">
                    <a:pos x="149" y="710"/>
                  </a:cxn>
                  <a:cxn ang="0">
                    <a:pos x="59" y="662"/>
                  </a:cxn>
                  <a:cxn ang="0">
                    <a:pos x="11" y="501"/>
                  </a:cxn>
                  <a:cxn ang="0">
                    <a:pos x="1411" y="63"/>
                  </a:cxn>
                  <a:cxn ang="0">
                    <a:pos x="75" y="463"/>
                  </a:cxn>
                  <a:cxn ang="0">
                    <a:pos x="63" y="486"/>
                  </a:cxn>
                  <a:cxn ang="0">
                    <a:pos x="111" y="646"/>
                  </a:cxn>
                  <a:cxn ang="0">
                    <a:pos x="133" y="658"/>
                  </a:cxn>
                  <a:cxn ang="0">
                    <a:pos x="1470" y="258"/>
                  </a:cxn>
                  <a:cxn ang="0">
                    <a:pos x="1482" y="235"/>
                  </a:cxn>
                  <a:cxn ang="0">
                    <a:pos x="1434" y="75"/>
                  </a:cxn>
                  <a:cxn ang="0">
                    <a:pos x="1411" y="63"/>
                  </a:cxn>
                </a:cxnLst>
                <a:rect l="0" t="0" r="r" b="b"/>
                <a:pathLst>
                  <a:path w="1545" h="721">
                    <a:moveTo>
                      <a:pt x="11" y="501"/>
                    </a:moveTo>
                    <a:cubicBezTo>
                      <a:pt x="0" y="463"/>
                      <a:pt x="21" y="423"/>
                      <a:pt x="59" y="412"/>
                    </a:cubicBezTo>
                    <a:cubicBezTo>
                      <a:pt x="1396" y="11"/>
                      <a:pt x="1396" y="11"/>
                      <a:pt x="1396" y="11"/>
                    </a:cubicBezTo>
                    <a:cubicBezTo>
                      <a:pt x="1434" y="0"/>
                      <a:pt x="1474" y="21"/>
                      <a:pt x="1485" y="59"/>
                    </a:cubicBezTo>
                    <a:cubicBezTo>
                      <a:pt x="1533" y="220"/>
                      <a:pt x="1533" y="220"/>
                      <a:pt x="1533" y="220"/>
                    </a:cubicBezTo>
                    <a:cubicBezTo>
                      <a:pt x="1545" y="258"/>
                      <a:pt x="1523" y="298"/>
                      <a:pt x="1485" y="309"/>
                    </a:cubicBezTo>
                    <a:cubicBezTo>
                      <a:pt x="149" y="710"/>
                      <a:pt x="149" y="710"/>
                      <a:pt x="149" y="710"/>
                    </a:cubicBezTo>
                    <a:cubicBezTo>
                      <a:pt x="111" y="721"/>
                      <a:pt x="71" y="700"/>
                      <a:pt x="59" y="662"/>
                    </a:cubicBezTo>
                    <a:lnTo>
                      <a:pt x="11" y="501"/>
                    </a:lnTo>
                    <a:close/>
                    <a:moveTo>
                      <a:pt x="1411" y="63"/>
                    </a:moveTo>
                    <a:cubicBezTo>
                      <a:pt x="75" y="463"/>
                      <a:pt x="75" y="463"/>
                      <a:pt x="75" y="463"/>
                    </a:cubicBezTo>
                    <a:cubicBezTo>
                      <a:pt x="65" y="466"/>
                      <a:pt x="60" y="476"/>
                      <a:pt x="63" y="486"/>
                    </a:cubicBezTo>
                    <a:cubicBezTo>
                      <a:pt x="111" y="646"/>
                      <a:pt x="111" y="646"/>
                      <a:pt x="111" y="646"/>
                    </a:cubicBezTo>
                    <a:cubicBezTo>
                      <a:pt x="114" y="656"/>
                      <a:pt x="124" y="661"/>
                      <a:pt x="133" y="658"/>
                    </a:cubicBezTo>
                    <a:cubicBezTo>
                      <a:pt x="1470" y="258"/>
                      <a:pt x="1470" y="258"/>
                      <a:pt x="1470" y="258"/>
                    </a:cubicBezTo>
                    <a:cubicBezTo>
                      <a:pt x="1479" y="255"/>
                      <a:pt x="1484" y="245"/>
                      <a:pt x="1482" y="235"/>
                    </a:cubicBezTo>
                    <a:cubicBezTo>
                      <a:pt x="1434" y="75"/>
                      <a:pt x="1434" y="75"/>
                      <a:pt x="1434" y="75"/>
                    </a:cubicBezTo>
                    <a:cubicBezTo>
                      <a:pt x="1431" y="65"/>
                      <a:pt x="1421" y="60"/>
                      <a:pt x="1411" y="63"/>
                    </a:cubicBezTo>
                    <a:close/>
                  </a:path>
                </a:pathLst>
              </a:custGeom>
              <a:solidFill>
                <a:schemeClr val="accent1"/>
              </a:solidFill>
              <a:ln w="9525">
                <a:noFill/>
                <a:round/>
                <a:headEnd/>
                <a:tailEnd/>
              </a:ln>
            </p:spPr>
            <p:txBody>
              <a:bodyPr anchor="ctr"/>
              <a:lstStyle/>
              <a:p>
                <a:pPr algn="ctr"/>
                <a:endParaRPr/>
              </a:p>
            </p:txBody>
          </p:sp>
          <p:sp>
            <p:nvSpPr>
              <p:cNvPr id="79" name="Freeform: Shape 59"/>
              <p:cNvSpPr>
                <a:spLocks/>
              </p:cNvSpPr>
              <p:nvPr/>
            </p:nvSpPr>
            <p:spPr bwMode="auto">
              <a:xfrm>
                <a:off x="2274887" y="2081113"/>
                <a:ext cx="2228850" cy="992188"/>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solidFill>
              <a:ln w="12700">
                <a:solidFill>
                  <a:schemeClr val="accent1">
                    <a:lumMod val="75000"/>
                  </a:schemeClr>
                </a:solidFill>
                <a:round/>
                <a:headEnd/>
                <a:tailEnd/>
              </a:ln>
            </p:spPr>
            <p:txBody>
              <a:bodyPr anchor="ctr"/>
              <a:lstStyle/>
              <a:p>
                <a:pPr algn="ctr"/>
                <a:endParaRPr/>
              </a:p>
            </p:txBody>
          </p:sp>
          <p:sp>
            <p:nvSpPr>
              <p:cNvPr id="80" name="Freeform: Shape 60"/>
              <p:cNvSpPr>
                <a:spLocks/>
              </p:cNvSpPr>
              <p:nvPr/>
            </p:nvSpPr>
            <p:spPr bwMode="auto">
              <a:xfrm>
                <a:off x="3990975" y="2143025"/>
                <a:ext cx="388938" cy="390525"/>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chemeClr val="accent1">
                  <a:lumMod val="50000"/>
                </a:schemeClr>
              </a:solidFill>
              <a:ln w="9525">
                <a:noFill/>
                <a:round/>
                <a:headEnd/>
                <a:tailEnd/>
              </a:ln>
            </p:spPr>
            <p:txBody>
              <a:bodyPr anchor="ctr"/>
              <a:lstStyle/>
              <a:p>
                <a:pPr algn="ctr"/>
                <a:endParaRPr/>
              </a:p>
            </p:txBody>
          </p:sp>
          <p:sp>
            <p:nvSpPr>
              <p:cNvPr id="81" name="Freeform: Shape 61"/>
              <p:cNvSpPr>
                <a:spLocks/>
              </p:cNvSpPr>
              <p:nvPr/>
            </p:nvSpPr>
            <p:spPr bwMode="auto">
              <a:xfrm>
                <a:off x="2387600" y="2225575"/>
                <a:ext cx="2046288" cy="688975"/>
              </a:xfrm>
              <a:custGeom>
                <a:avLst/>
                <a:gdLst/>
                <a:ahLst/>
                <a:cxnLst>
                  <a:cxn ang="0">
                    <a:pos x="46" y="455"/>
                  </a:cxn>
                  <a:cxn ang="0">
                    <a:pos x="5" y="433"/>
                  </a:cxn>
                  <a:cxn ang="0">
                    <a:pos x="27" y="392"/>
                  </a:cxn>
                  <a:cxn ang="0">
                    <a:pos x="1317" y="6"/>
                  </a:cxn>
                  <a:cxn ang="0">
                    <a:pos x="1358" y="28"/>
                  </a:cxn>
                  <a:cxn ang="0">
                    <a:pos x="1336" y="69"/>
                  </a:cxn>
                  <a:cxn ang="0">
                    <a:pos x="46" y="455"/>
                  </a:cxn>
                  <a:cxn ang="0">
                    <a:pos x="25" y="427"/>
                  </a:cxn>
                  <a:cxn ang="0">
                    <a:pos x="40" y="436"/>
                  </a:cxn>
                  <a:cxn ang="0">
                    <a:pos x="1330" y="49"/>
                  </a:cxn>
                  <a:cxn ang="0">
                    <a:pos x="1338" y="33"/>
                  </a:cxn>
                  <a:cxn ang="0">
                    <a:pos x="1323" y="25"/>
                  </a:cxn>
                  <a:cxn ang="0">
                    <a:pos x="33" y="411"/>
                  </a:cxn>
                  <a:cxn ang="0">
                    <a:pos x="25" y="427"/>
                  </a:cxn>
                </a:cxnLst>
                <a:rect l="0" t="0" r="r" b="b"/>
                <a:pathLst>
                  <a:path w="1363" h="460">
                    <a:moveTo>
                      <a:pt x="46" y="455"/>
                    </a:moveTo>
                    <a:cubicBezTo>
                      <a:pt x="29" y="460"/>
                      <a:pt x="10" y="450"/>
                      <a:pt x="5" y="433"/>
                    </a:cubicBezTo>
                    <a:cubicBezTo>
                      <a:pt x="0" y="415"/>
                      <a:pt x="10" y="397"/>
                      <a:pt x="27" y="392"/>
                    </a:cubicBezTo>
                    <a:cubicBezTo>
                      <a:pt x="1317" y="6"/>
                      <a:pt x="1317" y="6"/>
                      <a:pt x="1317" y="6"/>
                    </a:cubicBezTo>
                    <a:cubicBezTo>
                      <a:pt x="1334" y="0"/>
                      <a:pt x="1353" y="10"/>
                      <a:pt x="1358" y="28"/>
                    </a:cubicBezTo>
                    <a:cubicBezTo>
                      <a:pt x="1363" y="45"/>
                      <a:pt x="1353" y="63"/>
                      <a:pt x="1336" y="69"/>
                    </a:cubicBezTo>
                    <a:lnTo>
                      <a:pt x="46" y="455"/>
                    </a:lnTo>
                    <a:close/>
                    <a:moveTo>
                      <a:pt x="25" y="427"/>
                    </a:moveTo>
                    <a:cubicBezTo>
                      <a:pt x="27" y="434"/>
                      <a:pt x="34" y="438"/>
                      <a:pt x="40" y="436"/>
                    </a:cubicBezTo>
                    <a:cubicBezTo>
                      <a:pt x="1330" y="49"/>
                      <a:pt x="1330" y="49"/>
                      <a:pt x="1330" y="49"/>
                    </a:cubicBezTo>
                    <a:cubicBezTo>
                      <a:pt x="1337" y="47"/>
                      <a:pt x="1340" y="40"/>
                      <a:pt x="1338" y="33"/>
                    </a:cubicBezTo>
                    <a:cubicBezTo>
                      <a:pt x="1336" y="27"/>
                      <a:pt x="1329" y="23"/>
                      <a:pt x="1323" y="25"/>
                    </a:cubicBezTo>
                    <a:cubicBezTo>
                      <a:pt x="33" y="411"/>
                      <a:pt x="33" y="411"/>
                      <a:pt x="33" y="411"/>
                    </a:cubicBezTo>
                    <a:cubicBezTo>
                      <a:pt x="26" y="413"/>
                      <a:pt x="23" y="420"/>
                      <a:pt x="25" y="427"/>
                    </a:cubicBezTo>
                    <a:close/>
                  </a:path>
                </a:pathLst>
              </a:custGeom>
              <a:solidFill>
                <a:schemeClr val="accent1">
                  <a:lumMod val="50000"/>
                </a:schemeClr>
              </a:solidFill>
              <a:ln w="9525">
                <a:noFill/>
                <a:round/>
                <a:headEnd/>
                <a:tailEnd/>
              </a:ln>
            </p:spPr>
            <p:txBody>
              <a:bodyPr anchor="ctr"/>
              <a:lstStyle/>
              <a:p>
                <a:pPr algn="ctr"/>
                <a:endParaRPr/>
              </a:p>
            </p:txBody>
          </p:sp>
          <p:sp>
            <p:nvSpPr>
              <p:cNvPr id="82" name="Freeform: Shape 62"/>
              <p:cNvSpPr>
                <a:spLocks/>
              </p:cNvSpPr>
              <p:nvPr/>
            </p:nvSpPr>
            <p:spPr bwMode="auto">
              <a:xfrm>
                <a:off x="2403475" y="2243038"/>
                <a:ext cx="2012950" cy="655638"/>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chemeClr val="bg1"/>
              </a:solidFill>
              <a:ln w="9525">
                <a:noFill/>
                <a:round/>
                <a:headEnd/>
                <a:tailEnd/>
              </a:ln>
            </p:spPr>
            <p:txBody>
              <a:bodyPr anchor="ctr"/>
              <a:lstStyle/>
              <a:p>
                <a:pPr algn="ctr"/>
                <a:endParaRPr/>
              </a:p>
            </p:txBody>
          </p:sp>
          <p:sp>
            <p:nvSpPr>
              <p:cNvPr id="83" name="Freeform: Shape 74"/>
              <p:cNvSpPr>
                <a:spLocks/>
              </p:cNvSpPr>
              <p:nvPr/>
            </p:nvSpPr>
            <p:spPr bwMode="auto">
              <a:xfrm>
                <a:off x="4013200" y="2166838"/>
                <a:ext cx="344488" cy="342900"/>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chemeClr val="bg1"/>
              </a:solidFill>
              <a:ln w="9525">
                <a:noFill/>
                <a:round/>
                <a:headEnd/>
                <a:tailEnd/>
              </a:ln>
            </p:spPr>
            <p:txBody>
              <a:bodyPr anchor="ctr"/>
              <a:lstStyle/>
              <a:p>
                <a:pPr algn="ctr"/>
                <a:endParaRPr/>
              </a:p>
            </p:txBody>
          </p:sp>
          <p:sp>
            <p:nvSpPr>
              <p:cNvPr id="84" name="TextBox 75"/>
              <p:cNvSpPr txBox="1"/>
              <p:nvPr/>
            </p:nvSpPr>
            <p:spPr>
              <a:xfrm>
                <a:off x="4060569" y="2209800"/>
                <a:ext cx="272361" cy="212767"/>
              </a:xfrm>
              <a:prstGeom prst="rect">
                <a:avLst/>
              </a:prstGeom>
              <a:noFill/>
            </p:spPr>
            <p:txBody>
              <a:bodyPr wrap="none">
                <a:normAutofit fontScale="77500" lnSpcReduction="20000"/>
              </a:bodyPr>
              <a:lstStyle/>
              <a:p>
                <a:pPr algn="ctr"/>
                <a:r>
                  <a:rPr lang="en-US" sz="1200" b="1">
                    <a:solidFill>
                      <a:schemeClr val="accent1"/>
                    </a:solidFill>
                  </a:rPr>
                  <a:t>01</a:t>
                </a:r>
              </a:p>
            </p:txBody>
          </p:sp>
        </p:grpSp>
        <p:grpSp>
          <p:nvGrpSpPr>
            <p:cNvPr id="6" name="Group 76"/>
            <p:cNvGrpSpPr/>
            <p:nvPr/>
          </p:nvGrpSpPr>
          <p:grpSpPr>
            <a:xfrm>
              <a:off x="1923413" y="2209568"/>
              <a:ext cx="2850567" cy="455718"/>
              <a:chOff x="2038350" y="2679600"/>
              <a:chExt cx="2919413" cy="466725"/>
            </a:xfrm>
          </p:grpSpPr>
          <p:sp>
            <p:nvSpPr>
              <p:cNvPr id="71" name="Freeform: Shape 77"/>
              <p:cNvSpPr>
                <a:spLocks/>
              </p:cNvSpPr>
              <p:nvPr/>
            </p:nvSpPr>
            <p:spPr bwMode="auto">
              <a:xfrm>
                <a:off x="2038350" y="2679600"/>
                <a:ext cx="2919413" cy="466725"/>
              </a:xfrm>
              <a:custGeom>
                <a:avLst/>
                <a:gdLst/>
                <a:ahLst/>
                <a:cxnLst>
                  <a:cxn ang="0">
                    <a:pos x="0" y="72"/>
                  </a:cxn>
                  <a:cxn ang="0">
                    <a:pos x="72" y="0"/>
                  </a:cxn>
                  <a:cxn ang="0">
                    <a:pos x="1874" y="0"/>
                  </a:cxn>
                  <a:cxn ang="0">
                    <a:pos x="1946" y="72"/>
                  </a:cxn>
                  <a:cxn ang="0">
                    <a:pos x="1946" y="239"/>
                  </a:cxn>
                  <a:cxn ang="0">
                    <a:pos x="1874" y="311"/>
                  </a:cxn>
                  <a:cxn ang="0">
                    <a:pos x="72" y="311"/>
                  </a:cxn>
                  <a:cxn ang="0">
                    <a:pos x="0" y="239"/>
                  </a:cxn>
                  <a:cxn ang="0">
                    <a:pos x="0" y="72"/>
                  </a:cxn>
                  <a:cxn ang="0">
                    <a:pos x="1874" y="54"/>
                  </a:cxn>
                  <a:cxn ang="0">
                    <a:pos x="72" y="54"/>
                  </a:cxn>
                  <a:cxn ang="0">
                    <a:pos x="54" y="72"/>
                  </a:cxn>
                  <a:cxn ang="0">
                    <a:pos x="54" y="239"/>
                  </a:cxn>
                  <a:cxn ang="0">
                    <a:pos x="72" y="257"/>
                  </a:cxn>
                  <a:cxn ang="0">
                    <a:pos x="1874" y="257"/>
                  </a:cxn>
                  <a:cxn ang="0">
                    <a:pos x="1892" y="239"/>
                  </a:cxn>
                  <a:cxn ang="0">
                    <a:pos x="1892" y="72"/>
                  </a:cxn>
                  <a:cxn ang="0">
                    <a:pos x="1874" y="54"/>
                  </a:cxn>
                </a:cxnLst>
                <a:rect l="0" t="0" r="r" b="b"/>
                <a:pathLst>
                  <a:path w="1946" h="311">
                    <a:moveTo>
                      <a:pt x="0" y="72"/>
                    </a:moveTo>
                    <a:cubicBezTo>
                      <a:pt x="0" y="32"/>
                      <a:pt x="32" y="0"/>
                      <a:pt x="72" y="0"/>
                    </a:cubicBezTo>
                    <a:cubicBezTo>
                      <a:pt x="1874" y="0"/>
                      <a:pt x="1874" y="0"/>
                      <a:pt x="1874" y="0"/>
                    </a:cubicBezTo>
                    <a:cubicBezTo>
                      <a:pt x="1914" y="0"/>
                      <a:pt x="1946" y="32"/>
                      <a:pt x="1946" y="72"/>
                    </a:cubicBezTo>
                    <a:cubicBezTo>
                      <a:pt x="1946" y="239"/>
                      <a:pt x="1946" y="239"/>
                      <a:pt x="1946" y="239"/>
                    </a:cubicBezTo>
                    <a:cubicBezTo>
                      <a:pt x="1946" y="279"/>
                      <a:pt x="1914" y="311"/>
                      <a:pt x="1874" y="311"/>
                    </a:cubicBezTo>
                    <a:cubicBezTo>
                      <a:pt x="72" y="311"/>
                      <a:pt x="72" y="311"/>
                      <a:pt x="72" y="311"/>
                    </a:cubicBezTo>
                    <a:cubicBezTo>
                      <a:pt x="32" y="311"/>
                      <a:pt x="0" y="279"/>
                      <a:pt x="0" y="239"/>
                    </a:cubicBezTo>
                    <a:lnTo>
                      <a:pt x="0" y="72"/>
                    </a:lnTo>
                    <a:close/>
                    <a:moveTo>
                      <a:pt x="1874" y="54"/>
                    </a:moveTo>
                    <a:cubicBezTo>
                      <a:pt x="72" y="54"/>
                      <a:pt x="72" y="54"/>
                      <a:pt x="72" y="54"/>
                    </a:cubicBezTo>
                    <a:cubicBezTo>
                      <a:pt x="62" y="54"/>
                      <a:pt x="54" y="62"/>
                      <a:pt x="54" y="72"/>
                    </a:cubicBezTo>
                    <a:cubicBezTo>
                      <a:pt x="54" y="239"/>
                      <a:pt x="54" y="239"/>
                      <a:pt x="54" y="239"/>
                    </a:cubicBezTo>
                    <a:cubicBezTo>
                      <a:pt x="54" y="249"/>
                      <a:pt x="62" y="257"/>
                      <a:pt x="72" y="257"/>
                    </a:cubicBezTo>
                    <a:cubicBezTo>
                      <a:pt x="1874" y="257"/>
                      <a:pt x="1874" y="257"/>
                      <a:pt x="1874" y="257"/>
                    </a:cubicBezTo>
                    <a:cubicBezTo>
                      <a:pt x="1884" y="257"/>
                      <a:pt x="1892" y="249"/>
                      <a:pt x="1892" y="239"/>
                    </a:cubicBezTo>
                    <a:cubicBezTo>
                      <a:pt x="1892" y="72"/>
                      <a:pt x="1892" y="72"/>
                      <a:pt x="1892" y="72"/>
                    </a:cubicBezTo>
                    <a:cubicBezTo>
                      <a:pt x="1892" y="62"/>
                      <a:pt x="1884" y="54"/>
                      <a:pt x="1874" y="54"/>
                    </a:cubicBezTo>
                    <a:close/>
                  </a:path>
                </a:pathLst>
              </a:custGeom>
              <a:solidFill>
                <a:schemeClr val="accent2"/>
              </a:solidFill>
              <a:ln w="9525">
                <a:noFill/>
                <a:round/>
                <a:headEnd/>
                <a:tailEnd/>
              </a:ln>
            </p:spPr>
            <p:txBody>
              <a:bodyPr anchor="ctr"/>
              <a:lstStyle/>
              <a:p>
                <a:pPr algn="ctr"/>
                <a:endParaRPr/>
              </a:p>
            </p:txBody>
          </p:sp>
          <p:sp>
            <p:nvSpPr>
              <p:cNvPr id="72" name="Freeform: Shape 78"/>
              <p:cNvSpPr>
                <a:spLocks/>
              </p:cNvSpPr>
              <p:nvPr/>
            </p:nvSpPr>
            <p:spPr bwMode="auto">
              <a:xfrm>
                <a:off x="2078037" y="2720875"/>
                <a:ext cx="2840038" cy="384175"/>
              </a:xfrm>
              <a:custGeom>
                <a:avLst/>
                <a:gdLst/>
                <a:ahLst/>
                <a:cxnLst>
                  <a:cxn ang="0">
                    <a:pos x="45" y="257"/>
                  </a:cxn>
                  <a:cxn ang="0">
                    <a:pos x="0" y="212"/>
                  </a:cxn>
                  <a:cxn ang="0">
                    <a:pos x="0" y="45"/>
                  </a:cxn>
                  <a:cxn ang="0">
                    <a:pos x="45" y="0"/>
                  </a:cxn>
                  <a:cxn ang="0">
                    <a:pos x="1847" y="0"/>
                  </a:cxn>
                  <a:cxn ang="0">
                    <a:pos x="1892" y="45"/>
                  </a:cxn>
                  <a:cxn ang="0">
                    <a:pos x="1892" y="212"/>
                  </a:cxn>
                  <a:cxn ang="0">
                    <a:pos x="1847" y="257"/>
                  </a:cxn>
                  <a:cxn ang="0">
                    <a:pos x="45" y="257"/>
                  </a:cxn>
                </a:cxnLst>
                <a:rect l="0" t="0" r="r" b="b"/>
                <a:pathLst>
                  <a:path w="1892" h="257">
                    <a:moveTo>
                      <a:pt x="45" y="257"/>
                    </a:moveTo>
                    <a:cubicBezTo>
                      <a:pt x="20" y="257"/>
                      <a:pt x="0" y="237"/>
                      <a:pt x="0" y="212"/>
                    </a:cubicBezTo>
                    <a:cubicBezTo>
                      <a:pt x="0" y="45"/>
                      <a:pt x="0" y="45"/>
                      <a:pt x="0" y="45"/>
                    </a:cubicBezTo>
                    <a:cubicBezTo>
                      <a:pt x="0" y="20"/>
                      <a:pt x="20" y="0"/>
                      <a:pt x="45" y="0"/>
                    </a:cubicBezTo>
                    <a:cubicBezTo>
                      <a:pt x="1847" y="0"/>
                      <a:pt x="1847" y="0"/>
                      <a:pt x="1847" y="0"/>
                    </a:cubicBezTo>
                    <a:cubicBezTo>
                      <a:pt x="1872" y="0"/>
                      <a:pt x="1892" y="20"/>
                      <a:pt x="1892" y="45"/>
                    </a:cubicBezTo>
                    <a:cubicBezTo>
                      <a:pt x="1892" y="212"/>
                      <a:pt x="1892" y="212"/>
                      <a:pt x="1892" y="212"/>
                    </a:cubicBezTo>
                    <a:cubicBezTo>
                      <a:pt x="1892" y="237"/>
                      <a:pt x="1872" y="257"/>
                      <a:pt x="1847" y="257"/>
                    </a:cubicBezTo>
                    <a:lnTo>
                      <a:pt x="45" y="257"/>
                    </a:lnTo>
                    <a:close/>
                  </a:path>
                </a:pathLst>
              </a:custGeom>
              <a:solidFill>
                <a:schemeClr val="accent2"/>
              </a:solidFill>
              <a:ln w="12700">
                <a:solidFill>
                  <a:schemeClr val="accent2">
                    <a:lumMod val="75000"/>
                  </a:schemeClr>
                </a:solidFill>
                <a:round/>
                <a:headEnd/>
                <a:tailEnd/>
              </a:ln>
            </p:spPr>
            <p:txBody>
              <a:bodyPr anchor="ctr"/>
              <a:lstStyle/>
              <a:p>
                <a:pPr algn="ctr"/>
                <a:endParaRPr/>
              </a:p>
            </p:txBody>
          </p:sp>
          <p:sp>
            <p:nvSpPr>
              <p:cNvPr id="73" name="Oval 79"/>
              <p:cNvSpPr>
                <a:spLocks/>
              </p:cNvSpPr>
              <p:nvPr/>
            </p:nvSpPr>
            <p:spPr bwMode="auto">
              <a:xfrm>
                <a:off x="4457700" y="2744688"/>
                <a:ext cx="349250" cy="349250"/>
              </a:xfrm>
              <a:prstGeom prst="ellipse">
                <a:avLst/>
              </a:prstGeom>
              <a:solidFill>
                <a:schemeClr val="accent2">
                  <a:lumMod val="50000"/>
                </a:schemeClr>
              </a:solidFill>
              <a:ln w="9525">
                <a:noFill/>
                <a:round/>
                <a:headEnd/>
                <a:tailEnd/>
              </a:ln>
            </p:spPr>
            <p:txBody>
              <a:bodyPr anchor="ctr"/>
              <a:lstStyle/>
              <a:p>
                <a:pPr algn="ctr"/>
                <a:endParaRPr/>
              </a:p>
            </p:txBody>
          </p:sp>
          <p:sp>
            <p:nvSpPr>
              <p:cNvPr id="74" name="Freeform: Shape 80"/>
              <p:cNvSpPr>
                <a:spLocks/>
              </p:cNvSpPr>
              <p:nvPr/>
            </p:nvSpPr>
            <p:spPr bwMode="auto">
              <a:xfrm>
                <a:off x="2152650" y="2870100"/>
                <a:ext cx="2728913" cy="98425"/>
              </a:xfrm>
              <a:custGeom>
                <a:avLst/>
                <a:gdLst/>
                <a:ahLst/>
                <a:cxnLst>
                  <a:cxn ang="0">
                    <a:pos x="33" y="66"/>
                  </a:cxn>
                  <a:cxn ang="0">
                    <a:pos x="0" y="33"/>
                  </a:cxn>
                  <a:cxn ang="0">
                    <a:pos x="33" y="0"/>
                  </a:cxn>
                  <a:cxn ang="0">
                    <a:pos x="1786" y="0"/>
                  </a:cxn>
                  <a:cxn ang="0">
                    <a:pos x="1819" y="33"/>
                  </a:cxn>
                  <a:cxn ang="0">
                    <a:pos x="1786" y="66"/>
                  </a:cxn>
                  <a:cxn ang="0">
                    <a:pos x="33" y="66"/>
                  </a:cxn>
                  <a:cxn ang="0">
                    <a:pos x="20" y="33"/>
                  </a:cxn>
                  <a:cxn ang="0">
                    <a:pos x="33" y="45"/>
                  </a:cxn>
                  <a:cxn ang="0">
                    <a:pos x="1786" y="45"/>
                  </a:cxn>
                  <a:cxn ang="0">
                    <a:pos x="1799" y="33"/>
                  </a:cxn>
                  <a:cxn ang="0">
                    <a:pos x="1786" y="20"/>
                  </a:cxn>
                  <a:cxn ang="0">
                    <a:pos x="33" y="20"/>
                  </a:cxn>
                  <a:cxn ang="0">
                    <a:pos x="20" y="33"/>
                  </a:cxn>
                </a:cxnLst>
                <a:rect l="0" t="0" r="r" b="b"/>
                <a:pathLst>
                  <a:path w="1819" h="66">
                    <a:moveTo>
                      <a:pt x="33" y="66"/>
                    </a:moveTo>
                    <a:cubicBezTo>
                      <a:pt x="15" y="66"/>
                      <a:pt x="0" y="51"/>
                      <a:pt x="0" y="33"/>
                    </a:cubicBezTo>
                    <a:cubicBezTo>
                      <a:pt x="0" y="15"/>
                      <a:pt x="15" y="0"/>
                      <a:pt x="33" y="0"/>
                    </a:cubicBezTo>
                    <a:cubicBezTo>
                      <a:pt x="1786" y="0"/>
                      <a:pt x="1786" y="0"/>
                      <a:pt x="1786" y="0"/>
                    </a:cubicBezTo>
                    <a:cubicBezTo>
                      <a:pt x="1805" y="0"/>
                      <a:pt x="1819" y="15"/>
                      <a:pt x="1819" y="33"/>
                    </a:cubicBezTo>
                    <a:cubicBezTo>
                      <a:pt x="1819" y="51"/>
                      <a:pt x="1805" y="66"/>
                      <a:pt x="1786" y="66"/>
                    </a:cubicBezTo>
                    <a:lnTo>
                      <a:pt x="33" y="66"/>
                    </a:lnTo>
                    <a:close/>
                    <a:moveTo>
                      <a:pt x="20" y="33"/>
                    </a:moveTo>
                    <a:cubicBezTo>
                      <a:pt x="20" y="40"/>
                      <a:pt x="26" y="45"/>
                      <a:pt x="33" y="45"/>
                    </a:cubicBezTo>
                    <a:cubicBezTo>
                      <a:pt x="1786" y="45"/>
                      <a:pt x="1786" y="45"/>
                      <a:pt x="1786" y="45"/>
                    </a:cubicBezTo>
                    <a:cubicBezTo>
                      <a:pt x="1793" y="45"/>
                      <a:pt x="1799" y="40"/>
                      <a:pt x="1799" y="33"/>
                    </a:cubicBezTo>
                    <a:cubicBezTo>
                      <a:pt x="1799" y="26"/>
                      <a:pt x="1793" y="20"/>
                      <a:pt x="1786" y="20"/>
                    </a:cubicBezTo>
                    <a:cubicBezTo>
                      <a:pt x="33" y="20"/>
                      <a:pt x="33" y="20"/>
                      <a:pt x="33" y="20"/>
                    </a:cubicBezTo>
                    <a:cubicBezTo>
                      <a:pt x="26" y="20"/>
                      <a:pt x="20" y="26"/>
                      <a:pt x="20" y="33"/>
                    </a:cubicBezTo>
                    <a:close/>
                  </a:path>
                </a:pathLst>
              </a:custGeom>
              <a:solidFill>
                <a:schemeClr val="accent2">
                  <a:lumMod val="50000"/>
                </a:schemeClr>
              </a:solidFill>
              <a:ln w="9525">
                <a:noFill/>
                <a:round/>
                <a:headEnd/>
                <a:tailEnd/>
              </a:ln>
            </p:spPr>
            <p:txBody>
              <a:bodyPr anchor="ctr"/>
              <a:lstStyle/>
              <a:p>
                <a:pPr algn="ctr"/>
                <a:endParaRPr/>
              </a:p>
            </p:txBody>
          </p:sp>
          <p:sp>
            <p:nvSpPr>
              <p:cNvPr id="75" name="Freeform: Shape 81"/>
              <p:cNvSpPr>
                <a:spLocks/>
              </p:cNvSpPr>
              <p:nvPr/>
            </p:nvSpPr>
            <p:spPr bwMode="auto">
              <a:xfrm>
                <a:off x="2166937" y="2885975"/>
                <a:ext cx="2700338" cy="68263"/>
              </a:xfrm>
              <a:custGeom>
                <a:avLst/>
                <a:gdLst/>
                <a:ahLst/>
                <a:cxnLst>
                  <a:cxn ang="0">
                    <a:pos x="1799" y="23"/>
                  </a:cxn>
                  <a:cxn ang="0">
                    <a:pos x="1776" y="46"/>
                  </a:cxn>
                  <a:cxn ang="0">
                    <a:pos x="23" y="46"/>
                  </a:cxn>
                  <a:cxn ang="0">
                    <a:pos x="0" y="23"/>
                  </a:cxn>
                  <a:cxn ang="0">
                    <a:pos x="23" y="0"/>
                  </a:cxn>
                  <a:cxn ang="0">
                    <a:pos x="1776" y="0"/>
                  </a:cxn>
                  <a:cxn ang="0">
                    <a:pos x="1799" y="23"/>
                  </a:cxn>
                </a:cxnLst>
                <a:rect l="0" t="0" r="r" b="b"/>
                <a:pathLst>
                  <a:path w="1799" h="46">
                    <a:moveTo>
                      <a:pt x="1799" y="23"/>
                    </a:moveTo>
                    <a:cubicBezTo>
                      <a:pt x="1799" y="35"/>
                      <a:pt x="1789" y="46"/>
                      <a:pt x="1776" y="46"/>
                    </a:cubicBezTo>
                    <a:cubicBezTo>
                      <a:pt x="23" y="46"/>
                      <a:pt x="23" y="46"/>
                      <a:pt x="23" y="46"/>
                    </a:cubicBezTo>
                    <a:cubicBezTo>
                      <a:pt x="10" y="46"/>
                      <a:pt x="0" y="35"/>
                      <a:pt x="0" y="23"/>
                    </a:cubicBezTo>
                    <a:cubicBezTo>
                      <a:pt x="0" y="10"/>
                      <a:pt x="10" y="0"/>
                      <a:pt x="23" y="0"/>
                    </a:cubicBezTo>
                    <a:cubicBezTo>
                      <a:pt x="1776" y="0"/>
                      <a:pt x="1776" y="0"/>
                      <a:pt x="1776" y="0"/>
                    </a:cubicBezTo>
                    <a:cubicBezTo>
                      <a:pt x="1789" y="0"/>
                      <a:pt x="1799" y="10"/>
                      <a:pt x="1799" y="23"/>
                    </a:cubicBezTo>
                    <a:close/>
                  </a:path>
                </a:pathLst>
              </a:custGeom>
              <a:solidFill>
                <a:schemeClr val="bg1"/>
              </a:solidFill>
              <a:ln w="9525">
                <a:noFill/>
                <a:round/>
                <a:headEnd/>
                <a:tailEnd/>
              </a:ln>
            </p:spPr>
            <p:txBody>
              <a:bodyPr anchor="ctr"/>
              <a:lstStyle/>
              <a:p>
                <a:pPr algn="ctr"/>
                <a:endParaRPr/>
              </a:p>
            </p:txBody>
          </p:sp>
          <p:sp>
            <p:nvSpPr>
              <p:cNvPr id="76" name="Oval 82"/>
              <p:cNvSpPr>
                <a:spLocks/>
              </p:cNvSpPr>
              <p:nvPr/>
            </p:nvSpPr>
            <p:spPr bwMode="auto">
              <a:xfrm>
                <a:off x="4478337" y="2765325"/>
                <a:ext cx="309563" cy="309563"/>
              </a:xfrm>
              <a:prstGeom prst="ellipse">
                <a:avLst/>
              </a:prstGeom>
              <a:solidFill>
                <a:schemeClr val="bg1"/>
              </a:solidFill>
              <a:ln w="9525">
                <a:noFill/>
                <a:round/>
                <a:headEnd/>
                <a:tailEnd/>
              </a:ln>
            </p:spPr>
            <p:txBody>
              <a:bodyPr anchor="ctr"/>
              <a:lstStyle/>
              <a:p>
                <a:pPr algn="ctr"/>
                <a:endParaRPr/>
              </a:p>
            </p:txBody>
          </p:sp>
          <p:sp>
            <p:nvSpPr>
              <p:cNvPr id="77" name="TextBox 83"/>
              <p:cNvSpPr txBox="1"/>
              <p:nvPr/>
            </p:nvSpPr>
            <p:spPr>
              <a:xfrm>
                <a:off x="4505069" y="2781300"/>
                <a:ext cx="272361" cy="212767"/>
              </a:xfrm>
              <a:prstGeom prst="rect">
                <a:avLst/>
              </a:prstGeom>
              <a:noFill/>
            </p:spPr>
            <p:txBody>
              <a:bodyPr wrap="none">
                <a:normAutofit fontScale="77500" lnSpcReduction="20000"/>
              </a:bodyPr>
              <a:lstStyle/>
              <a:p>
                <a:pPr algn="ctr"/>
                <a:r>
                  <a:rPr lang="en-US" sz="1200" b="1" dirty="0">
                    <a:solidFill>
                      <a:schemeClr val="accent2"/>
                    </a:solidFill>
                  </a:rPr>
                  <a:t>02</a:t>
                </a:r>
              </a:p>
            </p:txBody>
          </p:sp>
        </p:grpSp>
        <p:sp>
          <p:nvSpPr>
            <p:cNvPr id="7" name="Freeform: Shape 85"/>
            <p:cNvSpPr>
              <a:spLocks/>
            </p:cNvSpPr>
            <p:nvPr/>
          </p:nvSpPr>
          <p:spPr bwMode="auto">
            <a:xfrm>
              <a:off x="1824210" y="924566"/>
              <a:ext cx="455718" cy="2255343"/>
            </a:xfrm>
            <a:custGeom>
              <a:avLst/>
              <a:gdLst/>
              <a:ahLst/>
              <a:cxnLst>
                <a:cxn ang="0">
                  <a:pos x="72" y="1539"/>
                </a:cxn>
                <a:cxn ang="0">
                  <a:pos x="0" y="1467"/>
                </a:cxn>
                <a:cxn ang="0">
                  <a:pos x="0" y="72"/>
                </a:cxn>
                <a:cxn ang="0">
                  <a:pos x="72" y="0"/>
                </a:cxn>
                <a:cxn ang="0">
                  <a:pos x="239" y="0"/>
                </a:cxn>
                <a:cxn ang="0">
                  <a:pos x="311" y="72"/>
                </a:cxn>
                <a:cxn ang="0">
                  <a:pos x="311" y="1467"/>
                </a:cxn>
                <a:cxn ang="0">
                  <a:pos x="239" y="1539"/>
                </a:cxn>
                <a:cxn ang="0">
                  <a:pos x="72" y="1539"/>
                </a:cxn>
                <a:cxn ang="0">
                  <a:pos x="54" y="72"/>
                </a:cxn>
                <a:cxn ang="0">
                  <a:pos x="54" y="1467"/>
                </a:cxn>
                <a:cxn ang="0">
                  <a:pos x="72" y="1485"/>
                </a:cxn>
                <a:cxn ang="0">
                  <a:pos x="239" y="1485"/>
                </a:cxn>
                <a:cxn ang="0">
                  <a:pos x="257" y="1467"/>
                </a:cxn>
                <a:cxn ang="0">
                  <a:pos x="257" y="72"/>
                </a:cxn>
                <a:cxn ang="0">
                  <a:pos x="239" y="54"/>
                </a:cxn>
                <a:cxn ang="0">
                  <a:pos x="72" y="54"/>
                </a:cxn>
                <a:cxn ang="0">
                  <a:pos x="54" y="72"/>
                </a:cxn>
              </a:cxnLst>
              <a:rect l="0" t="0" r="r" b="b"/>
              <a:pathLst>
                <a:path w="311" h="1539">
                  <a:moveTo>
                    <a:pt x="72" y="1539"/>
                  </a:moveTo>
                  <a:cubicBezTo>
                    <a:pt x="32" y="1539"/>
                    <a:pt x="0" y="1506"/>
                    <a:pt x="0" y="1467"/>
                  </a:cubicBezTo>
                  <a:cubicBezTo>
                    <a:pt x="0" y="72"/>
                    <a:pt x="0" y="72"/>
                    <a:pt x="0" y="72"/>
                  </a:cubicBezTo>
                  <a:cubicBezTo>
                    <a:pt x="0" y="32"/>
                    <a:pt x="32" y="0"/>
                    <a:pt x="72" y="0"/>
                  </a:cubicBezTo>
                  <a:cubicBezTo>
                    <a:pt x="239" y="0"/>
                    <a:pt x="239" y="0"/>
                    <a:pt x="239" y="0"/>
                  </a:cubicBezTo>
                  <a:cubicBezTo>
                    <a:pt x="279" y="0"/>
                    <a:pt x="311" y="32"/>
                    <a:pt x="311" y="72"/>
                  </a:cubicBezTo>
                  <a:cubicBezTo>
                    <a:pt x="311" y="1467"/>
                    <a:pt x="311" y="1467"/>
                    <a:pt x="311" y="1467"/>
                  </a:cubicBezTo>
                  <a:cubicBezTo>
                    <a:pt x="311" y="1506"/>
                    <a:pt x="279" y="1539"/>
                    <a:pt x="239" y="1539"/>
                  </a:cubicBezTo>
                  <a:lnTo>
                    <a:pt x="72" y="1539"/>
                  </a:lnTo>
                  <a:close/>
                  <a:moveTo>
                    <a:pt x="54" y="72"/>
                  </a:moveTo>
                  <a:cubicBezTo>
                    <a:pt x="54" y="1467"/>
                    <a:pt x="54" y="1467"/>
                    <a:pt x="54" y="1467"/>
                  </a:cubicBezTo>
                  <a:cubicBezTo>
                    <a:pt x="54" y="1477"/>
                    <a:pt x="62" y="1485"/>
                    <a:pt x="72" y="1485"/>
                  </a:cubicBezTo>
                  <a:cubicBezTo>
                    <a:pt x="239" y="1485"/>
                    <a:pt x="239" y="1485"/>
                    <a:pt x="239" y="1485"/>
                  </a:cubicBezTo>
                  <a:cubicBezTo>
                    <a:pt x="249" y="1485"/>
                    <a:pt x="257" y="1477"/>
                    <a:pt x="257" y="1467"/>
                  </a:cubicBezTo>
                  <a:cubicBezTo>
                    <a:pt x="257" y="72"/>
                    <a:pt x="257" y="72"/>
                    <a:pt x="257" y="72"/>
                  </a:cubicBezTo>
                  <a:cubicBezTo>
                    <a:pt x="257" y="62"/>
                    <a:pt x="249" y="54"/>
                    <a:pt x="239" y="54"/>
                  </a:cubicBezTo>
                  <a:cubicBezTo>
                    <a:pt x="72" y="54"/>
                    <a:pt x="72" y="54"/>
                    <a:pt x="72" y="54"/>
                  </a:cubicBezTo>
                  <a:cubicBezTo>
                    <a:pt x="62" y="54"/>
                    <a:pt x="54" y="62"/>
                    <a:pt x="54" y="72"/>
                  </a:cubicBezTo>
                  <a:close/>
                </a:path>
              </a:pathLst>
            </a:custGeom>
            <a:solidFill>
              <a:schemeClr val="tx1">
                <a:lumMod val="50000"/>
                <a:lumOff val="50000"/>
              </a:schemeClr>
            </a:solidFill>
            <a:ln w="9525">
              <a:noFill/>
              <a:round/>
              <a:headEnd/>
              <a:tailEnd/>
            </a:ln>
          </p:spPr>
          <p:txBody>
            <a:bodyPr anchor="ctr"/>
            <a:lstStyle/>
            <a:p>
              <a:pPr algn="ctr"/>
              <a:endParaRPr/>
            </a:p>
          </p:txBody>
        </p:sp>
        <p:sp>
          <p:nvSpPr>
            <p:cNvPr id="8" name="Freeform: Shape 86"/>
            <p:cNvSpPr>
              <a:spLocks/>
            </p:cNvSpPr>
            <p:nvPr/>
          </p:nvSpPr>
          <p:spPr bwMode="auto">
            <a:xfrm>
              <a:off x="1864512" y="964869"/>
              <a:ext cx="376666" cy="2174739"/>
            </a:xfrm>
            <a:custGeom>
              <a:avLst/>
              <a:gdLst/>
              <a:ahLst/>
              <a:cxnLst>
                <a:cxn ang="0">
                  <a:pos x="257" y="1440"/>
                </a:cxn>
                <a:cxn ang="0">
                  <a:pos x="212" y="1485"/>
                </a:cxn>
                <a:cxn ang="0">
                  <a:pos x="45" y="1485"/>
                </a:cxn>
                <a:cxn ang="0">
                  <a:pos x="0" y="1440"/>
                </a:cxn>
                <a:cxn ang="0">
                  <a:pos x="0" y="45"/>
                </a:cxn>
                <a:cxn ang="0">
                  <a:pos x="45" y="0"/>
                </a:cxn>
                <a:cxn ang="0">
                  <a:pos x="212" y="0"/>
                </a:cxn>
                <a:cxn ang="0">
                  <a:pos x="257" y="45"/>
                </a:cxn>
                <a:cxn ang="0">
                  <a:pos x="257" y="1440"/>
                </a:cxn>
              </a:cxnLst>
              <a:rect l="0" t="0" r="r" b="b"/>
              <a:pathLst>
                <a:path w="257" h="1485">
                  <a:moveTo>
                    <a:pt x="257" y="1440"/>
                  </a:moveTo>
                  <a:cubicBezTo>
                    <a:pt x="257" y="1464"/>
                    <a:pt x="237" y="1485"/>
                    <a:pt x="212" y="1485"/>
                  </a:cubicBezTo>
                  <a:cubicBezTo>
                    <a:pt x="45" y="1485"/>
                    <a:pt x="45" y="1485"/>
                    <a:pt x="45" y="1485"/>
                  </a:cubicBezTo>
                  <a:cubicBezTo>
                    <a:pt x="20" y="1485"/>
                    <a:pt x="0" y="1464"/>
                    <a:pt x="0" y="1440"/>
                  </a:cubicBezTo>
                  <a:cubicBezTo>
                    <a:pt x="0" y="45"/>
                    <a:pt x="0" y="45"/>
                    <a:pt x="0" y="45"/>
                  </a:cubicBezTo>
                  <a:cubicBezTo>
                    <a:pt x="0" y="20"/>
                    <a:pt x="20" y="0"/>
                    <a:pt x="45" y="0"/>
                  </a:cubicBezTo>
                  <a:cubicBezTo>
                    <a:pt x="212" y="0"/>
                    <a:pt x="212" y="0"/>
                    <a:pt x="212" y="0"/>
                  </a:cubicBezTo>
                  <a:cubicBezTo>
                    <a:pt x="237" y="0"/>
                    <a:pt x="257" y="20"/>
                    <a:pt x="257" y="45"/>
                  </a:cubicBezTo>
                  <a:lnTo>
                    <a:pt x="257" y="1440"/>
                  </a:lnTo>
                  <a:close/>
                </a:path>
              </a:pathLst>
            </a:custGeom>
            <a:solidFill>
              <a:schemeClr val="bg1">
                <a:lumMod val="75000"/>
              </a:schemeClr>
            </a:solidFill>
            <a:ln w="19050">
              <a:solidFill>
                <a:schemeClr val="tx1">
                  <a:lumMod val="75000"/>
                  <a:lumOff val="25000"/>
                </a:schemeClr>
              </a:solidFill>
              <a:round/>
              <a:headEnd/>
              <a:tailEnd/>
            </a:ln>
          </p:spPr>
          <p:txBody>
            <a:bodyPr anchor="ctr"/>
            <a:lstStyle/>
            <a:p>
              <a:pPr algn="ctr"/>
              <a:endParaRPr/>
            </a:p>
          </p:txBody>
        </p:sp>
        <p:sp>
          <p:nvSpPr>
            <p:cNvPr id="9" name="Oval 87"/>
            <p:cNvSpPr>
              <a:spLocks/>
            </p:cNvSpPr>
            <p:nvPr/>
          </p:nvSpPr>
          <p:spPr bwMode="auto">
            <a:xfrm>
              <a:off x="1410344" y="1730600"/>
              <a:ext cx="1297404" cy="1295853"/>
            </a:xfrm>
            <a:prstGeom prst="ellipse">
              <a:avLst/>
            </a:prstGeom>
            <a:solidFill>
              <a:schemeClr val="bg1">
                <a:lumMod val="85000"/>
              </a:schemeClr>
            </a:solidFill>
            <a:ln w="9525">
              <a:noFill/>
              <a:round/>
              <a:headEnd/>
              <a:tailEnd/>
            </a:ln>
          </p:spPr>
          <p:txBody>
            <a:bodyPr anchor="ctr"/>
            <a:lstStyle/>
            <a:p>
              <a:pPr algn="ctr"/>
              <a:endParaRPr/>
            </a:p>
          </p:txBody>
        </p:sp>
        <p:sp>
          <p:nvSpPr>
            <p:cNvPr id="10" name="Oval 88"/>
            <p:cNvSpPr>
              <a:spLocks/>
            </p:cNvSpPr>
            <p:nvPr/>
          </p:nvSpPr>
          <p:spPr bwMode="auto">
            <a:xfrm>
              <a:off x="1490946" y="1811203"/>
              <a:ext cx="1134646" cy="1134646"/>
            </a:xfrm>
            <a:prstGeom prst="ellipse">
              <a:avLst/>
            </a:prstGeom>
            <a:solidFill>
              <a:schemeClr val="bg1">
                <a:lumMod val="65000"/>
              </a:schemeClr>
            </a:solidFill>
            <a:ln w="9525">
              <a:noFill/>
              <a:round/>
              <a:headEnd/>
              <a:tailEnd/>
            </a:ln>
          </p:spPr>
          <p:txBody>
            <a:bodyPr vert="horz" wrap="none" lIns="91440" tIns="45720" rIns="91440" bIns="45720" anchor="b" anchorCtr="1" compatLnSpc="1">
              <a:prstTxWarp prst="textNoShape">
                <a:avLst/>
              </a:prstTxWarp>
              <a:normAutofit/>
            </a:bodyPr>
            <a:lstStyle/>
            <a:p>
              <a:pPr algn="ctr"/>
              <a:r>
                <a:rPr lang="zh-CN" altLang="en-US" sz="1400" b="1">
                  <a:solidFill>
                    <a:schemeClr val="bg1"/>
                  </a:solidFill>
                </a:rPr>
                <a:t>标题文本预设</a:t>
              </a:r>
            </a:p>
          </p:txBody>
        </p:sp>
        <p:grpSp>
          <p:nvGrpSpPr>
            <p:cNvPr id="11" name="Group 6"/>
            <p:cNvGrpSpPr/>
            <p:nvPr/>
          </p:nvGrpSpPr>
          <p:grpSpPr>
            <a:xfrm>
              <a:off x="1086380" y="2178567"/>
              <a:ext cx="644826" cy="1201299"/>
              <a:chOff x="1448506" y="2904756"/>
              <a:chExt cx="859768" cy="1601731"/>
            </a:xfrm>
          </p:grpSpPr>
          <p:sp>
            <p:nvSpPr>
              <p:cNvPr id="62" name="Freeform: Shape 90"/>
              <p:cNvSpPr>
                <a:spLocks/>
              </p:cNvSpPr>
              <p:nvPr/>
            </p:nvSpPr>
            <p:spPr bwMode="auto">
              <a:xfrm>
                <a:off x="1448506" y="2904756"/>
                <a:ext cx="859768" cy="1599664"/>
              </a:xfrm>
              <a:custGeom>
                <a:avLst/>
                <a:gdLst/>
                <a:ahLst/>
                <a:cxnLst>
                  <a:cxn ang="0">
                    <a:pos x="311" y="819"/>
                  </a:cxn>
                  <a:cxn ang="0">
                    <a:pos x="386" y="637"/>
                  </a:cxn>
                  <a:cxn ang="0">
                    <a:pos x="367" y="344"/>
                  </a:cxn>
                  <a:cxn ang="0">
                    <a:pos x="274" y="5"/>
                  </a:cxn>
                  <a:cxn ang="0">
                    <a:pos x="220" y="49"/>
                  </a:cxn>
                  <a:cxn ang="0">
                    <a:pos x="14" y="340"/>
                  </a:cxn>
                  <a:cxn ang="0">
                    <a:pos x="74" y="680"/>
                  </a:cxn>
                  <a:cxn ang="0">
                    <a:pos x="22" y="814"/>
                  </a:cxn>
                  <a:cxn ang="0">
                    <a:pos x="311" y="819"/>
                  </a:cxn>
                </a:cxnLst>
                <a:rect l="0" t="0" r="r" b="b"/>
                <a:pathLst>
                  <a:path w="440" h="819">
                    <a:moveTo>
                      <a:pt x="311" y="819"/>
                    </a:moveTo>
                    <a:cubicBezTo>
                      <a:pt x="311" y="819"/>
                      <a:pt x="411" y="765"/>
                      <a:pt x="386" y="637"/>
                    </a:cubicBezTo>
                    <a:cubicBezTo>
                      <a:pt x="386" y="637"/>
                      <a:pt x="440" y="505"/>
                      <a:pt x="367" y="344"/>
                    </a:cubicBezTo>
                    <a:cubicBezTo>
                      <a:pt x="295" y="184"/>
                      <a:pt x="394" y="32"/>
                      <a:pt x="274" y="5"/>
                    </a:cubicBezTo>
                    <a:cubicBezTo>
                      <a:pt x="274" y="5"/>
                      <a:pt x="232" y="0"/>
                      <a:pt x="220" y="49"/>
                    </a:cubicBezTo>
                    <a:cubicBezTo>
                      <a:pt x="220" y="49"/>
                      <a:pt x="0" y="238"/>
                      <a:pt x="14" y="340"/>
                    </a:cubicBezTo>
                    <a:cubicBezTo>
                      <a:pt x="28" y="442"/>
                      <a:pt x="98" y="609"/>
                      <a:pt x="74" y="680"/>
                    </a:cubicBezTo>
                    <a:cubicBezTo>
                      <a:pt x="50" y="751"/>
                      <a:pt x="22" y="814"/>
                      <a:pt x="22" y="814"/>
                    </a:cubicBezTo>
                    <a:cubicBezTo>
                      <a:pt x="311" y="819"/>
                      <a:pt x="311" y="819"/>
                      <a:pt x="311" y="819"/>
                    </a:cubicBezTo>
                  </a:path>
                </a:pathLst>
              </a:custGeom>
              <a:solidFill>
                <a:schemeClr val="accent1">
                  <a:lumMod val="20000"/>
                  <a:lumOff val="80000"/>
                </a:schemeClr>
              </a:solidFill>
              <a:ln w="9525">
                <a:noFill/>
                <a:round/>
                <a:headEnd/>
                <a:tailEnd/>
              </a:ln>
            </p:spPr>
            <p:txBody>
              <a:bodyPr anchor="ctr"/>
              <a:lstStyle/>
              <a:p>
                <a:pPr algn="ctr"/>
                <a:endParaRPr/>
              </a:p>
            </p:txBody>
          </p:sp>
          <p:sp>
            <p:nvSpPr>
              <p:cNvPr id="63" name="Freeform: Shape 91"/>
              <p:cNvSpPr>
                <a:spLocks/>
              </p:cNvSpPr>
              <p:nvPr/>
            </p:nvSpPr>
            <p:spPr bwMode="auto">
              <a:xfrm>
                <a:off x="1851522" y="3006027"/>
                <a:ext cx="20667" cy="18601"/>
              </a:xfrm>
              <a:custGeom>
                <a:avLst/>
                <a:gdLst/>
                <a:ahLst/>
                <a:cxnLst>
                  <a:cxn ang="0">
                    <a:pos x="11" y="0"/>
                  </a:cxn>
                  <a:cxn ang="0">
                    <a:pos x="0" y="9"/>
                  </a:cxn>
                  <a:cxn ang="0">
                    <a:pos x="0" y="9"/>
                  </a:cxn>
                  <a:cxn ang="0">
                    <a:pos x="11" y="0"/>
                  </a:cxn>
                  <a:cxn ang="0">
                    <a:pos x="11" y="0"/>
                  </a:cxn>
                </a:cxnLst>
                <a:rect l="0" t="0" r="r" b="b"/>
                <a:pathLst>
                  <a:path w="11" h="9">
                    <a:moveTo>
                      <a:pt x="11" y="0"/>
                    </a:moveTo>
                    <a:cubicBezTo>
                      <a:pt x="8" y="2"/>
                      <a:pt x="5" y="5"/>
                      <a:pt x="0" y="9"/>
                    </a:cubicBezTo>
                    <a:cubicBezTo>
                      <a:pt x="0" y="9"/>
                      <a:pt x="0" y="9"/>
                      <a:pt x="0" y="9"/>
                    </a:cubicBezTo>
                    <a:cubicBezTo>
                      <a:pt x="5" y="5"/>
                      <a:pt x="8" y="2"/>
                      <a:pt x="11" y="0"/>
                    </a:cubicBezTo>
                    <a:cubicBezTo>
                      <a:pt x="11" y="0"/>
                      <a:pt x="11" y="0"/>
                      <a:pt x="11" y="0"/>
                    </a:cubicBezTo>
                  </a:path>
                </a:pathLst>
              </a:custGeom>
              <a:solidFill>
                <a:srgbClr val="DBDBDB"/>
              </a:solidFill>
              <a:ln w="9525">
                <a:noFill/>
                <a:round/>
                <a:headEnd/>
                <a:tailEnd/>
              </a:ln>
            </p:spPr>
            <p:txBody>
              <a:bodyPr anchor="ctr"/>
              <a:lstStyle/>
              <a:p>
                <a:pPr algn="ctr"/>
                <a:endParaRPr/>
              </a:p>
            </p:txBody>
          </p:sp>
          <p:sp>
            <p:nvSpPr>
              <p:cNvPr id="64" name="Freeform: Shape 92"/>
              <p:cNvSpPr>
                <a:spLocks/>
              </p:cNvSpPr>
              <p:nvPr/>
            </p:nvSpPr>
            <p:spPr bwMode="auto">
              <a:xfrm>
                <a:off x="1679982" y="3006027"/>
                <a:ext cx="210808" cy="555956"/>
              </a:xfrm>
              <a:custGeom>
                <a:avLst/>
                <a:gdLst/>
                <a:ahLst/>
                <a:cxnLst>
                  <a:cxn ang="0">
                    <a:pos x="98" y="0"/>
                  </a:cxn>
                  <a:cxn ang="0">
                    <a:pos x="87" y="9"/>
                  </a:cxn>
                  <a:cxn ang="0">
                    <a:pos x="21" y="175"/>
                  </a:cxn>
                  <a:cxn ang="0">
                    <a:pos x="91" y="284"/>
                  </a:cxn>
                  <a:cxn ang="0">
                    <a:pos x="95" y="138"/>
                  </a:cxn>
                  <a:cxn ang="0">
                    <a:pos x="98" y="0"/>
                  </a:cxn>
                </a:cxnLst>
                <a:rect l="0" t="0" r="r" b="b"/>
                <a:pathLst>
                  <a:path w="107" h="284">
                    <a:moveTo>
                      <a:pt x="98" y="0"/>
                    </a:moveTo>
                    <a:cubicBezTo>
                      <a:pt x="95" y="2"/>
                      <a:pt x="92" y="5"/>
                      <a:pt x="87" y="9"/>
                    </a:cubicBezTo>
                    <a:cubicBezTo>
                      <a:pt x="78" y="69"/>
                      <a:pt x="39" y="141"/>
                      <a:pt x="21" y="175"/>
                    </a:cubicBezTo>
                    <a:cubicBezTo>
                      <a:pt x="0" y="215"/>
                      <a:pt x="91" y="284"/>
                      <a:pt x="91" y="284"/>
                    </a:cubicBezTo>
                    <a:cubicBezTo>
                      <a:pt x="91" y="284"/>
                      <a:pt x="107" y="208"/>
                      <a:pt x="95" y="138"/>
                    </a:cubicBezTo>
                    <a:cubicBezTo>
                      <a:pt x="87" y="92"/>
                      <a:pt x="93" y="34"/>
                      <a:pt x="98"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65" name="Freeform: Shape 93"/>
              <p:cNvSpPr>
                <a:spLocks/>
              </p:cNvSpPr>
              <p:nvPr/>
            </p:nvSpPr>
            <p:spPr bwMode="auto">
              <a:xfrm>
                <a:off x="1915592" y="2968826"/>
                <a:ext cx="144672" cy="109538"/>
              </a:xfrm>
              <a:custGeom>
                <a:avLst/>
                <a:gdLst/>
                <a:ahLst/>
                <a:cxnLst>
                  <a:cxn ang="0">
                    <a:pos x="73" y="33"/>
                  </a:cxn>
                  <a:cxn ang="0">
                    <a:pos x="61" y="49"/>
                  </a:cxn>
                  <a:cxn ang="0">
                    <a:pos x="21" y="55"/>
                  </a:cxn>
                  <a:cxn ang="0">
                    <a:pos x="5" y="44"/>
                  </a:cxn>
                  <a:cxn ang="0">
                    <a:pos x="1" y="23"/>
                  </a:cxn>
                  <a:cxn ang="0">
                    <a:pos x="13" y="7"/>
                  </a:cxn>
                  <a:cxn ang="0">
                    <a:pos x="53" y="1"/>
                  </a:cxn>
                  <a:cxn ang="0">
                    <a:pos x="69" y="13"/>
                  </a:cxn>
                  <a:cxn ang="0">
                    <a:pos x="73" y="33"/>
                  </a:cxn>
                </a:cxnLst>
                <a:rect l="0" t="0" r="r" b="b"/>
                <a:pathLst>
                  <a:path w="74" h="56">
                    <a:moveTo>
                      <a:pt x="73" y="33"/>
                    </a:moveTo>
                    <a:cubicBezTo>
                      <a:pt x="74" y="40"/>
                      <a:pt x="69" y="47"/>
                      <a:pt x="61" y="49"/>
                    </a:cubicBezTo>
                    <a:cubicBezTo>
                      <a:pt x="21" y="55"/>
                      <a:pt x="21" y="55"/>
                      <a:pt x="21" y="55"/>
                    </a:cubicBezTo>
                    <a:cubicBezTo>
                      <a:pt x="13" y="56"/>
                      <a:pt x="6" y="51"/>
                      <a:pt x="5" y="44"/>
                    </a:cubicBezTo>
                    <a:cubicBezTo>
                      <a:pt x="1" y="23"/>
                      <a:pt x="1" y="23"/>
                      <a:pt x="1" y="23"/>
                    </a:cubicBezTo>
                    <a:cubicBezTo>
                      <a:pt x="0" y="16"/>
                      <a:pt x="5" y="9"/>
                      <a:pt x="13" y="7"/>
                    </a:cubicBezTo>
                    <a:cubicBezTo>
                      <a:pt x="53" y="1"/>
                      <a:pt x="53" y="1"/>
                      <a:pt x="53" y="1"/>
                    </a:cubicBezTo>
                    <a:cubicBezTo>
                      <a:pt x="61" y="0"/>
                      <a:pt x="68" y="5"/>
                      <a:pt x="69" y="13"/>
                    </a:cubicBezTo>
                    <a:lnTo>
                      <a:pt x="73" y="33"/>
                    </a:lnTo>
                    <a:close/>
                  </a:path>
                </a:pathLst>
              </a:custGeom>
              <a:solidFill>
                <a:schemeClr val="accent1">
                  <a:lumMod val="40000"/>
                  <a:lumOff val="60000"/>
                </a:schemeClr>
              </a:solidFill>
              <a:ln w="9525">
                <a:noFill/>
                <a:round/>
                <a:headEnd/>
                <a:tailEnd/>
              </a:ln>
            </p:spPr>
            <p:txBody>
              <a:bodyPr anchor="ctr"/>
              <a:lstStyle/>
              <a:p>
                <a:pPr algn="ctr"/>
                <a:endParaRPr/>
              </a:p>
            </p:txBody>
          </p:sp>
          <p:sp>
            <p:nvSpPr>
              <p:cNvPr id="66" name="Freeform: Shape 94"/>
              <p:cNvSpPr>
                <a:spLocks/>
              </p:cNvSpPr>
              <p:nvPr/>
            </p:nvSpPr>
            <p:spPr bwMode="auto">
              <a:xfrm>
                <a:off x="2118133" y="3411110"/>
                <a:ext cx="4133" cy="20667"/>
              </a:xfrm>
              <a:custGeom>
                <a:avLst/>
                <a:gdLst/>
                <a:ahLst/>
                <a:cxnLst>
                  <a:cxn ang="0">
                    <a:pos x="2" y="11"/>
                  </a:cxn>
                  <a:cxn ang="0">
                    <a:pos x="2" y="11"/>
                  </a:cxn>
                  <a:cxn ang="0">
                    <a:pos x="2" y="11"/>
                  </a:cxn>
                  <a:cxn ang="0">
                    <a:pos x="0" y="0"/>
                  </a:cxn>
                  <a:cxn ang="0">
                    <a:pos x="2" y="11"/>
                  </a:cxn>
                  <a:cxn ang="0">
                    <a:pos x="0" y="0"/>
                  </a:cxn>
                </a:cxnLst>
                <a:rect l="0" t="0" r="r" b="b"/>
                <a:pathLst>
                  <a:path w="2" h="11">
                    <a:moveTo>
                      <a:pt x="2" y="11"/>
                    </a:moveTo>
                    <a:cubicBezTo>
                      <a:pt x="2" y="11"/>
                      <a:pt x="2" y="11"/>
                      <a:pt x="2" y="11"/>
                    </a:cubicBezTo>
                    <a:cubicBezTo>
                      <a:pt x="2" y="11"/>
                      <a:pt x="2" y="11"/>
                      <a:pt x="2" y="11"/>
                    </a:cubicBezTo>
                    <a:moveTo>
                      <a:pt x="0" y="0"/>
                    </a:moveTo>
                    <a:cubicBezTo>
                      <a:pt x="0" y="4"/>
                      <a:pt x="1" y="7"/>
                      <a:pt x="2" y="11"/>
                    </a:cubicBezTo>
                    <a:cubicBezTo>
                      <a:pt x="1" y="7"/>
                      <a:pt x="0" y="4"/>
                      <a:pt x="0" y="0"/>
                    </a:cubicBezTo>
                  </a:path>
                </a:pathLst>
              </a:custGeom>
              <a:solidFill>
                <a:srgbClr val="9E1D1D"/>
              </a:solidFill>
              <a:ln w="9525">
                <a:noFill/>
                <a:round/>
                <a:headEnd/>
                <a:tailEnd/>
              </a:ln>
            </p:spPr>
            <p:txBody>
              <a:bodyPr anchor="ctr"/>
              <a:lstStyle/>
              <a:p>
                <a:pPr algn="ctr"/>
                <a:endParaRPr/>
              </a:p>
            </p:txBody>
          </p:sp>
          <p:sp>
            <p:nvSpPr>
              <p:cNvPr id="67" name="Freeform: Shape 95"/>
              <p:cNvSpPr>
                <a:spLocks/>
              </p:cNvSpPr>
              <p:nvPr/>
            </p:nvSpPr>
            <p:spPr bwMode="auto">
              <a:xfrm>
                <a:off x="2116066" y="3398710"/>
                <a:ext cx="10334" cy="59936"/>
              </a:xfrm>
              <a:custGeom>
                <a:avLst/>
                <a:gdLst/>
                <a:ahLst/>
                <a:cxnLst>
                  <a:cxn ang="0">
                    <a:pos x="0" y="0"/>
                  </a:cxn>
                  <a:cxn ang="0">
                    <a:pos x="5" y="30"/>
                  </a:cxn>
                  <a:cxn ang="0">
                    <a:pos x="3" y="17"/>
                  </a:cxn>
                  <a:cxn ang="0">
                    <a:pos x="3" y="17"/>
                  </a:cxn>
                  <a:cxn ang="0">
                    <a:pos x="3" y="17"/>
                  </a:cxn>
                  <a:cxn ang="0">
                    <a:pos x="1" y="6"/>
                  </a:cxn>
                  <a:cxn ang="0">
                    <a:pos x="0" y="0"/>
                  </a:cxn>
                </a:cxnLst>
                <a:rect l="0" t="0" r="r" b="b"/>
                <a:pathLst>
                  <a:path w="5" h="30">
                    <a:moveTo>
                      <a:pt x="0" y="0"/>
                    </a:moveTo>
                    <a:cubicBezTo>
                      <a:pt x="1" y="9"/>
                      <a:pt x="2" y="19"/>
                      <a:pt x="5" y="30"/>
                    </a:cubicBezTo>
                    <a:cubicBezTo>
                      <a:pt x="4" y="26"/>
                      <a:pt x="3" y="22"/>
                      <a:pt x="3" y="17"/>
                    </a:cubicBezTo>
                    <a:cubicBezTo>
                      <a:pt x="3" y="17"/>
                      <a:pt x="3" y="17"/>
                      <a:pt x="3" y="17"/>
                    </a:cubicBezTo>
                    <a:cubicBezTo>
                      <a:pt x="3" y="17"/>
                      <a:pt x="3" y="17"/>
                      <a:pt x="3" y="17"/>
                    </a:cubicBezTo>
                    <a:cubicBezTo>
                      <a:pt x="2" y="13"/>
                      <a:pt x="1" y="10"/>
                      <a:pt x="1" y="6"/>
                    </a:cubicBezTo>
                    <a:cubicBezTo>
                      <a:pt x="1" y="4"/>
                      <a:pt x="0" y="2"/>
                      <a:pt x="0" y="0"/>
                    </a:cubicBezTo>
                  </a:path>
                </a:pathLst>
              </a:custGeom>
              <a:solidFill>
                <a:srgbClr val="FFB57D"/>
              </a:solidFill>
              <a:ln w="9525">
                <a:noFill/>
                <a:round/>
                <a:headEnd/>
                <a:tailEnd/>
              </a:ln>
            </p:spPr>
            <p:txBody>
              <a:bodyPr anchor="ctr"/>
              <a:lstStyle/>
              <a:p>
                <a:pPr algn="ctr"/>
                <a:endParaRPr/>
              </a:p>
            </p:txBody>
          </p:sp>
          <p:sp>
            <p:nvSpPr>
              <p:cNvPr id="68" name="Freeform: Shape 96"/>
              <p:cNvSpPr>
                <a:spLocks/>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close/>
                  </a:path>
                </a:pathLst>
              </a:custGeom>
              <a:solidFill>
                <a:srgbClr val="DBDBDB"/>
              </a:solidFill>
              <a:ln w="9525">
                <a:noFill/>
                <a:round/>
                <a:headEnd/>
                <a:tailEnd/>
              </a:ln>
            </p:spPr>
            <p:txBody>
              <a:bodyPr anchor="ctr"/>
              <a:lstStyle/>
              <a:p>
                <a:pPr algn="ctr"/>
                <a:endParaRPr/>
              </a:p>
            </p:txBody>
          </p:sp>
          <p:sp>
            <p:nvSpPr>
              <p:cNvPr id="69" name="Freeform: Shape 97"/>
              <p:cNvSpPr>
                <a:spLocks/>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path>
                </a:pathLst>
              </a:custGeom>
              <a:noFill/>
              <a:ln w="9525">
                <a:noFill/>
                <a:round/>
                <a:headEnd/>
                <a:tailEnd/>
              </a:ln>
            </p:spPr>
            <p:txBody>
              <a:bodyPr anchor="ctr"/>
              <a:lstStyle/>
              <a:p>
                <a:pPr algn="ctr"/>
                <a:endParaRPr/>
              </a:p>
            </p:txBody>
          </p:sp>
          <p:sp>
            <p:nvSpPr>
              <p:cNvPr id="70" name="Freeform: Shape 98"/>
              <p:cNvSpPr>
                <a:spLocks/>
              </p:cNvSpPr>
              <p:nvPr/>
            </p:nvSpPr>
            <p:spPr bwMode="auto">
              <a:xfrm>
                <a:off x="2016862" y="3485513"/>
                <a:ext cx="223209" cy="1018908"/>
              </a:xfrm>
              <a:custGeom>
                <a:avLst/>
                <a:gdLst/>
                <a:ahLst/>
                <a:cxnLst>
                  <a:cxn ang="0">
                    <a:pos x="60" y="0"/>
                  </a:cxn>
                  <a:cxn ang="0">
                    <a:pos x="69" y="332"/>
                  </a:cxn>
                  <a:cxn ang="0">
                    <a:pos x="0" y="522"/>
                  </a:cxn>
                  <a:cxn ang="0">
                    <a:pos x="20" y="522"/>
                  </a:cxn>
                  <a:cxn ang="0">
                    <a:pos x="99" y="380"/>
                  </a:cxn>
                  <a:cxn ang="0">
                    <a:pos x="95" y="340"/>
                  </a:cxn>
                  <a:cxn ang="0">
                    <a:pos x="95" y="340"/>
                  </a:cxn>
                  <a:cxn ang="0">
                    <a:pos x="95" y="340"/>
                  </a:cxn>
                  <a:cxn ang="0">
                    <a:pos x="114" y="220"/>
                  </a:cxn>
                  <a:cxn ang="0">
                    <a:pos x="76" y="47"/>
                  </a:cxn>
                  <a:cxn ang="0">
                    <a:pos x="76" y="47"/>
                  </a:cxn>
                  <a:cxn ang="0">
                    <a:pos x="60" y="0"/>
                  </a:cxn>
                </a:cxnLst>
                <a:rect l="0" t="0" r="r" b="b"/>
                <a:pathLst>
                  <a:path w="114" h="522">
                    <a:moveTo>
                      <a:pt x="60" y="0"/>
                    </a:moveTo>
                    <a:cubicBezTo>
                      <a:pt x="71" y="49"/>
                      <a:pt x="111" y="238"/>
                      <a:pt x="69" y="332"/>
                    </a:cubicBezTo>
                    <a:cubicBezTo>
                      <a:pt x="69" y="332"/>
                      <a:pt x="74" y="460"/>
                      <a:pt x="0" y="522"/>
                    </a:cubicBezTo>
                    <a:cubicBezTo>
                      <a:pt x="20" y="522"/>
                      <a:pt x="20" y="522"/>
                      <a:pt x="20" y="522"/>
                    </a:cubicBezTo>
                    <a:cubicBezTo>
                      <a:pt x="20" y="522"/>
                      <a:pt x="99" y="479"/>
                      <a:pt x="99" y="380"/>
                    </a:cubicBezTo>
                    <a:cubicBezTo>
                      <a:pt x="99" y="368"/>
                      <a:pt x="98" y="354"/>
                      <a:pt x="95" y="340"/>
                    </a:cubicBezTo>
                    <a:cubicBezTo>
                      <a:pt x="95" y="340"/>
                      <a:pt x="95" y="340"/>
                      <a:pt x="95" y="340"/>
                    </a:cubicBezTo>
                    <a:cubicBezTo>
                      <a:pt x="95" y="340"/>
                      <a:pt x="95" y="340"/>
                      <a:pt x="95" y="340"/>
                    </a:cubicBezTo>
                    <a:cubicBezTo>
                      <a:pt x="95" y="340"/>
                      <a:pt x="114" y="293"/>
                      <a:pt x="114" y="220"/>
                    </a:cubicBezTo>
                    <a:cubicBezTo>
                      <a:pt x="114" y="172"/>
                      <a:pt x="105" y="112"/>
                      <a:pt x="76" y="47"/>
                    </a:cubicBezTo>
                    <a:cubicBezTo>
                      <a:pt x="76" y="47"/>
                      <a:pt x="76" y="47"/>
                      <a:pt x="76" y="47"/>
                    </a:cubicBezTo>
                    <a:cubicBezTo>
                      <a:pt x="69" y="32"/>
                      <a:pt x="64" y="16"/>
                      <a:pt x="60" y="0"/>
                    </a:cubicBezTo>
                  </a:path>
                </a:pathLst>
              </a:custGeom>
              <a:solidFill>
                <a:schemeClr val="accent1">
                  <a:lumMod val="40000"/>
                  <a:lumOff val="60000"/>
                </a:schemeClr>
              </a:solidFill>
              <a:ln w="9525">
                <a:noFill/>
                <a:round/>
                <a:headEnd/>
                <a:tailEnd/>
              </a:ln>
            </p:spPr>
            <p:txBody>
              <a:bodyPr anchor="ctr"/>
              <a:lstStyle/>
              <a:p>
                <a:pPr algn="ctr"/>
                <a:endParaRPr/>
              </a:p>
            </p:txBody>
          </p:sp>
        </p:grpSp>
        <p:sp>
          <p:nvSpPr>
            <p:cNvPr id="12" name="Freeform: Shape 99"/>
            <p:cNvSpPr>
              <a:spLocks/>
            </p:cNvSpPr>
            <p:nvPr/>
          </p:nvSpPr>
          <p:spPr bwMode="auto">
            <a:xfrm>
              <a:off x="630662" y="3303913"/>
              <a:ext cx="928488" cy="1847676"/>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close/>
                </a:path>
              </a:pathLst>
            </a:custGeom>
            <a:solidFill>
              <a:schemeClr val="bg1">
                <a:lumMod val="65000"/>
              </a:schemeClr>
            </a:solidFill>
            <a:ln w="9525">
              <a:noFill/>
              <a:round/>
              <a:headEnd/>
              <a:tailEnd/>
            </a:ln>
          </p:spPr>
          <p:txBody>
            <a:bodyPr anchor="ctr"/>
            <a:lstStyle/>
            <a:p>
              <a:pPr algn="ctr"/>
              <a:endParaRPr/>
            </a:p>
          </p:txBody>
        </p:sp>
        <p:sp>
          <p:nvSpPr>
            <p:cNvPr id="13" name="Freeform: Shape 100"/>
            <p:cNvSpPr>
              <a:spLocks/>
            </p:cNvSpPr>
            <p:nvPr/>
          </p:nvSpPr>
          <p:spPr bwMode="auto">
            <a:xfrm>
              <a:off x="630662" y="3303913"/>
              <a:ext cx="928488" cy="1314453"/>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path>
              </a:pathLst>
            </a:custGeom>
            <a:noFill/>
            <a:ln w="9525">
              <a:noFill/>
              <a:round/>
              <a:headEnd/>
              <a:tailEnd/>
            </a:ln>
          </p:spPr>
          <p:txBody>
            <a:bodyPr anchor="ctr"/>
            <a:lstStyle/>
            <a:p>
              <a:pPr algn="ctr"/>
              <a:endParaRPr/>
            </a:p>
          </p:txBody>
        </p:sp>
        <p:sp>
          <p:nvSpPr>
            <p:cNvPr id="14" name="Freeform: Shape 101"/>
            <p:cNvSpPr>
              <a:spLocks/>
            </p:cNvSpPr>
            <p:nvPr/>
          </p:nvSpPr>
          <p:spPr bwMode="auto">
            <a:xfrm>
              <a:off x="1173183" y="3410869"/>
              <a:ext cx="385966" cy="12075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close/>
                </a:path>
              </a:pathLst>
            </a:custGeom>
            <a:solidFill>
              <a:srgbClr val="DBDBDB"/>
            </a:solidFill>
            <a:ln w="9525">
              <a:noFill/>
              <a:round/>
              <a:headEnd/>
              <a:tailEnd/>
            </a:ln>
          </p:spPr>
          <p:txBody>
            <a:bodyPr anchor="ctr"/>
            <a:lstStyle/>
            <a:p>
              <a:pPr algn="ctr"/>
              <a:endParaRPr/>
            </a:p>
          </p:txBody>
        </p:sp>
        <p:sp>
          <p:nvSpPr>
            <p:cNvPr id="15" name="Freeform: Shape 102"/>
            <p:cNvSpPr>
              <a:spLocks/>
            </p:cNvSpPr>
            <p:nvPr/>
          </p:nvSpPr>
          <p:spPr bwMode="auto">
            <a:xfrm>
              <a:off x="1173183" y="3410869"/>
              <a:ext cx="385966" cy="12075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path>
              </a:pathLst>
            </a:custGeom>
            <a:noFill/>
            <a:ln w="9525">
              <a:noFill/>
              <a:round/>
              <a:headEnd/>
              <a:tailEnd/>
            </a:ln>
          </p:spPr>
          <p:txBody>
            <a:bodyPr anchor="ctr"/>
            <a:lstStyle/>
            <a:p>
              <a:pPr algn="ctr"/>
              <a:endParaRPr/>
            </a:p>
          </p:txBody>
        </p:sp>
        <p:sp>
          <p:nvSpPr>
            <p:cNvPr id="16" name="Freeform: Shape 103"/>
            <p:cNvSpPr>
              <a:spLocks/>
            </p:cNvSpPr>
            <p:nvPr/>
          </p:nvSpPr>
          <p:spPr bwMode="auto">
            <a:xfrm>
              <a:off x="1073979" y="3413966"/>
              <a:ext cx="491370" cy="1737976"/>
            </a:xfrm>
            <a:custGeom>
              <a:avLst/>
              <a:gdLst/>
              <a:ahLst/>
              <a:cxnLst>
                <a:cxn ang="0">
                  <a:pos x="257" y="0"/>
                </a:cxn>
                <a:cxn ang="0">
                  <a:pos x="0" y="777"/>
                </a:cxn>
                <a:cxn ang="0">
                  <a:pos x="68" y="777"/>
                </a:cxn>
                <a:cxn ang="0">
                  <a:pos x="317" y="16"/>
                </a:cxn>
                <a:cxn ang="0">
                  <a:pos x="257" y="0"/>
                </a:cxn>
              </a:cxnLst>
              <a:rect l="0" t="0" r="r" b="b"/>
              <a:pathLst>
                <a:path w="317" h="777">
                  <a:moveTo>
                    <a:pt x="257" y="0"/>
                  </a:moveTo>
                  <a:lnTo>
                    <a:pt x="0" y="777"/>
                  </a:lnTo>
                  <a:lnTo>
                    <a:pt x="68" y="777"/>
                  </a:lnTo>
                  <a:lnTo>
                    <a:pt x="317" y="16"/>
                  </a:lnTo>
                  <a:lnTo>
                    <a:pt x="257" y="0"/>
                  </a:lnTo>
                </a:path>
              </a:pathLst>
            </a:custGeom>
            <a:solidFill>
              <a:schemeClr val="tx1">
                <a:lumMod val="50000"/>
                <a:lumOff val="50000"/>
              </a:schemeClr>
            </a:solidFill>
            <a:ln w="9525">
              <a:noFill/>
              <a:round/>
              <a:headEnd/>
              <a:tailEnd/>
            </a:ln>
          </p:spPr>
          <p:txBody>
            <a:bodyPr anchor="ctr"/>
            <a:lstStyle/>
            <a:p>
              <a:pPr algn="ctr"/>
              <a:endParaRPr/>
            </a:p>
          </p:txBody>
        </p:sp>
        <p:sp>
          <p:nvSpPr>
            <p:cNvPr id="17" name="Freeform: Shape 104"/>
            <p:cNvSpPr>
              <a:spLocks/>
            </p:cNvSpPr>
            <p:nvPr/>
          </p:nvSpPr>
          <p:spPr bwMode="auto">
            <a:xfrm>
              <a:off x="987177" y="3224860"/>
              <a:ext cx="658777" cy="337913"/>
            </a:xfrm>
            <a:custGeom>
              <a:avLst/>
              <a:gdLst/>
              <a:ahLst/>
              <a:cxnLst>
                <a:cxn ang="0">
                  <a:pos x="441" y="180"/>
                </a:cxn>
                <a:cxn ang="0">
                  <a:pos x="377" y="223"/>
                </a:cxn>
                <a:cxn ang="0">
                  <a:pos x="39" y="122"/>
                </a:cxn>
                <a:cxn ang="0">
                  <a:pos x="9" y="50"/>
                </a:cxn>
                <a:cxn ang="0">
                  <a:pos x="73" y="7"/>
                </a:cxn>
                <a:cxn ang="0">
                  <a:pos x="411" y="109"/>
                </a:cxn>
                <a:cxn ang="0">
                  <a:pos x="441" y="180"/>
                </a:cxn>
              </a:cxnLst>
              <a:rect l="0" t="0" r="r" b="b"/>
              <a:pathLst>
                <a:path w="450" h="231">
                  <a:moveTo>
                    <a:pt x="441" y="180"/>
                  </a:moveTo>
                  <a:cubicBezTo>
                    <a:pt x="431" y="212"/>
                    <a:pt x="403" y="231"/>
                    <a:pt x="377" y="223"/>
                  </a:cubicBezTo>
                  <a:cubicBezTo>
                    <a:pt x="39" y="122"/>
                    <a:pt x="39" y="122"/>
                    <a:pt x="39" y="122"/>
                  </a:cubicBezTo>
                  <a:cubicBezTo>
                    <a:pt x="13" y="114"/>
                    <a:pt x="0" y="82"/>
                    <a:pt x="9" y="50"/>
                  </a:cubicBezTo>
                  <a:cubicBezTo>
                    <a:pt x="19" y="19"/>
                    <a:pt x="47" y="0"/>
                    <a:pt x="73" y="7"/>
                  </a:cubicBezTo>
                  <a:cubicBezTo>
                    <a:pt x="411" y="109"/>
                    <a:pt x="411" y="109"/>
                    <a:pt x="411" y="109"/>
                  </a:cubicBezTo>
                  <a:cubicBezTo>
                    <a:pt x="437" y="117"/>
                    <a:pt x="450" y="149"/>
                    <a:pt x="441" y="180"/>
                  </a:cubicBezTo>
                  <a:close/>
                </a:path>
              </a:pathLst>
            </a:custGeom>
            <a:solidFill>
              <a:schemeClr val="bg1">
                <a:lumMod val="95000"/>
              </a:schemeClr>
            </a:solidFill>
            <a:ln w="9525">
              <a:noFill/>
              <a:round/>
              <a:headEnd/>
              <a:tailEnd/>
            </a:ln>
          </p:spPr>
          <p:txBody>
            <a:bodyPr anchor="ctr"/>
            <a:lstStyle/>
            <a:p>
              <a:pPr algn="ctr"/>
              <a:endParaRPr/>
            </a:p>
          </p:txBody>
        </p:sp>
        <p:sp>
          <p:nvSpPr>
            <p:cNvPr id="18" name="Freeform: Shape 108"/>
            <p:cNvSpPr>
              <a:spLocks/>
            </p:cNvSpPr>
            <p:nvPr/>
          </p:nvSpPr>
          <p:spPr bwMode="auto">
            <a:xfrm>
              <a:off x="1487846" y="3393817"/>
              <a:ext cx="91454" cy="89903"/>
            </a:xfrm>
            <a:custGeom>
              <a:avLst/>
              <a:gdLst/>
              <a:ahLst/>
              <a:cxnLst>
                <a:cxn ang="0">
                  <a:pos x="58" y="39"/>
                </a:cxn>
                <a:cxn ang="0">
                  <a:pos x="23" y="58"/>
                </a:cxn>
                <a:cxn ang="0">
                  <a:pos x="5" y="23"/>
                </a:cxn>
                <a:cxn ang="0">
                  <a:pos x="39" y="5"/>
                </a:cxn>
                <a:cxn ang="0">
                  <a:pos x="58" y="39"/>
                </a:cxn>
              </a:cxnLst>
              <a:rect l="0" t="0" r="r" b="b"/>
              <a:pathLst>
                <a:path w="62" h="62">
                  <a:moveTo>
                    <a:pt x="58" y="39"/>
                  </a:moveTo>
                  <a:cubicBezTo>
                    <a:pt x="53" y="54"/>
                    <a:pt x="38" y="62"/>
                    <a:pt x="23" y="58"/>
                  </a:cubicBezTo>
                  <a:cubicBezTo>
                    <a:pt x="8" y="53"/>
                    <a:pt x="0" y="38"/>
                    <a:pt x="5" y="23"/>
                  </a:cubicBezTo>
                  <a:cubicBezTo>
                    <a:pt x="9" y="9"/>
                    <a:pt x="24" y="0"/>
                    <a:pt x="39" y="5"/>
                  </a:cubicBezTo>
                  <a:cubicBezTo>
                    <a:pt x="54" y="9"/>
                    <a:pt x="62" y="24"/>
                    <a:pt x="58" y="39"/>
                  </a:cubicBezTo>
                  <a:close/>
                </a:path>
              </a:pathLst>
            </a:custGeom>
            <a:solidFill>
              <a:schemeClr val="tx1">
                <a:lumMod val="50000"/>
                <a:lumOff val="50000"/>
              </a:schemeClr>
            </a:solidFill>
            <a:ln w="9525">
              <a:noFill/>
              <a:round/>
              <a:headEnd/>
              <a:tailEnd/>
            </a:ln>
          </p:spPr>
          <p:txBody>
            <a:bodyPr anchor="ctr"/>
            <a:lstStyle/>
            <a:p>
              <a:pPr algn="ctr"/>
              <a:endParaRPr/>
            </a:p>
          </p:txBody>
        </p:sp>
        <p:sp>
          <p:nvSpPr>
            <p:cNvPr id="19" name="Rectangle 123"/>
            <p:cNvSpPr>
              <a:spLocks/>
            </p:cNvSpPr>
            <p:nvPr/>
          </p:nvSpPr>
          <p:spPr bwMode="auto">
            <a:xfrm>
              <a:off x="4231457" y="3807683"/>
              <a:ext cx="446418" cy="1350105"/>
            </a:xfrm>
            <a:prstGeom prst="rect">
              <a:avLst/>
            </a:prstGeom>
            <a:solidFill>
              <a:schemeClr val="bg1">
                <a:lumMod val="65000"/>
              </a:schemeClr>
            </a:solidFill>
            <a:ln w="9525">
              <a:noFill/>
              <a:miter lim="800000"/>
              <a:headEnd/>
              <a:tailEnd/>
            </a:ln>
          </p:spPr>
          <p:txBody>
            <a:bodyPr anchor="ctr"/>
            <a:lstStyle/>
            <a:p>
              <a:pPr algn="ctr"/>
              <a:endParaRPr/>
            </a:p>
          </p:txBody>
        </p:sp>
        <p:sp>
          <p:nvSpPr>
            <p:cNvPr id="20" name="Rectangle 124"/>
            <p:cNvSpPr>
              <a:spLocks/>
            </p:cNvSpPr>
            <p:nvPr/>
          </p:nvSpPr>
          <p:spPr bwMode="auto">
            <a:xfrm>
              <a:off x="4231457" y="3807683"/>
              <a:ext cx="446418" cy="810684"/>
            </a:xfrm>
            <a:prstGeom prst="rect">
              <a:avLst/>
            </a:prstGeom>
            <a:noFill/>
            <a:ln w="9525">
              <a:noFill/>
              <a:miter lim="800000"/>
              <a:headEnd/>
              <a:tailEnd/>
            </a:ln>
          </p:spPr>
          <p:txBody>
            <a:bodyPr anchor="ctr"/>
            <a:lstStyle/>
            <a:p>
              <a:pPr algn="ctr"/>
              <a:endParaRPr/>
            </a:p>
          </p:txBody>
        </p:sp>
        <p:sp>
          <p:nvSpPr>
            <p:cNvPr id="21" name="Freeform: Shape 125"/>
            <p:cNvSpPr>
              <a:spLocks/>
            </p:cNvSpPr>
            <p:nvPr/>
          </p:nvSpPr>
          <p:spPr bwMode="auto">
            <a:xfrm>
              <a:off x="4564722" y="3807683"/>
              <a:ext cx="113155" cy="810684"/>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close/>
                </a:path>
              </a:pathLst>
            </a:custGeom>
            <a:solidFill>
              <a:srgbClr val="DBDBDB"/>
            </a:solidFill>
            <a:ln w="9525">
              <a:noFill/>
              <a:round/>
              <a:headEnd/>
              <a:tailEnd/>
            </a:ln>
          </p:spPr>
          <p:txBody>
            <a:bodyPr anchor="ctr"/>
            <a:lstStyle/>
            <a:p>
              <a:pPr algn="ctr"/>
              <a:endParaRPr/>
            </a:p>
          </p:txBody>
        </p:sp>
        <p:sp>
          <p:nvSpPr>
            <p:cNvPr id="22" name="Freeform: Shape 126"/>
            <p:cNvSpPr>
              <a:spLocks/>
            </p:cNvSpPr>
            <p:nvPr/>
          </p:nvSpPr>
          <p:spPr bwMode="auto">
            <a:xfrm>
              <a:off x="4564722" y="3807683"/>
              <a:ext cx="113155" cy="810684"/>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path>
              </a:pathLst>
            </a:custGeom>
            <a:noFill/>
            <a:ln w="9525">
              <a:noFill/>
              <a:round/>
              <a:headEnd/>
              <a:tailEnd/>
            </a:ln>
          </p:spPr>
          <p:txBody>
            <a:bodyPr anchor="ctr"/>
            <a:lstStyle/>
            <a:p>
              <a:pPr algn="ctr"/>
              <a:endParaRPr/>
            </a:p>
          </p:txBody>
        </p:sp>
        <p:sp>
          <p:nvSpPr>
            <p:cNvPr id="23" name="Rectangle 127"/>
            <p:cNvSpPr>
              <a:spLocks/>
            </p:cNvSpPr>
            <p:nvPr/>
          </p:nvSpPr>
          <p:spPr bwMode="auto">
            <a:xfrm>
              <a:off x="4564722" y="3807684"/>
              <a:ext cx="113155" cy="1343905"/>
            </a:xfrm>
            <a:prstGeom prst="rect">
              <a:avLst/>
            </a:prstGeom>
            <a:solidFill>
              <a:schemeClr val="tx1">
                <a:lumMod val="50000"/>
                <a:lumOff val="50000"/>
              </a:schemeClr>
            </a:solidFill>
            <a:ln w="9525">
              <a:noFill/>
              <a:miter lim="800000"/>
              <a:headEnd/>
              <a:tailEnd/>
            </a:ln>
          </p:spPr>
          <p:txBody>
            <a:bodyPr anchor="ctr"/>
            <a:lstStyle/>
            <a:p>
              <a:pPr algn="ctr"/>
              <a:endParaRPr/>
            </a:p>
          </p:txBody>
        </p:sp>
        <p:grpSp>
          <p:nvGrpSpPr>
            <p:cNvPr id="24" name="Group 4"/>
            <p:cNvGrpSpPr/>
            <p:nvPr/>
          </p:nvGrpSpPr>
          <p:grpSpPr>
            <a:xfrm>
              <a:off x="3929196" y="2446728"/>
              <a:ext cx="858735" cy="1337706"/>
              <a:chOff x="5238926" y="3262304"/>
              <a:chExt cx="1144979" cy="1783606"/>
            </a:xfrm>
          </p:grpSpPr>
          <p:sp>
            <p:nvSpPr>
              <p:cNvPr id="50" name="Freeform: Shape 110"/>
              <p:cNvSpPr>
                <a:spLocks/>
              </p:cNvSpPr>
              <p:nvPr/>
            </p:nvSpPr>
            <p:spPr bwMode="auto">
              <a:xfrm>
                <a:off x="5238926" y="3262304"/>
                <a:ext cx="1144979" cy="1783606"/>
              </a:xfrm>
              <a:custGeom>
                <a:avLst/>
                <a:gdLst/>
                <a:ahLst/>
                <a:cxnLst>
                  <a:cxn ang="0">
                    <a:pos x="527" y="913"/>
                  </a:cxn>
                  <a:cxn ang="0">
                    <a:pos x="527" y="865"/>
                  </a:cxn>
                  <a:cxn ang="0">
                    <a:pos x="555" y="728"/>
                  </a:cxn>
                  <a:cxn ang="0">
                    <a:pos x="586" y="609"/>
                  </a:cxn>
                  <a:cxn ang="0">
                    <a:pos x="586" y="421"/>
                  </a:cxn>
                  <a:cxn ang="0">
                    <a:pos x="586" y="420"/>
                  </a:cxn>
                  <a:cxn ang="0">
                    <a:pos x="586" y="418"/>
                  </a:cxn>
                  <a:cxn ang="0">
                    <a:pos x="574" y="375"/>
                  </a:cxn>
                  <a:cxn ang="0">
                    <a:pos x="508" y="344"/>
                  </a:cxn>
                  <a:cxn ang="0">
                    <a:pos x="504" y="344"/>
                  </a:cxn>
                  <a:cxn ang="0">
                    <a:pos x="494" y="337"/>
                  </a:cxn>
                  <a:cxn ang="0">
                    <a:pos x="494" y="337"/>
                  </a:cxn>
                  <a:cxn ang="0">
                    <a:pos x="494" y="337"/>
                  </a:cxn>
                  <a:cxn ang="0">
                    <a:pos x="492" y="333"/>
                  </a:cxn>
                  <a:cxn ang="0">
                    <a:pos x="484" y="323"/>
                  </a:cxn>
                  <a:cxn ang="0">
                    <a:pos x="441" y="307"/>
                  </a:cxn>
                  <a:cxn ang="0">
                    <a:pos x="413" y="311"/>
                  </a:cxn>
                  <a:cxn ang="0">
                    <a:pos x="402" y="306"/>
                  </a:cxn>
                  <a:cxn ang="0">
                    <a:pos x="401" y="305"/>
                  </a:cxn>
                  <a:cxn ang="0">
                    <a:pos x="398" y="300"/>
                  </a:cxn>
                  <a:cxn ang="0">
                    <a:pos x="386" y="286"/>
                  </a:cxn>
                  <a:cxn ang="0">
                    <a:pos x="342" y="267"/>
                  </a:cxn>
                  <a:cxn ang="0">
                    <a:pos x="323" y="270"/>
                  </a:cxn>
                  <a:cxn ang="0">
                    <a:pos x="314" y="268"/>
                  </a:cxn>
                  <a:cxn ang="0">
                    <a:pos x="310" y="260"/>
                  </a:cxn>
                  <a:cxn ang="0">
                    <a:pos x="310" y="57"/>
                  </a:cxn>
                  <a:cxn ang="0">
                    <a:pos x="310" y="55"/>
                  </a:cxn>
                  <a:cxn ang="0">
                    <a:pos x="308" y="49"/>
                  </a:cxn>
                  <a:cxn ang="0">
                    <a:pos x="297" y="29"/>
                  </a:cxn>
                  <a:cxn ang="0">
                    <a:pos x="249" y="0"/>
                  </a:cxn>
                  <a:cxn ang="0">
                    <a:pos x="248" y="0"/>
                  </a:cxn>
                  <a:cxn ang="0">
                    <a:pos x="196" y="26"/>
                  </a:cxn>
                  <a:cxn ang="0">
                    <a:pos x="178" y="64"/>
                  </a:cxn>
                  <a:cxn ang="0">
                    <a:pos x="178" y="66"/>
                  </a:cxn>
                  <a:cxn ang="0">
                    <a:pos x="178" y="440"/>
                  </a:cxn>
                  <a:cxn ang="0">
                    <a:pos x="164" y="449"/>
                  </a:cxn>
                  <a:cxn ang="0">
                    <a:pos x="153" y="448"/>
                  </a:cxn>
                  <a:cxn ang="0">
                    <a:pos x="118" y="417"/>
                  </a:cxn>
                  <a:cxn ang="0">
                    <a:pos x="104" y="409"/>
                  </a:cxn>
                  <a:cxn ang="0">
                    <a:pos x="64" y="397"/>
                  </a:cxn>
                  <a:cxn ang="0">
                    <a:pos x="61" y="397"/>
                  </a:cxn>
                  <a:cxn ang="0">
                    <a:pos x="20" y="413"/>
                  </a:cxn>
                  <a:cxn ang="0">
                    <a:pos x="0" y="456"/>
                  </a:cxn>
                  <a:cxn ang="0">
                    <a:pos x="0" y="456"/>
                  </a:cxn>
                  <a:cxn ang="0">
                    <a:pos x="27" y="510"/>
                  </a:cxn>
                  <a:cxn ang="0">
                    <a:pos x="82" y="568"/>
                  </a:cxn>
                  <a:cxn ang="0">
                    <a:pos x="100" y="611"/>
                  </a:cxn>
                  <a:cxn ang="0">
                    <a:pos x="141" y="686"/>
                  </a:cxn>
                  <a:cxn ang="0">
                    <a:pos x="190" y="895"/>
                  </a:cxn>
                  <a:cxn ang="0">
                    <a:pos x="190" y="913"/>
                  </a:cxn>
                  <a:cxn ang="0">
                    <a:pos x="527" y="913"/>
                  </a:cxn>
                </a:cxnLst>
                <a:rect l="0" t="0" r="r" b="b"/>
                <a:pathLst>
                  <a:path w="586" h="913">
                    <a:moveTo>
                      <a:pt x="527" y="913"/>
                    </a:moveTo>
                    <a:cubicBezTo>
                      <a:pt x="527" y="865"/>
                      <a:pt x="527" y="865"/>
                      <a:pt x="527" y="865"/>
                    </a:cubicBezTo>
                    <a:cubicBezTo>
                      <a:pt x="527" y="862"/>
                      <a:pt x="528" y="794"/>
                      <a:pt x="555" y="728"/>
                    </a:cubicBezTo>
                    <a:cubicBezTo>
                      <a:pt x="582" y="662"/>
                      <a:pt x="586" y="624"/>
                      <a:pt x="586" y="609"/>
                    </a:cubicBezTo>
                    <a:cubicBezTo>
                      <a:pt x="586" y="421"/>
                      <a:pt x="586" y="421"/>
                      <a:pt x="586" y="421"/>
                    </a:cubicBezTo>
                    <a:cubicBezTo>
                      <a:pt x="586" y="420"/>
                      <a:pt x="586" y="420"/>
                      <a:pt x="586" y="420"/>
                    </a:cubicBezTo>
                    <a:cubicBezTo>
                      <a:pt x="586" y="420"/>
                      <a:pt x="586" y="420"/>
                      <a:pt x="586" y="418"/>
                    </a:cubicBezTo>
                    <a:cubicBezTo>
                      <a:pt x="586" y="411"/>
                      <a:pt x="584" y="392"/>
                      <a:pt x="574" y="375"/>
                    </a:cubicBezTo>
                    <a:cubicBezTo>
                      <a:pt x="564" y="359"/>
                      <a:pt x="547" y="344"/>
                      <a:pt x="508" y="344"/>
                    </a:cubicBezTo>
                    <a:cubicBezTo>
                      <a:pt x="506" y="344"/>
                      <a:pt x="505" y="344"/>
                      <a:pt x="504" y="344"/>
                    </a:cubicBezTo>
                    <a:cubicBezTo>
                      <a:pt x="500" y="344"/>
                      <a:pt x="496" y="341"/>
                      <a:pt x="494" y="337"/>
                    </a:cubicBezTo>
                    <a:cubicBezTo>
                      <a:pt x="494" y="337"/>
                      <a:pt x="494" y="337"/>
                      <a:pt x="494" y="337"/>
                    </a:cubicBezTo>
                    <a:cubicBezTo>
                      <a:pt x="494" y="337"/>
                      <a:pt x="494" y="337"/>
                      <a:pt x="494" y="337"/>
                    </a:cubicBezTo>
                    <a:cubicBezTo>
                      <a:pt x="494" y="336"/>
                      <a:pt x="493" y="335"/>
                      <a:pt x="492" y="333"/>
                    </a:cubicBezTo>
                    <a:cubicBezTo>
                      <a:pt x="490" y="331"/>
                      <a:pt x="488" y="327"/>
                      <a:pt x="484" y="323"/>
                    </a:cubicBezTo>
                    <a:cubicBezTo>
                      <a:pt x="476" y="315"/>
                      <a:pt x="463" y="307"/>
                      <a:pt x="441" y="307"/>
                    </a:cubicBezTo>
                    <a:cubicBezTo>
                      <a:pt x="433" y="307"/>
                      <a:pt x="424" y="308"/>
                      <a:pt x="413" y="311"/>
                    </a:cubicBezTo>
                    <a:cubicBezTo>
                      <a:pt x="409" y="312"/>
                      <a:pt x="404" y="310"/>
                      <a:pt x="402" y="306"/>
                    </a:cubicBezTo>
                    <a:cubicBezTo>
                      <a:pt x="402" y="306"/>
                      <a:pt x="402" y="306"/>
                      <a:pt x="401" y="305"/>
                    </a:cubicBezTo>
                    <a:cubicBezTo>
                      <a:pt x="401" y="304"/>
                      <a:pt x="400" y="302"/>
                      <a:pt x="398" y="300"/>
                    </a:cubicBezTo>
                    <a:cubicBezTo>
                      <a:pt x="396" y="297"/>
                      <a:pt x="391" y="291"/>
                      <a:pt x="386" y="286"/>
                    </a:cubicBezTo>
                    <a:cubicBezTo>
                      <a:pt x="375" y="276"/>
                      <a:pt x="360" y="267"/>
                      <a:pt x="342" y="267"/>
                    </a:cubicBezTo>
                    <a:cubicBezTo>
                      <a:pt x="336" y="267"/>
                      <a:pt x="330" y="268"/>
                      <a:pt x="323" y="270"/>
                    </a:cubicBezTo>
                    <a:cubicBezTo>
                      <a:pt x="320" y="271"/>
                      <a:pt x="317" y="270"/>
                      <a:pt x="314" y="268"/>
                    </a:cubicBezTo>
                    <a:cubicBezTo>
                      <a:pt x="312" y="266"/>
                      <a:pt x="310" y="263"/>
                      <a:pt x="310" y="260"/>
                    </a:cubicBezTo>
                    <a:cubicBezTo>
                      <a:pt x="310" y="57"/>
                      <a:pt x="310" y="57"/>
                      <a:pt x="310" y="57"/>
                    </a:cubicBezTo>
                    <a:cubicBezTo>
                      <a:pt x="310" y="56"/>
                      <a:pt x="310" y="56"/>
                      <a:pt x="310" y="55"/>
                    </a:cubicBezTo>
                    <a:cubicBezTo>
                      <a:pt x="309" y="54"/>
                      <a:pt x="309" y="52"/>
                      <a:pt x="308" y="49"/>
                    </a:cubicBezTo>
                    <a:cubicBezTo>
                      <a:pt x="305" y="43"/>
                      <a:pt x="302" y="36"/>
                      <a:pt x="297" y="29"/>
                    </a:cubicBezTo>
                    <a:cubicBezTo>
                      <a:pt x="286" y="15"/>
                      <a:pt x="279" y="1"/>
                      <a:pt x="249" y="0"/>
                    </a:cubicBezTo>
                    <a:cubicBezTo>
                      <a:pt x="249" y="0"/>
                      <a:pt x="248" y="0"/>
                      <a:pt x="248" y="0"/>
                    </a:cubicBezTo>
                    <a:cubicBezTo>
                      <a:pt x="223" y="0"/>
                      <a:pt x="207" y="12"/>
                      <a:pt x="196" y="26"/>
                    </a:cubicBezTo>
                    <a:cubicBezTo>
                      <a:pt x="185" y="41"/>
                      <a:pt x="180" y="58"/>
                      <a:pt x="178" y="64"/>
                    </a:cubicBezTo>
                    <a:cubicBezTo>
                      <a:pt x="178" y="65"/>
                      <a:pt x="178" y="65"/>
                      <a:pt x="178" y="66"/>
                    </a:cubicBezTo>
                    <a:cubicBezTo>
                      <a:pt x="178" y="440"/>
                      <a:pt x="178" y="440"/>
                      <a:pt x="178" y="440"/>
                    </a:cubicBezTo>
                    <a:cubicBezTo>
                      <a:pt x="178" y="444"/>
                      <a:pt x="167" y="447"/>
                      <a:pt x="164" y="449"/>
                    </a:cubicBezTo>
                    <a:cubicBezTo>
                      <a:pt x="160" y="450"/>
                      <a:pt x="156" y="450"/>
                      <a:pt x="153" y="448"/>
                    </a:cubicBezTo>
                    <a:cubicBezTo>
                      <a:pt x="153" y="448"/>
                      <a:pt x="122" y="420"/>
                      <a:pt x="118" y="417"/>
                    </a:cubicBezTo>
                    <a:cubicBezTo>
                      <a:pt x="115" y="415"/>
                      <a:pt x="110" y="412"/>
                      <a:pt x="104" y="409"/>
                    </a:cubicBezTo>
                    <a:cubicBezTo>
                      <a:pt x="92" y="403"/>
                      <a:pt x="77" y="397"/>
                      <a:pt x="64" y="397"/>
                    </a:cubicBezTo>
                    <a:cubicBezTo>
                      <a:pt x="63" y="397"/>
                      <a:pt x="62" y="397"/>
                      <a:pt x="61" y="397"/>
                    </a:cubicBezTo>
                    <a:cubicBezTo>
                      <a:pt x="46" y="399"/>
                      <a:pt x="31" y="404"/>
                      <a:pt x="20" y="413"/>
                    </a:cubicBezTo>
                    <a:cubicBezTo>
                      <a:pt x="9" y="423"/>
                      <a:pt x="1" y="436"/>
                      <a:pt x="0" y="456"/>
                    </a:cubicBezTo>
                    <a:cubicBezTo>
                      <a:pt x="0" y="456"/>
                      <a:pt x="0" y="456"/>
                      <a:pt x="0" y="456"/>
                    </a:cubicBezTo>
                    <a:cubicBezTo>
                      <a:pt x="0" y="461"/>
                      <a:pt x="2" y="495"/>
                      <a:pt x="27" y="510"/>
                    </a:cubicBezTo>
                    <a:cubicBezTo>
                      <a:pt x="38" y="517"/>
                      <a:pt x="75" y="555"/>
                      <a:pt x="82" y="568"/>
                    </a:cubicBezTo>
                    <a:cubicBezTo>
                      <a:pt x="88" y="581"/>
                      <a:pt x="94" y="596"/>
                      <a:pt x="100" y="611"/>
                    </a:cubicBezTo>
                    <a:cubicBezTo>
                      <a:pt x="112" y="641"/>
                      <a:pt x="125" y="672"/>
                      <a:pt x="141" y="686"/>
                    </a:cubicBezTo>
                    <a:cubicBezTo>
                      <a:pt x="179" y="720"/>
                      <a:pt x="190" y="823"/>
                      <a:pt x="190" y="895"/>
                    </a:cubicBezTo>
                    <a:cubicBezTo>
                      <a:pt x="190" y="901"/>
                      <a:pt x="190" y="907"/>
                      <a:pt x="190" y="913"/>
                    </a:cubicBezTo>
                    <a:cubicBezTo>
                      <a:pt x="527" y="913"/>
                      <a:pt x="527" y="913"/>
                      <a:pt x="527" y="913"/>
                    </a:cubicBezTo>
                  </a:path>
                </a:pathLst>
              </a:custGeom>
              <a:solidFill>
                <a:schemeClr val="accent1">
                  <a:lumMod val="20000"/>
                  <a:lumOff val="80000"/>
                </a:schemeClr>
              </a:solidFill>
              <a:ln w="9525">
                <a:noFill/>
                <a:round/>
                <a:headEnd/>
                <a:tailEnd/>
              </a:ln>
            </p:spPr>
            <p:txBody>
              <a:bodyPr anchor="ctr"/>
              <a:lstStyle/>
              <a:p>
                <a:pPr algn="ctr"/>
                <a:endParaRPr/>
              </a:p>
            </p:txBody>
          </p:sp>
          <p:grpSp>
            <p:nvGrpSpPr>
              <p:cNvPr id="51" name="Group 3"/>
              <p:cNvGrpSpPr/>
              <p:nvPr/>
            </p:nvGrpSpPr>
            <p:grpSpPr>
              <a:xfrm>
                <a:off x="5238926" y="3311906"/>
                <a:ext cx="551822" cy="915570"/>
                <a:chOff x="5238926" y="3311906"/>
                <a:chExt cx="551822" cy="915570"/>
              </a:xfrm>
            </p:grpSpPr>
            <p:sp>
              <p:nvSpPr>
                <p:cNvPr id="60" name="Freeform: Shape 153"/>
                <p:cNvSpPr>
                  <a:spLocks/>
                </p:cNvSpPr>
                <p:nvPr/>
              </p:nvSpPr>
              <p:spPr bwMode="auto">
                <a:xfrm>
                  <a:off x="5648142" y="3311906"/>
                  <a:ext cx="142606" cy="84737"/>
                </a:xfrm>
                <a:custGeom>
                  <a:avLst/>
                  <a:gdLst/>
                  <a:ahLst/>
                  <a:cxnLst>
                    <a:cxn ang="0">
                      <a:pos x="73" y="22"/>
                    </a:cxn>
                    <a:cxn ang="0">
                      <a:pos x="51" y="44"/>
                    </a:cxn>
                    <a:cxn ang="0">
                      <a:pos x="22" y="44"/>
                    </a:cxn>
                    <a:cxn ang="0">
                      <a:pos x="0" y="22"/>
                    </a:cxn>
                    <a:cxn ang="0">
                      <a:pos x="22" y="0"/>
                    </a:cxn>
                    <a:cxn ang="0">
                      <a:pos x="51" y="0"/>
                    </a:cxn>
                    <a:cxn ang="0">
                      <a:pos x="73" y="22"/>
                    </a:cxn>
                  </a:cxnLst>
                  <a:rect l="0" t="0" r="r" b="b"/>
                  <a:pathLst>
                    <a:path w="73" h="44">
                      <a:moveTo>
                        <a:pt x="73" y="22"/>
                      </a:moveTo>
                      <a:cubicBezTo>
                        <a:pt x="73" y="34"/>
                        <a:pt x="63" y="44"/>
                        <a:pt x="51" y="44"/>
                      </a:cubicBezTo>
                      <a:cubicBezTo>
                        <a:pt x="22" y="44"/>
                        <a:pt x="22" y="44"/>
                        <a:pt x="22" y="44"/>
                      </a:cubicBezTo>
                      <a:cubicBezTo>
                        <a:pt x="10" y="44"/>
                        <a:pt x="0" y="34"/>
                        <a:pt x="0" y="22"/>
                      </a:cubicBezTo>
                      <a:cubicBezTo>
                        <a:pt x="0" y="10"/>
                        <a:pt x="10" y="0"/>
                        <a:pt x="22" y="0"/>
                      </a:cubicBezTo>
                      <a:cubicBezTo>
                        <a:pt x="51" y="0"/>
                        <a:pt x="51" y="0"/>
                        <a:pt x="51" y="0"/>
                      </a:cubicBezTo>
                      <a:cubicBezTo>
                        <a:pt x="63" y="0"/>
                        <a:pt x="73" y="10"/>
                        <a:pt x="73" y="22"/>
                      </a:cubicBezTo>
                      <a:close/>
                    </a:path>
                  </a:pathLst>
                </a:custGeom>
                <a:solidFill>
                  <a:schemeClr val="accent1">
                    <a:lumMod val="40000"/>
                    <a:lumOff val="60000"/>
                  </a:schemeClr>
                </a:solidFill>
                <a:ln w="9525">
                  <a:noFill/>
                  <a:round/>
                  <a:headEnd/>
                  <a:tailEnd/>
                </a:ln>
              </p:spPr>
              <p:txBody>
                <a:bodyPr anchor="ctr"/>
                <a:lstStyle/>
                <a:p>
                  <a:pPr algn="ctr"/>
                  <a:endParaRPr/>
                </a:p>
              </p:txBody>
            </p:sp>
            <p:sp>
              <p:nvSpPr>
                <p:cNvPr id="61" name="Freeform: Shape 154"/>
                <p:cNvSpPr>
                  <a:spLocks/>
                </p:cNvSpPr>
                <p:nvPr/>
              </p:nvSpPr>
              <p:spPr bwMode="auto">
                <a:xfrm>
                  <a:off x="5238926" y="4103471"/>
                  <a:ext cx="126072" cy="124005"/>
                </a:xfrm>
                <a:custGeom>
                  <a:avLst/>
                  <a:gdLst/>
                  <a:ahLst/>
                  <a:cxnLst>
                    <a:cxn ang="0">
                      <a:pos x="58" y="15"/>
                    </a:cxn>
                    <a:cxn ang="0">
                      <a:pos x="28" y="6"/>
                    </a:cxn>
                    <a:cxn ang="0">
                      <a:pos x="1" y="21"/>
                    </a:cxn>
                    <a:cxn ang="0">
                      <a:pos x="0" y="26"/>
                    </a:cxn>
                    <a:cxn ang="0">
                      <a:pos x="0" y="26"/>
                    </a:cxn>
                    <a:cxn ang="0">
                      <a:pos x="12" y="64"/>
                    </a:cxn>
                    <a:cxn ang="0">
                      <a:pos x="17" y="62"/>
                    </a:cxn>
                    <a:cxn ang="0">
                      <a:pos x="49" y="44"/>
                    </a:cxn>
                    <a:cxn ang="0">
                      <a:pos x="58" y="15"/>
                    </a:cxn>
                  </a:cxnLst>
                  <a:rect l="0" t="0" r="r" b="b"/>
                  <a:pathLst>
                    <a:path w="64" h="64">
                      <a:moveTo>
                        <a:pt x="58" y="15"/>
                      </a:moveTo>
                      <a:cubicBezTo>
                        <a:pt x="52" y="4"/>
                        <a:pt x="39" y="0"/>
                        <a:pt x="28" y="6"/>
                      </a:cubicBezTo>
                      <a:cubicBezTo>
                        <a:pt x="1" y="21"/>
                        <a:pt x="1" y="21"/>
                        <a:pt x="1" y="21"/>
                      </a:cubicBezTo>
                      <a:cubicBezTo>
                        <a:pt x="1" y="23"/>
                        <a:pt x="0" y="24"/>
                        <a:pt x="0" y="26"/>
                      </a:cubicBezTo>
                      <a:cubicBezTo>
                        <a:pt x="0" y="26"/>
                        <a:pt x="0" y="26"/>
                        <a:pt x="0" y="26"/>
                      </a:cubicBezTo>
                      <a:cubicBezTo>
                        <a:pt x="0" y="30"/>
                        <a:pt x="1" y="48"/>
                        <a:pt x="12" y="64"/>
                      </a:cubicBezTo>
                      <a:cubicBezTo>
                        <a:pt x="13" y="64"/>
                        <a:pt x="15" y="63"/>
                        <a:pt x="17" y="62"/>
                      </a:cubicBezTo>
                      <a:cubicBezTo>
                        <a:pt x="49" y="44"/>
                        <a:pt x="49" y="44"/>
                        <a:pt x="49" y="44"/>
                      </a:cubicBezTo>
                      <a:cubicBezTo>
                        <a:pt x="60" y="38"/>
                        <a:pt x="64" y="25"/>
                        <a:pt x="58" y="15"/>
                      </a:cubicBezTo>
                      <a:close/>
                    </a:path>
                  </a:pathLst>
                </a:custGeom>
                <a:solidFill>
                  <a:schemeClr val="accent1">
                    <a:lumMod val="40000"/>
                    <a:lumOff val="60000"/>
                  </a:schemeClr>
                </a:solidFill>
                <a:ln w="9525">
                  <a:noFill/>
                  <a:round/>
                  <a:headEnd/>
                  <a:tailEnd/>
                </a:ln>
              </p:spPr>
              <p:txBody>
                <a:bodyPr anchor="ctr"/>
                <a:lstStyle/>
                <a:p>
                  <a:pPr algn="ctr"/>
                  <a:endParaRPr/>
                </a:p>
              </p:txBody>
            </p:sp>
          </p:grpSp>
          <p:grpSp>
            <p:nvGrpSpPr>
              <p:cNvPr id="52" name="Group 2"/>
              <p:cNvGrpSpPr/>
              <p:nvPr/>
            </p:nvGrpSpPr>
            <p:grpSpPr>
              <a:xfrm>
                <a:off x="5524137" y="3752123"/>
                <a:ext cx="859768" cy="1293786"/>
                <a:chOff x="5524137" y="3752123"/>
                <a:chExt cx="859768" cy="1293786"/>
              </a:xfrm>
            </p:grpSpPr>
            <p:sp>
              <p:nvSpPr>
                <p:cNvPr id="53" name="Freeform: Shape 122"/>
                <p:cNvSpPr>
                  <a:spLocks/>
                </p:cNvSpPr>
                <p:nvPr/>
              </p:nvSpPr>
              <p:spPr bwMode="auto">
                <a:xfrm>
                  <a:off x="6094560" y="3938131"/>
                  <a:ext cx="289345" cy="1107778"/>
                </a:xfrm>
                <a:custGeom>
                  <a:avLst/>
                  <a:gdLst/>
                  <a:ahLst/>
                  <a:cxnLst>
                    <a:cxn ang="0">
                      <a:pos x="94" y="0"/>
                    </a:cxn>
                    <a:cxn ang="0">
                      <a:pos x="109" y="100"/>
                    </a:cxn>
                    <a:cxn ang="0">
                      <a:pos x="109" y="233"/>
                    </a:cxn>
                    <a:cxn ang="0">
                      <a:pos x="67" y="397"/>
                    </a:cxn>
                    <a:cxn ang="0">
                      <a:pos x="1" y="567"/>
                    </a:cxn>
                    <a:cxn ang="0">
                      <a:pos x="89" y="567"/>
                    </a:cxn>
                    <a:cxn ang="0">
                      <a:pos x="89" y="519"/>
                    </a:cxn>
                    <a:cxn ang="0">
                      <a:pos x="89" y="519"/>
                    </a:cxn>
                    <a:cxn ang="0">
                      <a:pos x="117" y="382"/>
                    </a:cxn>
                    <a:cxn ang="0">
                      <a:pos x="148" y="263"/>
                    </a:cxn>
                    <a:cxn ang="0">
                      <a:pos x="148" y="75"/>
                    </a:cxn>
                    <a:cxn ang="0">
                      <a:pos x="148" y="74"/>
                    </a:cxn>
                    <a:cxn ang="0">
                      <a:pos x="148" y="74"/>
                    </a:cxn>
                    <a:cxn ang="0">
                      <a:pos x="148" y="72"/>
                    </a:cxn>
                    <a:cxn ang="0">
                      <a:pos x="148" y="72"/>
                    </a:cxn>
                    <a:cxn ang="0">
                      <a:pos x="136" y="29"/>
                    </a:cxn>
                    <a:cxn ang="0">
                      <a:pos x="136" y="29"/>
                    </a:cxn>
                    <a:cxn ang="0">
                      <a:pos x="94" y="0"/>
                    </a:cxn>
                  </a:cxnLst>
                  <a:rect l="0" t="0" r="r" b="b"/>
                  <a:pathLst>
                    <a:path w="148" h="567">
                      <a:moveTo>
                        <a:pt x="94" y="0"/>
                      </a:moveTo>
                      <a:cubicBezTo>
                        <a:pt x="103" y="23"/>
                        <a:pt x="110" y="55"/>
                        <a:pt x="109" y="100"/>
                      </a:cubicBezTo>
                      <a:cubicBezTo>
                        <a:pt x="109" y="233"/>
                        <a:pt x="109" y="233"/>
                        <a:pt x="109" y="233"/>
                      </a:cubicBezTo>
                      <a:cubicBezTo>
                        <a:pt x="109" y="233"/>
                        <a:pt x="99" y="313"/>
                        <a:pt x="67" y="397"/>
                      </a:cubicBezTo>
                      <a:cubicBezTo>
                        <a:pt x="49" y="442"/>
                        <a:pt x="0" y="536"/>
                        <a:pt x="1" y="567"/>
                      </a:cubicBezTo>
                      <a:cubicBezTo>
                        <a:pt x="89" y="567"/>
                        <a:pt x="89" y="567"/>
                        <a:pt x="89" y="567"/>
                      </a:cubicBezTo>
                      <a:cubicBezTo>
                        <a:pt x="89" y="519"/>
                        <a:pt x="89" y="519"/>
                        <a:pt x="89" y="519"/>
                      </a:cubicBezTo>
                      <a:cubicBezTo>
                        <a:pt x="89" y="519"/>
                        <a:pt x="89" y="519"/>
                        <a:pt x="89" y="519"/>
                      </a:cubicBezTo>
                      <a:cubicBezTo>
                        <a:pt x="89" y="516"/>
                        <a:pt x="90" y="448"/>
                        <a:pt x="117" y="382"/>
                      </a:cubicBezTo>
                      <a:cubicBezTo>
                        <a:pt x="144" y="316"/>
                        <a:pt x="148" y="278"/>
                        <a:pt x="148" y="263"/>
                      </a:cubicBezTo>
                      <a:cubicBezTo>
                        <a:pt x="148" y="75"/>
                        <a:pt x="148" y="75"/>
                        <a:pt x="148" y="75"/>
                      </a:cubicBezTo>
                      <a:cubicBezTo>
                        <a:pt x="148" y="74"/>
                        <a:pt x="148" y="74"/>
                        <a:pt x="148" y="74"/>
                      </a:cubicBezTo>
                      <a:cubicBezTo>
                        <a:pt x="148" y="74"/>
                        <a:pt x="148" y="74"/>
                        <a:pt x="148" y="74"/>
                      </a:cubicBezTo>
                      <a:cubicBezTo>
                        <a:pt x="148" y="74"/>
                        <a:pt x="148" y="73"/>
                        <a:pt x="148" y="72"/>
                      </a:cubicBezTo>
                      <a:cubicBezTo>
                        <a:pt x="148" y="72"/>
                        <a:pt x="148" y="72"/>
                        <a:pt x="148" y="72"/>
                      </a:cubicBezTo>
                      <a:cubicBezTo>
                        <a:pt x="148" y="65"/>
                        <a:pt x="146" y="46"/>
                        <a:pt x="136" y="29"/>
                      </a:cubicBezTo>
                      <a:cubicBezTo>
                        <a:pt x="136" y="29"/>
                        <a:pt x="136" y="29"/>
                        <a:pt x="136" y="29"/>
                      </a:cubicBezTo>
                      <a:cubicBezTo>
                        <a:pt x="129" y="17"/>
                        <a:pt x="117" y="5"/>
                        <a:pt x="94"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4" name="Freeform: Shape 149"/>
                <p:cNvSpPr>
                  <a:spLocks/>
                </p:cNvSpPr>
                <p:nvPr/>
              </p:nvSpPr>
              <p:spPr bwMode="auto">
                <a:xfrm>
                  <a:off x="6013956" y="3847194"/>
                  <a:ext cx="35135" cy="24801"/>
                </a:xfrm>
                <a:custGeom>
                  <a:avLst/>
                  <a:gdLst/>
                  <a:ahLst/>
                  <a:cxnLst>
                    <a:cxn ang="0">
                      <a:pos x="0" y="0"/>
                    </a:cxn>
                    <a:cxn ang="0">
                      <a:pos x="1" y="1"/>
                    </a:cxn>
                    <a:cxn ang="0">
                      <a:pos x="4" y="6"/>
                    </a:cxn>
                    <a:cxn ang="0">
                      <a:pos x="5" y="7"/>
                    </a:cxn>
                    <a:cxn ang="0">
                      <a:pos x="14" y="13"/>
                    </a:cxn>
                    <a:cxn ang="0">
                      <a:pos x="16" y="12"/>
                    </a:cxn>
                    <a:cxn ang="0">
                      <a:pos x="18" y="12"/>
                    </a:cxn>
                    <a:cxn ang="0">
                      <a:pos x="16" y="12"/>
                    </a:cxn>
                    <a:cxn ang="0">
                      <a:pos x="14" y="13"/>
                    </a:cxn>
                    <a:cxn ang="0">
                      <a:pos x="5" y="7"/>
                    </a:cxn>
                    <a:cxn ang="0">
                      <a:pos x="4" y="6"/>
                    </a:cxn>
                    <a:cxn ang="0">
                      <a:pos x="1" y="1"/>
                    </a:cxn>
                    <a:cxn ang="0">
                      <a:pos x="0" y="0"/>
                    </a:cxn>
                  </a:cxnLst>
                  <a:rect l="0" t="0" r="r" b="b"/>
                  <a:pathLst>
                    <a:path w="18" h="13">
                      <a:moveTo>
                        <a:pt x="0" y="0"/>
                      </a:moveTo>
                      <a:cubicBezTo>
                        <a:pt x="1" y="0"/>
                        <a:pt x="1" y="1"/>
                        <a:pt x="1" y="1"/>
                      </a:cubicBezTo>
                      <a:cubicBezTo>
                        <a:pt x="3" y="3"/>
                        <a:pt x="4" y="5"/>
                        <a:pt x="4" y="6"/>
                      </a:cubicBezTo>
                      <a:cubicBezTo>
                        <a:pt x="5" y="7"/>
                        <a:pt x="5" y="7"/>
                        <a:pt x="5" y="7"/>
                      </a:cubicBezTo>
                      <a:cubicBezTo>
                        <a:pt x="7" y="11"/>
                        <a:pt x="10" y="13"/>
                        <a:pt x="14" y="13"/>
                      </a:cubicBezTo>
                      <a:cubicBezTo>
                        <a:pt x="15" y="13"/>
                        <a:pt x="16" y="12"/>
                        <a:pt x="16" y="12"/>
                      </a:cubicBezTo>
                      <a:cubicBezTo>
                        <a:pt x="17" y="12"/>
                        <a:pt x="18" y="12"/>
                        <a:pt x="18" y="12"/>
                      </a:cubicBezTo>
                      <a:cubicBezTo>
                        <a:pt x="18" y="12"/>
                        <a:pt x="17" y="12"/>
                        <a:pt x="16" y="12"/>
                      </a:cubicBezTo>
                      <a:cubicBezTo>
                        <a:pt x="16" y="12"/>
                        <a:pt x="15" y="13"/>
                        <a:pt x="14" y="13"/>
                      </a:cubicBezTo>
                      <a:cubicBezTo>
                        <a:pt x="10" y="13"/>
                        <a:pt x="7" y="11"/>
                        <a:pt x="5" y="7"/>
                      </a:cubicBezTo>
                      <a:cubicBezTo>
                        <a:pt x="5" y="7"/>
                        <a:pt x="5" y="7"/>
                        <a:pt x="4" y="6"/>
                      </a:cubicBezTo>
                      <a:cubicBezTo>
                        <a:pt x="4" y="5"/>
                        <a:pt x="3" y="3"/>
                        <a:pt x="1" y="1"/>
                      </a:cubicBezTo>
                      <a:cubicBezTo>
                        <a:pt x="1" y="1"/>
                        <a:pt x="1" y="0"/>
                        <a:pt x="0"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5" name="Freeform: Shape 150"/>
                <p:cNvSpPr>
                  <a:spLocks/>
                </p:cNvSpPr>
                <p:nvPr/>
              </p:nvSpPr>
              <p:spPr bwMode="auto">
                <a:xfrm>
                  <a:off x="6011890" y="3843060"/>
                  <a:ext cx="57869" cy="314146"/>
                </a:xfrm>
                <a:custGeom>
                  <a:avLst/>
                  <a:gdLst/>
                  <a:ahLst/>
                  <a:cxnLst>
                    <a:cxn ang="0">
                      <a:pos x="0" y="0"/>
                    </a:cxn>
                    <a:cxn ang="0">
                      <a:pos x="0" y="161"/>
                    </a:cxn>
                    <a:cxn ang="0">
                      <a:pos x="29" y="12"/>
                    </a:cxn>
                    <a:cxn ang="0">
                      <a:pos x="19" y="14"/>
                    </a:cxn>
                    <a:cxn ang="0">
                      <a:pos x="17" y="14"/>
                    </a:cxn>
                    <a:cxn ang="0">
                      <a:pos x="15" y="15"/>
                    </a:cxn>
                    <a:cxn ang="0">
                      <a:pos x="6" y="9"/>
                    </a:cxn>
                    <a:cxn ang="0">
                      <a:pos x="5" y="8"/>
                    </a:cxn>
                    <a:cxn ang="0">
                      <a:pos x="2" y="3"/>
                    </a:cxn>
                    <a:cxn ang="0">
                      <a:pos x="1" y="2"/>
                    </a:cxn>
                    <a:cxn ang="0">
                      <a:pos x="0" y="0"/>
                    </a:cxn>
                  </a:cxnLst>
                  <a:rect l="0" t="0" r="r" b="b"/>
                  <a:pathLst>
                    <a:path w="29" h="161">
                      <a:moveTo>
                        <a:pt x="0" y="0"/>
                      </a:moveTo>
                      <a:cubicBezTo>
                        <a:pt x="0" y="161"/>
                        <a:pt x="0" y="161"/>
                        <a:pt x="0" y="161"/>
                      </a:cubicBezTo>
                      <a:cubicBezTo>
                        <a:pt x="29" y="12"/>
                        <a:pt x="29" y="12"/>
                        <a:pt x="29" y="12"/>
                      </a:cubicBezTo>
                      <a:cubicBezTo>
                        <a:pt x="26" y="12"/>
                        <a:pt x="23" y="13"/>
                        <a:pt x="19" y="14"/>
                      </a:cubicBezTo>
                      <a:cubicBezTo>
                        <a:pt x="19" y="14"/>
                        <a:pt x="18" y="14"/>
                        <a:pt x="17" y="14"/>
                      </a:cubicBezTo>
                      <a:cubicBezTo>
                        <a:pt x="17" y="14"/>
                        <a:pt x="16" y="15"/>
                        <a:pt x="15" y="15"/>
                      </a:cubicBezTo>
                      <a:cubicBezTo>
                        <a:pt x="11" y="15"/>
                        <a:pt x="8" y="13"/>
                        <a:pt x="6" y="9"/>
                      </a:cubicBezTo>
                      <a:cubicBezTo>
                        <a:pt x="6" y="9"/>
                        <a:pt x="6" y="9"/>
                        <a:pt x="5" y="8"/>
                      </a:cubicBezTo>
                      <a:cubicBezTo>
                        <a:pt x="5" y="7"/>
                        <a:pt x="4" y="5"/>
                        <a:pt x="2" y="3"/>
                      </a:cubicBezTo>
                      <a:cubicBezTo>
                        <a:pt x="2" y="3"/>
                        <a:pt x="2" y="2"/>
                        <a:pt x="1" y="2"/>
                      </a:cubicBezTo>
                      <a:cubicBezTo>
                        <a:pt x="1" y="1"/>
                        <a:pt x="0" y="1"/>
                        <a:pt x="0"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6" name="Freeform: Shape 151"/>
                <p:cNvSpPr>
                  <a:spLocks/>
                </p:cNvSpPr>
                <p:nvPr/>
              </p:nvSpPr>
              <p:spPr bwMode="auto">
                <a:xfrm>
                  <a:off x="5844483" y="3752123"/>
                  <a:ext cx="55803" cy="316213"/>
                </a:xfrm>
                <a:custGeom>
                  <a:avLst/>
                  <a:gdLst/>
                  <a:ahLst/>
                  <a:cxnLst>
                    <a:cxn ang="0">
                      <a:pos x="0" y="0"/>
                    </a:cxn>
                    <a:cxn ang="0">
                      <a:pos x="0" y="161"/>
                    </a:cxn>
                    <a:cxn ang="0">
                      <a:pos x="28" y="16"/>
                    </a:cxn>
                    <a:cxn ang="0">
                      <a:pos x="13" y="19"/>
                    </a:cxn>
                    <a:cxn ang="0">
                      <a:pos x="13" y="19"/>
                    </a:cxn>
                    <a:cxn ang="0">
                      <a:pos x="10" y="19"/>
                    </a:cxn>
                    <a:cxn ang="0">
                      <a:pos x="4" y="17"/>
                    </a:cxn>
                    <a:cxn ang="0">
                      <a:pos x="0" y="9"/>
                    </a:cxn>
                    <a:cxn ang="0">
                      <a:pos x="0" y="0"/>
                    </a:cxn>
                    <a:cxn ang="0">
                      <a:pos x="0" y="0"/>
                    </a:cxn>
                  </a:cxnLst>
                  <a:rect l="0" t="0" r="r" b="b"/>
                  <a:pathLst>
                    <a:path w="28" h="161">
                      <a:moveTo>
                        <a:pt x="0" y="0"/>
                      </a:moveTo>
                      <a:cubicBezTo>
                        <a:pt x="0" y="161"/>
                        <a:pt x="0" y="161"/>
                        <a:pt x="0" y="161"/>
                      </a:cubicBezTo>
                      <a:cubicBezTo>
                        <a:pt x="28" y="16"/>
                        <a:pt x="28" y="16"/>
                        <a:pt x="28" y="16"/>
                      </a:cubicBezTo>
                      <a:cubicBezTo>
                        <a:pt x="23" y="16"/>
                        <a:pt x="18" y="17"/>
                        <a:pt x="13" y="19"/>
                      </a:cubicBezTo>
                      <a:cubicBezTo>
                        <a:pt x="13" y="19"/>
                        <a:pt x="13" y="19"/>
                        <a:pt x="13" y="19"/>
                      </a:cubicBezTo>
                      <a:cubicBezTo>
                        <a:pt x="12" y="19"/>
                        <a:pt x="11" y="19"/>
                        <a:pt x="10" y="19"/>
                      </a:cubicBezTo>
                      <a:cubicBezTo>
                        <a:pt x="8" y="19"/>
                        <a:pt x="6" y="19"/>
                        <a:pt x="4" y="17"/>
                      </a:cubicBezTo>
                      <a:cubicBezTo>
                        <a:pt x="2" y="15"/>
                        <a:pt x="0" y="12"/>
                        <a:pt x="0" y="9"/>
                      </a:cubicBezTo>
                      <a:cubicBezTo>
                        <a:pt x="0" y="0"/>
                        <a:pt x="0" y="0"/>
                        <a:pt x="0" y="0"/>
                      </a:cubicBezTo>
                      <a:cubicBezTo>
                        <a:pt x="0" y="0"/>
                        <a:pt x="0" y="0"/>
                        <a:pt x="0"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7" name="Freeform: Shape 152"/>
                <p:cNvSpPr>
                  <a:spLocks/>
                </p:cNvSpPr>
                <p:nvPr/>
              </p:nvSpPr>
              <p:spPr bwMode="auto">
                <a:xfrm>
                  <a:off x="6189631" y="3898863"/>
                  <a:ext cx="51669" cy="301745"/>
                </a:xfrm>
                <a:custGeom>
                  <a:avLst/>
                  <a:gdLst/>
                  <a:ahLst/>
                  <a:cxnLst>
                    <a:cxn ang="0">
                      <a:pos x="0" y="0"/>
                    </a:cxn>
                    <a:cxn ang="0">
                      <a:pos x="0" y="154"/>
                    </a:cxn>
                    <a:cxn ang="0">
                      <a:pos x="26" y="18"/>
                    </a:cxn>
                    <a:cxn ang="0">
                      <a:pos x="21" y="18"/>
                    </a:cxn>
                    <a:cxn ang="0">
                      <a:pos x="21" y="18"/>
                    </a:cxn>
                    <a:cxn ang="0">
                      <a:pos x="17" y="18"/>
                    </a:cxn>
                    <a:cxn ang="0">
                      <a:pos x="17" y="18"/>
                    </a:cxn>
                    <a:cxn ang="0">
                      <a:pos x="7" y="11"/>
                    </a:cxn>
                    <a:cxn ang="0">
                      <a:pos x="7" y="11"/>
                    </a:cxn>
                    <a:cxn ang="0">
                      <a:pos x="7" y="11"/>
                    </a:cxn>
                    <a:cxn ang="0">
                      <a:pos x="5" y="7"/>
                    </a:cxn>
                    <a:cxn ang="0">
                      <a:pos x="5" y="7"/>
                    </a:cxn>
                    <a:cxn ang="0">
                      <a:pos x="0" y="0"/>
                    </a:cxn>
                  </a:cxnLst>
                  <a:rect l="0" t="0" r="r" b="b"/>
                  <a:pathLst>
                    <a:path w="26" h="154">
                      <a:moveTo>
                        <a:pt x="0" y="0"/>
                      </a:moveTo>
                      <a:cubicBezTo>
                        <a:pt x="0" y="154"/>
                        <a:pt x="0" y="154"/>
                        <a:pt x="0" y="154"/>
                      </a:cubicBezTo>
                      <a:cubicBezTo>
                        <a:pt x="26" y="18"/>
                        <a:pt x="26" y="18"/>
                        <a:pt x="26" y="18"/>
                      </a:cubicBezTo>
                      <a:cubicBezTo>
                        <a:pt x="24" y="18"/>
                        <a:pt x="23" y="18"/>
                        <a:pt x="21" y="18"/>
                      </a:cubicBezTo>
                      <a:cubicBezTo>
                        <a:pt x="21" y="18"/>
                        <a:pt x="21" y="18"/>
                        <a:pt x="21" y="18"/>
                      </a:cubicBezTo>
                      <a:cubicBezTo>
                        <a:pt x="19" y="18"/>
                        <a:pt x="18" y="18"/>
                        <a:pt x="17" y="18"/>
                      </a:cubicBezTo>
                      <a:cubicBezTo>
                        <a:pt x="17" y="18"/>
                        <a:pt x="17" y="18"/>
                        <a:pt x="17" y="18"/>
                      </a:cubicBezTo>
                      <a:cubicBezTo>
                        <a:pt x="13" y="18"/>
                        <a:pt x="9" y="15"/>
                        <a:pt x="7" y="11"/>
                      </a:cubicBezTo>
                      <a:cubicBezTo>
                        <a:pt x="7" y="11"/>
                        <a:pt x="7" y="11"/>
                        <a:pt x="7" y="11"/>
                      </a:cubicBezTo>
                      <a:cubicBezTo>
                        <a:pt x="7" y="11"/>
                        <a:pt x="7" y="11"/>
                        <a:pt x="7" y="11"/>
                      </a:cubicBezTo>
                      <a:cubicBezTo>
                        <a:pt x="7" y="10"/>
                        <a:pt x="6" y="9"/>
                        <a:pt x="5" y="7"/>
                      </a:cubicBezTo>
                      <a:cubicBezTo>
                        <a:pt x="5" y="7"/>
                        <a:pt x="5" y="7"/>
                        <a:pt x="5" y="7"/>
                      </a:cubicBezTo>
                      <a:cubicBezTo>
                        <a:pt x="4" y="5"/>
                        <a:pt x="2" y="3"/>
                        <a:pt x="0"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8" name="Freeform: Shape 155"/>
                <p:cNvSpPr>
                  <a:spLocks/>
                </p:cNvSpPr>
                <p:nvPr/>
              </p:nvSpPr>
              <p:spPr bwMode="auto">
                <a:xfrm>
                  <a:off x="5524137" y="4611891"/>
                  <a:ext cx="55803" cy="117805"/>
                </a:xfrm>
                <a:custGeom>
                  <a:avLst/>
                  <a:gdLst/>
                  <a:ahLst/>
                  <a:cxnLst>
                    <a:cxn ang="0">
                      <a:pos x="0" y="0"/>
                    </a:cxn>
                    <a:cxn ang="0">
                      <a:pos x="28" y="60"/>
                    </a:cxn>
                    <a:cxn ang="0">
                      <a:pos x="28" y="60"/>
                    </a:cxn>
                    <a:cxn ang="0">
                      <a:pos x="0" y="0"/>
                    </a:cxn>
                    <a:cxn ang="0">
                      <a:pos x="0" y="0"/>
                    </a:cxn>
                  </a:cxnLst>
                  <a:rect l="0" t="0" r="r" b="b"/>
                  <a:pathLst>
                    <a:path w="28" h="60">
                      <a:moveTo>
                        <a:pt x="0" y="0"/>
                      </a:moveTo>
                      <a:cubicBezTo>
                        <a:pt x="12" y="14"/>
                        <a:pt x="21" y="35"/>
                        <a:pt x="28" y="60"/>
                      </a:cubicBezTo>
                      <a:cubicBezTo>
                        <a:pt x="28" y="60"/>
                        <a:pt x="28" y="60"/>
                        <a:pt x="28" y="60"/>
                      </a:cubicBezTo>
                      <a:cubicBezTo>
                        <a:pt x="22" y="35"/>
                        <a:pt x="12" y="14"/>
                        <a:pt x="0" y="0"/>
                      </a:cubicBezTo>
                      <a:cubicBezTo>
                        <a:pt x="0" y="0"/>
                        <a:pt x="0" y="0"/>
                        <a:pt x="0" y="0"/>
                      </a:cubicBezTo>
                    </a:path>
                  </a:pathLst>
                </a:custGeom>
                <a:solidFill>
                  <a:schemeClr val="accent1">
                    <a:lumMod val="40000"/>
                    <a:lumOff val="60000"/>
                  </a:schemeClr>
                </a:solidFill>
                <a:ln w="9525">
                  <a:noFill/>
                  <a:round/>
                  <a:headEnd/>
                  <a:tailEnd/>
                </a:ln>
              </p:spPr>
              <p:txBody>
                <a:bodyPr anchor="ctr"/>
                <a:lstStyle/>
                <a:p>
                  <a:pPr algn="ctr"/>
                  <a:endParaRPr/>
                </a:p>
              </p:txBody>
            </p:sp>
            <p:sp>
              <p:nvSpPr>
                <p:cNvPr id="59" name="Freeform: Shape 156"/>
                <p:cNvSpPr>
                  <a:spLocks/>
                </p:cNvSpPr>
                <p:nvPr/>
              </p:nvSpPr>
              <p:spPr bwMode="auto">
                <a:xfrm>
                  <a:off x="5524137" y="4611891"/>
                  <a:ext cx="248010" cy="117805"/>
                </a:xfrm>
                <a:custGeom>
                  <a:avLst/>
                  <a:gdLst/>
                  <a:ahLst/>
                  <a:cxnLst>
                    <a:cxn ang="0">
                      <a:pos x="0" y="0"/>
                    </a:cxn>
                    <a:cxn ang="0">
                      <a:pos x="28" y="60"/>
                    </a:cxn>
                    <a:cxn ang="0">
                      <a:pos x="94" y="9"/>
                    </a:cxn>
                    <a:cxn ang="0">
                      <a:pos x="75" y="9"/>
                    </a:cxn>
                    <a:cxn ang="0">
                      <a:pos x="62" y="10"/>
                    </a:cxn>
                    <a:cxn ang="0">
                      <a:pos x="0" y="0"/>
                    </a:cxn>
                  </a:cxnLst>
                  <a:rect l="0" t="0" r="r" b="b"/>
                  <a:pathLst>
                    <a:path w="127" h="60">
                      <a:moveTo>
                        <a:pt x="0" y="0"/>
                      </a:moveTo>
                      <a:cubicBezTo>
                        <a:pt x="12" y="14"/>
                        <a:pt x="22" y="35"/>
                        <a:pt x="28" y="60"/>
                      </a:cubicBezTo>
                      <a:cubicBezTo>
                        <a:pt x="63" y="20"/>
                        <a:pt x="127" y="9"/>
                        <a:pt x="94" y="9"/>
                      </a:cubicBezTo>
                      <a:cubicBezTo>
                        <a:pt x="90" y="9"/>
                        <a:pt x="83" y="9"/>
                        <a:pt x="75" y="9"/>
                      </a:cubicBezTo>
                      <a:cubicBezTo>
                        <a:pt x="70" y="10"/>
                        <a:pt x="66" y="10"/>
                        <a:pt x="62" y="10"/>
                      </a:cubicBezTo>
                      <a:cubicBezTo>
                        <a:pt x="36" y="10"/>
                        <a:pt x="16" y="6"/>
                        <a:pt x="0" y="0"/>
                      </a:cubicBezTo>
                    </a:path>
                  </a:pathLst>
                </a:custGeom>
                <a:solidFill>
                  <a:schemeClr val="accent1">
                    <a:lumMod val="40000"/>
                    <a:lumOff val="60000"/>
                  </a:schemeClr>
                </a:solidFill>
                <a:ln w="9525">
                  <a:noFill/>
                  <a:round/>
                  <a:headEnd/>
                  <a:tailEnd/>
                </a:ln>
              </p:spPr>
              <p:txBody>
                <a:bodyPr anchor="ctr"/>
                <a:lstStyle/>
                <a:p>
                  <a:pPr algn="ctr"/>
                  <a:endParaRPr/>
                </a:p>
              </p:txBody>
            </p:sp>
          </p:grpSp>
        </p:grpSp>
        <p:sp>
          <p:nvSpPr>
            <p:cNvPr id="25" name="Freeform: Shape 171"/>
            <p:cNvSpPr>
              <a:spLocks/>
            </p:cNvSpPr>
            <p:nvPr/>
          </p:nvSpPr>
          <p:spPr bwMode="auto">
            <a:xfrm>
              <a:off x="1943563" y="2058055"/>
              <a:ext cx="230960" cy="227860"/>
            </a:xfrm>
            <a:custGeom>
              <a:avLst/>
              <a:gdLst/>
              <a:ahLst/>
              <a:cxnLst>
                <a:cxn ang="0">
                  <a:pos x="0" y="0"/>
                </a:cxn>
                <a:cxn ang="0">
                  <a:pos x="0" y="147"/>
                </a:cxn>
                <a:cxn ang="0">
                  <a:pos x="98" y="147"/>
                </a:cxn>
                <a:cxn ang="0">
                  <a:pos x="149" y="96"/>
                </a:cxn>
                <a:cxn ang="0">
                  <a:pos x="149" y="0"/>
                </a:cxn>
                <a:cxn ang="0">
                  <a:pos x="0" y="0"/>
                </a:cxn>
                <a:cxn ang="0">
                  <a:pos x="136" y="90"/>
                </a:cxn>
                <a:cxn ang="0">
                  <a:pos x="134" y="92"/>
                </a:cxn>
                <a:cxn ang="0">
                  <a:pos x="95" y="92"/>
                </a:cxn>
                <a:cxn ang="0">
                  <a:pos x="95" y="131"/>
                </a:cxn>
                <a:cxn ang="0">
                  <a:pos x="92" y="134"/>
                </a:cxn>
                <a:cxn ang="0">
                  <a:pos x="13" y="134"/>
                </a:cxn>
                <a:cxn ang="0">
                  <a:pos x="13" y="14"/>
                </a:cxn>
                <a:cxn ang="0">
                  <a:pos x="136" y="14"/>
                </a:cxn>
                <a:cxn ang="0">
                  <a:pos x="136" y="90"/>
                </a:cxn>
                <a:cxn ang="0">
                  <a:pos x="117" y="26"/>
                </a:cxn>
                <a:cxn ang="0">
                  <a:pos x="29" y="26"/>
                </a:cxn>
                <a:cxn ang="0">
                  <a:pos x="29" y="35"/>
                </a:cxn>
                <a:cxn ang="0">
                  <a:pos x="117" y="35"/>
                </a:cxn>
                <a:cxn ang="0">
                  <a:pos x="117" y="26"/>
                </a:cxn>
                <a:cxn ang="0">
                  <a:pos x="117" y="41"/>
                </a:cxn>
                <a:cxn ang="0">
                  <a:pos x="29" y="41"/>
                </a:cxn>
                <a:cxn ang="0">
                  <a:pos x="29" y="52"/>
                </a:cxn>
                <a:cxn ang="0">
                  <a:pos x="117" y="52"/>
                </a:cxn>
                <a:cxn ang="0">
                  <a:pos x="117" y="41"/>
                </a:cxn>
                <a:cxn ang="0">
                  <a:pos x="78" y="72"/>
                </a:cxn>
                <a:cxn ang="0">
                  <a:pos x="29" y="72"/>
                </a:cxn>
                <a:cxn ang="0">
                  <a:pos x="29" y="83"/>
                </a:cxn>
                <a:cxn ang="0">
                  <a:pos x="78" y="83"/>
                </a:cxn>
                <a:cxn ang="0">
                  <a:pos x="78" y="72"/>
                </a:cxn>
                <a:cxn ang="0">
                  <a:pos x="117" y="57"/>
                </a:cxn>
                <a:cxn ang="0">
                  <a:pos x="29" y="57"/>
                </a:cxn>
                <a:cxn ang="0">
                  <a:pos x="29" y="67"/>
                </a:cxn>
                <a:cxn ang="0">
                  <a:pos x="117" y="67"/>
                </a:cxn>
                <a:cxn ang="0">
                  <a:pos x="117" y="57"/>
                </a:cxn>
              </a:cxnLst>
              <a:rect l="0" t="0" r="r" b="b"/>
              <a:pathLst>
                <a:path w="149" h="147">
                  <a:moveTo>
                    <a:pt x="0" y="0"/>
                  </a:moveTo>
                  <a:lnTo>
                    <a:pt x="0" y="147"/>
                  </a:lnTo>
                  <a:lnTo>
                    <a:pt x="98" y="147"/>
                  </a:lnTo>
                  <a:lnTo>
                    <a:pt x="149" y="96"/>
                  </a:lnTo>
                  <a:lnTo>
                    <a:pt x="149" y="0"/>
                  </a:lnTo>
                  <a:lnTo>
                    <a:pt x="0" y="0"/>
                  </a:lnTo>
                  <a:close/>
                  <a:moveTo>
                    <a:pt x="136" y="90"/>
                  </a:moveTo>
                  <a:lnTo>
                    <a:pt x="134" y="92"/>
                  </a:lnTo>
                  <a:lnTo>
                    <a:pt x="95" y="92"/>
                  </a:lnTo>
                  <a:lnTo>
                    <a:pt x="95" y="131"/>
                  </a:lnTo>
                  <a:lnTo>
                    <a:pt x="92" y="134"/>
                  </a:lnTo>
                  <a:lnTo>
                    <a:pt x="13" y="134"/>
                  </a:lnTo>
                  <a:lnTo>
                    <a:pt x="13" y="14"/>
                  </a:lnTo>
                  <a:lnTo>
                    <a:pt x="136" y="14"/>
                  </a:lnTo>
                  <a:lnTo>
                    <a:pt x="136" y="90"/>
                  </a:lnTo>
                  <a:close/>
                  <a:moveTo>
                    <a:pt x="117" y="26"/>
                  </a:moveTo>
                  <a:lnTo>
                    <a:pt x="29" y="26"/>
                  </a:lnTo>
                  <a:lnTo>
                    <a:pt x="29" y="35"/>
                  </a:lnTo>
                  <a:lnTo>
                    <a:pt x="117" y="35"/>
                  </a:lnTo>
                  <a:lnTo>
                    <a:pt x="117" y="26"/>
                  </a:lnTo>
                  <a:close/>
                  <a:moveTo>
                    <a:pt x="117" y="41"/>
                  </a:moveTo>
                  <a:lnTo>
                    <a:pt x="29" y="41"/>
                  </a:lnTo>
                  <a:lnTo>
                    <a:pt x="29" y="52"/>
                  </a:lnTo>
                  <a:lnTo>
                    <a:pt x="117" y="52"/>
                  </a:lnTo>
                  <a:lnTo>
                    <a:pt x="117" y="41"/>
                  </a:lnTo>
                  <a:close/>
                  <a:moveTo>
                    <a:pt x="78" y="72"/>
                  </a:moveTo>
                  <a:lnTo>
                    <a:pt x="29" y="72"/>
                  </a:lnTo>
                  <a:lnTo>
                    <a:pt x="29" y="83"/>
                  </a:lnTo>
                  <a:lnTo>
                    <a:pt x="78" y="83"/>
                  </a:lnTo>
                  <a:lnTo>
                    <a:pt x="78" y="72"/>
                  </a:lnTo>
                  <a:close/>
                  <a:moveTo>
                    <a:pt x="117" y="57"/>
                  </a:moveTo>
                  <a:lnTo>
                    <a:pt x="29" y="57"/>
                  </a:lnTo>
                  <a:lnTo>
                    <a:pt x="29" y="67"/>
                  </a:lnTo>
                  <a:lnTo>
                    <a:pt x="117" y="67"/>
                  </a:lnTo>
                  <a:lnTo>
                    <a:pt x="117" y="57"/>
                  </a:lnTo>
                  <a:close/>
                </a:path>
              </a:pathLst>
            </a:custGeom>
            <a:solidFill>
              <a:schemeClr val="bg1"/>
            </a:solidFill>
            <a:ln w="9525">
              <a:noFill/>
              <a:round/>
              <a:headEnd/>
              <a:tailEnd/>
            </a:ln>
          </p:spPr>
          <p:txBody>
            <a:bodyPr anchor="ctr"/>
            <a:lstStyle/>
            <a:p>
              <a:pPr algn="ctr"/>
              <a:endParaRPr/>
            </a:p>
          </p:txBody>
        </p:sp>
        <p:grpSp>
          <p:nvGrpSpPr>
            <p:cNvPr id="26" name="Group 5"/>
            <p:cNvGrpSpPr/>
            <p:nvPr/>
          </p:nvGrpSpPr>
          <p:grpSpPr>
            <a:xfrm>
              <a:off x="4138453" y="3747232"/>
              <a:ext cx="632426" cy="165857"/>
              <a:chOff x="5517936" y="4996307"/>
              <a:chExt cx="843234" cy="221143"/>
            </a:xfrm>
          </p:grpSpPr>
          <p:sp>
            <p:nvSpPr>
              <p:cNvPr id="48" name="Freeform: Shape 128"/>
              <p:cNvSpPr>
                <a:spLocks/>
              </p:cNvSpPr>
              <p:nvPr/>
            </p:nvSpPr>
            <p:spPr bwMode="auto">
              <a:xfrm>
                <a:off x="5517936" y="4996307"/>
                <a:ext cx="843234" cy="221143"/>
              </a:xfrm>
              <a:custGeom>
                <a:avLst/>
                <a:gdLst/>
                <a:ahLst/>
                <a:cxnLst>
                  <a:cxn ang="0">
                    <a:pos x="431" y="57"/>
                  </a:cxn>
                  <a:cxn ang="0">
                    <a:pos x="385" y="114"/>
                  </a:cxn>
                  <a:cxn ang="0">
                    <a:pos x="46" y="114"/>
                  </a:cxn>
                  <a:cxn ang="0">
                    <a:pos x="0" y="57"/>
                  </a:cxn>
                  <a:cxn ang="0">
                    <a:pos x="46" y="0"/>
                  </a:cxn>
                  <a:cxn ang="0">
                    <a:pos x="385" y="0"/>
                  </a:cxn>
                  <a:cxn ang="0">
                    <a:pos x="431" y="57"/>
                  </a:cxn>
                </a:cxnLst>
                <a:rect l="0" t="0" r="r" b="b"/>
                <a:pathLst>
                  <a:path w="431" h="114">
                    <a:moveTo>
                      <a:pt x="431" y="57"/>
                    </a:moveTo>
                    <a:cubicBezTo>
                      <a:pt x="431" y="88"/>
                      <a:pt x="410" y="114"/>
                      <a:pt x="385" y="114"/>
                    </a:cubicBezTo>
                    <a:cubicBezTo>
                      <a:pt x="46" y="114"/>
                      <a:pt x="46" y="114"/>
                      <a:pt x="46" y="114"/>
                    </a:cubicBezTo>
                    <a:cubicBezTo>
                      <a:pt x="21" y="114"/>
                      <a:pt x="0" y="88"/>
                      <a:pt x="0" y="57"/>
                    </a:cubicBezTo>
                    <a:cubicBezTo>
                      <a:pt x="0" y="25"/>
                      <a:pt x="21" y="0"/>
                      <a:pt x="46" y="0"/>
                    </a:cubicBezTo>
                    <a:cubicBezTo>
                      <a:pt x="385" y="0"/>
                      <a:pt x="385" y="0"/>
                      <a:pt x="385" y="0"/>
                    </a:cubicBezTo>
                    <a:cubicBezTo>
                      <a:pt x="410" y="0"/>
                      <a:pt x="431" y="25"/>
                      <a:pt x="431" y="57"/>
                    </a:cubicBezTo>
                    <a:close/>
                  </a:path>
                </a:pathLst>
              </a:custGeom>
              <a:solidFill>
                <a:schemeClr val="bg1">
                  <a:lumMod val="95000"/>
                </a:schemeClr>
              </a:solidFill>
              <a:ln w="9525">
                <a:noFill/>
                <a:round/>
                <a:headEnd/>
                <a:tailEnd/>
              </a:ln>
            </p:spPr>
            <p:txBody>
              <a:bodyPr anchor="ctr"/>
              <a:lstStyle/>
              <a:p>
                <a:pPr algn="ctr"/>
                <a:endParaRPr/>
              </a:p>
            </p:txBody>
          </p:sp>
          <p:sp>
            <p:nvSpPr>
              <p:cNvPr id="49" name="Oval 129"/>
              <p:cNvSpPr>
                <a:spLocks/>
              </p:cNvSpPr>
              <p:nvPr/>
            </p:nvSpPr>
            <p:spPr bwMode="auto">
              <a:xfrm>
                <a:off x="6168963" y="5031442"/>
                <a:ext cx="103337" cy="103337"/>
              </a:xfrm>
              <a:prstGeom prst="ellipse">
                <a:avLst/>
              </a:prstGeom>
              <a:solidFill>
                <a:schemeClr val="tx1">
                  <a:lumMod val="50000"/>
                  <a:lumOff val="50000"/>
                </a:schemeClr>
              </a:solidFill>
              <a:ln w="9525">
                <a:noFill/>
                <a:round/>
                <a:headEnd/>
                <a:tailEnd/>
              </a:ln>
            </p:spPr>
            <p:txBody>
              <a:bodyPr anchor="ctr"/>
              <a:lstStyle/>
              <a:p>
                <a:pPr algn="ctr"/>
                <a:endParaRPr/>
              </a:p>
            </p:txBody>
          </p:sp>
        </p:grpSp>
      </p:grpSp>
      <p:grpSp>
        <p:nvGrpSpPr>
          <p:cNvPr id="27" name="Group 11"/>
          <p:cNvGrpSpPr/>
          <p:nvPr/>
        </p:nvGrpSpPr>
        <p:grpSpPr>
          <a:xfrm>
            <a:off x="5375323" y="1360846"/>
            <a:ext cx="2842082" cy="649603"/>
            <a:chOff x="7167098" y="1814461"/>
            <a:chExt cx="3789442" cy="866137"/>
          </a:xfrm>
        </p:grpSpPr>
        <p:grpSp>
          <p:nvGrpSpPr>
            <p:cNvPr id="42" name="Group 157"/>
            <p:cNvGrpSpPr/>
            <p:nvPr/>
          </p:nvGrpSpPr>
          <p:grpSpPr>
            <a:xfrm>
              <a:off x="10426468" y="1982984"/>
              <a:ext cx="530072" cy="529091"/>
              <a:chOff x="647700" y="1295400"/>
              <a:chExt cx="838200" cy="670560"/>
            </a:xfrm>
          </p:grpSpPr>
          <p:sp>
            <p:nvSpPr>
              <p:cNvPr id="46" name="Rectangle: Rounded Corners 158"/>
              <p:cNvSpPr/>
              <p:nvPr/>
            </p:nvSpPr>
            <p:spPr>
              <a:xfrm>
                <a:off x="647700" y="1356360"/>
                <a:ext cx="838200" cy="60960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Rectangle: Rounded Corners 159"/>
              <p:cNvSpPr/>
              <p:nvPr/>
            </p:nvSpPr>
            <p:spPr>
              <a:xfrm>
                <a:off x="647700" y="1295400"/>
                <a:ext cx="838200" cy="609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1600" b="1"/>
                  <a:t>01</a:t>
                </a:r>
              </a:p>
            </p:txBody>
          </p:sp>
        </p:grpSp>
        <p:grpSp>
          <p:nvGrpSpPr>
            <p:cNvPr id="43" name="Group 105"/>
            <p:cNvGrpSpPr/>
            <p:nvPr/>
          </p:nvGrpSpPr>
          <p:grpSpPr>
            <a:xfrm>
              <a:off x="7167098" y="1814461"/>
              <a:ext cx="3259370" cy="866137"/>
              <a:chOff x="8495058" y="1521209"/>
              <a:chExt cx="2209454" cy="866137"/>
            </a:xfrm>
          </p:grpSpPr>
          <p:sp>
            <p:nvSpPr>
              <p:cNvPr id="44" name="TextBox 106"/>
              <p:cNvSpPr txBox="1">
                <a:spLocks/>
              </p:cNvSpPr>
              <p:nvPr/>
            </p:nvSpPr>
            <p:spPr bwMode="auto">
              <a:xfrm>
                <a:off x="8508268" y="1521209"/>
                <a:ext cx="2196244" cy="309958"/>
              </a:xfrm>
              <a:prstGeom prst="rect">
                <a:avLst/>
              </a:prstGeom>
              <a:noFill/>
              <a:extLst/>
            </p:spPr>
            <p:txBody>
              <a:bodyPr wrap="none" lIns="0" tIns="0" rIns="432000" bIns="0" anchor="ctr" anchorCtr="0">
                <a:normAutofit/>
              </a:bodyPr>
              <a:lstStyle/>
              <a:p>
                <a:pPr algn="r"/>
                <a:r>
                  <a:rPr lang="zh-CN" altLang="en-US" sz="1400" dirty="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45" name="TextBox 107"/>
              <p:cNvSpPr txBox="1">
                <a:spLocks/>
              </p:cNvSpPr>
              <p:nvPr/>
            </p:nvSpPr>
            <p:spPr bwMode="auto">
              <a:xfrm>
                <a:off x="8495058" y="1831167"/>
                <a:ext cx="2196244" cy="556179"/>
              </a:xfrm>
              <a:prstGeom prst="rect">
                <a:avLst/>
              </a:prstGeom>
              <a:noFill/>
              <a:extLst/>
            </p:spPr>
            <p:txBody>
              <a:bodyPr wrap="square" lIns="0" tIns="0" rIns="432000" bIns="0" anchor="t" anchorCtr="0">
                <a:normAutofit/>
              </a:bodyPr>
              <a:lstStyle/>
              <a:p>
                <a:pPr algn="r"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grpSp>
        <p:nvGrpSpPr>
          <p:cNvPr id="28" name="Group 10"/>
          <p:cNvGrpSpPr/>
          <p:nvPr/>
        </p:nvGrpSpPr>
        <p:grpSpPr>
          <a:xfrm>
            <a:off x="5375323" y="2413182"/>
            <a:ext cx="2842082" cy="649603"/>
            <a:chOff x="7167098" y="2930585"/>
            <a:chExt cx="3789442" cy="866137"/>
          </a:xfrm>
        </p:grpSpPr>
        <p:grpSp>
          <p:nvGrpSpPr>
            <p:cNvPr id="36" name="Group 160"/>
            <p:cNvGrpSpPr/>
            <p:nvPr/>
          </p:nvGrpSpPr>
          <p:grpSpPr>
            <a:xfrm>
              <a:off x="10426468" y="3099108"/>
              <a:ext cx="530072" cy="529091"/>
              <a:chOff x="647700" y="1295400"/>
              <a:chExt cx="838200" cy="670560"/>
            </a:xfrm>
          </p:grpSpPr>
          <p:sp>
            <p:nvSpPr>
              <p:cNvPr id="40" name="Rectangle: Rounded Corners 161"/>
              <p:cNvSpPr/>
              <p:nvPr/>
            </p:nvSpPr>
            <p:spPr>
              <a:xfrm>
                <a:off x="647700" y="1356360"/>
                <a:ext cx="838200" cy="6096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Rectangle: Rounded Corners 162"/>
              <p:cNvSpPr/>
              <p:nvPr/>
            </p:nvSpPr>
            <p:spPr>
              <a:xfrm>
                <a:off x="647700" y="1295400"/>
                <a:ext cx="838200" cy="609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1600" b="1"/>
                  <a:t>02</a:t>
                </a:r>
              </a:p>
            </p:txBody>
          </p:sp>
        </p:grpSp>
        <p:grpSp>
          <p:nvGrpSpPr>
            <p:cNvPr id="37" name="Group 111"/>
            <p:cNvGrpSpPr/>
            <p:nvPr/>
          </p:nvGrpSpPr>
          <p:grpSpPr>
            <a:xfrm>
              <a:off x="7167098" y="2930585"/>
              <a:ext cx="3259370" cy="866137"/>
              <a:chOff x="8495058" y="2637333"/>
              <a:chExt cx="2209454" cy="866137"/>
            </a:xfrm>
          </p:grpSpPr>
          <p:sp>
            <p:nvSpPr>
              <p:cNvPr id="38" name="TextBox 112"/>
              <p:cNvSpPr txBox="1">
                <a:spLocks/>
              </p:cNvSpPr>
              <p:nvPr/>
            </p:nvSpPr>
            <p:spPr bwMode="auto">
              <a:xfrm>
                <a:off x="8508268" y="2637333"/>
                <a:ext cx="2196244" cy="309958"/>
              </a:xfrm>
              <a:prstGeom prst="rect">
                <a:avLst/>
              </a:prstGeom>
              <a:noFill/>
              <a:extLst/>
            </p:spPr>
            <p:txBody>
              <a:bodyPr wrap="none" lIns="0" tIns="0" rIns="432000" bIns="0" anchor="ctr" anchorCtr="0">
                <a:normAutofit/>
              </a:bodyPr>
              <a:lstStyle/>
              <a:p>
                <a:pPr algn="r"/>
                <a:r>
                  <a:rPr lang="zh-CN" altLang="en-US" sz="1400" dirty="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39" name="TextBox 113"/>
              <p:cNvSpPr txBox="1">
                <a:spLocks/>
              </p:cNvSpPr>
              <p:nvPr/>
            </p:nvSpPr>
            <p:spPr bwMode="auto">
              <a:xfrm>
                <a:off x="8495058" y="2947291"/>
                <a:ext cx="2196244" cy="556179"/>
              </a:xfrm>
              <a:prstGeom prst="rect">
                <a:avLst/>
              </a:prstGeom>
              <a:noFill/>
              <a:extLst/>
            </p:spPr>
            <p:txBody>
              <a:bodyPr wrap="square" lIns="0" tIns="0" rIns="432000" bIns="0" anchor="t" anchorCtr="0">
                <a:normAutofit/>
              </a:bodyPr>
              <a:lstStyle/>
              <a:p>
                <a:pPr algn="r"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grpSp>
        <p:nvGrpSpPr>
          <p:cNvPr id="29" name="Group 9"/>
          <p:cNvGrpSpPr/>
          <p:nvPr/>
        </p:nvGrpSpPr>
        <p:grpSpPr>
          <a:xfrm>
            <a:off x="5375323" y="3465519"/>
            <a:ext cx="2842082" cy="649603"/>
            <a:chOff x="7167098" y="4046065"/>
            <a:chExt cx="3789442" cy="866137"/>
          </a:xfrm>
        </p:grpSpPr>
        <p:grpSp>
          <p:nvGrpSpPr>
            <p:cNvPr id="30" name="Group 163"/>
            <p:cNvGrpSpPr/>
            <p:nvPr/>
          </p:nvGrpSpPr>
          <p:grpSpPr>
            <a:xfrm>
              <a:off x="10426468" y="4214588"/>
              <a:ext cx="530072" cy="529091"/>
              <a:chOff x="647700" y="1295400"/>
              <a:chExt cx="838200" cy="670560"/>
            </a:xfrm>
          </p:grpSpPr>
          <p:sp>
            <p:nvSpPr>
              <p:cNvPr id="34" name="Rectangle: Rounded Corners 164"/>
              <p:cNvSpPr/>
              <p:nvPr/>
            </p:nvSpPr>
            <p:spPr>
              <a:xfrm>
                <a:off x="647700" y="1356360"/>
                <a:ext cx="838200" cy="609600"/>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Rectangle: Rounded Corners 165"/>
              <p:cNvSpPr/>
              <p:nvPr/>
            </p:nvSpPr>
            <p:spPr>
              <a:xfrm>
                <a:off x="647700" y="1295400"/>
                <a:ext cx="838200" cy="6096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1600" b="1"/>
                  <a:t>03</a:t>
                </a:r>
              </a:p>
            </p:txBody>
          </p:sp>
        </p:grpSp>
        <p:grpSp>
          <p:nvGrpSpPr>
            <p:cNvPr id="31" name="Group 114"/>
            <p:cNvGrpSpPr/>
            <p:nvPr/>
          </p:nvGrpSpPr>
          <p:grpSpPr>
            <a:xfrm>
              <a:off x="7167098" y="4046065"/>
              <a:ext cx="3259370" cy="866137"/>
              <a:chOff x="8495058" y="3752813"/>
              <a:chExt cx="2209454" cy="866137"/>
            </a:xfrm>
          </p:grpSpPr>
          <p:sp>
            <p:nvSpPr>
              <p:cNvPr id="32" name="TextBox 115"/>
              <p:cNvSpPr txBox="1">
                <a:spLocks/>
              </p:cNvSpPr>
              <p:nvPr/>
            </p:nvSpPr>
            <p:spPr bwMode="auto">
              <a:xfrm>
                <a:off x="8508268" y="3752813"/>
                <a:ext cx="2196244" cy="309958"/>
              </a:xfrm>
              <a:prstGeom prst="rect">
                <a:avLst/>
              </a:prstGeom>
              <a:noFill/>
              <a:extLst/>
            </p:spPr>
            <p:txBody>
              <a:bodyPr wrap="none" lIns="0" tIns="0" rIns="432000" bIns="0" anchor="ctr" anchorCtr="0">
                <a:noAutofit/>
              </a:bodyPr>
              <a:lstStyle/>
              <a:p>
                <a:pPr algn="r"/>
                <a:r>
                  <a:rPr lang="zh-CN" altLang="en-US" sz="1400" dirty="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33" name="TextBox 116"/>
              <p:cNvSpPr txBox="1">
                <a:spLocks/>
              </p:cNvSpPr>
              <p:nvPr/>
            </p:nvSpPr>
            <p:spPr bwMode="auto">
              <a:xfrm>
                <a:off x="8495058" y="4062771"/>
                <a:ext cx="2196244" cy="556179"/>
              </a:xfrm>
              <a:prstGeom prst="rect">
                <a:avLst/>
              </a:prstGeom>
              <a:noFill/>
              <a:extLst/>
            </p:spPr>
            <p:txBody>
              <a:bodyPr wrap="square" lIns="0" tIns="0" rIns="432000" bIns="0" anchor="t" anchorCtr="0">
                <a:normAutofit/>
              </a:bodyPr>
              <a:lstStyle/>
              <a:p>
                <a:pPr algn="r" latinLnBrk="0">
                  <a:lnSpc>
                    <a:spcPct val="120000"/>
                  </a:lnSpc>
                </a:pPr>
                <a:r>
                  <a:rPr lang="zh-CN" altLang="en-US" sz="800" b="0" dirty="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dirty="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spTree>
    <p:extLst>
      <p:ext uri="{BB962C8B-B14F-4D97-AF65-F5344CB8AC3E}">
        <p14:creationId xmlns:p14="http://schemas.microsoft.com/office/powerpoint/2010/main" val="3436611227"/>
      </p:ext>
    </p:extLst>
  </p:cSld>
  <p:clrMapOvr>
    <a:masterClrMapping/>
  </p:clrMapOvr>
  <mc:AlternateContent xmlns:mc="http://schemas.openxmlformats.org/markup-compatibility/2006" xmlns:p14="http://schemas.microsoft.com/office/powerpoint/2010/main">
    <mc:Choice Requires="p14">
      <p:transition spd="slow" p14:dur="125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1000"/>
                                        <p:tgtEl>
                                          <p:spTgt spid="28"/>
                                        </p:tgtEl>
                                      </p:cBhvr>
                                    </p:animEffect>
                                    <p:anim calcmode="lin" valueType="num">
                                      <p:cBhvr>
                                        <p:cTn id="21" dur="1000" fill="hold"/>
                                        <p:tgtEl>
                                          <p:spTgt spid="28"/>
                                        </p:tgtEl>
                                        <p:attrNameLst>
                                          <p:attrName>ppt_x</p:attrName>
                                        </p:attrNameLst>
                                      </p:cBhvr>
                                      <p:tavLst>
                                        <p:tav tm="0">
                                          <p:val>
                                            <p:strVal val="#ppt_x"/>
                                          </p:val>
                                        </p:tav>
                                        <p:tav tm="100000">
                                          <p:val>
                                            <p:strVal val="#ppt_x"/>
                                          </p:val>
                                        </p:tav>
                                      </p:tavLst>
                                    </p:anim>
                                    <p:anim calcmode="lin" valueType="num">
                                      <p:cBhvr>
                                        <p:cTn id="22" dur="1000" fill="hold"/>
                                        <p:tgtEl>
                                          <p:spTgt spid="28"/>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74"/>
          <p:cNvSpPr/>
          <p:nvPr/>
        </p:nvSpPr>
        <p:spPr>
          <a:xfrm>
            <a:off x="784415" y="1652088"/>
            <a:ext cx="1810866" cy="152530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sz="2400" dirty="0">
              <a:latin typeface="+mn-ea"/>
            </a:endParaRPr>
          </a:p>
        </p:txBody>
      </p:sp>
      <p:cxnSp>
        <p:nvCxnSpPr>
          <p:cNvPr id="64" name="Straight Connector 7"/>
          <p:cNvCxnSpPr/>
          <p:nvPr/>
        </p:nvCxnSpPr>
        <p:spPr>
          <a:xfrm>
            <a:off x="971002" y="2917045"/>
            <a:ext cx="1471882"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827959" y="2586303"/>
            <a:ext cx="1810863" cy="230833"/>
          </a:xfrm>
          <a:prstGeom prst="rect">
            <a:avLst/>
          </a:prstGeom>
          <a:noFill/>
        </p:spPr>
        <p:txBody>
          <a:bodyPr wrap="square" lIns="0" tIns="0" rIns="68565" bIns="0" rtlCol="0">
            <a:spAutoFit/>
          </a:bodyPr>
          <a:lstStyle/>
          <a:p>
            <a:pPr algn="ctr"/>
            <a:r>
              <a:rPr lang="zh-CN" altLang="en-US" sz="1500" b="1" dirty="0">
                <a:solidFill>
                  <a:schemeClr val="bg1"/>
                </a:solidFill>
                <a:latin typeface="+mn-ea"/>
                <a:cs typeface="Helvetica Neue"/>
              </a:rPr>
              <a:t>加入标题</a:t>
            </a:r>
            <a:endParaRPr lang="en-US" sz="1500" b="1" dirty="0">
              <a:solidFill>
                <a:schemeClr val="bg1"/>
              </a:solidFill>
              <a:latin typeface="+mn-ea"/>
              <a:cs typeface="Helvetica Neue"/>
            </a:endParaRPr>
          </a:p>
        </p:txBody>
      </p:sp>
      <p:sp>
        <p:nvSpPr>
          <p:cNvPr id="66" name="TextBox 65"/>
          <p:cNvSpPr txBox="1"/>
          <p:nvPr/>
        </p:nvSpPr>
        <p:spPr>
          <a:xfrm>
            <a:off x="784417" y="3329688"/>
            <a:ext cx="1810863" cy="1218795"/>
          </a:xfrm>
          <a:prstGeom prst="rect">
            <a:avLst/>
          </a:prstGeom>
          <a:noFill/>
        </p:spPr>
        <p:txBody>
          <a:bodyPr wrap="square" lIns="68580" tIns="0" rIns="68565" bIns="0" rtlCol="0">
            <a:spAutoFit/>
          </a:bodyPr>
          <a:lstStyle/>
          <a:p>
            <a:pPr algn="ctr">
              <a:lnSpc>
                <a:spcPct val="120000"/>
              </a:lnSpc>
            </a:pPr>
            <a:r>
              <a:rPr lang="zh-CN" altLang="en-US" sz="11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100" dirty="0">
                <a:solidFill>
                  <a:schemeClr val="bg1">
                    <a:lumMod val="50000"/>
                  </a:schemeClr>
                </a:solidFill>
                <a:latin typeface="+mn-ea"/>
                <a:cs typeface="Calibri"/>
              </a:rPr>
              <a:t>200</a:t>
            </a:r>
            <a:r>
              <a:rPr lang="zh-CN" altLang="en-US" sz="1100" dirty="0">
                <a:solidFill>
                  <a:schemeClr val="bg1">
                    <a:lumMod val="50000"/>
                  </a:schemeClr>
                </a:solidFill>
                <a:latin typeface="+mn-ea"/>
                <a:cs typeface="Calibri"/>
              </a:rPr>
              <a:t>字以内。</a:t>
            </a:r>
            <a:endParaRPr lang="en-US" sz="1100" dirty="0">
              <a:solidFill>
                <a:schemeClr val="bg1">
                  <a:lumMod val="50000"/>
                </a:schemeClr>
              </a:solidFill>
              <a:latin typeface="+mn-ea"/>
              <a:cs typeface="Calibri"/>
            </a:endParaRPr>
          </a:p>
        </p:txBody>
      </p:sp>
      <p:sp>
        <p:nvSpPr>
          <p:cNvPr id="67" name="Rectangle 90"/>
          <p:cNvSpPr/>
          <p:nvPr/>
        </p:nvSpPr>
        <p:spPr>
          <a:xfrm>
            <a:off x="2713009" y="1652088"/>
            <a:ext cx="1810866" cy="152530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sz="2400" dirty="0">
              <a:latin typeface="+mn-ea"/>
            </a:endParaRPr>
          </a:p>
        </p:txBody>
      </p:sp>
      <p:cxnSp>
        <p:nvCxnSpPr>
          <p:cNvPr id="68" name="Straight Connector 97"/>
          <p:cNvCxnSpPr/>
          <p:nvPr/>
        </p:nvCxnSpPr>
        <p:spPr>
          <a:xfrm>
            <a:off x="2899596" y="2917045"/>
            <a:ext cx="1471882"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2756552" y="2586303"/>
            <a:ext cx="1810863" cy="230833"/>
          </a:xfrm>
          <a:prstGeom prst="rect">
            <a:avLst/>
          </a:prstGeom>
          <a:noFill/>
        </p:spPr>
        <p:txBody>
          <a:bodyPr wrap="square" lIns="0" tIns="0" rIns="68565" bIns="0" rtlCol="0">
            <a:spAutoFit/>
          </a:bodyPr>
          <a:lstStyle/>
          <a:p>
            <a:pPr algn="ctr"/>
            <a:r>
              <a:rPr lang="zh-CN" altLang="en-US" sz="1500" b="1" dirty="0">
                <a:solidFill>
                  <a:schemeClr val="bg1"/>
                </a:solidFill>
                <a:latin typeface="+mn-ea"/>
                <a:cs typeface="Helvetica Neue"/>
              </a:rPr>
              <a:t>加入标题</a:t>
            </a:r>
            <a:endParaRPr lang="en-US" altLang="zh-CN" sz="1500" b="1" dirty="0">
              <a:solidFill>
                <a:schemeClr val="bg1"/>
              </a:solidFill>
              <a:latin typeface="+mn-ea"/>
              <a:cs typeface="Helvetica Neue"/>
            </a:endParaRPr>
          </a:p>
        </p:txBody>
      </p:sp>
      <p:sp>
        <p:nvSpPr>
          <p:cNvPr id="70" name="TextBox 69"/>
          <p:cNvSpPr txBox="1"/>
          <p:nvPr/>
        </p:nvSpPr>
        <p:spPr>
          <a:xfrm>
            <a:off x="2713010" y="3329688"/>
            <a:ext cx="1810863" cy="1218795"/>
          </a:xfrm>
          <a:prstGeom prst="rect">
            <a:avLst/>
          </a:prstGeom>
          <a:noFill/>
        </p:spPr>
        <p:txBody>
          <a:bodyPr wrap="square" lIns="68580" tIns="0" rIns="68565" bIns="0" rtlCol="0">
            <a:spAutoFit/>
          </a:bodyPr>
          <a:lstStyle/>
          <a:p>
            <a:pPr algn="ctr">
              <a:lnSpc>
                <a:spcPct val="120000"/>
              </a:lnSpc>
            </a:pPr>
            <a:r>
              <a:rPr lang="zh-CN" altLang="en-US" sz="11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100" dirty="0">
                <a:solidFill>
                  <a:schemeClr val="bg1">
                    <a:lumMod val="50000"/>
                  </a:schemeClr>
                </a:solidFill>
                <a:latin typeface="+mn-ea"/>
                <a:cs typeface="Calibri"/>
              </a:rPr>
              <a:t>200</a:t>
            </a:r>
            <a:r>
              <a:rPr lang="zh-CN" altLang="en-US" sz="1100" dirty="0">
                <a:solidFill>
                  <a:schemeClr val="bg1">
                    <a:lumMod val="50000"/>
                  </a:schemeClr>
                </a:solidFill>
                <a:latin typeface="+mn-ea"/>
                <a:cs typeface="Calibri"/>
              </a:rPr>
              <a:t>字以内。</a:t>
            </a:r>
            <a:endParaRPr lang="en-US" altLang="zh-CN" sz="1100" dirty="0">
              <a:solidFill>
                <a:schemeClr val="bg1">
                  <a:lumMod val="50000"/>
                </a:schemeClr>
              </a:solidFill>
              <a:latin typeface="+mn-ea"/>
              <a:cs typeface="Calibri"/>
            </a:endParaRPr>
          </a:p>
        </p:txBody>
      </p:sp>
      <p:sp>
        <p:nvSpPr>
          <p:cNvPr id="71" name="Rectangle 127"/>
          <p:cNvSpPr/>
          <p:nvPr/>
        </p:nvSpPr>
        <p:spPr>
          <a:xfrm>
            <a:off x="4650284" y="1647825"/>
            <a:ext cx="1810866" cy="152530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sz="2400" dirty="0">
              <a:latin typeface="+mn-ea"/>
            </a:endParaRPr>
          </a:p>
        </p:txBody>
      </p:sp>
      <p:cxnSp>
        <p:nvCxnSpPr>
          <p:cNvPr id="72" name="Straight Connector 130"/>
          <p:cNvCxnSpPr/>
          <p:nvPr/>
        </p:nvCxnSpPr>
        <p:spPr>
          <a:xfrm>
            <a:off x="4836870" y="2912782"/>
            <a:ext cx="1471882"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4693827" y="2582041"/>
            <a:ext cx="1810863" cy="230833"/>
          </a:xfrm>
          <a:prstGeom prst="rect">
            <a:avLst/>
          </a:prstGeom>
          <a:noFill/>
        </p:spPr>
        <p:txBody>
          <a:bodyPr wrap="square" lIns="0" tIns="0" rIns="68565" bIns="0" rtlCol="0">
            <a:spAutoFit/>
          </a:bodyPr>
          <a:lstStyle/>
          <a:p>
            <a:pPr algn="ctr"/>
            <a:r>
              <a:rPr lang="zh-CN" altLang="en-US" sz="1500" b="1" dirty="0">
                <a:solidFill>
                  <a:schemeClr val="bg1"/>
                </a:solidFill>
                <a:latin typeface="+mn-ea"/>
                <a:cs typeface="Helvetica Neue"/>
              </a:rPr>
              <a:t>加入标题</a:t>
            </a:r>
            <a:endParaRPr lang="en-US" altLang="zh-CN" sz="1500" b="1" dirty="0">
              <a:solidFill>
                <a:schemeClr val="bg1"/>
              </a:solidFill>
              <a:latin typeface="+mn-ea"/>
              <a:cs typeface="Helvetica Neue"/>
            </a:endParaRPr>
          </a:p>
        </p:txBody>
      </p:sp>
      <p:sp>
        <p:nvSpPr>
          <p:cNvPr id="74" name="TextBox 73"/>
          <p:cNvSpPr txBox="1"/>
          <p:nvPr/>
        </p:nvSpPr>
        <p:spPr>
          <a:xfrm>
            <a:off x="4650285" y="3325426"/>
            <a:ext cx="1810863" cy="1218795"/>
          </a:xfrm>
          <a:prstGeom prst="rect">
            <a:avLst/>
          </a:prstGeom>
          <a:noFill/>
        </p:spPr>
        <p:txBody>
          <a:bodyPr wrap="square" lIns="68580" tIns="0" rIns="68565" bIns="0" rtlCol="0">
            <a:spAutoFit/>
          </a:bodyPr>
          <a:lstStyle/>
          <a:p>
            <a:pPr algn="ctr">
              <a:lnSpc>
                <a:spcPct val="120000"/>
              </a:lnSpc>
            </a:pPr>
            <a:r>
              <a:rPr lang="zh-CN" altLang="en-US" sz="11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100" dirty="0">
                <a:solidFill>
                  <a:schemeClr val="bg1">
                    <a:lumMod val="50000"/>
                  </a:schemeClr>
                </a:solidFill>
                <a:latin typeface="+mn-ea"/>
                <a:cs typeface="Calibri"/>
              </a:rPr>
              <a:t>200</a:t>
            </a:r>
            <a:r>
              <a:rPr lang="zh-CN" altLang="en-US" sz="1100" dirty="0">
                <a:solidFill>
                  <a:schemeClr val="bg1">
                    <a:lumMod val="50000"/>
                  </a:schemeClr>
                </a:solidFill>
                <a:latin typeface="+mn-ea"/>
                <a:cs typeface="Calibri"/>
              </a:rPr>
              <a:t>字以内。</a:t>
            </a:r>
            <a:endParaRPr lang="en-US" altLang="zh-CN" sz="1100" dirty="0">
              <a:solidFill>
                <a:schemeClr val="bg1">
                  <a:lumMod val="50000"/>
                </a:schemeClr>
              </a:solidFill>
              <a:latin typeface="+mn-ea"/>
              <a:cs typeface="Calibri"/>
            </a:endParaRPr>
          </a:p>
        </p:txBody>
      </p:sp>
      <p:sp>
        <p:nvSpPr>
          <p:cNvPr id="75" name="Rectangle 159"/>
          <p:cNvSpPr/>
          <p:nvPr/>
        </p:nvSpPr>
        <p:spPr>
          <a:xfrm>
            <a:off x="6575096" y="1643682"/>
            <a:ext cx="1810866" cy="152530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sz="2400" dirty="0">
              <a:latin typeface="+mn-ea"/>
            </a:endParaRPr>
          </a:p>
        </p:txBody>
      </p:sp>
      <p:cxnSp>
        <p:nvCxnSpPr>
          <p:cNvPr id="76" name="Straight Connector 161"/>
          <p:cNvCxnSpPr/>
          <p:nvPr/>
        </p:nvCxnSpPr>
        <p:spPr>
          <a:xfrm>
            <a:off x="6761683" y="2908639"/>
            <a:ext cx="1471882"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6618640" y="2577897"/>
            <a:ext cx="1810863" cy="230833"/>
          </a:xfrm>
          <a:prstGeom prst="rect">
            <a:avLst/>
          </a:prstGeom>
          <a:noFill/>
        </p:spPr>
        <p:txBody>
          <a:bodyPr wrap="square" lIns="0" tIns="0" rIns="68565" bIns="0" rtlCol="0">
            <a:spAutoFit/>
          </a:bodyPr>
          <a:lstStyle/>
          <a:p>
            <a:pPr algn="ctr"/>
            <a:r>
              <a:rPr lang="zh-CN" altLang="en-US" sz="1500" b="1" dirty="0">
                <a:solidFill>
                  <a:schemeClr val="bg1"/>
                </a:solidFill>
                <a:latin typeface="+mn-ea"/>
                <a:cs typeface="Helvetica Neue"/>
              </a:rPr>
              <a:t>加入标题</a:t>
            </a:r>
            <a:endParaRPr lang="en-US" altLang="zh-CN" sz="1500" b="1" dirty="0">
              <a:solidFill>
                <a:schemeClr val="bg1"/>
              </a:solidFill>
              <a:latin typeface="+mn-ea"/>
              <a:cs typeface="Helvetica Neue"/>
            </a:endParaRPr>
          </a:p>
        </p:txBody>
      </p:sp>
      <p:sp>
        <p:nvSpPr>
          <p:cNvPr id="78" name="TextBox 77"/>
          <p:cNvSpPr txBox="1"/>
          <p:nvPr/>
        </p:nvSpPr>
        <p:spPr>
          <a:xfrm>
            <a:off x="6575098" y="3321282"/>
            <a:ext cx="1810863" cy="1218795"/>
          </a:xfrm>
          <a:prstGeom prst="rect">
            <a:avLst/>
          </a:prstGeom>
          <a:noFill/>
        </p:spPr>
        <p:txBody>
          <a:bodyPr wrap="square" lIns="68580" tIns="0" rIns="68565" bIns="0" rtlCol="0">
            <a:spAutoFit/>
          </a:bodyPr>
          <a:lstStyle/>
          <a:p>
            <a:pPr algn="ctr">
              <a:lnSpc>
                <a:spcPct val="120000"/>
              </a:lnSpc>
            </a:pPr>
            <a:r>
              <a:rPr lang="zh-CN" altLang="en-US" sz="11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100" dirty="0">
                <a:solidFill>
                  <a:schemeClr val="bg1">
                    <a:lumMod val="50000"/>
                  </a:schemeClr>
                </a:solidFill>
                <a:latin typeface="+mn-ea"/>
                <a:cs typeface="Calibri"/>
              </a:rPr>
              <a:t>200</a:t>
            </a:r>
            <a:r>
              <a:rPr lang="zh-CN" altLang="en-US" sz="1100" dirty="0">
                <a:solidFill>
                  <a:schemeClr val="bg1">
                    <a:lumMod val="50000"/>
                  </a:schemeClr>
                </a:solidFill>
                <a:latin typeface="+mn-ea"/>
                <a:cs typeface="Calibri"/>
              </a:rPr>
              <a:t>字以内。</a:t>
            </a:r>
            <a:endParaRPr lang="en-US" altLang="zh-CN" sz="1100" dirty="0">
              <a:solidFill>
                <a:schemeClr val="bg1">
                  <a:lumMod val="50000"/>
                </a:schemeClr>
              </a:solidFill>
              <a:latin typeface="+mn-ea"/>
              <a:cs typeface="Calibri"/>
            </a:endParaRPr>
          </a:p>
        </p:txBody>
      </p:sp>
      <p:grpSp>
        <p:nvGrpSpPr>
          <p:cNvPr id="4" name="组合 78"/>
          <p:cNvGrpSpPr/>
          <p:nvPr/>
        </p:nvGrpSpPr>
        <p:grpSpPr>
          <a:xfrm>
            <a:off x="3313983" y="1824424"/>
            <a:ext cx="610908" cy="544296"/>
            <a:chOff x="3332164" y="207963"/>
            <a:chExt cx="509588" cy="454025"/>
          </a:xfrm>
          <a:solidFill>
            <a:schemeClr val="bg1"/>
          </a:solidFill>
        </p:grpSpPr>
        <p:sp>
          <p:nvSpPr>
            <p:cNvPr id="80"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1" name="Freeform 42"/>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2" name="Freeform 43"/>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3" name="Freeform 44"/>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grpSp>
      <p:grpSp>
        <p:nvGrpSpPr>
          <p:cNvPr id="5" name="组合 83"/>
          <p:cNvGrpSpPr/>
          <p:nvPr/>
        </p:nvGrpSpPr>
        <p:grpSpPr>
          <a:xfrm>
            <a:off x="7126545" y="1741636"/>
            <a:ext cx="707967" cy="709871"/>
            <a:chOff x="3292476" y="115888"/>
            <a:chExt cx="590550" cy="592138"/>
          </a:xfrm>
          <a:solidFill>
            <a:schemeClr val="bg1"/>
          </a:solidFill>
        </p:grpSpPr>
        <p:sp>
          <p:nvSpPr>
            <p:cNvPr id="85" name="Freeform 526"/>
            <p:cNvSpPr>
              <a:spLocks noEditPoints="1"/>
            </p:cNvSpPr>
            <p:nvPr/>
          </p:nvSpPr>
          <p:spPr bwMode="auto">
            <a:xfrm>
              <a:off x="3292476" y="115888"/>
              <a:ext cx="590550" cy="59213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6" name="Freeform 527"/>
            <p:cNvSpPr/>
            <p:nvPr/>
          </p:nvSpPr>
          <p:spPr bwMode="auto">
            <a:xfrm>
              <a:off x="3490914" y="166688"/>
              <a:ext cx="341313" cy="231775"/>
            </a:xfrm>
            <a:custGeom>
              <a:avLst/>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ah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7" name="Freeform 528"/>
            <p:cNvSpPr/>
            <p:nvPr/>
          </p:nvSpPr>
          <p:spPr bwMode="auto">
            <a:xfrm>
              <a:off x="3683001" y="425451"/>
              <a:ext cx="149225" cy="84138"/>
            </a:xfrm>
            <a:custGeom>
              <a:avLst/>
              <a:gdLst>
                <a:gd name="T0" fmla="*/ 0 w 69"/>
                <a:gd name="T1" fmla="*/ 13 h 39"/>
                <a:gd name="T2" fmla="*/ 61 w 69"/>
                <a:gd name="T3" fmla="*/ 39 h 39"/>
                <a:gd name="T4" fmla="*/ 69 w 69"/>
                <a:gd name="T5" fmla="*/ 8 h 39"/>
                <a:gd name="T6" fmla="*/ 3 w 69"/>
                <a:gd name="T7" fmla="*/ 0 h 39"/>
                <a:gd name="T8" fmla="*/ 0 w 69"/>
                <a:gd name="T9" fmla="*/ 13 h 39"/>
              </a:gdLst>
              <a:ah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8" name="Freeform 529"/>
            <p:cNvSpPr/>
            <p:nvPr/>
          </p:nvSpPr>
          <p:spPr bwMode="auto">
            <a:xfrm>
              <a:off x="3368676" y="254001"/>
              <a:ext cx="139700" cy="111125"/>
            </a:xfrm>
            <a:custGeom>
              <a:avLst/>
              <a:gdLst>
                <a:gd name="T0" fmla="*/ 65 w 65"/>
                <a:gd name="T1" fmla="*/ 42 h 51"/>
                <a:gd name="T2" fmla="*/ 14 w 65"/>
                <a:gd name="T3" fmla="*/ 0 h 51"/>
                <a:gd name="T4" fmla="*/ 0 w 65"/>
                <a:gd name="T5" fmla="*/ 22 h 51"/>
                <a:gd name="T6" fmla="*/ 60 w 65"/>
                <a:gd name="T7" fmla="*/ 51 h 51"/>
                <a:gd name="T8" fmla="*/ 65 w 65"/>
                <a:gd name="T9" fmla="*/ 42 h 51"/>
              </a:gdLst>
              <a:ah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89" name="Freeform 530"/>
            <p:cNvSpPr/>
            <p:nvPr/>
          </p:nvSpPr>
          <p:spPr bwMode="auto">
            <a:xfrm>
              <a:off x="3630614" y="465138"/>
              <a:ext cx="168275" cy="166688"/>
            </a:xfrm>
            <a:custGeom>
              <a:avLst/>
              <a:gdLst>
                <a:gd name="T0" fmla="*/ 21 w 78"/>
                <a:gd name="T1" fmla="*/ 0 h 77"/>
                <a:gd name="T2" fmla="*/ 0 w 78"/>
                <a:gd name="T3" fmla="*/ 18 h 77"/>
                <a:gd name="T4" fmla="*/ 30 w 78"/>
                <a:gd name="T5" fmla="*/ 77 h 77"/>
                <a:gd name="T6" fmla="*/ 78 w 78"/>
                <a:gd name="T7" fmla="*/ 33 h 77"/>
                <a:gd name="T8" fmla="*/ 21 w 78"/>
                <a:gd name="T9" fmla="*/ 0 h 77"/>
              </a:gdLst>
              <a:ah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0" name="Freeform 531"/>
            <p:cNvSpPr/>
            <p:nvPr/>
          </p:nvSpPr>
          <p:spPr bwMode="auto">
            <a:xfrm>
              <a:off x="3341689" y="414338"/>
              <a:ext cx="244475" cy="242888"/>
            </a:xfrm>
            <a:custGeom>
              <a:avLst/>
              <a:gdLst>
                <a:gd name="T0" fmla="*/ 113 w 113"/>
                <a:gd name="T1" fmla="*/ 47 h 113"/>
                <a:gd name="T2" fmla="*/ 66 w 113"/>
                <a:gd name="T3" fmla="*/ 0 h 113"/>
                <a:gd name="T4" fmla="*/ 0 w 113"/>
                <a:gd name="T5" fmla="*/ 0 h 113"/>
                <a:gd name="T6" fmla="*/ 112 w 113"/>
                <a:gd name="T7" fmla="*/ 113 h 113"/>
                <a:gd name="T8" fmla="*/ 113 w 113"/>
                <a:gd name="T9" fmla="*/ 47 h 113"/>
              </a:gdLst>
              <a:ah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1" name="Freeform 532"/>
            <p:cNvSpPr/>
            <p:nvPr/>
          </p:nvSpPr>
          <p:spPr bwMode="auto">
            <a:xfrm>
              <a:off x="3348039" y="330201"/>
              <a:ext cx="142875" cy="58738"/>
            </a:xfrm>
            <a:custGeom>
              <a:avLst/>
              <a:gdLst>
                <a:gd name="T0" fmla="*/ 64 w 66"/>
                <a:gd name="T1" fmla="*/ 27 h 27"/>
                <a:gd name="T2" fmla="*/ 66 w 66"/>
                <a:gd name="T3" fmla="*/ 21 h 27"/>
                <a:gd name="T4" fmla="*/ 4 w 66"/>
                <a:gd name="T5" fmla="*/ 0 h 27"/>
                <a:gd name="T6" fmla="*/ 0 w 66"/>
                <a:gd name="T7" fmla="*/ 12 h 27"/>
                <a:gd name="T8" fmla="*/ 64 w 66"/>
                <a:gd name="T9" fmla="*/ 27 h 27"/>
              </a:gdLst>
              <a:ah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2" name="Freeform 533"/>
            <p:cNvSpPr>
              <a:spLocks noEditPoints="1"/>
            </p:cNvSpPr>
            <p:nvPr/>
          </p:nvSpPr>
          <p:spPr bwMode="auto">
            <a:xfrm>
              <a:off x="3503614" y="328613"/>
              <a:ext cx="168275" cy="165100"/>
            </a:xfrm>
            <a:custGeom>
              <a:avLst/>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grpSp>
      <p:grpSp>
        <p:nvGrpSpPr>
          <p:cNvPr id="6" name="组合 92"/>
          <p:cNvGrpSpPr/>
          <p:nvPr/>
        </p:nvGrpSpPr>
        <p:grpSpPr>
          <a:xfrm>
            <a:off x="1348672" y="1788263"/>
            <a:ext cx="679421" cy="616617"/>
            <a:chOff x="8356601" y="152401"/>
            <a:chExt cx="566738" cy="514350"/>
          </a:xfrm>
          <a:solidFill>
            <a:schemeClr val="bg1"/>
          </a:solidFill>
        </p:grpSpPr>
        <p:sp>
          <p:nvSpPr>
            <p:cNvPr id="94"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z="2700" dirty="0">
                <a:latin typeface="+mn-ea"/>
              </a:endParaRPr>
            </a:p>
          </p:txBody>
        </p:sp>
        <p:sp>
          <p:nvSpPr>
            <p:cNvPr id="95" name="Freeform 542"/>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6" name="Freeform 543"/>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7" name="Freeform 544"/>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8" name="Freeform 545"/>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sp>
          <p:nvSpPr>
            <p:cNvPr id="99" name="Freeform 546"/>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700" dirty="0">
                <a:latin typeface="+mn-ea"/>
              </a:endParaRPr>
            </a:p>
          </p:txBody>
        </p:sp>
      </p:grpSp>
      <p:sp>
        <p:nvSpPr>
          <p:cNvPr id="100" name="Freeform 25"/>
          <p:cNvSpPr>
            <a:spLocks noEditPoints="1"/>
          </p:cNvSpPr>
          <p:nvPr/>
        </p:nvSpPr>
        <p:spPr bwMode="auto">
          <a:xfrm>
            <a:off x="5197496" y="1820726"/>
            <a:ext cx="733143" cy="551691"/>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68580" tIns="34290" rIns="68580" bIns="34290" numCol="1" anchor="t" anchorCtr="0" compatLnSpc="1"/>
          <a:lstStyle/>
          <a:p>
            <a:endParaRPr lang="en-US" sz="2700" dirty="0">
              <a:latin typeface="+mn-ea"/>
            </a:endParaRPr>
          </a:p>
        </p:txBody>
      </p:sp>
    </p:spTree>
    <p:extLst>
      <p:ext uri="{BB962C8B-B14F-4D97-AF65-F5344CB8AC3E}">
        <p14:creationId xmlns:p14="http://schemas.microsoft.com/office/powerpoint/2010/main" val="2275351348"/>
      </p:ext>
    </p:extLst>
  </p:cSld>
  <p:clrMapOvr>
    <a:masterClrMapping/>
  </p:clrMapOvr>
  <mc:AlternateContent xmlns:mc="http://schemas.openxmlformats.org/markup-compatibility/2006" xmlns:p14="http://schemas.microsoft.com/office/powerpoint/2010/main">
    <mc:Choice Requires="p14">
      <p:transition spd="slow" p14:dur="125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p:stCondLst>
                              <p:cond delay="1500"/>
                            </p:stCondLst>
                            <p:childTnLst>
                              <p:par>
                                <p:cTn id="26" presetID="9"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dissolve">
                                      <p:cBhvr>
                                        <p:cTn id="28" dur="500"/>
                                        <p:tgtEl>
                                          <p:spTgt spid="66"/>
                                        </p:tgtEl>
                                      </p:cBhvr>
                                    </p:animEffect>
                                  </p:childTnLst>
                                </p:cTn>
                              </p:par>
                            </p:childTnLst>
                          </p:cTn>
                        </p:par>
                        <p:par>
                          <p:cTn id="29" fill="hold">
                            <p:stCondLst>
                              <p:cond delay="2000"/>
                            </p:stCondLst>
                            <p:childTnLst>
                              <p:par>
                                <p:cTn id="30" presetID="23" presetClass="entr" presetSubtype="16" fill="hold" grpId="0"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500"/>
                            </p:stCondLst>
                            <p:childTnLst>
                              <p:par>
                                <p:cTn id="40" presetID="23" presetClass="entr" presetSubtype="16"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childTnLst>
                          </p:cTn>
                        </p:par>
                        <p:par>
                          <p:cTn id="50" fill="hold">
                            <p:stCondLst>
                              <p:cond delay="3500"/>
                            </p:stCondLst>
                            <p:childTnLst>
                              <p:par>
                                <p:cTn id="51" presetID="9" presetClass="entr" presetSubtype="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dissolve">
                                      <p:cBhvr>
                                        <p:cTn id="53" dur="500"/>
                                        <p:tgtEl>
                                          <p:spTgt spid="70"/>
                                        </p:tgtEl>
                                      </p:cBhvr>
                                    </p:animEffect>
                                  </p:childTnLst>
                                </p:cTn>
                              </p:par>
                            </p:childTnLst>
                          </p:cTn>
                        </p:par>
                        <p:par>
                          <p:cTn id="54" fill="hold">
                            <p:stCondLst>
                              <p:cond delay="4000"/>
                            </p:stCondLst>
                            <p:childTnLst>
                              <p:par>
                                <p:cTn id="55" presetID="2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p:cTn id="61" dur="500" fill="hold"/>
                                        <p:tgtEl>
                                          <p:spTgt spid="100"/>
                                        </p:tgtEl>
                                        <p:attrNameLst>
                                          <p:attrName>ppt_w</p:attrName>
                                        </p:attrNameLst>
                                      </p:cBhvr>
                                      <p:tavLst>
                                        <p:tav tm="0">
                                          <p:val>
                                            <p:fltVal val="0"/>
                                          </p:val>
                                        </p:tav>
                                        <p:tav tm="100000">
                                          <p:val>
                                            <p:strVal val="#ppt_w"/>
                                          </p:val>
                                        </p:tav>
                                      </p:tavLst>
                                    </p:anim>
                                    <p:anim calcmode="lin" valueType="num">
                                      <p:cBhvr>
                                        <p:cTn id="62" dur="500" fill="hold"/>
                                        <p:tgtEl>
                                          <p:spTgt spid="100"/>
                                        </p:tgtEl>
                                        <p:attrNameLst>
                                          <p:attrName>ppt_h</p:attrName>
                                        </p:attrNameLst>
                                      </p:cBhvr>
                                      <p:tavLst>
                                        <p:tav tm="0">
                                          <p:val>
                                            <p:fltVal val="0"/>
                                          </p:val>
                                        </p:tav>
                                        <p:tav tm="100000">
                                          <p:val>
                                            <p:strVal val="#ppt_h"/>
                                          </p:val>
                                        </p:tav>
                                      </p:tavLst>
                                    </p:anim>
                                    <p:animEffect transition="in" filter="fade">
                                      <p:cBhvr>
                                        <p:cTn id="63" dur="500"/>
                                        <p:tgtEl>
                                          <p:spTgt spid="100"/>
                                        </p:tgtEl>
                                      </p:cBhvr>
                                    </p:animEffect>
                                  </p:childTnLst>
                                </p:cTn>
                              </p:par>
                            </p:childTnLst>
                          </p:cTn>
                        </p:par>
                        <p:par>
                          <p:cTn id="64" fill="hold">
                            <p:stCondLst>
                              <p:cond delay="4500"/>
                            </p:stCondLst>
                            <p:childTnLst>
                              <p:par>
                                <p:cTn id="65" presetID="23" presetClass="entr" presetSubtype="16" fill="hold"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p:cTn id="67" dur="500" fill="hold"/>
                                        <p:tgtEl>
                                          <p:spTgt spid="72"/>
                                        </p:tgtEl>
                                        <p:attrNameLst>
                                          <p:attrName>ppt_w</p:attrName>
                                        </p:attrNameLst>
                                      </p:cBhvr>
                                      <p:tavLst>
                                        <p:tav tm="0">
                                          <p:val>
                                            <p:fltVal val="0"/>
                                          </p:val>
                                        </p:tav>
                                        <p:tav tm="100000">
                                          <p:val>
                                            <p:strVal val="#ppt_w"/>
                                          </p:val>
                                        </p:tav>
                                      </p:tavLst>
                                    </p:anim>
                                    <p:anim calcmode="lin" valueType="num">
                                      <p:cBhvr>
                                        <p:cTn id="68" dur="500" fill="hold"/>
                                        <p:tgtEl>
                                          <p:spTgt spid="72"/>
                                        </p:tgtEl>
                                        <p:attrNameLst>
                                          <p:attrName>ppt_h</p:attrName>
                                        </p:attrNameLst>
                                      </p:cBhvr>
                                      <p:tavLst>
                                        <p:tav tm="0">
                                          <p:val>
                                            <p:fltVal val="0"/>
                                          </p:val>
                                        </p:tav>
                                        <p:tav tm="100000">
                                          <p:val>
                                            <p:strVal val="#ppt_h"/>
                                          </p:val>
                                        </p:tav>
                                      </p:tavLst>
                                    </p:anim>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p:cTn id="72" dur="500" fill="hold"/>
                                        <p:tgtEl>
                                          <p:spTgt spid="73"/>
                                        </p:tgtEl>
                                        <p:attrNameLst>
                                          <p:attrName>ppt_w</p:attrName>
                                        </p:attrNameLst>
                                      </p:cBhvr>
                                      <p:tavLst>
                                        <p:tav tm="0">
                                          <p:val>
                                            <p:fltVal val="0"/>
                                          </p:val>
                                        </p:tav>
                                        <p:tav tm="100000">
                                          <p:val>
                                            <p:strVal val="#ppt_w"/>
                                          </p:val>
                                        </p:tav>
                                      </p:tavLst>
                                    </p:anim>
                                    <p:anim calcmode="lin" valueType="num">
                                      <p:cBhvr>
                                        <p:cTn id="73" dur="500" fill="hold"/>
                                        <p:tgtEl>
                                          <p:spTgt spid="73"/>
                                        </p:tgtEl>
                                        <p:attrNameLst>
                                          <p:attrName>ppt_h</p:attrName>
                                        </p:attrNameLst>
                                      </p:cBhvr>
                                      <p:tavLst>
                                        <p:tav tm="0">
                                          <p:val>
                                            <p:fltVal val="0"/>
                                          </p:val>
                                        </p:tav>
                                        <p:tav tm="100000">
                                          <p:val>
                                            <p:strVal val="#ppt_h"/>
                                          </p:val>
                                        </p:tav>
                                      </p:tavLst>
                                    </p:anim>
                                    <p:animEffect transition="in" filter="fade">
                                      <p:cBhvr>
                                        <p:cTn id="74" dur="500"/>
                                        <p:tgtEl>
                                          <p:spTgt spid="73"/>
                                        </p:tgtEl>
                                      </p:cBhvr>
                                    </p:animEffect>
                                  </p:childTnLst>
                                </p:cTn>
                              </p:par>
                            </p:childTnLst>
                          </p:cTn>
                        </p:par>
                        <p:par>
                          <p:cTn id="75" fill="hold">
                            <p:stCondLst>
                              <p:cond delay="5500"/>
                            </p:stCondLst>
                            <p:childTnLst>
                              <p:par>
                                <p:cTn id="76" presetID="9" presetClass="entr" presetSubtype="0"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dissolve">
                                      <p:cBhvr>
                                        <p:cTn id="78" dur="500"/>
                                        <p:tgtEl>
                                          <p:spTgt spid="74"/>
                                        </p:tgtEl>
                                      </p:cBhvr>
                                    </p:animEffect>
                                  </p:childTnLst>
                                </p:cTn>
                              </p:par>
                            </p:childTnLst>
                          </p:cTn>
                        </p:par>
                        <p:par>
                          <p:cTn id="79" fill="hold">
                            <p:stCondLst>
                              <p:cond delay="6000"/>
                            </p:stCondLst>
                            <p:childTnLst>
                              <p:par>
                                <p:cTn id="80" presetID="23" presetClass="entr" presetSubtype="16"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 calcmode="lin" valueType="num">
                                      <p:cBhvr>
                                        <p:cTn id="82" dur="500" fill="hold"/>
                                        <p:tgtEl>
                                          <p:spTgt spid="75"/>
                                        </p:tgtEl>
                                        <p:attrNameLst>
                                          <p:attrName>ppt_w</p:attrName>
                                        </p:attrNameLst>
                                      </p:cBhvr>
                                      <p:tavLst>
                                        <p:tav tm="0">
                                          <p:val>
                                            <p:fltVal val="0"/>
                                          </p:val>
                                        </p:tav>
                                        <p:tav tm="100000">
                                          <p:val>
                                            <p:strVal val="#ppt_w"/>
                                          </p:val>
                                        </p:tav>
                                      </p:tavLst>
                                    </p:anim>
                                    <p:anim calcmode="lin" valueType="num">
                                      <p:cBhvr>
                                        <p:cTn id="83" dur="500" fill="hold"/>
                                        <p:tgtEl>
                                          <p:spTgt spid="75"/>
                                        </p:tgtEl>
                                        <p:attrNameLst>
                                          <p:attrName>ppt_h</p:attrName>
                                        </p:attrNameLst>
                                      </p:cBhvr>
                                      <p:tavLst>
                                        <p:tav tm="0">
                                          <p:val>
                                            <p:fltVal val="0"/>
                                          </p:val>
                                        </p:tav>
                                        <p:tav tm="100000">
                                          <p:val>
                                            <p:strVal val="#ppt_h"/>
                                          </p:val>
                                        </p:tav>
                                      </p:tavLst>
                                    </p:anim>
                                  </p:childTnLst>
                                </p:cTn>
                              </p:par>
                              <p:par>
                                <p:cTn id="84" presetID="53" presetClass="entr" presetSubtype="16" fill="hold" nodeType="with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p:cTn id="86" dur="500" fill="hold"/>
                                        <p:tgtEl>
                                          <p:spTgt spid="5"/>
                                        </p:tgtEl>
                                        <p:attrNameLst>
                                          <p:attrName>ppt_w</p:attrName>
                                        </p:attrNameLst>
                                      </p:cBhvr>
                                      <p:tavLst>
                                        <p:tav tm="0">
                                          <p:val>
                                            <p:fltVal val="0"/>
                                          </p:val>
                                        </p:tav>
                                        <p:tav tm="100000">
                                          <p:val>
                                            <p:strVal val="#ppt_w"/>
                                          </p:val>
                                        </p:tav>
                                      </p:tavLst>
                                    </p:anim>
                                    <p:anim calcmode="lin" valueType="num">
                                      <p:cBhvr>
                                        <p:cTn id="87" dur="500" fill="hold"/>
                                        <p:tgtEl>
                                          <p:spTgt spid="5"/>
                                        </p:tgtEl>
                                        <p:attrNameLst>
                                          <p:attrName>ppt_h</p:attrName>
                                        </p:attrNameLst>
                                      </p:cBhvr>
                                      <p:tavLst>
                                        <p:tav tm="0">
                                          <p:val>
                                            <p:fltVal val="0"/>
                                          </p:val>
                                        </p:tav>
                                        <p:tav tm="100000">
                                          <p:val>
                                            <p:strVal val="#ppt_h"/>
                                          </p:val>
                                        </p:tav>
                                      </p:tavLst>
                                    </p:anim>
                                    <p:animEffect transition="in" filter="fade">
                                      <p:cBhvr>
                                        <p:cTn id="88" dur="500"/>
                                        <p:tgtEl>
                                          <p:spTgt spid="5"/>
                                        </p:tgtEl>
                                      </p:cBhvr>
                                    </p:animEffect>
                                  </p:childTnLst>
                                </p:cTn>
                              </p:par>
                            </p:childTnLst>
                          </p:cTn>
                        </p:par>
                        <p:par>
                          <p:cTn id="89" fill="hold">
                            <p:stCondLst>
                              <p:cond delay="6500"/>
                            </p:stCondLst>
                            <p:childTnLst>
                              <p:par>
                                <p:cTn id="90" presetID="23" presetClass="entr" presetSubtype="16" fill="hold" nodeType="after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p:cTn id="92" dur="500" fill="hold"/>
                                        <p:tgtEl>
                                          <p:spTgt spid="76"/>
                                        </p:tgtEl>
                                        <p:attrNameLst>
                                          <p:attrName>ppt_w</p:attrName>
                                        </p:attrNameLst>
                                      </p:cBhvr>
                                      <p:tavLst>
                                        <p:tav tm="0">
                                          <p:val>
                                            <p:fltVal val="0"/>
                                          </p:val>
                                        </p:tav>
                                        <p:tav tm="100000">
                                          <p:val>
                                            <p:strVal val="#ppt_w"/>
                                          </p:val>
                                        </p:tav>
                                      </p:tavLst>
                                    </p:anim>
                                    <p:anim calcmode="lin" valueType="num">
                                      <p:cBhvr>
                                        <p:cTn id="93" dur="500" fill="hold"/>
                                        <p:tgtEl>
                                          <p:spTgt spid="76"/>
                                        </p:tgtEl>
                                        <p:attrNameLst>
                                          <p:attrName>ppt_h</p:attrName>
                                        </p:attrNameLst>
                                      </p:cBhvr>
                                      <p:tavLst>
                                        <p:tav tm="0">
                                          <p:val>
                                            <p:fltVal val="0"/>
                                          </p:val>
                                        </p:tav>
                                        <p:tav tm="100000">
                                          <p:val>
                                            <p:strVal val="#ppt_h"/>
                                          </p:val>
                                        </p:tav>
                                      </p:tavLst>
                                    </p:anim>
                                  </p:childTnLst>
                                </p:cTn>
                              </p:par>
                            </p:childTnLst>
                          </p:cTn>
                        </p:par>
                        <p:par>
                          <p:cTn id="94" fill="hold">
                            <p:stCondLst>
                              <p:cond delay="7000"/>
                            </p:stCondLst>
                            <p:childTnLst>
                              <p:par>
                                <p:cTn id="95" presetID="53" presetClass="entr" presetSubtype="16"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p:cTn id="97" dur="500" fill="hold"/>
                                        <p:tgtEl>
                                          <p:spTgt spid="77"/>
                                        </p:tgtEl>
                                        <p:attrNameLst>
                                          <p:attrName>ppt_w</p:attrName>
                                        </p:attrNameLst>
                                      </p:cBhvr>
                                      <p:tavLst>
                                        <p:tav tm="0">
                                          <p:val>
                                            <p:fltVal val="0"/>
                                          </p:val>
                                        </p:tav>
                                        <p:tav tm="100000">
                                          <p:val>
                                            <p:strVal val="#ppt_w"/>
                                          </p:val>
                                        </p:tav>
                                      </p:tavLst>
                                    </p:anim>
                                    <p:anim calcmode="lin" valueType="num">
                                      <p:cBhvr>
                                        <p:cTn id="98" dur="500" fill="hold"/>
                                        <p:tgtEl>
                                          <p:spTgt spid="77"/>
                                        </p:tgtEl>
                                        <p:attrNameLst>
                                          <p:attrName>ppt_h</p:attrName>
                                        </p:attrNameLst>
                                      </p:cBhvr>
                                      <p:tavLst>
                                        <p:tav tm="0">
                                          <p:val>
                                            <p:fltVal val="0"/>
                                          </p:val>
                                        </p:tav>
                                        <p:tav tm="100000">
                                          <p:val>
                                            <p:strVal val="#ppt_h"/>
                                          </p:val>
                                        </p:tav>
                                      </p:tavLst>
                                    </p:anim>
                                    <p:animEffect transition="in" filter="fade">
                                      <p:cBhvr>
                                        <p:cTn id="99" dur="500"/>
                                        <p:tgtEl>
                                          <p:spTgt spid="77"/>
                                        </p:tgtEl>
                                      </p:cBhvr>
                                    </p:animEffect>
                                  </p:childTnLst>
                                </p:cTn>
                              </p:par>
                            </p:childTnLst>
                          </p:cTn>
                        </p:par>
                        <p:par>
                          <p:cTn id="100" fill="hold">
                            <p:stCondLst>
                              <p:cond delay="7500"/>
                            </p:stCondLst>
                            <p:childTnLst>
                              <p:par>
                                <p:cTn id="101" presetID="9" presetClass="entr" presetSubtype="0" fill="hold" grpId="0" nodeType="after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dissolve">
                                      <p:cBhvr>
                                        <p:cTn id="10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5" grpId="0"/>
      <p:bldP spid="66" grpId="0"/>
      <p:bldP spid="67" grpId="0" animBg="1"/>
      <p:bldP spid="69" grpId="0"/>
      <p:bldP spid="70" grpId="0"/>
      <p:bldP spid="71" grpId="0" animBg="1"/>
      <p:bldP spid="73" grpId="0"/>
      <p:bldP spid="74" grpId="0"/>
      <p:bldP spid="75" grpId="0" animBg="1"/>
      <p:bldP spid="77" grpId="0"/>
      <p:bldP spid="78" grpId="0"/>
      <p:bldP spid="1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0C9CE65B-6023-4FAD-B26F-6CC4C8B89A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4030495" y="2283719"/>
            <a:ext cx="2499588" cy="430887"/>
          </a:xfrm>
          <a:prstGeom prst="rect">
            <a:avLst/>
          </a:prstGeom>
        </p:spPr>
        <p:txBody>
          <a:bodyPr wrap="square" lIns="0" tIns="0" rIns="0" bIns="0">
            <a:spAutoFit/>
          </a:bodyPr>
          <a:lstStyle/>
          <a:p>
            <a:pPr lvl="0"/>
            <a:r>
              <a:rPr lang="zh-CN" altLang="en-US" sz="2800" b="1" dirty="0">
                <a:solidFill>
                  <a:schemeClr val="accent1"/>
                </a:solidFill>
                <a:latin typeface="微软雅黑" pitchFamily="34" charset="-122"/>
                <a:ea typeface="微软雅黑" pitchFamily="34" charset="-122"/>
              </a:rPr>
              <a:t>成功项目展示</a:t>
            </a:r>
            <a:endParaRPr lang="zh-CN" altLang="zh-CN" sz="2800" b="1" dirty="0">
              <a:solidFill>
                <a:schemeClr val="accent1"/>
              </a:solidFill>
              <a:latin typeface="微软雅黑" pitchFamily="34" charset="-122"/>
              <a:ea typeface="微软雅黑" pitchFamily="34" charset="-122"/>
            </a:endParaRPr>
          </a:p>
        </p:txBody>
      </p:sp>
      <p:sp>
        <p:nvSpPr>
          <p:cNvPr id="10" name="文本框 9"/>
          <p:cNvSpPr txBox="1"/>
          <p:nvPr/>
        </p:nvSpPr>
        <p:spPr>
          <a:xfrm>
            <a:off x="4030494" y="2796401"/>
            <a:ext cx="2829294" cy="304507"/>
          </a:xfrm>
          <a:prstGeom prst="rect">
            <a:avLst/>
          </a:prstGeom>
          <a:noFill/>
        </p:spPr>
        <p:txBody>
          <a:bodyPr wrap="square" lIns="0" tIns="0" rIns="0" bIns="0"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sp>
        <p:nvSpPr>
          <p:cNvPr id="12" name="椭圆 11">
            <a:extLst>
              <a:ext uri="{FF2B5EF4-FFF2-40B4-BE49-F238E27FC236}">
                <a16:creationId xmlns="" xmlns:a16="http://schemas.microsoft.com/office/drawing/2014/main" id="{B5E69D5B-232F-4882-B503-33D82D5206C7}"/>
              </a:ext>
            </a:extLst>
          </p:cNvPr>
          <p:cNvSpPr/>
          <p:nvPr/>
        </p:nvSpPr>
        <p:spPr>
          <a:xfrm>
            <a:off x="2195736" y="1851670"/>
            <a:ext cx="1546725" cy="154672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rPr>
              <a:t>03</a:t>
            </a:r>
            <a:endParaRPr lang="zh-CN" altLang="en-US" sz="6600" b="1" dirty="0">
              <a:solidFill>
                <a:schemeClr val="bg1"/>
              </a:solidFill>
            </a:endParaRPr>
          </a:p>
        </p:txBody>
      </p:sp>
    </p:spTree>
    <p:extLst>
      <p:ext uri="{BB962C8B-B14F-4D97-AF65-F5344CB8AC3E}">
        <p14:creationId xmlns:p14="http://schemas.microsoft.com/office/powerpoint/2010/main" val="2836982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00" y="1059582"/>
            <a:ext cx="4114800" cy="3124200"/>
          </a:xfrm>
          <a:prstGeom prst="rect">
            <a:avLst/>
          </a:prstGeom>
          <a:noFill/>
        </p:spPr>
        <p:txBody>
          <a:bodyPr lIns="91431" tIns="45715" rIns="91431" bIns="45715"/>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2"/>
          <p:cNvSpPr/>
          <p:nvPr/>
        </p:nvSpPr>
        <p:spPr>
          <a:xfrm>
            <a:off x="1862967" y="1059582"/>
            <a:ext cx="1303267" cy="989517"/>
          </a:xfrm>
          <a:custGeom>
            <a:avLst/>
            <a:gdLst>
              <a:gd name="connsiteX0" fmla="*/ 0 w 1303267"/>
              <a:gd name="connsiteY0" fmla="*/ 989517 h 989517"/>
              <a:gd name="connsiteX1" fmla="*/ 651634 w 1303267"/>
              <a:gd name="connsiteY1" fmla="*/ 0 h 989517"/>
              <a:gd name="connsiteX2" fmla="*/ 651634 w 1303267"/>
              <a:gd name="connsiteY2" fmla="*/ 0 h 989517"/>
              <a:gd name="connsiteX3" fmla="*/ 1303267 w 1303267"/>
              <a:gd name="connsiteY3" fmla="*/ 989517 h 989517"/>
              <a:gd name="connsiteX4" fmla="*/ 0 w 1303267"/>
              <a:gd name="connsiteY4" fmla="*/ 989517 h 989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267" h="989517">
                <a:moveTo>
                  <a:pt x="0" y="989517"/>
                </a:moveTo>
                <a:lnTo>
                  <a:pt x="651634" y="0"/>
                </a:lnTo>
                <a:lnTo>
                  <a:pt x="651634" y="0"/>
                </a:lnTo>
                <a:lnTo>
                  <a:pt x="1303267" y="989517"/>
                </a:lnTo>
                <a:lnTo>
                  <a:pt x="0" y="989517"/>
                </a:lnTo>
                <a:close/>
              </a:path>
            </a:pathLst>
          </a:custGeom>
          <a:solidFill>
            <a:schemeClr val="accent4"/>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15238" tIns="15238" rIns="15238" bIns="15238" numCol="1" spcCol="1270" anchor="ctr" anchorCtr="0">
            <a:noAutofit/>
          </a:bodyPr>
          <a:lstStyle/>
          <a:p>
            <a:pPr algn="ctr" defTabSz="533345">
              <a:lnSpc>
                <a:spcPct val="90000"/>
              </a:lnSpc>
              <a:spcBef>
                <a:spcPct val="0"/>
              </a:spcBef>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4" name="任意多边形 3"/>
          <p:cNvSpPr/>
          <p:nvPr/>
        </p:nvSpPr>
        <p:spPr>
          <a:xfrm>
            <a:off x="1394378" y="2049100"/>
            <a:ext cx="2240444" cy="711560"/>
          </a:xfrm>
          <a:custGeom>
            <a:avLst/>
            <a:gdLst>
              <a:gd name="connsiteX0" fmla="*/ 0 w 2240444"/>
              <a:gd name="connsiteY0" fmla="*/ 711560 h 711560"/>
              <a:gd name="connsiteX1" fmla="*/ 468591 w 2240444"/>
              <a:gd name="connsiteY1" fmla="*/ 0 h 711560"/>
              <a:gd name="connsiteX2" fmla="*/ 1771853 w 2240444"/>
              <a:gd name="connsiteY2" fmla="*/ 0 h 711560"/>
              <a:gd name="connsiteX3" fmla="*/ 2240444 w 2240444"/>
              <a:gd name="connsiteY3" fmla="*/ 711560 h 711560"/>
              <a:gd name="connsiteX4" fmla="*/ 0 w 2240444"/>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444" h="711560">
                <a:moveTo>
                  <a:pt x="0" y="711560"/>
                </a:moveTo>
                <a:lnTo>
                  <a:pt x="468591" y="0"/>
                </a:lnTo>
                <a:lnTo>
                  <a:pt x="1771853" y="0"/>
                </a:lnTo>
                <a:lnTo>
                  <a:pt x="2240444" y="711560"/>
                </a:lnTo>
                <a:lnTo>
                  <a:pt x="0" y="711560"/>
                </a:lnTo>
                <a:close/>
              </a:path>
            </a:pathLst>
          </a:custGeom>
          <a:solidFill>
            <a:schemeClr val="accent3"/>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407276" tIns="15238" rIns="407275" bIns="15238" numCol="1" spcCol="1270" anchor="ctr" anchorCtr="0">
            <a:noAutofit/>
          </a:bodyPr>
          <a:lstStyle/>
          <a:p>
            <a:pPr algn="ctr" defTabSz="533345">
              <a:lnSpc>
                <a:spcPct val="90000"/>
              </a:lnSpc>
              <a:spcBef>
                <a:spcPct val="0"/>
              </a:spcBef>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5" name="任意多边形 4"/>
          <p:cNvSpPr/>
          <p:nvPr/>
        </p:nvSpPr>
        <p:spPr>
          <a:xfrm>
            <a:off x="925788" y="2760661"/>
            <a:ext cx="3177622" cy="711560"/>
          </a:xfrm>
          <a:custGeom>
            <a:avLst/>
            <a:gdLst>
              <a:gd name="connsiteX0" fmla="*/ 0 w 3177622"/>
              <a:gd name="connsiteY0" fmla="*/ 711560 h 711560"/>
              <a:gd name="connsiteX1" fmla="*/ 468591 w 3177622"/>
              <a:gd name="connsiteY1" fmla="*/ 0 h 711560"/>
              <a:gd name="connsiteX2" fmla="*/ 2709031 w 3177622"/>
              <a:gd name="connsiteY2" fmla="*/ 0 h 711560"/>
              <a:gd name="connsiteX3" fmla="*/ 3177622 w 3177622"/>
              <a:gd name="connsiteY3" fmla="*/ 711560 h 711560"/>
              <a:gd name="connsiteX4" fmla="*/ 0 w 3177622"/>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622" h="711560">
                <a:moveTo>
                  <a:pt x="0" y="711560"/>
                </a:moveTo>
                <a:lnTo>
                  <a:pt x="468591" y="0"/>
                </a:lnTo>
                <a:lnTo>
                  <a:pt x="2709031" y="0"/>
                </a:lnTo>
                <a:lnTo>
                  <a:pt x="3177622" y="711560"/>
                </a:lnTo>
                <a:lnTo>
                  <a:pt x="0" y="711560"/>
                </a:lnTo>
                <a:close/>
              </a:path>
            </a:pathLst>
          </a:custGeom>
          <a:solidFill>
            <a:schemeClr val="accent2"/>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571265" tIns="15238" rIns="571265" bIns="15238" numCol="1" spcCol="1270" anchor="ctr" anchorCtr="0">
            <a:noAutofit/>
          </a:bodyPr>
          <a:lstStyle/>
          <a:p>
            <a:pPr algn="ctr" defTabSz="533345">
              <a:lnSpc>
                <a:spcPct val="90000"/>
              </a:lnSpc>
              <a:spcBef>
                <a:spcPct val="0"/>
              </a:spcBef>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sp>
        <p:nvSpPr>
          <p:cNvPr id="6" name="任意多边形 5"/>
          <p:cNvSpPr/>
          <p:nvPr/>
        </p:nvSpPr>
        <p:spPr>
          <a:xfrm>
            <a:off x="457200" y="3472222"/>
            <a:ext cx="4114800" cy="711560"/>
          </a:xfrm>
          <a:custGeom>
            <a:avLst/>
            <a:gdLst>
              <a:gd name="connsiteX0" fmla="*/ 0 w 4114800"/>
              <a:gd name="connsiteY0" fmla="*/ 711560 h 711560"/>
              <a:gd name="connsiteX1" fmla="*/ 468591 w 4114800"/>
              <a:gd name="connsiteY1" fmla="*/ 0 h 711560"/>
              <a:gd name="connsiteX2" fmla="*/ 3646209 w 4114800"/>
              <a:gd name="connsiteY2" fmla="*/ 0 h 711560"/>
              <a:gd name="connsiteX3" fmla="*/ 4114800 w 4114800"/>
              <a:gd name="connsiteY3" fmla="*/ 711560 h 711560"/>
              <a:gd name="connsiteX4" fmla="*/ 0 w 4114800"/>
              <a:gd name="connsiteY4" fmla="*/ 711560 h 711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711560">
                <a:moveTo>
                  <a:pt x="0" y="711560"/>
                </a:moveTo>
                <a:lnTo>
                  <a:pt x="468591" y="0"/>
                </a:lnTo>
                <a:lnTo>
                  <a:pt x="3646209" y="0"/>
                </a:lnTo>
                <a:lnTo>
                  <a:pt x="4114800" y="711560"/>
                </a:lnTo>
                <a:lnTo>
                  <a:pt x="0" y="711560"/>
                </a:lnTo>
                <a:close/>
              </a:path>
            </a:pathLst>
          </a:custGeom>
          <a:solidFill>
            <a:schemeClr val="accent1"/>
          </a:solidFill>
          <a:ln w="25400" cap="flat" cmpd="sng" algn="ctr">
            <a:solidFill>
              <a:sysClr val="window" lastClr="FFFFFF">
                <a:lumMod val="9500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735254" tIns="15238" rIns="735256" bIns="15238" numCol="1" spcCol="1270" anchor="ctr" anchorCtr="0">
            <a:noAutofit/>
          </a:bodyPr>
          <a:lstStyle/>
          <a:p>
            <a:pPr algn="ctr" defTabSz="533345">
              <a:lnSpc>
                <a:spcPct val="90000"/>
              </a:lnSpc>
              <a:spcBef>
                <a:spcPct val="0"/>
              </a:spcBef>
              <a:spcAft>
                <a:spcPct val="35000"/>
              </a:spcAft>
            </a:pPr>
            <a:r>
              <a:rPr lang="zh-CN" altLang="en-US"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rPr>
              <a:t>添加文本</a:t>
            </a:r>
            <a:endParaRPr lang="en-JM" sz="1200" dirty="0">
              <a:solidFill>
                <a:schemeClr val="bg1"/>
              </a:solidFill>
              <a:latin typeface="Arial" pitchFamily="34" charset="0"/>
              <a:ea typeface="微软雅黑" panose="020B0503020204020204" pitchFamily="34" charset="-122"/>
              <a:cs typeface="Arial" pitchFamily="34" charset="0"/>
              <a:sym typeface="Arial" panose="020B0604020202020204" pitchFamily="34" charset="0"/>
            </a:endParaRPr>
          </a:p>
        </p:txBody>
      </p:sp>
      <p:grpSp>
        <p:nvGrpSpPr>
          <p:cNvPr id="7" name="组合 6"/>
          <p:cNvGrpSpPr/>
          <p:nvPr/>
        </p:nvGrpSpPr>
        <p:grpSpPr>
          <a:xfrm>
            <a:off x="4864603" y="1169185"/>
            <a:ext cx="3960440" cy="432557"/>
            <a:chOff x="4932040" y="1169181"/>
            <a:chExt cx="3960440" cy="432556"/>
          </a:xfrm>
        </p:grpSpPr>
        <p:sp>
          <p:nvSpPr>
            <p:cNvPr id="8" name="Content Placeholder 9"/>
            <p:cNvSpPr txBox="1">
              <a:spLocks/>
            </p:cNvSpPr>
            <p:nvPr/>
          </p:nvSpPr>
          <p:spPr>
            <a:xfrm>
              <a:off x="4932040" y="1235977"/>
              <a:ext cx="609600" cy="365760"/>
            </a:xfrm>
            <a:prstGeom prst="rect">
              <a:avLst/>
            </a:prstGeom>
            <a:solidFill>
              <a:schemeClr val="accent4"/>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865" indent="-342865" defTabSz="914306">
                <a:defRPr/>
              </a:pPr>
              <a:endParaRPr lang="en-JM"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624395" y="1169181"/>
              <a:ext cx="3268085" cy="430886"/>
            </a:xfrm>
            <a:prstGeom prst="rect">
              <a:avLst/>
            </a:prstGeom>
          </p:spPr>
          <p:txBody>
            <a:bodyPr wrap="square">
              <a:spAutoFit/>
            </a:bodyPr>
            <a:lstStyle/>
            <a:p>
              <a:pPr lvl="0"/>
              <a:r>
                <a:rPr lang="zh-CN" altLang="en-US"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0" name="组合 9"/>
          <p:cNvGrpSpPr/>
          <p:nvPr/>
        </p:nvGrpSpPr>
        <p:grpSpPr>
          <a:xfrm>
            <a:off x="4864603" y="2010838"/>
            <a:ext cx="3960440" cy="430887"/>
            <a:chOff x="4932040" y="2010833"/>
            <a:chExt cx="3960440" cy="430886"/>
          </a:xfrm>
        </p:grpSpPr>
        <p:sp>
          <p:nvSpPr>
            <p:cNvPr id="11" name="Content Placeholder 10"/>
            <p:cNvSpPr txBox="1">
              <a:spLocks/>
            </p:cNvSpPr>
            <p:nvPr/>
          </p:nvSpPr>
          <p:spPr>
            <a:xfrm>
              <a:off x="4932040" y="2074176"/>
              <a:ext cx="609600" cy="365760"/>
            </a:xfrm>
            <a:prstGeom prst="rect">
              <a:avLst/>
            </a:prstGeom>
            <a:solidFill>
              <a:schemeClr val="accent3"/>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865" indent="-342865" defTabSz="914306">
                <a:defRPr/>
              </a:pPr>
              <a:endParaRPr lang="en-JM"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5624395" y="2010833"/>
              <a:ext cx="3268085" cy="430886"/>
            </a:xfrm>
            <a:prstGeom prst="rect">
              <a:avLst/>
            </a:prstGeom>
          </p:spPr>
          <p:txBody>
            <a:bodyPr wrap="square">
              <a:spAutoFit/>
            </a:bodyPr>
            <a:lstStyle/>
            <a:p>
              <a:pPr lvl="0"/>
              <a:r>
                <a:rPr lang="zh-CN" altLang="en-US"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3" name="组合 12"/>
          <p:cNvGrpSpPr/>
          <p:nvPr/>
        </p:nvGrpSpPr>
        <p:grpSpPr>
          <a:xfrm>
            <a:off x="4864603" y="2823639"/>
            <a:ext cx="3960440" cy="430887"/>
            <a:chOff x="4932040" y="2823633"/>
            <a:chExt cx="3960440" cy="430886"/>
          </a:xfrm>
        </p:grpSpPr>
        <p:sp>
          <p:nvSpPr>
            <p:cNvPr id="14" name="Content Placeholder 11"/>
            <p:cNvSpPr txBox="1">
              <a:spLocks/>
            </p:cNvSpPr>
            <p:nvPr/>
          </p:nvSpPr>
          <p:spPr>
            <a:xfrm>
              <a:off x="4932040" y="2886977"/>
              <a:ext cx="609600" cy="365760"/>
            </a:xfrm>
            <a:prstGeom prst="rect">
              <a:avLst/>
            </a:prstGeom>
            <a:solidFill>
              <a:schemeClr val="accent2"/>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865" indent="-342865" defTabSz="914306">
                <a:defRPr/>
              </a:pPr>
              <a:endParaRPr lang="en-JM"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5624395" y="2823633"/>
              <a:ext cx="3268085" cy="430886"/>
            </a:xfrm>
            <a:prstGeom prst="rect">
              <a:avLst/>
            </a:prstGeom>
          </p:spPr>
          <p:txBody>
            <a:bodyPr wrap="square">
              <a:spAutoFit/>
            </a:bodyPr>
            <a:lstStyle/>
            <a:p>
              <a:pPr lvl="0"/>
              <a:r>
                <a:rPr lang="zh-CN" altLang="en-US"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grpSp>
        <p:nvGrpSpPr>
          <p:cNvPr id="16" name="组合 15"/>
          <p:cNvGrpSpPr/>
          <p:nvPr/>
        </p:nvGrpSpPr>
        <p:grpSpPr>
          <a:xfrm>
            <a:off x="4864603" y="3591480"/>
            <a:ext cx="3960440" cy="474066"/>
            <a:chOff x="4932040" y="3591472"/>
            <a:chExt cx="3960440" cy="474065"/>
          </a:xfrm>
        </p:grpSpPr>
        <p:sp>
          <p:nvSpPr>
            <p:cNvPr id="17" name="Content Placeholder 12"/>
            <p:cNvSpPr txBox="1">
              <a:spLocks/>
            </p:cNvSpPr>
            <p:nvPr/>
          </p:nvSpPr>
          <p:spPr>
            <a:xfrm>
              <a:off x="4932040" y="3699777"/>
              <a:ext cx="609600" cy="365760"/>
            </a:xfrm>
            <a:prstGeom prst="rect">
              <a:avLst/>
            </a:prstGeom>
            <a:solidFill>
              <a:schemeClr val="accent1"/>
            </a:solidFill>
            <a:ln>
              <a:noFill/>
            </a:ln>
          </p:spPr>
          <p:txBody>
            <a:bodyPr vert="horz" wrap="none" lIns="91440" tIns="0" rIns="91440" bIns="45720" rtlCol="0" anchor="ctr">
              <a:normAutofit/>
            </a:bodyPr>
            <a:lstStyle>
              <a:lvl1pPr marL="342900" indent="-342900" algn="ctr" defTabSz="914400" rtl="0" eaLnBrk="1" latinLnBrk="0" hangingPunct="1">
                <a:spcBef>
                  <a:spcPct val="20000"/>
                </a:spcBef>
                <a:buFont typeface="Arial" pitchFamily="34" charset="0"/>
                <a:buNone/>
                <a:defRPr sz="1700" b="0" kern="1200">
                  <a:solidFill>
                    <a:schemeClr val="bg1"/>
                  </a:solidFill>
                  <a:latin typeface="Bebas Neue"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865" indent="-342865" defTabSz="914306">
                <a:defRPr/>
              </a:pPr>
              <a:endParaRPr lang="en-JM"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5624395" y="3591472"/>
              <a:ext cx="3268085" cy="430886"/>
            </a:xfrm>
            <a:prstGeom prst="rect">
              <a:avLst/>
            </a:prstGeom>
          </p:spPr>
          <p:txBody>
            <a:bodyPr wrap="square">
              <a:spAutoFit/>
            </a:bodyPr>
            <a:lstStyle/>
            <a:p>
              <a:pPr lvl="0"/>
              <a:r>
                <a:rPr lang="zh-CN" altLang="en-US"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rPr>
                <a:t>单击此处添加</a:t>
              </a:r>
              <a:r>
                <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文本，单击此处添加文本，单击此处添加文本，单击此处添加文本。</a:t>
              </a:r>
              <a:endParaRPr lang="en-JM" altLang="zh-CN" sz="1050" dirty="0">
                <a:solidFill>
                  <a:schemeClr val="bg1">
                    <a:lumMod val="50000"/>
                  </a:schemeClr>
                </a:solidFill>
                <a:latin typeface="Arial" pitchFamily="34" charset="0"/>
                <a:ea typeface="微软雅黑" panose="020B0503020204020204" pitchFamily="34" charset="-122"/>
                <a:cs typeface="Arial" pitchFamily="34" charset="0"/>
                <a:sym typeface="Arial" panose="020B0604020202020204" pitchFamily="34" charset="0"/>
              </a:endParaRPr>
            </a:p>
          </p:txBody>
        </p:sp>
      </p:grpSp>
    </p:spTree>
    <p:extLst>
      <p:ext uri="{BB962C8B-B14F-4D97-AF65-F5344CB8AC3E}">
        <p14:creationId xmlns:p14="http://schemas.microsoft.com/office/powerpoint/2010/main" val="1556735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par>
                          <p:cTn id="40" fill="hold">
                            <p:stCondLst>
                              <p:cond delay="2700"/>
                            </p:stCondLst>
                            <p:childTnLst>
                              <p:par>
                                <p:cTn id="41" presetID="2" presetClass="entr" presetSubtype="4"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67461" y="3045863"/>
            <a:ext cx="1805711" cy="626833"/>
            <a:chOff x="609599" y="3139323"/>
            <a:chExt cx="2407615" cy="835777"/>
          </a:xfrm>
        </p:grpSpPr>
        <p:sp>
          <p:nvSpPr>
            <p:cNvPr id="27" name="文本框 10"/>
            <p:cNvSpPr txBox="1"/>
            <p:nvPr/>
          </p:nvSpPr>
          <p:spPr>
            <a:xfrm>
              <a:off x="609599" y="33855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700" dirty="0">
                  <a:solidFill>
                    <a:schemeClr val="bg1">
                      <a:lumMod val="50000"/>
                    </a:schemeClr>
                  </a:solidFill>
                  <a:latin typeface="微软雅黑" panose="020B0503020204020204" pitchFamily="34" charset="-122"/>
                  <a:ea typeface="微软雅黑" panose="020B0503020204020204" pitchFamily="34" charset="-122"/>
                </a:rPr>
              </a:br>
              <a:r>
                <a:rPr lang="zh-CN" altLang="en-US" sz="7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8" name="矩形 27"/>
            <p:cNvSpPr/>
            <p:nvPr/>
          </p:nvSpPr>
          <p:spPr>
            <a:xfrm>
              <a:off x="609599" y="3139323"/>
              <a:ext cx="2407615" cy="246221"/>
            </a:xfrm>
            <a:prstGeom prst="rect">
              <a:avLst/>
            </a:prstGeom>
          </p:spPr>
          <p:txBody>
            <a:bodyPr wrap="none" lIns="72000" tIns="0" rIns="72000" bIns="0">
              <a:normAutofit/>
            </a:bodyPr>
            <a:lstStyle/>
            <a:p>
              <a:pPr lvl="0" algn="r" defTabSz="914378">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0" name="组合 9"/>
          <p:cNvGrpSpPr/>
          <p:nvPr/>
        </p:nvGrpSpPr>
        <p:grpSpPr>
          <a:xfrm>
            <a:off x="6333542" y="3045863"/>
            <a:ext cx="1842997" cy="626833"/>
            <a:chOff x="9029821" y="3139323"/>
            <a:chExt cx="2457329" cy="835777"/>
          </a:xfrm>
        </p:grpSpPr>
        <p:sp>
          <p:nvSpPr>
            <p:cNvPr id="25" name="文本框 13"/>
            <p:cNvSpPr txBox="1"/>
            <p:nvPr/>
          </p:nvSpPr>
          <p:spPr>
            <a:xfrm>
              <a:off x="9029821" y="33855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700">
                  <a:solidFill>
                    <a:schemeClr val="bg1">
                      <a:lumMod val="50000"/>
                    </a:schemeClr>
                  </a:solidFill>
                  <a:latin typeface="微软雅黑" panose="020B0503020204020204" pitchFamily="34" charset="-122"/>
                  <a:ea typeface="微软雅黑" panose="020B0503020204020204" pitchFamily="34" charset="-122"/>
                </a:rPr>
              </a:br>
              <a:r>
                <a:rPr lang="zh-CN" altLang="en-US" sz="7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6" name="矩形 25"/>
            <p:cNvSpPr/>
            <p:nvPr/>
          </p:nvSpPr>
          <p:spPr>
            <a:xfrm>
              <a:off x="9029821" y="3139323"/>
              <a:ext cx="2457329" cy="246221"/>
            </a:xfrm>
            <a:prstGeom prst="rect">
              <a:avLst/>
            </a:prstGeom>
          </p:spPr>
          <p:txBody>
            <a:bodyPr wrap="none" lIns="72000" tIns="0" rIns="72000" bIns="0">
              <a:normAutofit/>
            </a:bodyPr>
            <a:lstStyle/>
            <a:p>
              <a:pPr lvl="0" defTabSz="914378">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组合 10"/>
          <p:cNvGrpSpPr/>
          <p:nvPr/>
        </p:nvGrpSpPr>
        <p:grpSpPr>
          <a:xfrm>
            <a:off x="3814134" y="1077341"/>
            <a:ext cx="1515732" cy="695805"/>
            <a:chOff x="5122025" y="525814"/>
            <a:chExt cx="2020976" cy="927740"/>
          </a:xfrm>
        </p:grpSpPr>
        <p:sp>
          <p:nvSpPr>
            <p:cNvPr id="23" name="文本框 16"/>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24" name="矩形 23"/>
            <p:cNvSpPr/>
            <p:nvPr/>
          </p:nvSpPr>
          <p:spPr>
            <a:xfrm>
              <a:off x="5122025" y="525814"/>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组合 11"/>
          <p:cNvGrpSpPr/>
          <p:nvPr/>
        </p:nvGrpSpPr>
        <p:grpSpPr>
          <a:xfrm>
            <a:off x="1492346" y="2034592"/>
            <a:ext cx="1805711" cy="626833"/>
            <a:chOff x="609599" y="3139323"/>
            <a:chExt cx="2407615" cy="835777"/>
          </a:xfrm>
        </p:grpSpPr>
        <p:sp>
          <p:nvSpPr>
            <p:cNvPr id="21" name="文本框 19"/>
            <p:cNvSpPr txBox="1"/>
            <p:nvPr/>
          </p:nvSpPr>
          <p:spPr>
            <a:xfrm>
              <a:off x="609599" y="33855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700">
                  <a:solidFill>
                    <a:schemeClr val="bg1">
                      <a:lumMod val="50000"/>
                    </a:schemeClr>
                  </a:solidFill>
                  <a:latin typeface="微软雅黑" panose="020B0503020204020204" pitchFamily="34" charset="-122"/>
                  <a:ea typeface="微软雅黑" panose="020B0503020204020204" pitchFamily="34" charset="-122"/>
                </a:rPr>
              </a:br>
              <a:r>
                <a:rPr lang="zh-CN" altLang="en-US" sz="7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矩形 21"/>
            <p:cNvSpPr/>
            <p:nvPr/>
          </p:nvSpPr>
          <p:spPr>
            <a:xfrm>
              <a:off x="609599" y="3139323"/>
              <a:ext cx="2407615" cy="246221"/>
            </a:xfrm>
            <a:prstGeom prst="rect">
              <a:avLst/>
            </a:prstGeom>
          </p:spPr>
          <p:txBody>
            <a:bodyPr wrap="none" lIns="72000" tIns="0" rIns="72000" bIns="0">
              <a:normAutofit/>
            </a:bodyPr>
            <a:lstStyle/>
            <a:p>
              <a:pPr lvl="0" algn="r" defTabSz="914378">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3" name="组合 12"/>
          <p:cNvGrpSpPr/>
          <p:nvPr/>
        </p:nvGrpSpPr>
        <p:grpSpPr>
          <a:xfrm>
            <a:off x="5929743" y="2034592"/>
            <a:ext cx="1842997" cy="626833"/>
            <a:chOff x="9029821" y="3139323"/>
            <a:chExt cx="2457329" cy="835777"/>
          </a:xfrm>
        </p:grpSpPr>
        <p:sp>
          <p:nvSpPr>
            <p:cNvPr id="19" name="文本框 22"/>
            <p:cNvSpPr txBox="1"/>
            <p:nvPr/>
          </p:nvSpPr>
          <p:spPr>
            <a:xfrm>
              <a:off x="9029821" y="33855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700">
                  <a:solidFill>
                    <a:schemeClr val="bg1">
                      <a:lumMod val="50000"/>
                    </a:schemeClr>
                  </a:solidFill>
                  <a:latin typeface="微软雅黑" panose="020B0503020204020204" pitchFamily="34" charset="-122"/>
                  <a:ea typeface="微软雅黑" panose="020B0503020204020204" pitchFamily="34" charset="-122"/>
                </a:rPr>
              </a:br>
              <a:r>
                <a:rPr lang="zh-CN" altLang="en-US" sz="7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0" name="矩形 19"/>
            <p:cNvSpPr/>
            <p:nvPr/>
          </p:nvSpPr>
          <p:spPr>
            <a:xfrm>
              <a:off x="9029821" y="3139323"/>
              <a:ext cx="2457329" cy="246221"/>
            </a:xfrm>
            <a:prstGeom prst="rect">
              <a:avLst/>
            </a:prstGeom>
          </p:spPr>
          <p:txBody>
            <a:bodyPr wrap="none" lIns="72000" tIns="0" rIns="72000" bIns="0">
              <a:normAutofit/>
            </a:bodyPr>
            <a:lstStyle/>
            <a:p>
              <a:pPr lvl="0" defTabSz="914378">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35" name="组合 34"/>
          <p:cNvGrpSpPr/>
          <p:nvPr/>
        </p:nvGrpSpPr>
        <p:grpSpPr>
          <a:xfrm>
            <a:off x="2991580" y="1981806"/>
            <a:ext cx="3162626" cy="1865008"/>
            <a:chOff x="2991580" y="1981806"/>
            <a:chExt cx="3162626" cy="1865008"/>
          </a:xfrm>
        </p:grpSpPr>
        <p:sp>
          <p:nvSpPr>
            <p:cNvPr id="4" name="任意多边形: 形状 3"/>
            <p:cNvSpPr/>
            <p:nvPr/>
          </p:nvSpPr>
          <p:spPr>
            <a:xfrm rot="4680292" flipH="1" flipV="1">
              <a:off x="4921199" y="2613806"/>
              <a:ext cx="867967" cy="15980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5">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991580" y="1981806"/>
              <a:ext cx="2884335" cy="1865008"/>
              <a:chOff x="2991580" y="1981806"/>
              <a:chExt cx="2884335" cy="1865008"/>
            </a:xfrm>
          </p:grpSpPr>
          <p:sp>
            <p:nvSpPr>
              <p:cNvPr id="5" name="任意多边形: 形状 4"/>
              <p:cNvSpPr/>
              <p:nvPr/>
            </p:nvSpPr>
            <p:spPr>
              <a:xfrm rot="2397114" flipH="1" flipV="1">
                <a:off x="4649987" y="2166823"/>
                <a:ext cx="867967" cy="15980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4">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任意多边形: 形状 5"/>
              <p:cNvSpPr/>
              <p:nvPr/>
            </p:nvSpPr>
            <p:spPr>
              <a:xfrm rot="16919708" flipH="1">
                <a:off x="3356620" y="2613807"/>
                <a:ext cx="867967" cy="15980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任意多边形: 形状 6"/>
              <p:cNvSpPr/>
              <p:nvPr/>
            </p:nvSpPr>
            <p:spPr>
              <a:xfrm>
                <a:off x="4138016" y="1981806"/>
                <a:ext cx="867967" cy="15980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3">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任意多边形: 形状 7"/>
              <p:cNvSpPr/>
              <p:nvPr/>
            </p:nvSpPr>
            <p:spPr>
              <a:xfrm rot="19202886" flipV="1">
                <a:off x="3626046" y="2166823"/>
                <a:ext cx="867967" cy="15980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2">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任意多边形: 形状 30"/>
              <p:cNvSpPr>
                <a:spLocks/>
              </p:cNvSpPr>
              <p:nvPr/>
            </p:nvSpPr>
            <p:spPr bwMode="auto">
              <a:xfrm>
                <a:off x="5169592" y="2464224"/>
                <a:ext cx="340687" cy="342326"/>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nvSpPr>
            <p:spPr bwMode="auto">
              <a:xfrm>
                <a:off x="3648389" y="2505119"/>
                <a:ext cx="369924" cy="31261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任意多边形: 形状 33"/>
              <p:cNvSpPr>
                <a:spLocks/>
              </p:cNvSpPr>
              <p:nvPr/>
            </p:nvSpPr>
            <p:spPr bwMode="auto">
              <a:xfrm>
                <a:off x="3210177" y="3160419"/>
                <a:ext cx="318050" cy="318050"/>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任意多边形: 形状 29"/>
              <p:cNvSpPr>
                <a:spLocks/>
              </p:cNvSpPr>
              <p:nvPr/>
            </p:nvSpPr>
            <p:spPr bwMode="auto">
              <a:xfrm>
                <a:off x="5545109" y="3121906"/>
                <a:ext cx="330806" cy="395077"/>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w="9525">
                <a:noFill/>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任意多边形: 形状 32"/>
              <p:cNvSpPr>
                <a:spLocks/>
              </p:cNvSpPr>
              <p:nvPr/>
            </p:nvSpPr>
            <p:spPr bwMode="auto">
              <a:xfrm>
                <a:off x="4411451" y="2310380"/>
                <a:ext cx="321099" cy="280395"/>
              </a:xfrm>
              <a:custGeom>
                <a:avLst/>
                <a:gdLst>
                  <a:gd name="connsiteX0" fmla="*/ 153417 w 338138"/>
                  <a:gd name="connsiteY0" fmla="*/ 182239 h 295275"/>
                  <a:gd name="connsiteX1" fmla="*/ 158329 w 338138"/>
                  <a:gd name="connsiteY1" fmla="*/ 185510 h 295275"/>
                  <a:gd name="connsiteX2" fmla="*/ 183356 w 338138"/>
                  <a:gd name="connsiteY2" fmla="*/ 190500 h 295275"/>
                  <a:gd name="connsiteX3" fmla="*/ 208382 w 338138"/>
                  <a:gd name="connsiteY3" fmla="*/ 185510 h 295275"/>
                  <a:gd name="connsiteX4" fmla="*/ 213017 w 338138"/>
                  <a:gd name="connsiteY4" fmla="*/ 182424 h 295275"/>
                  <a:gd name="connsiteX5" fmla="*/ 225680 w 338138"/>
                  <a:gd name="connsiteY5" fmla="*/ 185018 h 295275"/>
                  <a:gd name="connsiteX6" fmla="*/ 284893 w 338138"/>
                  <a:gd name="connsiteY6" fmla="*/ 244301 h 295275"/>
                  <a:gd name="connsiteX7" fmla="*/ 287278 w 338138"/>
                  <a:gd name="connsiteY7" fmla="*/ 255971 h 295275"/>
                  <a:gd name="connsiteX8" fmla="*/ 286544 w 338138"/>
                  <a:gd name="connsiteY8" fmla="*/ 255971 h 295275"/>
                  <a:gd name="connsiteX9" fmla="*/ 278606 w 338138"/>
                  <a:gd name="connsiteY9" fmla="*/ 263854 h 295275"/>
                  <a:gd name="connsiteX10" fmla="*/ 286544 w 338138"/>
                  <a:gd name="connsiteY10" fmla="*/ 273050 h 295275"/>
                  <a:gd name="connsiteX11" fmla="*/ 290768 w 338138"/>
                  <a:gd name="connsiteY11" fmla="*/ 273050 h 295275"/>
                  <a:gd name="connsiteX12" fmla="*/ 293688 w 338138"/>
                  <a:gd name="connsiteY12" fmla="*/ 287338 h 295275"/>
                  <a:gd name="connsiteX13" fmla="*/ 285760 w 338138"/>
                  <a:gd name="connsiteY13" fmla="*/ 295275 h 295275"/>
                  <a:gd name="connsiteX14" fmla="*/ 276510 w 338138"/>
                  <a:gd name="connsiteY14" fmla="*/ 287338 h 295275"/>
                  <a:gd name="connsiteX15" fmla="*/ 182696 w 338138"/>
                  <a:gd name="connsiteY15" fmla="*/ 193410 h 295275"/>
                  <a:gd name="connsiteX16" fmla="*/ 88881 w 338138"/>
                  <a:gd name="connsiteY16" fmla="*/ 287338 h 295275"/>
                  <a:gd name="connsiteX17" fmla="*/ 80953 w 338138"/>
                  <a:gd name="connsiteY17" fmla="*/ 295275 h 295275"/>
                  <a:gd name="connsiteX18" fmla="*/ 73025 w 338138"/>
                  <a:gd name="connsiteY18" fmla="*/ 287338 h 295275"/>
                  <a:gd name="connsiteX19" fmla="*/ 77268 w 338138"/>
                  <a:gd name="connsiteY19" fmla="*/ 266075 h 295275"/>
                  <a:gd name="connsiteX20" fmla="*/ 79521 w 338138"/>
                  <a:gd name="connsiteY20" fmla="*/ 263839 h 295275"/>
                  <a:gd name="connsiteX21" fmla="*/ 77977 w 338138"/>
                  <a:gd name="connsiteY21" fmla="*/ 262525 h 295275"/>
                  <a:gd name="connsiteX22" fmla="*/ 81613 w 338138"/>
                  <a:gd name="connsiteY22" fmla="*/ 244301 h 295275"/>
                  <a:gd name="connsiteX23" fmla="*/ 105067 w 338138"/>
                  <a:gd name="connsiteY23" fmla="*/ 208955 h 295275"/>
                  <a:gd name="connsiteX24" fmla="*/ 121487 w 338138"/>
                  <a:gd name="connsiteY24" fmla="*/ 197677 h 295275"/>
                  <a:gd name="connsiteX25" fmla="*/ 131209 w 338138"/>
                  <a:gd name="connsiteY25" fmla="*/ 200672 h 295275"/>
                  <a:gd name="connsiteX26" fmla="*/ 141812 w 338138"/>
                  <a:gd name="connsiteY26" fmla="*/ 196725 h 295275"/>
                  <a:gd name="connsiteX27" fmla="*/ 139161 w 338138"/>
                  <a:gd name="connsiteY27" fmla="*/ 186197 h 295275"/>
                  <a:gd name="connsiteX28" fmla="*/ 138577 w 338138"/>
                  <a:gd name="connsiteY28" fmla="*/ 185939 h 295275"/>
                  <a:gd name="connsiteX29" fmla="*/ 139917 w 338138"/>
                  <a:gd name="connsiteY29" fmla="*/ 185018 h 295275"/>
                  <a:gd name="connsiteX30" fmla="*/ 120516 w 338138"/>
                  <a:gd name="connsiteY30" fmla="*/ 177954 h 295275"/>
                  <a:gd name="connsiteX31" fmla="*/ 138577 w 338138"/>
                  <a:gd name="connsiteY31" fmla="*/ 185939 h 295275"/>
                  <a:gd name="connsiteX32" fmla="*/ 121487 w 338138"/>
                  <a:gd name="connsiteY32" fmla="*/ 197677 h 295275"/>
                  <a:gd name="connsiteX33" fmla="*/ 92774 w 338138"/>
                  <a:gd name="connsiteY33" fmla="*/ 188829 h 295275"/>
                  <a:gd name="connsiteX34" fmla="*/ 17229 w 338138"/>
                  <a:gd name="connsiteY34" fmla="*/ 255943 h 295275"/>
                  <a:gd name="connsiteX35" fmla="*/ 70243 w 338138"/>
                  <a:gd name="connsiteY35" fmla="*/ 255943 h 295275"/>
                  <a:gd name="connsiteX36" fmla="*/ 77977 w 338138"/>
                  <a:gd name="connsiteY36" fmla="*/ 262525 h 295275"/>
                  <a:gd name="connsiteX37" fmla="*/ 77268 w 338138"/>
                  <a:gd name="connsiteY37" fmla="*/ 266075 h 295275"/>
                  <a:gd name="connsiteX38" fmla="*/ 70243 w 338138"/>
                  <a:gd name="connsiteY38" fmla="*/ 273050 h 295275"/>
                  <a:gd name="connsiteX39" fmla="*/ 7952 w 338138"/>
                  <a:gd name="connsiteY39" fmla="*/ 273050 h 295275"/>
                  <a:gd name="connsiteX40" fmla="*/ 0 w 338138"/>
                  <a:gd name="connsiteY40" fmla="*/ 263839 h 295275"/>
                  <a:gd name="connsiteX41" fmla="*/ 55913 w 338138"/>
                  <a:gd name="connsiteY41" fmla="*/ 180008 h 295275"/>
                  <a:gd name="connsiteX42" fmla="*/ 63954 w 338138"/>
                  <a:gd name="connsiteY42" fmla="*/ 178487 h 295275"/>
                  <a:gd name="connsiteX43" fmla="*/ 70942 w 338138"/>
                  <a:gd name="connsiteY43" fmla="*/ 183150 h 295275"/>
                  <a:gd name="connsiteX44" fmla="*/ 92198 w 338138"/>
                  <a:gd name="connsiteY44" fmla="*/ 187325 h 295275"/>
                  <a:gd name="connsiteX45" fmla="*/ 117104 w 338138"/>
                  <a:gd name="connsiteY45" fmla="*/ 180908 h 295275"/>
                  <a:gd name="connsiteX46" fmla="*/ 242887 w 338138"/>
                  <a:gd name="connsiteY46" fmla="*/ 82550 h 295275"/>
                  <a:gd name="connsiteX47" fmla="*/ 299773 w 338138"/>
                  <a:gd name="connsiteY47" fmla="*/ 137730 h 295275"/>
                  <a:gd name="connsiteX48" fmla="*/ 278606 w 338138"/>
                  <a:gd name="connsiteY48" fmla="*/ 179771 h 295275"/>
                  <a:gd name="connsiteX49" fmla="*/ 338138 w 338138"/>
                  <a:gd name="connsiteY49" fmla="*/ 263854 h 295275"/>
                  <a:gd name="connsiteX50" fmla="*/ 330201 w 338138"/>
                  <a:gd name="connsiteY50" fmla="*/ 273050 h 295275"/>
                  <a:gd name="connsiteX51" fmla="*/ 292001 w 338138"/>
                  <a:gd name="connsiteY51" fmla="*/ 273050 h 295275"/>
                  <a:gd name="connsiteX52" fmla="*/ 290768 w 338138"/>
                  <a:gd name="connsiteY52" fmla="*/ 273050 h 295275"/>
                  <a:gd name="connsiteX53" fmla="*/ 287278 w 338138"/>
                  <a:gd name="connsiteY53" fmla="*/ 255971 h 295275"/>
                  <a:gd name="connsiteX54" fmla="*/ 306429 w 338138"/>
                  <a:gd name="connsiteY54" fmla="*/ 255971 h 295275"/>
                  <a:gd name="connsiteX55" fmla="*/ 320940 w 338138"/>
                  <a:gd name="connsiteY55" fmla="*/ 255971 h 295275"/>
                  <a:gd name="connsiteX56" fmla="*/ 253471 w 338138"/>
                  <a:gd name="connsiteY56" fmla="*/ 190281 h 295275"/>
                  <a:gd name="connsiteX57" fmla="*/ 245533 w 338138"/>
                  <a:gd name="connsiteY57" fmla="*/ 182399 h 295275"/>
                  <a:gd name="connsiteX58" fmla="*/ 252148 w 338138"/>
                  <a:gd name="connsiteY58" fmla="*/ 174516 h 295275"/>
                  <a:gd name="connsiteX59" fmla="*/ 283898 w 338138"/>
                  <a:gd name="connsiteY59" fmla="*/ 137730 h 295275"/>
                  <a:gd name="connsiteX60" fmla="*/ 242887 w 338138"/>
                  <a:gd name="connsiteY60" fmla="*/ 98316 h 295275"/>
                  <a:gd name="connsiteX61" fmla="*/ 234950 w 338138"/>
                  <a:gd name="connsiteY61" fmla="*/ 90433 h 295275"/>
                  <a:gd name="connsiteX62" fmla="*/ 242887 w 338138"/>
                  <a:gd name="connsiteY62" fmla="*/ 82550 h 295275"/>
                  <a:gd name="connsiteX63" fmla="*/ 182562 w 338138"/>
                  <a:gd name="connsiteY63" fmla="*/ 79375 h 295275"/>
                  <a:gd name="connsiteX64" fmla="*/ 134937 w 338138"/>
                  <a:gd name="connsiteY64" fmla="*/ 127000 h 295275"/>
                  <a:gd name="connsiteX65" fmla="*/ 182562 w 338138"/>
                  <a:gd name="connsiteY65" fmla="*/ 174625 h 295275"/>
                  <a:gd name="connsiteX66" fmla="*/ 230187 w 338138"/>
                  <a:gd name="connsiteY66" fmla="*/ 127000 h 295275"/>
                  <a:gd name="connsiteX67" fmla="*/ 182562 w 338138"/>
                  <a:gd name="connsiteY67" fmla="*/ 79375 h 295275"/>
                  <a:gd name="connsiteX68" fmla="*/ 92198 w 338138"/>
                  <a:gd name="connsiteY68" fmla="*/ 79375 h 295275"/>
                  <a:gd name="connsiteX69" fmla="*/ 112815 w 338138"/>
                  <a:gd name="connsiteY69" fmla="*/ 83325 h 295275"/>
                  <a:gd name="connsiteX70" fmla="*/ 129438 w 338138"/>
                  <a:gd name="connsiteY70" fmla="*/ 94484 h 295275"/>
                  <a:gd name="connsiteX71" fmla="*/ 124114 w 338138"/>
                  <a:gd name="connsiteY71" fmla="*/ 102283 h 295275"/>
                  <a:gd name="connsiteX72" fmla="*/ 123146 w 338138"/>
                  <a:gd name="connsiteY72" fmla="*/ 107021 h 295275"/>
                  <a:gd name="connsiteX73" fmla="*/ 118588 w 338138"/>
                  <a:gd name="connsiteY73" fmla="*/ 107021 h 295275"/>
                  <a:gd name="connsiteX74" fmla="*/ 92198 w 338138"/>
                  <a:gd name="connsiteY74" fmla="*/ 95173 h 295275"/>
                  <a:gd name="connsiteX75" fmla="*/ 53934 w 338138"/>
                  <a:gd name="connsiteY75" fmla="*/ 133350 h 295275"/>
                  <a:gd name="connsiteX76" fmla="*/ 92198 w 338138"/>
                  <a:gd name="connsiteY76" fmla="*/ 171528 h 295275"/>
                  <a:gd name="connsiteX77" fmla="*/ 123866 w 338138"/>
                  <a:gd name="connsiteY77" fmla="*/ 154414 h 295275"/>
                  <a:gd name="connsiteX78" fmla="*/ 125791 w 338138"/>
                  <a:gd name="connsiteY78" fmla="*/ 154174 h 295275"/>
                  <a:gd name="connsiteX79" fmla="*/ 134034 w 338138"/>
                  <a:gd name="connsiteY79" fmla="*/ 166249 h 295275"/>
                  <a:gd name="connsiteX80" fmla="*/ 120516 w 338138"/>
                  <a:gd name="connsiteY80" fmla="*/ 177954 h 295275"/>
                  <a:gd name="connsiteX81" fmla="*/ 116465 w 338138"/>
                  <a:gd name="connsiteY81" fmla="*/ 176163 h 295275"/>
                  <a:gd name="connsiteX82" fmla="*/ 92774 w 338138"/>
                  <a:gd name="connsiteY82" fmla="*/ 173037 h 295275"/>
                  <a:gd name="connsiteX83" fmla="*/ 63954 w 338138"/>
                  <a:gd name="connsiteY83" fmla="*/ 178487 h 295275"/>
                  <a:gd name="connsiteX84" fmla="*/ 53769 w 338138"/>
                  <a:gd name="connsiteY84" fmla="*/ 171692 h 295275"/>
                  <a:gd name="connsiteX85" fmla="*/ 38100 w 338138"/>
                  <a:gd name="connsiteY85" fmla="*/ 133350 h 295275"/>
                  <a:gd name="connsiteX86" fmla="*/ 92198 w 338138"/>
                  <a:gd name="connsiteY86" fmla="*/ 79375 h 295275"/>
                  <a:gd name="connsiteX87" fmla="*/ 183356 w 338138"/>
                  <a:gd name="connsiteY87" fmla="*/ 63500 h 295275"/>
                  <a:gd name="connsiteX88" fmla="*/ 247650 w 338138"/>
                  <a:gd name="connsiteY88" fmla="*/ 127000 h 295275"/>
                  <a:gd name="connsiteX89" fmla="*/ 228819 w 338138"/>
                  <a:gd name="connsiteY89" fmla="*/ 171902 h 295275"/>
                  <a:gd name="connsiteX90" fmla="*/ 213017 w 338138"/>
                  <a:gd name="connsiteY90" fmla="*/ 182424 h 295275"/>
                  <a:gd name="connsiteX91" fmla="*/ 182696 w 338138"/>
                  <a:gd name="connsiteY91" fmla="*/ 176212 h 295275"/>
                  <a:gd name="connsiteX92" fmla="*/ 153417 w 338138"/>
                  <a:gd name="connsiteY92" fmla="*/ 182239 h 295275"/>
                  <a:gd name="connsiteX93" fmla="*/ 137893 w 338138"/>
                  <a:gd name="connsiteY93" fmla="*/ 171902 h 295275"/>
                  <a:gd name="connsiteX94" fmla="*/ 134034 w 338138"/>
                  <a:gd name="connsiteY94" fmla="*/ 166249 h 295275"/>
                  <a:gd name="connsiteX95" fmla="*/ 137061 w 338138"/>
                  <a:gd name="connsiteY95" fmla="*/ 163629 h 295275"/>
                  <a:gd name="connsiteX96" fmla="*/ 134422 w 338138"/>
                  <a:gd name="connsiteY96" fmla="*/ 153097 h 295275"/>
                  <a:gd name="connsiteX97" fmla="*/ 125791 w 338138"/>
                  <a:gd name="connsiteY97" fmla="*/ 154174 h 295275"/>
                  <a:gd name="connsiteX98" fmla="*/ 124114 w 338138"/>
                  <a:gd name="connsiteY98" fmla="*/ 151717 h 295275"/>
                  <a:gd name="connsiteX99" fmla="*/ 119062 w 338138"/>
                  <a:gd name="connsiteY99" fmla="*/ 127000 h 295275"/>
                  <a:gd name="connsiteX100" fmla="*/ 123146 w 338138"/>
                  <a:gd name="connsiteY100" fmla="*/ 107021 h 295275"/>
                  <a:gd name="connsiteX101" fmla="*/ 130463 w 338138"/>
                  <a:gd name="connsiteY101" fmla="*/ 107021 h 295275"/>
                  <a:gd name="connsiteX102" fmla="*/ 130463 w 338138"/>
                  <a:gd name="connsiteY102" fmla="*/ 95173 h 295275"/>
                  <a:gd name="connsiteX103" fmla="*/ 129438 w 338138"/>
                  <a:gd name="connsiteY103" fmla="*/ 94484 h 295275"/>
                  <a:gd name="connsiteX104" fmla="*/ 137893 w 338138"/>
                  <a:gd name="connsiteY104" fmla="*/ 82099 h 295275"/>
                  <a:gd name="connsiteX105" fmla="*/ 183356 w 338138"/>
                  <a:gd name="connsiteY105" fmla="*/ 63500 h 295275"/>
                  <a:gd name="connsiteX106" fmla="*/ 284162 w 338138"/>
                  <a:gd name="connsiteY106" fmla="*/ 36513 h 295275"/>
                  <a:gd name="connsiteX107" fmla="*/ 300037 w 338138"/>
                  <a:gd name="connsiteY107" fmla="*/ 36513 h 295275"/>
                  <a:gd name="connsiteX108" fmla="*/ 300037 w 338138"/>
                  <a:gd name="connsiteY108" fmla="*/ 46752 h 295275"/>
                  <a:gd name="connsiteX109" fmla="*/ 300037 w 338138"/>
                  <a:gd name="connsiteY109" fmla="*/ 52282 h 295275"/>
                  <a:gd name="connsiteX110" fmla="*/ 292100 w 338138"/>
                  <a:gd name="connsiteY110" fmla="*/ 60325 h 295275"/>
                  <a:gd name="connsiteX111" fmla="*/ 284162 w 338138"/>
                  <a:gd name="connsiteY111" fmla="*/ 52282 h 295275"/>
                  <a:gd name="connsiteX112" fmla="*/ 300037 w 338138"/>
                  <a:gd name="connsiteY112" fmla="*/ 19050 h 295275"/>
                  <a:gd name="connsiteX113" fmla="*/ 302507 w 338138"/>
                  <a:gd name="connsiteY113" fmla="*/ 19050 h 295275"/>
                  <a:gd name="connsiteX114" fmla="*/ 307869 w 338138"/>
                  <a:gd name="connsiteY114" fmla="*/ 19050 h 295275"/>
                  <a:gd name="connsiteX115" fmla="*/ 315912 w 338138"/>
                  <a:gd name="connsiteY115" fmla="*/ 28453 h 295275"/>
                  <a:gd name="connsiteX116" fmla="*/ 307869 w 338138"/>
                  <a:gd name="connsiteY116" fmla="*/ 36513 h 295275"/>
                  <a:gd name="connsiteX117" fmla="*/ 300037 w 338138"/>
                  <a:gd name="connsiteY117" fmla="*/ 36513 h 295275"/>
                  <a:gd name="connsiteX118" fmla="*/ 300037 w 338138"/>
                  <a:gd name="connsiteY118" fmla="*/ 33619 h 295275"/>
                  <a:gd name="connsiteX119" fmla="*/ 264971 w 338138"/>
                  <a:gd name="connsiteY119" fmla="*/ 19050 h 295275"/>
                  <a:gd name="connsiteX120" fmla="*/ 284162 w 338138"/>
                  <a:gd name="connsiteY120" fmla="*/ 19050 h 295275"/>
                  <a:gd name="connsiteX121" fmla="*/ 284162 w 338138"/>
                  <a:gd name="connsiteY121" fmla="*/ 26707 h 295275"/>
                  <a:gd name="connsiteX122" fmla="*/ 284162 w 338138"/>
                  <a:gd name="connsiteY122" fmla="*/ 36513 h 295275"/>
                  <a:gd name="connsiteX123" fmla="*/ 283068 w 338138"/>
                  <a:gd name="connsiteY123" fmla="*/ 36513 h 295275"/>
                  <a:gd name="connsiteX124" fmla="*/ 264971 w 338138"/>
                  <a:gd name="connsiteY124" fmla="*/ 36513 h 295275"/>
                  <a:gd name="connsiteX125" fmla="*/ 255587 w 338138"/>
                  <a:gd name="connsiteY125" fmla="*/ 28453 h 295275"/>
                  <a:gd name="connsiteX126" fmla="*/ 264971 w 338138"/>
                  <a:gd name="connsiteY126" fmla="*/ 19050 h 295275"/>
                  <a:gd name="connsiteX127" fmla="*/ 292100 w 338138"/>
                  <a:gd name="connsiteY127" fmla="*/ 0 h 295275"/>
                  <a:gd name="connsiteX128" fmla="*/ 300037 w 338138"/>
                  <a:gd name="connsiteY128" fmla="*/ 8044 h 295275"/>
                  <a:gd name="connsiteX129" fmla="*/ 300037 w 338138"/>
                  <a:gd name="connsiteY129" fmla="*/ 19050 h 295275"/>
                  <a:gd name="connsiteX130" fmla="*/ 289771 w 338138"/>
                  <a:gd name="connsiteY130" fmla="*/ 19050 h 295275"/>
                  <a:gd name="connsiteX131" fmla="*/ 284162 w 338138"/>
                  <a:gd name="connsiteY131" fmla="*/ 19050 h 295275"/>
                  <a:gd name="connsiteX132" fmla="*/ 284162 w 338138"/>
                  <a:gd name="connsiteY132" fmla="*/ 13574 h 295275"/>
                  <a:gd name="connsiteX133" fmla="*/ 284162 w 338138"/>
                  <a:gd name="connsiteY133" fmla="*/ 8044 h 295275"/>
                  <a:gd name="connsiteX134" fmla="*/ 292100 w 338138"/>
                  <a:gd name="connsiteY134"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38138" h="295275">
                    <a:moveTo>
                      <a:pt x="153417" y="182239"/>
                    </a:moveTo>
                    <a:lnTo>
                      <a:pt x="158329" y="185510"/>
                    </a:lnTo>
                    <a:cubicBezTo>
                      <a:pt x="166022" y="188723"/>
                      <a:pt x="174479" y="190500"/>
                      <a:pt x="183356" y="190500"/>
                    </a:cubicBezTo>
                    <a:cubicBezTo>
                      <a:pt x="192233" y="190500"/>
                      <a:pt x="200690" y="188723"/>
                      <a:pt x="208382" y="185510"/>
                    </a:cubicBezTo>
                    <a:lnTo>
                      <a:pt x="213017" y="182424"/>
                    </a:lnTo>
                    <a:lnTo>
                      <a:pt x="225680" y="185018"/>
                    </a:lnTo>
                    <a:cubicBezTo>
                      <a:pt x="252189" y="196345"/>
                      <a:pt x="273579" y="217760"/>
                      <a:pt x="284893" y="244301"/>
                    </a:cubicBezTo>
                    <a:lnTo>
                      <a:pt x="287278" y="255971"/>
                    </a:lnTo>
                    <a:lnTo>
                      <a:pt x="286544" y="255971"/>
                    </a:lnTo>
                    <a:cubicBezTo>
                      <a:pt x="282575" y="255971"/>
                      <a:pt x="278606" y="259912"/>
                      <a:pt x="278606" y="263854"/>
                    </a:cubicBezTo>
                    <a:cubicBezTo>
                      <a:pt x="278606" y="269109"/>
                      <a:pt x="282575" y="273050"/>
                      <a:pt x="286544" y="273050"/>
                    </a:cubicBezTo>
                    <a:lnTo>
                      <a:pt x="290768" y="273050"/>
                    </a:lnTo>
                    <a:lnTo>
                      <a:pt x="293688" y="287338"/>
                    </a:lnTo>
                    <a:cubicBezTo>
                      <a:pt x="293688" y="291306"/>
                      <a:pt x="289724" y="295275"/>
                      <a:pt x="285760" y="295275"/>
                    </a:cubicBezTo>
                    <a:cubicBezTo>
                      <a:pt x="280474" y="295275"/>
                      <a:pt x="276510" y="291306"/>
                      <a:pt x="276510" y="287338"/>
                    </a:cubicBezTo>
                    <a:cubicBezTo>
                      <a:pt x="276510" y="235744"/>
                      <a:pt x="235549" y="193410"/>
                      <a:pt x="182696" y="193410"/>
                    </a:cubicBezTo>
                    <a:cubicBezTo>
                      <a:pt x="131164" y="193410"/>
                      <a:pt x="88881" y="235744"/>
                      <a:pt x="88881" y="287338"/>
                    </a:cubicBezTo>
                    <a:cubicBezTo>
                      <a:pt x="88881" y="291306"/>
                      <a:pt x="86238" y="295275"/>
                      <a:pt x="80953" y="295275"/>
                    </a:cubicBezTo>
                    <a:cubicBezTo>
                      <a:pt x="76989" y="295275"/>
                      <a:pt x="73025" y="291306"/>
                      <a:pt x="73025" y="287338"/>
                    </a:cubicBezTo>
                    <a:lnTo>
                      <a:pt x="77268" y="266075"/>
                    </a:lnTo>
                    <a:lnTo>
                      <a:pt x="79521" y="263839"/>
                    </a:lnTo>
                    <a:lnTo>
                      <a:pt x="77977" y="262525"/>
                    </a:lnTo>
                    <a:lnTo>
                      <a:pt x="81613" y="244301"/>
                    </a:lnTo>
                    <a:cubicBezTo>
                      <a:pt x="87147" y="231031"/>
                      <a:pt x="95157" y="219042"/>
                      <a:pt x="105067" y="208955"/>
                    </a:cubicBezTo>
                    <a:lnTo>
                      <a:pt x="121487" y="197677"/>
                    </a:lnTo>
                    <a:lnTo>
                      <a:pt x="131209" y="200672"/>
                    </a:lnTo>
                    <a:cubicBezTo>
                      <a:pt x="135185" y="201988"/>
                      <a:pt x="140487" y="200672"/>
                      <a:pt x="141812" y="196725"/>
                    </a:cubicBezTo>
                    <a:cubicBezTo>
                      <a:pt x="144463" y="192777"/>
                      <a:pt x="143137" y="188829"/>
                      <a:pt x="139161" y="186197"/>
                    </a:cubicBezTo>
                    <a:lnTo>
                      <a:pt x="138577" y="185939"/>
                    </a:lnTo>
                    <a:lnTo>
                      <a:pt x="139917" y="185018"/>
                    </a:lnTo>
                    <a:close/>
                    <a:moveTo>
                      <a:pt x="120516" y="177954"/>
                    </a:moveTo>
                    <a:lnTo>
                      <a:pt x="138577" y="185939"/>
                    </a:lnTo>
                    <a:lnTo>
                      <a:pt x="121487" y="197677"/>
                    </a:lnTo>
                    <a:lnTo>
                      <a:pt x="92774" y="188829"/>
                    </a:lnTo>
                    <a:cubicBezTo>
                      <a:pt x="51688" y="188829"/>
                      <a:pt x="19880" y="217780"/>
                      <a:pt x="17229" y="255943"/>
                    </a:cubicBezTo>
                    <a:cubicBezTo>
                      <a:pt x="70243" y="255943"/>
                      <a:pt x="70243" y="255943"/>
                      <a:pt x="70243" y="255943"/>
                    </a:cubicBezTo>
                    <a:lnTo>
                      <a:pt x="77977" y="262525"/>
                    </a:lnTo>
                    <a:lnTo>
                      <a:pt x="77268" y="266075"/>
                    </a:lnTo>
                    <a:lnTo>
                      <a:pt x="70243" y="273050"/>
                    </a:lnTo>
                    <a:cubicBezTo>
                      <a:pt x="7952" y="273050"/>
                      <a:pt x="7952" y="273050"/>
                      <a:pt x="7952" y="273050"/>
                    </a:cubicBezTo>
                    <a:cubicBezTo>
                      <a:pt x="3976" y="273050"/>
                      <a:pt x="0" y="269102"/>
                      <a:pt x="0" y="263839"/>
                    </a:cubicBezTo>
                    <a:cubicBezTo>
                      <a:pt x="0" y="225347"/>
                      <a:pt x="22365" y="193517"/>
                      <a:pt x="55913" y="180008"/>
                    </a:cubicBezTo>
                    <a:lnTo>
                      <a:pt x="63954" y="178487"/>
                    </a:lnTo>
                    <a:lnTo>
                      <a:pt x="70942" y="183150"/>
                    </a:lnTo>
                    <a:cubicBezTo>
                      <a:pt x="77437" y="185844"/>
                      <a:pt x="84611" y="187325"/>
                      <a:pt x="92198" y="187325"/>
                    </a:cubicBezTo>
                    <a:cubicBezTo>
                      <a:pt x="100775" y="187325"/>
                      <a:pt x="109352" y="185022"/>
                      <a:pt x="117104" y="180908"/>
                    </a:cubicBezTo>
                    <a:close/>
                    <a:moveTo>
                      <a:pt x="242887" y="82550"/>
                    </a:moveTo>
                    <a:cubicBezTo>
                      <a:pt x="273315" y="82550"/>
                      <a:pt x="299773" y="108826"/>
                      <a:pt x="299773" y="137730"/>
                    </a:cubicBezTo>
                    <a:cubicBezTo>
                      <a:pt x="299773" y="154809"/>
                      <a:pt x="291836" y="169261"/>
                      <a:pt x="278606" y="179771"/>
                    </a:cubicBezTo>
                    <a:cubicBezTo>
                      <a:pt x="314326" y="192909"/>
                      <a:pt x="338138" y="225754"/>
                      <a:pt x="338138" y="263854"/>
                    </a:cubicBezTo>
                    <a:cubicBezTo>
                      <a:pt x="338138" y="269109"/>
                      <a:pt x="334169" y="273050"/>
                      <a:pt x="330201" y="273050"/>
                    </a:cubicBezTo>
                    <a:cubicBezTo>
                      <a:pt x="308373" y="273050"/>
                      <a:pt x="297458" y="273050"/>
                      <a:pt x="292001" y="273050"/>
                    </a:cubicBezTo>
                    <a:lnTo>
                      <a:pt x="290768" y="273050"/>
                    </a:lnTo>
                    <a:lnTo>
                      <a:pt x="287278" y="255971"/>
                    </a:lnTo>
                    <a:lnTo>
                      <a:pt x="306429" y="255971"/>
                    </a:lnTo>
                    <a:cubicBezTo>
                      <a:pt x="320940" y="255971"/>
                      <a:pt x="320940" y="255971"/>
                      <a:pt x="320940" y="255971"/>
                    </a:cubicBezTo>
                    <a:cubicBezTo>
                      <a:pt x="318294" y="221812"/>
                      <a:pt x="289190" y="194223"/>
                      <a:pt x="253471" y="190281"/>
                    </a:cubicBezTo>
                    <a:cubicBezTo>
                      <a:pt x="249502" y="190281"/>
                      <a:pt x="246856" y="186340"/>
                      <a:pt x="245533" y="182399"/>
                    </a:cubicBezTo>
                    <a:cubicBezTo>
                      <a:pt x="245533" y="178457"/>
                      <a:pt x="248179" y="174516"/>
                      <a:pt x="252148" y="174516"/>
                    </a:cubicBezTo>
                    <a:cubicBezTo>
                      <a:pt x="270669" y="170574"/>
                      <a:pt x="283898" y="156123"/>
                      <a:pt x="283898" y="137730"/>
                    </a:cubicBezTo>
                    <a:cubicBezTo>
                      <a:pt x="283898" y="116709"/>
                      <a:pt x="264054" y="98316"/>
                      <a:pt x="242887" y="98316"/>
                    </a:cubicBezTo>
                    <a:cubicBezTo>
                      <a:pt x="237596" y="98316"/>
                      <a:pt x="234950" y="94374"/>
                      <a:pt x="234950" y="90433"/>
                    </a:cubicBezTo>
                    <a:cubicBezTo>
                      <a:pt x="234950" y="86492"/>
                      <a:pt x="237596" y="82550"/>
                      <a:pt x="242887" y="82550"/>
                    </a:cubicBezTo>
                    <a:close/>
                    <a:moveTo>
                      <a:pt x="182562" y="79375"/>
                    </a:moveTo>
                    <a:cubicBezTo>
                      <a:pt x="156259" y="79375"/>
                      <a:pt x="134937" y="100697"/>
                      <a:pt x="134937" y="127000"/>
                    </a:cubicBezTo>
                    <a:cubicBezTo>
                      <a:pt x="134937" y="153303"/>
                      <a:pt x="156259" y="174625"/>
                      <a:pt x="182562" y="174625"/>
                    </a:cubicBezTo>
                    <a:cubicBezTo>
                      <a:pt x="208865" y="174625"/>
                      <a:pt x="230187" y="153303"/>
                      <a:pt x="230187" y="127000"/>
                    </a:cubicBezTo>
                    <a:cubicBezTo>
                      <a:pt x="230187" y="100697"/>
                      <a:pt x="208865" y="79375"/>
                      <a:pt x="182562" y="79375"/>
                    </a:cubicBezTo>
                    <a:close/>
                    <a:moveTo>
                      <a:pt x="92198" y="79375"/>
                    </a:moveTo>
                    <a:cubicBezTo>
                      <a:pt x="99456" y="79375"/>
                      <a:pt x="106383" y="80692"/>
                      <a:pt x="112815" y="83325"/>
                    </a:cubicBezTo>
                    <a:lnTo>
                      <a:pt x="129438" y="94484"/>
                    </a:lnTo>
                    <a:lnTo>
                      <a:pt x="124114" y="102283"/>
                    </a:lnTo>
                    <a:lnTo>
                      <a:pt x="123146" y="107021"/>
                    </a:lnTo>
                    <a:lnTo>
                      <a:pt x="118588" y="107021"/>
                    </a:lnTo>
                    <a:cubicBezTo>
                      <a:pt x="111991" y="99122"/>
                      <a:pt x="102754" y="95173"/>
                      <a:pt x="92198" y="95173"/>
                    </a:cubicBezTo>
                    <a:cubicBezTo>
                      <a:pt x="71087" y="95173"/>
                      <a:pt x="53934" y="112287"/>
                      <a:pt x="53934" y="133350"/>
                    </a:cubicBezTo>
                    <a:cubicBezTo>
                      <a:pt x="53934" y="154414"/>
                      <a:pt x="71087" y="171528"/>
                      <a:pt x="92198" y="171528"/>
                    </a:cubicBezTo>
                    <a:cubicBezTo>
                      <a:pt x="104074" y="171528"/>
                      <a:pt x="115949" y="164945"/>
                      <a:pt x="123866" y="154414"/>
                    </a:cubicBezTo>
                    <a:lnTo>
                      <a:pt x="125791" y="154174"/>
                    </a:lnTo>
                    <a:lnTo>
                      <a:pt x="134034" y="166249"/>
                    </a:lnTo>
                    <a:lnTo>
                      <a:pt x="120516" y="177954"/>
                    </a:lnTo>
                    <a:lnTo>
                      <a:pt x="116465" y="176163"/>
                    </a:lnTo>
                    <a:cubicBezTo>
                      <a:pt x="108678" y="174024"/>
                      <a:pt x="100726" y="173037"/>
                      <a:pt x="92774" y="173037"/>
                    </a:cubicBezTo>
                    <a:lnTo>
                      <a:pt x="63954" y="178487"/>
                    </a:lnTo>
                    <a:lnTo>
                      <a:pt x="53769" y="171692"/>
                    </a:lnTo>
                    <a:cubicBezTo>
                      <a:pt x="44037" y="161983"/>
                      <a:pt x="38100" y="148490"/>
                      <a:pt x="38100" y="133350"/>
                    </a:cubicBezTo>
                    <a:cubicBezTo>
                      <a:pt x="38100" y="103072"/>
                      <a:pt x="61850" y="79375"/>
                      <a:pt x="92198" y="79375"/>
                    </a:cubicBezTo>
                    <a:close/>
                    <a:moveTo>
                      <a:pt x="183356" y="63500"/>
                    </a:moveTo>
                    <a:cubicBezTo>
                      <a:pt x="218865" y="63500"/>
                      <a:pt x="247650" y="91930"/>
                      <a:pt x="247650" y="127000"/>
                    </a:cubicBezTo>
                    <a:cubicBezTo>
                      <a:pt x="247650" y="144535"/>
                      <a:pt x="240454" y="160410"/>
                      <a:pt x="228819" y="171902"/>
                    </a:cubicBezTo>
                    <a:lnTo>
                      <a:pt x="213017" y="182424"/>
                    </a:lnTo>
                    <a:lnTo>
                      <a:pt x="182696" y="176212"/>
                    </a:lnTo>
                    <a:lnTo>
                      <a:pt x="153417" y="182239"/>
                    </a:lnTo>
                    <a:lnTo>
                      <a:pt x="137893" y="171902"/>
                    </a:lnTo>
                    <a:lnTo>
                      <a:pt x="134034" y="166249"/>
                    </a:lnTo>
                    <a:lnTo>
                      <a:pt x="137061" y="163629"/>
                    </a:lnTo>
                    <a:cubicBezTo>
                      <a:pt x="139700" y="160996"/>
                      <a:pt x="138380" y="155730"/>
                      <a:pt x="134422" y="153097"/>
                    </a:cubicBezTo>
                    <a:lnTo>
                      <a:pt x="125791" y="154174"/>
                    </a:lnTo>
                    <a:lnTo>
                      <a:pt x="124114" y="151717"/>
                    </a:lnTo>
                    <a:cubicBezTo>
                      <a:pt x="120861" y="144120"/>
                      <a:pt x="119062" y="135768"/>
                      <a:pt x="119062" y="127000"/>
                    </a:cubicBezTo>
                    <a:lnTo>
                      <a:pt x="123146" y="107021"/>
                    </a:lnTo>
                    <a:lnTo>
                      <a:pt x="130463" y="107021"/>
                    </a:lnTo>
                    <a:cubicBezTo>
                      <a:pt x="133102" y="103072"/>
                      <a:pt x="133102" y="97806"/>
                      <a:pt x="130463" y="95173"/>
                    </a:cubicBezTo>
                    <a:lnTo>
                      <a:pt x="129438" y="94484"/>
                    </a:lnTo>
                    <a:lnTo>
                      <a:pt x="137893" y="82099"/>
                    </a:lnTo>
                    <a:cubicBezTo>
                      <a:pt x="149528" y="70608"/>
                      <a:pt x="165601" y="63500"/>
                      <a:pt x="183356" y="63500"/>
                    </a:cubicBezTo>
                    <a:close/>
                    <a:moveTo>
                      <a:pt x="284162" y="36513"/>
                    </a:moveTo>
                    <a:lnTo>
                      <a:pt x="300037" y="36513"/>
                    </a:lnTo>
                    <a:lnTo>
                      <a:pt x="300037" y="46752"/>
                    </a:lnTo>
                    <a:cubicBezTo>
                      <a:pt x="300037" y="52282"/>
                      <a:pt x="300037" y="52282"/>
                      <a:pt x="300037" y="52282"/>
                    </a:cubicBezTo>
                    <a:cubicBezTo>
                      <a:pt x="300037" y="56304"/>
                      <a:pt x="296068" y="60325"/>
                      <a:pt x="292100" y="60325"/>
                    </a:cubicBezTo>
                    <a:cubicBezTo>
                      <a:pt x="286808" y="60325"/>
                      <a:pt x="284162" y="56304"/>
                      <a:pt x="284162" y="52282"/>
                    </a:cubicBezTo>
                    <a:close/>
                    <a:moveTo>
                      <a:pt x="300037" y="19050"/>
                    </a:moveTo>
                    <a:lnTo>
                      <a:pt x="302507" y="19050"/>
                    </a:lnTo>
                    <a:cubicBezTo>
                      <a:pt x="307869" y="19050"/>
                      <a:pt x="307869" y="19050"/>
                      <a:pt x="307869" y="19050"/>
                    </a:cubicBezTo>
                    <a:cubicBezTo>
                      <a:pt x="313231" y="19050"/>
                      <a:pt x="315912" y="23080"/>
                      <a:pt x="315912" y="28453"/>
                    </a:cubicBezTo>
                    <a:cubicBezTo>
                      <a:pt x="315912" y="32483"/>
                      <a:pt x="313231" y="36513"/>
                      <a:pt x="307869" y="36513"/>
                    </a:cubicBezTo>
                    <a:lnTo>
                      <a:pt x="300037" y="36513"/>
                    </a:lnTo>
                    <a:lnTo>
                      <a:pt x="300037" y="33619"/>
                    </a:lnTo>
                    <a:close/>
                    <a:moveTo>
                      <a:pt x="264971" y="19050"/>
                    </a:moveTo>
                    <a:lnTo>
                      <a:pt x="284162" y="19050"/>
                    </a:lnTo>
                    <a:lnTo>
                      <a:pt x="284162" y="26707"/>
                    </a:lnTo>
                    <a:lnTo>
                      <a:pt x="284162" y="36513"/>
                    </a:lnTo>
                    <a:lnTo>
                      <a:pt x="283068" y="36513"/>
                    </a:lnTo>
                    <a:cubicBezTo>
                      <a:pt x="264971" y="36513"/>
                      <a:pt x="264971" y="36513"/>
                      <a:pt x="264971" y="36513"/>
                    </a:cubicBezTo>
                    <a:cubicBezTo>
                      <a:pt x="259608" y="36513"/>
                      <a:pt x="255587" y="32483"/>
                      <a:pt x="255587" y="28453"/>
                    </a:cubicBezTo>
                    <a:cubicBezTo>
                      <a:pt x="255587" y="23080"/>
                      <a:pt x="259608" y="19050"/>
                      <a:pt x="264971" y="19050"/>
                    </a:cubicBezTo>
                    <a:close/>
                    <a:moveTo>
                      <a:pt x="292100" y="0"/>
                    </a:moveTo>
                    <a:cubicBezTo>
                      <a:pt x="296068" y="0"/>
                      <a:pt x="300037" y="4022"/>
                      <a:pt x="300037" y="8044"/>
                    </a:cubicBezTo>
                    <a:lnTo>
                      <a:pt x="300037" y="19050"/>
                    </a:lnTo>
                    <a:lnTo>
                      <a:pt x="289771" y="19050"/>
                    </a:lnTo>
                    <a:lnTo>
                      <a:pt x="284162" y="19050"/>
                    </a:lnTo>
                    <a:lnTo>
                      <a:pt x="284162" y="13574"/>
                    </a:lnTo>
                    <a:cubicBezTo>
                      <a:pt x="284162" y="8044"/>
                      <a:pt x="284162" y="8044"/>
                      <a:pt x="284162" y="8044"/>
                    </a:cubicBezTo>
                    <a:cubicBezTo>
                      <a:pt x="284162" y="4022"/>
                      <a:pt x="286808" y="0"/>
                      <a:pt x="292100"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918043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73418" y="2513407"/>
            <a:ext cx="702803" cy="919301"/>
            <a:chOff x="8117457" y="788000"/>
            <a:chExt cx="937070" cy="1225734"/>
          </a:xfrm>
        </p:grpSpPr>
        <p:sp>
          <p:nvSpPr>
            <p:cNvPr id="3" name="Freeform 5"/>
            <p:cNvSpPr>
              <a:spLocks/>
            </p:cNvSpPr>
            <p:nvPr/>
          </p:nvSpPr>
          <p:spPr bwMode="auto">
            <a:xfrm>
              <a:off x="8117457" y="788000"/>
              <a:ext cx="615768" cy="1225734"/>
            </a:xfrm>
            <a:custGeom>
              <a:avLst/>
              <a:gdLst>
                <a:gd name="T0" fmla="*/ 313 w 849"/>
                <a:gd name="T1" fmla="*/ 0 h 1690"/>
                <a:gd name="T2" fmla="*/ 0 w 849"/>
                <a:gd name="T3" fmla="*/ 0 h 1690"/>
                <a:gd name="T4" fmla="*/ 0 w 849"/>
                <a:gd name="T5" fmla="*/ 231 h 1690"/>
                <a:gd name="T6" fmla="*/ 390 w 849"/>
                <a:gd name="T7" fmla="*/ 846 h 1690"/>
                <a:gd name="T8" fmla="*/ 0 w 849"/>
                <a:gd name="T9" fmla="*/ 1459 h 1690"/>
                <a:gd name="T10" fmla="*/ 0 w 849"/>
                <a:gd name="T11" fmla="*/ 1690 h 1690"/>
                <a:gd name="T12" fmla="*/ 313 w 849"/>
                <a:gd name="T13" fmla="*/ 1690 h 1690"/>
                <a:gd name="T14" fmla="*/ 849 w 849"/>
                <a:gd name="T15" fmla="*/ 846 h 1690"/>
                <a:gd name="T16" fmla="*/ 313 w 849"/>
                <a:gd name="T17" fmla="*/ 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9" h="1690">
                  <a:moveTo>
                    <a:pt x="313" y="0"/>
                  </a:moveTo>
                  <a:lnTo>
                    <a:pt x="0" y="0"/>
                  </a:lnTo>
                  <a:lnTo>
                    <a:pt x="0" y="231"/>
                  </a:lnTo>
                  <a:lnTo>
                    <a:pt x="390" y="846"/>
                  </a:lnTo>
                  <a:lnTo>
                    <a:pt x="0" y="1459"/>
                  </a:lnTo>
                  <a:lnTo>
                    <a:pt x="0" y="1690"/>
                  </a:lnTo>
                  <a:lnTo>
                    <a:pt x="313" y="1690"/>
                  </a:lnTo>
                  <a:lnTo>
                    <a:pt x="849" y="846"/>
                  </a:lnTo>
                  <a:lnTo>
                    <a:pt x="313" y="0"/>
                  </a:lnTo>
                  <a:close/>
                </a:path>
              </a:pathLst>
            </a:custGeom>
            <a:solidFill>
              <a:srgbClr val="FA4444"/>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 name="Freeform 6"/>
            <p:cNvSpPr>
              <a:spLocks/>
            </p:cNvSpPr>
            <p:nvPr/>
          </p:nvSpPr>
          <p:spPr bwMode="auto">
            <a:xfrm>
              <a:off x="8117457" y="788000"/>
              <a:ext cx="937070" cy="1225734"/>
            </a:xfrm>
            <a:custGeom>
              <a:avLst/>
              <a:gdLst>
                <a:gd name="T0" fmla="*/ 756 w 1292"/>
                <a:gd name="T1" fmla="*/ 0 h 1690"/>
                <a:gd name="T2" fmla="*/ 0 w 1292"/>
                <a:gd name="T3" fmla="*/ 0 h 1690"/>
                <a:gd name="T4" fmla="*/ 536 w 1292"/>
                <a:gd name="T5" fmla="*/ 846 h 1690"/>
                <a:gd name="T6" fmla="*/ 0 w 1292"/>
                <a:gd name="T7" fmla="*/ 1690 h 1690"/>
                <a:gd name="T8" fmla="*/ 756 w 1292"/>
                <a:gd name="T9" fmla="*/ 1690 h 1690"/>
                <a:gd name="T10" fmla="*/ 1292 w 1292"/>
                <a:gd name="T11" fmla="*/ 846 h 1690"/>
                <a:gd name="T12" fmla="*/ 756 w 1292"/>
                <a:gd name="T13" fmla="*/ 0 h 1690"/>
              </a:gdLst>
              <a:ahLst/>
              <a:cxnLst>
                <a:cxn ang="0">
                  <a:pos x="T0" y="T1"/>
                </a:cxn>
                <a:cxn ang="0">
                  <a:pos x="T2" y="T3"/>
                </a:cxn>
                <a:cxn ang="0">
                  <a:pos x="T4" y="T5"/>
                </a:cxn>
                <a:cxn ang="0">
                  <a:pos x="T6" y="T7"/>
                </a:cxn>
                <a:cxn ang="0">
                  <a:pos x="T8" y="T9"/>
                </a:cxn>
                <a:cxn ang="0">
                  <a:pos x="T10" y="T11"/>
                </a:cxn>
                <a:cxn ang="0">
                  <a:pos x="T12" y="T13"/>
                </a:cxn>
              </a:cxnLst>
              <a:rect l="0" t="0" r="r" b="b"/>
              <a:pathLst>
                <a:path w="1292" h="1690">
                  <a:moveTo>
                    <a:pt x="756" y="0"/>
                  </a:moveTo>
                  <a:lnTo>
                    <a:pt x="0" y="0"/>
                  </a:lnTo>
                  <a:lnTo>
                    <a:pt x="536" y="846"/>
                  </a:lnTo>
                  <a:lnTo>
                    <a:pt x="0" y="1690"/>
                  </a:lnTo>
                  <a:lnTo>
                    <a:pt x="756" y="1690"/>
                  </a:lnTo>
                  <a:lnTo>
                    <a:pt x="1292" y="846"/>
                  </a:lnTo>
                  <a:lnTo>
                    <a:pt x="756"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grpSp>
        <p:nvGrpSpPr>
          <p:cNvPr id="5" name="组合 4"/>
          <p:cNvGrpSpPr/>
          <p:nvPr/>
        </p:nvGrpSpPr>
        <p:grpSpPr>
          <a:xfrm>
            <a:off x="3342771" y="2337706"/>
            <a:ext cx="823019" cy="1270702"/>
            <a:chOff x="8609927" y="553732"/>
            <a:chExt cx="1097359" cy="1694269"/>
          </a:xfrm>
        </p:grpSpPr>
        <p:sp>
          <p:nvSpPr>
            <p:cNvPr id="6" name="Freeform 7"/>
            <p:cNvSpPr>
              <a:spLocks/>
            </p:cNvSpPr>
            <p:nvPr/>
          </p:nvSpPr>
          <p:spPr bwMode="auto">
            <a:xfrm>
              <a:off x="8609927" y="553732"/>
              <a:ext cx="852212" cy="1694269"/>
            </a:xfrm>
            <a:custGeom>
              <a:avLst/>
              <a:gdLst>
                <a:gd name="T0" fmla="*/ 435 w 1175"/>
                <a:gd name="T1" fmla="*/ 0 h 2336"/>
                <a:gd name="T2" fmla="*/ 0 w 1175"/>
                <a:gd name="T3" fmla="*/ 0 h 2336"/>
                <a:gd name="T4" fmla="*/ 0 w 1175"/>
                <a:gd name="T5" fmla="*/ 319 h 2336"/>
                <a:gd name="T6" fmla="*/ 538 w 1175"/>
                <a:gd name="T7" fmla="*/ 1169 h 2336"/>
                <a:gd name="T8" fmla="*/ 0 w 1175"/>
                <a:gd name="T9" fmla="*/ 2017 h 2336"/>
                <a:gd name="T10" fmla="*/ 0 w 1175"/>
                <a:gd name="T11" fmla="*/ 2336 h 2336"/>
                <a:gd name="T12" fmla="*/ 435 w 1175"/>
                <a:gd name="T13" fmla="*/ 2336 h 2336"/>
                <a:gd name="T14" fmla="*/ 1175 w 1175"/>
                <a:gd name="T15" fmla="*/ 1169 h 2336"/>
                <a:gd name="T16" fmla="*/ 435 w 1175"/>
                <a:gd name="T17" fmla="*/ 0 h 2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5" h="2336">
                  <a:moveTo>
                    <a:pt x="435" y="0"/>
                  </a:moveTo>
                  <a:lnTo>
                    <a:pt x="0" y="0"/>
                  </a:lnTo>
                  <a:lnTo>
                    <a:pt x="0" y="319"/>
                  </a:lnTo>
                  <a:lnTo>
                    <a:pt x="538" y="1169"/>
                  </a:lnTo>
                  <a:lnTo>
                    <a:pt x="0" y="2017"/>
                  </a:lnTo>
                  <a:lnTo>
                    <a:pt x="0" y="2336"/>
                  </a:lnTo>
                  <a:lnTo>
                    <a:pt x="435" y="2336"/>
                  </a:lnTo>
                  <a:lnTo>
                    <a:pt x="1175" y="1169"/>
                  </a:lnTo>
                  <a:lnTo>
                    <a:pt x="435"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dirty="0">
                <a:latin typeface="+mn-ea"/>
              </a:endParaRPr>
            </a:p>
          </p:txBody>
        </p:sp>
        <p:sp>
          <p:nvSpPr>
            <p:cNvPr id="7" name="Freeform 8"/>
            <p:cNvSpPr>
              <a:spLocks/>
            </p:cNvSpPr>
            <p:nvPr/>
          </p:nvSpPr>
          <p:spPr bwMode="auto">
            <a:xfrm>
              <a:off x="8609927" y="553732"/>
              <a:ext cx="1097359" cy="1694269"/>
            </a:xfrm>
            <a:custGeom>
              <a:avLst/>
              <a:gdLst>
                <a:gd name="T0" fmla="*/ 771 w 1513"/>
                <a:gd name="T1" fmla="*/ 0 h 2336"/>
                <a:gd name="T2" fmla="*/ 0 w 1513"/>
                <a:gd name="T3" fmla="*/ 0 h 2336"/>
                <a:gd name="T4" fmla="*/ 742 w 1513"/>
                <a:gd name="T5" fmla="*/ 1169 h 2336"/>
                <a:gd name="T6" fmla="*/ 0 w 1513"/>
                <a:gd name="T7" fmla="*/ 2336 h 2336"/>
                <a:gd name="T8" fmla="*/ 771 w 1513"/>
                <a:gd name="T9" fmla="*/ 2336 h 2336"/>
                <a:gd name="T10" fmla="*/ 1513 w 1513"/>
                <a:gd name="T11" fmla="*/ 1169 h 2336"/>
                <a:gd name="T12" fmla="*/ 771 w 1513"/>
                <a:gd name="T13" fmla="*/ 0 h 2336"/>
              </a:gdLst>
              <a:ahLst/>
              <a:cxnLst>
                <a:cxn ang="0">
                  <a:pos x="T0" y="T1"/>
                </a:cxn>
                <a:cxn ang="0">
                  <a:pos x="T2" y="T3"/>
                </a:cxn>
                <a:cxn ang="0">
                  <a:pos x="T4" y="T5"/>
                </a:cxn>
                <a:cxn ang="0">
                  <a:pos x="T6" y="T7"/>
                </a:cxn>
                <a:cxn ang="0">
                  <a:pos x="T8" y="T9"/>
                </a:cxn>
                <a:cxn ang="0">
                  <a:pos x="T10" y="T11"/>
                </a:cxn>
                <a:cxn ang="0">
                  <a:pos x="T12" y="T13"/>
                </a:cxn>
              </a:cxnLst>
              <a:rect l="0" t="0" r="r" b="b"/>
              <a:pathLst>
                <a:path w="1513" h="2336">
                  <a:moveTo>
                    <a:pt x="771" y="0"/>
                  </a:moveTo>
                  <a:lnTo>
                    <a:pt x="0" y="0"/>
                  </a:lnTo>
                  <a:lnTo>
                    <a:pt x="742" y="1169"/>
                  </a:lnTo>
                  <a:lnTo>
                    <a:pt x="0" y="2336"/>
                  </a:lnTo>
                  <a:lnTo>
                    <a:pt x="771" y="2336"/>
                  </a:lnTo>
                  <a:lnTo>
                    <a:pt x="1513" y="1169"/>
                  </a:lnTo>
                  <a:lnTo>
                    <a:pt x="77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grpSp>
        <p:nvGrpSpPr>
          <p:cNvPr id="8" name="组合 7"/>
          <p:cNvGrpSpPr/>
          <p:nvPr/>
        </p:nvGrpSpPr>
        <p:grpSpPr>
          <a:xfrm>
            <a:off x="3744216" y="2102713"/>
            <a:ext cx="1128728" cy="1740688"/>
            <a:chOff x="9145188" y="240408"/>
            <a:chExt cx="1504970" cy="2320917"/>
          </a:xfrm>
        </p:grpSpPr>
        <p:sp>
          <p:nvSpPr>
            <p:cNvPr id="9" name="Freeform 9"/>
            <p:cNvSpPr>
              <a:spLocks/>
            </p:cNvSpPr>
            <p:nvPr/>
          </p:nvSpPr>
          <p:spPr bwMode="auto">
            <a:xfrm>
              <a:off x="9145188" y="240408"/>
              <a:ext cx="1168437" cy="2320917"/>
            </a:xfrm>
            <a:custGeom>
              <a:avLst/>
              <a:gdLst>
                <a:gd name="T0" fmla="*/ 595 w 1611"/>
                <a:gd name="T1" fmla="*/ 0 h 3200"/>
                <a:gd name="T2" fmla="*/ 0 w 1611"/>
                <a:gd name="T3" fmla="*/ 0 h 3200"/>
                <a:gd name="T4" fmla="*/ 0 w 1611"/>
                <a:gd name="T5" fmla="*/ 436 h 3200"/>
                <a:gd name="T6" fmla="*/ 740 w 1611"/>
                <a:gd name="T7" fmla="*/ 1601 h 3200"/>
                <a:gd name="T8" fmla="*/ 0 w 1611"/>
                <a:gd name="T9" fmla="*/ 2764 h 3200"/>
                <a:gd name="T10" fmla="*/ 0 w 1611"/>
                <a:gd name="T11" fmla="*/ 3200 h 3200"/>
                <a:gd name="T12" fmla="*/ 595 w 1611"/>
                <a:gd name="T13" fmla="*/ 3200 h 3200"/>
                <a:gd name="T14" fmla="*/ 1611 w 1611"/>
                <a:gd name="T15" fmla="*/ 1601 h 3200"/>
                <a:gd name="T16" fmla="*/ 595 w 1611"/>
                <a:gd name="T17" fmla="*/ 0 h 3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1" h="3200">
                  <a:moveTo>
                    <a:pt x="595" y="0"/>
                  </a:moveTo>
                  <a:lnTo>
                    <a:pt x="0" y="0"/>
                  </a:lnTo>
                  <a:lnTo>
                    <a:pt x="0" y="436"/>
                  </a:lnTo>
                  <a:lnTo>
                    <a:pt x="740" y="1601"/>
                  </a:lnTo>
                  <a:lnTo>
                    <a:pt x="0" y="2764"/>
                  </a:lnTo>
                  <a:lnTo>
                    <a:pt x="0" y="3200"/>
                  </a:lnTo>
                  <a:lnTo>
                    <a:pt x="595" y="3200"/>
                  </a:lnTo>
                  <a:lnTo>
                    <a:pt x="1611" y="1601"/>
                  </a:lnTo>
                  <a:lnTo>
                    <a:pt x="595" y="0"/>
                  </a:lnTo>
                  <a:close/>
                </a:path>
              </a:pathLst>
            </a:custGeom>
            <a:solidFill>
              <a:srgbClr val="FA4444"/>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10" name="Freeform 10"/>
            <p:cNvSpPr>
              <a:spLocks/>
            </p:cNvSpPr>
            <p:nvPr/>
          </p:nvSpPr>
          <p:spPr bwMode="auto">
            <a:xfrm>
              <a:off x="9145188" y="240408"/>
              <a:ext cx="1504970" cy="2320917"/>
            </a:xfrm>
            <a:custGeom>
              <a:avLst/>
              <a:gdLst>
                <a:gd name="T0" fmla="*/ 1059 w 2075"/>
                <a:gd name="T1" fmla="*/ 0 h 3200"/>
                <a:gd name="T2" fmla="*/ 0 w 2075"/>
                <a:gd name="T3" fmla="*/ 0 h 3200"/>
                <a:gd name="T4" fmla="*/ 1016 w 2075"/>
                <a:gd name="T5" fmla="*/ 1601 h 3200"/>
                <a:gd name="T6" fmla="*/ 0 w 2075"/>
                <a:gd name="T7" fmla="*/ 3200 h 3200"/>
                <a:gd name="T8" fmla="*/ 1059 w 2075"/>
                <a:gd name="T9" fmla="*/ 3200 h 3200"/>
                <a:gd name="T10" fmla="*/ 2075 w 2075"/>
                <a:gd name="T11" fmla="*/ 1601 h 3200"/>
                <a:gd name="T12" fmla="*/ 1059 w 2075"/>
                <a:gd name="T13" fmla="*/ 0 h 3200"/>
              </a:gdLst>
              <a:ahLst/>
              <a:cxnLst>
                <a:cxn ang="0">
                  <a:pos x="T0" y="T1"/>
                </a:cxn>
                <a:cxn ang="0">
                  <a:pos x="T2" y="T3"/>
                </a:cxn>
                <a:cxn ang="0">
                  <a:pos x="T4" y="T5"/>
                </a:cxn>
                <a:cxn ang="0">
                  <a:pos x="T6" y="T7"/>
                </a:cxn>
                <a:cxn ang="0">
                  <a:pos x="T8" y="T9"/>
                </a:cxn>
                <a:cxn ang="0">
                  <a:pos x="T10" y="T11"/>
                </a:cxn>
                <a:cxn ang="0">
                  <a:pos x="T12" y="T13"/>
                </a:cxn>
              </a:cxnLst>
              <a:rect l="0" t="0" r="r" b="b"/>
              <a:pathLst>
                <a:path w="2075" h="3200">
                  <a:moveTo>
                    <a:pt x="1059" y="0"/>
                  </a:moveTo>
                  <a:lnTo>
                    <a:pt x="0" y="0"/>
                  </a:lnTo>
                  <a:lnTo>
                    <a:pt x="1016" y="1601"/>
                  </a:lnTo>
                  <a:lnTo>
                    <a:pt x="0" y="3200"/>
                  </a:lnTo>
                  <a:lnTo>
                    <a:pt x="1059" y="3200"/>
                  </a:lnTo>
                  <a:lnTo>
                    <a:pt x="2075" y="1601"/>
                  </a:lnTo>
                  <a:lnTo>
                    <a:pt x="1059"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grpSp>
        <p:nvGrpSpPr>
          <p:cNvPr id="11" name="组合 10"/>
          <p:cNvGrpSpPr/>
          <p:nvPr/>
        </p:nvGrpSpPr>
        <p:grpSpPr>
          <a:xfrm>
            <a:off x="4283829" y="1798093"/>
            <a:ext cx="1385479" cy="2349929"/>
            <a:chOff x="9864672" y="-165752"/>
            <a:chExt cx="1847305" cy="3133238"/>
          </a:xfrm>
        </p:grpSpPr>
        <p:sp>
          <p:nvSpPr>
            <p:cNvPr id="12" name="Freeform 11"/>
            <p:cNvSpPr>
              <a:spLocks/>
            </p:cNvSpPr>
            <p:nvPr/>
          </p:nvSpPr>
          <p:spPr bwMode="auto">
            <a:xfrm>
              <a:off x="9864672" y="-165752"/>
              <a:ext cx="1574597" cy="3133238"/>
            </a:xfrm>
            <a:custGeom>
              <a:avLst/>
              <a:gdLst>
                <a:gd name="T0" fmla="*/ 801 w 2171"/>
                <a:gd name="T1" fmla="*/ 0 h 4320"/>
                <a:gd name="T2" fmla="*/ 0 w 2171"/>
                <a:gd name="T3" fmla="*/ 0 h 4320"/>
                <a:gd name="T4" fmla="*/ 0 w 2171"/>
                <a:gd name="T5" fmla="*/ 591 h 4320"/>
                <a:gd name="T6" fmla="*/ 997 w 2171"/>
                <a:gd name="T7" fmla="*/ 2161 h 4320"/>
                <a:gd name="T8" fmla="*/ 0 w 2171"/>
                <a:gd name="T9" fmla="*/ 3729 h 4320"/>
                <a:gd name="T10" fmla="*/ 0 w 2171"/>
                <a:gd name="T11" fmla="*/ 4320 h 4320"/>
                <a:gd name="T12" fmla="*/ 801 w 2171"/>
                <a:gd name="T13" fmla="*/ 4320 h 4320"/>
                <a:gd name="T14" fmla="*/ 2171 w 2171"/>
                <a:gd name="T15" fmla="*/ 2161 h 4320"/>
                <a:gd name="T16" fmla="*/ 801 w 2171"/>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1" h="4320">
                  <a:moveTo>
                    <a:pt x="801" y="0"/>
                  </a:moveTo>
                  <a:lnTo>
                    <a:pt x="0" y="0"/>
                  </a:lnTo>
                  <a:lnTo>
                    <a:pt x="0" y="591"/>
                  </a:lnTo>
                  <a:lnTo>
                    <a:pt x="997" y="2161"/>
                  </a:lnTo>
                  <a:lnTo>
                    <a:pt x="0" y="3729"/>
                  </a:lnTo>
                  <a:lnTo>
                    <a:pt x="0" y="4320"/>
                  </a:lnTo>
                  <a:lnTo>
                    <a:pt x="801" y="4320"/>
                  </a:lnTo>
                  <a:lnTo>
                    <a:pt x="2171" y="2161"/>
                  </a:lnTo>
                  <a:lnTo>
                    <a:pt x="801"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dirty="0">
                <a:latin typeface="+mn-ea"/>
              </a:endParaRPr>
            </a:p>
          </p:txBody>
        </p:sp>
        <p:sp>
          <p:nvSpPr>
            <p:cNvPr id="13" name="Freeform 12"/>
            <p:cNvSpPr>
              <a:spLocks/>
            </p:cNvSpPr>
            <p:nvPr/>
          </p:nvSpPr>
          <p:spPr bwMode="auto">
            <a:xfrm>
              <a:off x="9864672" y="-165752"/>
              <a:ext cx="1847305" cy="3133238"/>
            </a:xfrm>
            <a:custGeom>
              <a:avLst/>
              <a:gdLst>
                <a:gd name="T0" fmla="*/ 1177 w 2547"/>
                <a:gd name="T1" fmla="*/ 0 h 4320"/>
                <a:gd name="T2" fmla="*/ 0 w 2547"/>
                <a:gd name="T3" fmla="*/ 0 h 4320"/>
                <a:gd name="T4" fmla="*/ 1371 w 2547"/>
                <a:gd name="T5" fmla="*/ 2161 h 4320"/>
                <a:gd name="T6" fmla="*/ 0 w 2547"/>
                <a:gd name="T7" fmla="*/ 4320 h 4320"/>
                <a:gd name="T8" fmla="*/ 1177 w 2547"/>
                <a:gd name="T9" fmla="*/ 4320 h 4320"/>
                <a:gd name="T10" fmla="*/ 2547 w 2547"/>
                <a:gd name="T11" fmla="*/ 2161 h 4320"/>
                <a:gd name="T12" fmla="*/ 1177 w 2547"/>
                <a:gd name="T13" fmla="*/ 0 h 4320"/>
              </a:gdLst>
              <a:ahLst/>
              <a:cxnLst>
                <a:cxn ang="0">
                  <a:pos x="T0" y="T1"/>
                </a:cxn>
                <a:cxn ang="0">
                  <a:pos x="T2" y="T3"/>
                </a:cxn>
                <a:cxn ang="0">
                  <a:pos x="T4" y="T5"/>
                </a:cxn>
                <a:cxn ang="0">
                  <a:pos x="T6" y="T7"/>
                </a:cxn>
                <a:cxn ang="0">
                  <a:pos x="T8" y="T9"/>
                </a:cxn>
                <a:cxn ang="0">
                  <a:pos x="T10" y="T11"/>
                </a:cxn>
                <a:cxn ang="0">
                  <a:pos x="T12" y="T13"/>
                </a:cxn>
              </a:cxnLst>
              <a:rect l="0" t="0" r="r" b="b"/>
              <a:pathLst>
                <a:path w="2547" h="4320">
                  <a:moveTo>
                    <a:pt x="1177" y="0"/>
                  </a:moveTo>
                  <a:lnTo>
                    <a:pt x="0" y="0"/>
                  </a:lnTo>
                  <a:lnTo>
                    <a:pt x="1371" y="2161"/>
                  </a:lnTo>
                  <a:lnTo>
                    <a:pt x="0" y="4320"/>
                  </a:lnTo>
                  <a:lnTo>
                    <a:pt x="1177" y="4320"/>
                  </a:lnTo>
                  <a:lnTo>
                    <a:pt x="2547" y="2161"/>
                  </a:lnTo>
                  <a:lnTo>
                    <a:pt x="1177"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cxnSp>
        <p:nvCxnSpPr>
          <p:cNvPr id="35" name="直接连接符 34"/>
          <p:cNvCxnSpPr/>
          <p:nvPr/>
        </p:nvCxnSpPr>
        <p:spPr>
          <a:xfrm>
            <a:off x="5750094" y="2973056"/>
            <a:ext cx="2693131" cy="0"/>
          </a:xfrm>
          <a:prstGeom prst="line">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7" name="组合 35"/>
          <p:cNvGrpSpPr/>
          <p:nvPr/>
        </p:nvGrpSpPr>
        <p:grpSpPr>
          <a:xfrm>
            <a:off x="2623754" y="1834183"/>
            <a:ext cx="1369158" cy="2053179"/>
            <a:chOff x="3498339" y="2216977"/>
            <a:chExt cx="1825544" cy="2737572"/>
          </a:xfrm>
        </p:grpSpPr>
        <p:cxnSp>
          <p:nvCxnSpPr>
            <p:cNvPr id="37" name="肘形连接符 39"/>
            <p:cNvCxnSpPr/>
            <p:nvPr/>
          </p:nvCxnSpPr>
          <p:spPr>
            <a:xfrm>
              <a:off x="3498339" y="2216977"/>
              <a:ext cx="1825544" cy="299425"/>
            </a:xfrm>
            <a:prstGeom prst="bentConnector3">
              <a:avLst>
                <a:gd name="adj1" fmla="val 99927"/>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498339" y="3735477"/>
              <a:ext cx="654561" cy="0"/>
            </a:xfrm>
            <a:prstGeom prst="line">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 name="肘形连接符 41"/>
            <p:cNvCxnSpPr/>
            <p:nvPr/>
          </p:nvCxnSpPr>
          <p:spPr>
            <a:xfrm flipV="1">
              <a:off x="3498340" y="4639003"/>
              <a:ext cx="1248802" cy="315546"/>
            </a:xfrm>
            <a:prstGeom prst="bentConnector3">
              <a:avLst>
                <a:gd name="adj1" fmla="val 100081"/>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40" name="TextBox 39"/>
          <p:cNvSpPr txBox="1">
            <a:spLocks noChangeArrowheads="1"/>
          </p:cNvSpPr>
          <p:nvPr/>
        </p:nvSpPr>
        <p:spPr bwMode="auto">
          <a:xfrm>
            <a:off x="827584" y="1707654"/>
            <a:ext cx="1478162" cy="415498"/>
          </a:xfrm>
          <a:prstGeom prst="rect">
            <a:avLst/>
          </a:prstGeom>
          <a:noFill/>
          <a:ln w="9525">
            <a:noFill/>
            <a:miter lim="800000"/>
            <a:headEnd/>
            <a:tailEnd/>
          </a:ln>
        </p:spPr>
        <p:txBody>
          <a:bodyPr wrap="square" lIns="0" tIns="0" rIns="0" bIns="0">
            <a:spAutoFit/>
          </a:bodyPr>
          <a:lstStyle/>
          <a:p>
            <a:pPr algn="just"/>
            <a:r>
              <a:rPr lang="zh-CN" altLang="en-US" sz="900" dirty="0">
                <a:solidFill>
                  <a:srgbClr val="808080"/>
                </a:solidFill>
              </a:rPr>
              <a:t>请在此处插入你需要的文字内容请在此处插入你需要的文字内容请在此处插入</a:t>
            </a:r>
            <a:endParaRPr lang="en-US" altLang="zh-CN" sz="900" dirty="0">
              <a:solidFill>
                <a:srgbClr val="808080"/>
              </a:solidFill>
            </a:endParaRPr>
          </a:p>
        </p:txBody>
      </p:sp>
      <p:sp>
        <p:nvSpPr>
          <p:cNvPr id="43" name="TextBox 42"/>
          <p:cNvSpPr txBox="1">
            <a:spLocks noChangeArrowheads="1"/>
          </p:cNvSpPr>
          <p:nvPr/>
        </p:nvSpPr>
        <p:spPr bwMode="auto">
          <a:xfrm>
            <a:off x="827584" y="2787774"/>
            <a:ext cx="1478162" cy="415498"/>
          </a:xfrm>
          <a:prstGeom prst="rect">
            <a:avLst/>
          </a:prstGeom>
          <a:noFill/>
          <a:ln w="9525">
            <a:noFill/>
            <a:miter lim="800000"/>
            <a:headEnd/>
            <a:tailEnd/>
          </a:ln>
        </p:spPr>
        <p:txBody>
          <a:bodyPr wrap="square" lIns="0" tIns="0" rIns="0" bIns="0">
            <a:spAutoFit/>
          </a:bodyPr>
          <a:lstStyle/>
          <a:p>
            <a:pPr algn="just"/>
            <a:r>
              <a:rPr lang="zh-CN" altLang="en-US" sz="900" dirty="0">
                <a:solidFill>
                  <a:srgbClr val="808080"/>
                </a:solidFill>
              </a:rPr>
              <a:t>请在此处插入你需要的文字内容请在此处插入你需要的文字内容请在此处插入</a:t>
            </a:r>
            <a:endParaRPr lang="en-US" altLang="zh-CN" sz="900" dirty="0">
              <a:solidFill>
                <a:srgbClr val="808080"/>
              </a:solidFill>
            </a:endParaRPr>
          </a:p>
        </p:txBody>
      </p:sp>
      <p:sp>
        <p:nvSpPr>
          <p:cNvPr id="44" name="TextBox 43"/>
          <p:cNvSpPr txBox="1">
            <a:spLocks noChangeArrowheads="1"/>
          </p:cNvSpPr>
          <p:nvPr/>
        </p:nvSpPr>
        <p:spPr bwMode="auto">
          <a:xfrm>
            <a:off x="827584" y="3723878"/>
            <a:ext cx="1478162" cy="415498"/>
          </a:xfrm>
          <a:prstGeom prst="rect">
            <a:avLst/>
          </a:prstGeom>
          <a:noFill/>
          <a:ln w="9525">
            <a:noFill/>
            <a:miter lim="800000"/>
            <a:headEnd/>
            <a:tailEnd/>
          </a:ln>
        </p:spPr>
        <p:txBody>
          <a:bodyPr wrap="square" lIns="0" tIns="0" rIns="0" bIns="0">
            <a:spAutoFit/>
          </a:bodyPr>
          <a:lstStyle/>
          <a:p>
            <a:pPr algn="just"/>
            <a:r>
              <a:rPr lang="zh-CN" altLang="en-US" sz="900" dirty="0">
                <a:solidFill>
                  <a:srgbClr val="808080"/>
                </a:solidFill>
              </a:rPr>
              <a:t>请在此处插入你需要的文字内容请在此处插入你需要的文字内容请在此处插入</a:t>
            </a:r>
            <a:endParaRPr lang="en-US" altLang="zh-CN" sz="900" dirty="0">
              <a:solidFill>
                <a:srgbClr val="808080"/>
              </a:solidFill>
            </a:endParaRPr>
          </a:p>
        </p:txBody>
      </p:sp>
      <p:sp>
        <p:nvSpPr>
          <p:cNvPr id="45" name="TextBox 44"/>
          <p:cNvSpPr txBox="1">
            <a:spLocks noChangeArrowheads="1"/>
          </p:cNvSpPr>
          <p:nvPr/>
        </p:nvSpPr>
        <p:spPr bwMode="auto">
          <a:xfrm>
            <a:off x="6300192" y="2427734"/>
            <a:ext cx="1478162" cy="415498"/>
          </a:xfrm>
          <a:prstGeom prst="rect">
            <a:avLst/>
          </a:prstGeom>
          <a:noFill/>
          <a:ln w="9525">
            <a:noFill/>
            <a:miter lim="800000"/>
            <a:headEnd/>
            <a:tailEnd/>
          </a:ln>
        </p:spPr>
        <p:txBody>
          <a:bodyPr wrap="square" lIns="0" tIns="0" rIns="0" bIns="0">
            <a:spAutoFit/>
          </a:bodyPr>
          <a:lstStyle/>
          <a:p>
            <a:pPr algn="just"/>
            <a:r>
              <a:rPr lang="zh-CN" altLang="en-US" sz="900" dirty="0">
                <a:solidFill>
                  <a:srgbClr val="808080"/>
                </a:solidFill>
              </a:rPr>
              <a:t>请在此处插入你需要的文字内容请在此处插入你需要的文字内容请在此处插入</a:t>
            </a:r>
            <a:endParaRPr lang="en-US" altLang="zh-CN" sz="900" dirty="0">
              <a:solidFill>
                <a:srgbClr val="808080"/>
              </a:solidFill>
            </a:endParaRPr>
          </a:p>
        </p:txBody>
      </p:sp>
    </p:spTree>
    <p:extLst>
      <p:ext uri="{BB962C8B-B14F-4D97-AF65-F5344CB8AC3E}">
        <p14:creationId xmlns:p14="http://schemas.microsoft.com/office/powerpoint/2010/main" val="1999610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2" presetClass="entr" presetSubtype="2"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right)">
                                      <p:cBhvr>
                                        <p:cTn id="24" dur="500"/>
                                        <p:tgtEl>
                                          <p:spTgt spid="27"/>
                                        </p:tgtEl>
                                      </p:cBhvr>
                                    </p:animEffect>
                                  </p:childTnLst>
                                </p:cTn>
                              </p:par>
                              <p:par>
                                <p:cTn id="25" presetID="22" presetClass="entr" presetSubtype="8"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right)">
                                      <p:cBhvr>
                                        <p:cTn id="30" dur="500"/>
                                        <p:tgtEl>
                                          <p:spTgt spid="40"/>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right)">
                                      <p:cBhvr>
                                        <p:cTn id="33" dur="500"/>
                                        <p:tgtEl>
                                          <p:spTgt spid="43"/>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right)">
                                      <p:cBhvr>
                                        <p:cTn id="36" dur="500"/>
                                        <p:tgtEl>
                                          <p:spTgt spid="44"/>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right)">
                                      <p:cBhvr>
                                        <p:cTn id="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215123" y="1664941"/>
            <a:ext cx="1283494" cy="1284685"/>
            <a:chOff x="4203701" y="2122488"/>
            <a:chExt cx="1711325" cy="1712913"/>
          </a:xfrm>
          <a:solidFill>
            <a:schemeClr val="accent1"/>
          </a:solidFill>
        </p:grpSpPr>
        <p:sp>
          <p:nvSpPr>
            <p:cNvPr id="10" name="Freeform 9"/>
            <p:cNvSpPr>
              <a:spLocks/>
            </p:cNvSpPr>
            <p:nvPr/>
          </p:nvSpPr>
          <p:spPr bwMode="auto">
            <a:xfrm>
              <a:off x="4203701" y="2122488"/>
              <a:ext cx="1711325" cy="1712913"/>
            </a:xfrm>
            <a:custGeom>
              <a:avLst/>
              <a:gdLst>
                <a:gd name="T0" fmla="*/ 575 w 590"/>
                <a:gd name="T1" fmla="*/ 0 h 591"/>
                <a:gd name="T2" fmla="*/ 308 w 590"/>
                <a:gd name="T3" fmla="*/ 0 h 591"/>
                <a:gd name="T4" fmla="*/ 306 w 590"/>
                <a:gd name="T5" fmla="*/ 0 h 591"/>
                <a:gd name="T6" fmla="*/ 311 w 590"/>
                <a:gd name="T7" fmla="*/ 52 h 591"/>
                <a:gd name="T8" fmla="*/ 43 w 590"/>
                <a:gd name="T9" fmla="*/ 321 h 591"/>
                <a:gd name="T10" fmla="*/ 0 w 590"/>
                <a:gd name="T11" fmla="*/ 317 h 591"/>
                <a:gd name="T12" fmla="*/ 0 w 590"/>
                <a:gd name="T13" fmla="*/ 575 h 591"/>
                <a:gd name="T14" fmla="*/ 15 w 590"/>
                <a:gd name="T15" fmla="*/ 591 h 591"/>
                <a:gd name="T16" fmla="*/ 575 w 590"/>
                <a:gd name="T17" fmla="*/ 591 h 591"/>
                <a:gd name="T18" fmla="*/ 590 w 590"/>
                <a:gd name="T19" fmla="*/ 575 h 591"/>
                <a:gd name="T20" fmla="*/ 590 w 590"/>
                <a:gd name="T21" fmla="*/ 16 h 591"/>
                <a:gd name="T22" fmla="*/ 57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575" y="0"/>
                  </a:moveTo>
                  <a:cubicBezTo>
                    <a:pt x="308" y="0"/>
                    <a:pt x="308" y="0"/>
                    <a:pt x="308" y="0"/>
                  </a:cubicBezTo>
                  <a:cubicBezTo>
                    <a:pt x="306" y="0"/>
                    <a:pt x="306" y="0"/>
                    <a:pt x="306" y="0"/>
                  </a:cubicBezTo>
                  <a:cubicBezTo>
                    <a:pt x="309" y="17"/>
                    <a:pt x="311" y="35"/>
                    <a:pt x="311" y="52"/>
                  </a:cubicBezTo>
                  <a:cubicBezTo>
                    <a:pt x="311" y="200"/>
                    <a:pt x="191" y="321"/>
                    <a:pt x="43" y="321"/>
                  </a:cubicBezTo>
                  <a:cubicBezTo>
                    <a:pt x="28" y="321"/>
                    <a:pt x="14" y="319"/>
                    <a:pt x="0" y="317"/>
                  </a:cubicBezTo>
                  <a:cubicBezTo>
                    <a:pt x="0" y="575"/>
                    <a:pt x="0" y="575"/>
                    <a:pt x="0" y="575"/>
                  </a:cubicBezTo>
                  <a:cubicBezTo>
                    <a:pt x="0" y="584"/>
                    <a:pt x="7" y="591"/>
                    <a:pt x="15" y="591"/>
                  </a:cubicBezTo>
                  <a:cubicBezTo>
                    <a:pt x="575" y="591"/>
                    <a:pt x="575" y="591"/>
                    <a:pt x="575" y="591"/>
                  </a:cubicBezTo>
                  <a:cubicBezTo>
                    <a:pt x="583" y="591"/>
                    <a:pt x="590" y="584"/>
                    <a:pt x="590" y="575"/>
                  </a:cubicBezTo>
                  <a:cubicBezTo>
                    <a:pt x="590" y="16"/>
                    <a:pt x="590" y="16"/>
                    <a:pt x="590" y="16"/>
                  </a:cubicBezTo>
                  <a:cubicBezTo>
                    <a:pt x="590" y="7"/>
                    <a:pt x="583" y="0"/>
                    <a:pt x="575" y="0"/>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58"/>
            <p:cNvSpPr>
              <a:spLocks noEditPoints="1"/>
            </p:cNvSpPr>
            <p:nvPr/>
          </p:nvSpPr>
          <p:spPr bwMode="auto">
            <a:xfrm>
              <a:off x="5044230" y="2975825"/>
              <a:ext cx="517127" cy="44325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defTabSz="1031600"/>
              <a:endParaRPr lang="en-US" sz="2000" dirty="0">
                <a:solidFill>
                  <a:srgbClr val="262626"/>
                </a:solidFill>
              </a:endParaRPr>
            </a:p>
          </p:txBody>
        </p:sp>
      </p:grpSp>
      <p:grpSp>
        <p:nvGrpSpPr>
          <p:cNvPr id="3" name="组合 11"/>
          <p:cNvGrpSpPr/>
          <p:nvPr/>
        </p:nvGrpSpPr>
        <p:grpSpPr>
          <a:xfrm>
            <a:off x="4609344" y="1664941"/>
            <a:ext cx="1282304" cy="1284685"/>
            <a:chOff x="6062663" y="2122488"/>
            <a:chExt cx="1709738" cy="1712913"/>
          </a:xfrm>
          <a:solidFill>
            <a:schemeClr val="accent2"/>
          </a:solidFill>
        </p:grpSpPr>
        <p:sp>
          <p:nvSpPr>
            <p:cNvPr id="13" name="Freeform 11"/>
            <p:cNvSpPr>
              <a:spLocks/>
            </p:cNvSpPr>
            <p:nvPr/>
          </p:nvSpPr>
          <p:spPr bwMode="auto">
            <a:xfrm>
              <a:off x="6062663" y="2122488"/>
              <a:ext cx="1709738" cy="1712913"/>
            </a:xfrm>
            <a:custGeom>
              <a:avLst/>
              <a:gdLst>
                <a:gd name="T0" fmla="*/ 15 w 590"/>
                <a:gd name="T1" fmla="*/ 0 h 591"/>
                <a:gd name="T2" fmla="*/ 282 w 590"/>
                <a:gd name="T3" fmla="*/ 0 h 591"/>
                <a:gd name="T4" fmla="*/ 284 w 590"/>
                <a:gd name="T5" fmla="*/ 0 h 591"/>
                <a:gd name="T6" fmla="*/ 279 w 590"/>
                <a:gd name="T7" fmla="*/ 52 h 591"/>
                <a:gd name="T8" fmla="*/ 548 w 590"/>
                <a:gd name="T9" fmla="*/ 321 h 591"/>
                <a:gd name="T10" fmla="*/ 590 w 590"/>
                <a:gd name="T11" fmla="*/ 317 h 591"/>
                <a:gd name="T12" fmla="*/ 590 w 590"/>
                <a:gd name="T13" fmla="*/ 575 h 591"/>
                <a:gd name="T14" fmla="*/ 575 w 590"/>
                <a:gd name="T15" fmla="*/ 591 h 591"/>
                <a:gd name="T16" fmla="*/ 15 w 590"/>
                <a:gd name="T17" fmla="*/ 591 h 591"/>
                <a:gd name="T18" fmla="*/ 0 w 590"/>
                <a:gd name="T19" fmla="*/ 575 h 591"/>
                <a:gd name="T20" fmla="*/ 0 w 590"/>
                <a:gd name="T21" fmla="*/ 16 h 591"/>
                <a:gd name="T22" fmla="*/ 1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15" y="0"/>
                  </a:moveTo>
                  <a:cubicBezTo>
                    <a:pt x="282" y="0"/>
                    <a:pt x="282" y="0"/>
                    <a:pt x="282" y="0"/>
                  </a:cubicBezTo>
                  <a:cubicBezTo>
                    <a:pt x="284" y="0"/>
                    <a:pt x="284" y="0"/>
                    <a:pt x="284" y="0"/>
                  </a:cubicBezTo>
                  <a:cubicBezTo>
                    <a:pt x="281" y="17"/>
                    <a:pt x="279" y="35"/>
                    <a:pt x="279" y="52"/>
                  </a:cubicBezTo>
                  <a:cubicBezTo>
                    <a:pt x="279" y="200"/>
                    <a:pt x="400" y="321"/>
                    <a:pt x="548" y="321"/>
                  </a:cubicBezTo>
                  <a:cubicBezTo>
                    <a:pt x="562" y="321"/>
                    <a:pt x="576" y="319"/>
                    <a:pt x="590" y="317"/>
                  </a:cubicBezTo>
                  <a:cubicBezTo>
                    <a:pt x="590" y="575"/>
                    <a:pt x="590" y="575"/>
                    <a:pt x="590" y="575"/>
                  </a:cubicBezTo>
                  <a:cubicBezTo>
                    <a:pt x="590" y="584"/>
                    <a:pt x="584" y="591"/>
                    <a:pt x="575" y="591"/>
                  </a:cubicBezTo>
                  <a:cubicBezTo>
                    <a:pt x="15" y="591"/>
                    <a:pt x="15" y="591"/>
                    <a:pt x="15" y="591"/>
                  </a:cubicBezTo>
                  <a:cubicBezTo>
                    <a:pt x="7" y="591"/>
                    <a:pt x="0" y="584"/>
                    <a:pt x="0" y="575"/>
                  </a:cubicBezTo>
                  <a:cubicBezTo>
                    <a:pt x="0" y="16"/>
                    <a:pt x="0" y="16"/>
                    <a:pt x="0" y="16"/>
                  </a:cubicBezTo>
                  <a:cubicBezTo>
                    <a:pt x="0" y="7"/>
                    <a:pt x="7" y="0"/>
                    <a:pt x="15" y="0"/>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54"/>
            <p:cNvSpPr>
              <a:spLocks noEditPoints="1"/>
            </p:cNvSpPr>
            <p:nvPr/>
          </p:nvSpPr>
          <p:spPr bwMode="auto">
            <a:xfrm>
              <a:off x="6421438" y="2917580"/>
              <a:ext cx="525287" cy="56777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defTabSz="1031600"/>
              <a:endParaRPr lang="en-US" sz="2000" dirty="0">
                <a:solidFill>
                  <a:srgbClr val="262626"/>
                </a:solidFill>
              </a:endParaRPr>
            </a:p>
          </p:txBody>
        </p:sp>
      </p:grpSp>
      <p:grpSp>
        <p:nvGrpSpPr>
          <p:cNvPr id="4" name="组合 14"/>
          <p:cNvGrpSpPr/>
          <p:nvPr/>
        </p:nvGrpSpPr>
        <p:grpSpPr>
          <a:xfrm>
            <a:off x="4609344" y="3065116"/>
            <a:ext cx="1282304" cy="1283494"/>
            <a:chOff x="6062663" y="3989388"/>
            <a:chExt cx="1709738" cy="1711325"/>
          </a:xfrm>
          <a:solidFill>
            <a:schemeClr val="accent3"/>
          </a:solidFill>
        </p:grpSpPr>
        <p:sp>
          <p:nvSpPr>
            <p:cNvPr id="16" name="Freeform 12"/>
            <p:cNvSpPr>
              <a:spLocks/>
            </p:cNvSpPr>
            <p:nvPr/>
          </p:nvSpPr>
          <p:spPr bwMode="auto">
            <a:xfrm>
              <a:off x="6062663" y="3989388"/>
              <a:ext cx="1709738" cy="1711325"/>
            </a:xfrm>
            <a:custGeom>
              <a:avLst/>
              <a:gdLst>
                <a:gd name="T0" fmla="*/ 15 w 590"/>
                <a:gd name="T1" fmla="*/ 590 h 590"/>
                <a:gd name="T2" fmla="*/ 282 w 590"/>
                <a:gd name="T3" fmla="*/ 590 h 590"/>
                <a:gd name="T4" fmla="*/ 284 w 590"/>
                <a:gd name="T5" fmla="*/ 590 h 590"/>
                <a:gd name="T6" fmla="*/ 279 w 590"/>
                <a:gd name="T7" fmla="*/ 539 h 590"/>
                <a:gd name="T8" fmla="*/ 548 w 590"/>
                <a:gd name="T9" fmla="*/ 270 h 590"/>
                <a:gd name="T10" fmla="*/ 590 w 590"/>
                <a:gd name="T11" fmla="*/ 274 h 590"/>
                <a:gd name="T12" fmla="*/ 590 w 590"/>
                <a:gd name="T13" fmla="*/ 15 h 590"/>
                <a:gd name="T14" fmla="*/ 575 w 590"/>
                <a:gd name="T15" fmla="*/ 0 h 590"/>
                <a:gd name="T16" fmla="*/ 15 w 590"/>
                <a:gd name="T17" fmla="*/ 0 h 590"/>
                <a:gd name="T18" fmla="*/ 0 w 590"/>
                <a:gd name="T19" fmla="*/ 15 h 590"/>
                <a:gd name="T20" fmla="*/ 0 w 590"/>
                <a:gd name="T21" fmla="*/ 575 h 590"/>
                <a:gd name="T22" fmla="*/ 1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15" y="590"/>
                  </a:moveTo>
                  <a:cubicBezTo>
                    <a:pt x="282" y="590"/>
                    <a:pt x="282" y="590"/>
                    <a:pt x="282" y="590"/>
                  </a:cubicBezTo>
                  <a:cubicBezTo>
                    <a:pt x="284" y="590"/>
                    <a:pt x="284" y="590"/>
                    <a:pt x="284" y="590"/>
                  </a:cubicBezTo>
                  <a:cubicBezTo>
                    <a:pt x="281" y="573"/>
                    <a:pt x="279" y="556"/>
                    <a:pt x="279" y="539"/>
                  </a:cubicBezTo>
                  <a:cubicBezTo>
                    <a:pt x="279" y="391"/>
                    <a:pt x="400" y="270"/>
                    <a:pt x="548" y="270"/>
                  </a:cubicBezTo>
                  <a:cubicBezTo>
                    <a:pt x="562" y="270"/>
                    <a:pt x="576" y="271"/>
                    <a:pt x="590" y="274"/>
                  </a:cubicBezTo>
                  <a:cubicBezTo>
                    <a:pt x="590" y="15"/>
                    <a:pt x="590" y="15"/>
                    <a:pt x="590" y="15"/>
                  </a:cubicBezTo>
                  <a:cubicBezTo>
                    <a:pt x="590" y="7"/>
                    <a:pt x="584" y="0"/>
                    <a:pt x="575" y="0"/>
                  </a:cubicBezTo>
                  <a:cubicBezTo>
                    <a:pt x="15" y="0"/>
                    <a:pt x="15" y="0"/>
                    <a:pt x="15" y="0"/>
                  </a:cubicBezTo>
                  <a:cubicBezTo>
                    <a:pt x="7" y="0"/>
                    <a:pt x="0" y="7"/>
                    <a:pt x="0" y="15"/>
                  </a:cubicBezTo>
                  <a:cubicBezTo>
                    <a:pt x="0" y="575"/>
                    <a:pt x="0" y="575"/>
                    <a:pt x="0" y="575"/>
                  </a:cubicBezTo>
                  <a:cubicBezTo>
                    <a:pt x="0" y="584"/>
                    <a:pt x="7" y="590"/>
                    <a:pt x="15" y="590"/>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79"/>
            <p:cNvSpPr>
              <a:spLocks noEditPoints="1"/>
            </p:cNvSpPr>
            <p:nvPr/>
          </p:nvSpPr>
          <p:spPr bwMode="auto">
            <a:xfrm>
              <a:off x="6394041" y="4350713"/>
              <a:ext cx="502871" cy="393403"/>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defTabSz="1031600"/>
              <a:endParaRPr lang="en-US" sz="2000" dirty="0">
                <a:solidFill>
                  <a:srgbClr val="262626"/>
                </a:solidFill>
              </a:endParaRPr>
            </a:p>
          </p:txBody>
        </p:sp>
      </p:grpSp>
      <p:grpSp>
        <p:nvGrpSpPr>
          <p:cNvPr id="5" name="组合 17"/>
          <p:cNvGrpSpPr/>
          <p:nvPr/>
        </p:nvGrpSpPr>
        <p:grpSpPr>
          <a:xfrm>
            <a:off x="3215123" y="3065116"/>
            <a:ext cx="1283494" cy="1283494"/>
            <a:chOff x="4203701" y="3989388"/>
            <a:chExt cx="1711325" cy="1711325"/>
          </a:xfrm>
          <a:solidFill>
            <a:schemeClr val="accent4"/>
          </a:solidFill>
        </p:grpSpPr>
        <p:sp>
          <p:nvSpPr>
            <p:cNvPr id="19" name="Freeform 10"/>
            <p:cNvSpPr>
              <a:spLocks/>
            </p:cNvSpPr>
            <p:nvPr/>
          </p:nvSpPr>
          <p:spPr bwMode="auto">
            <a:xfrm>
              <a:off x="4203701" y="3989388"/>
              <a:ext cx="1711325" cy="1711325"/>
            </a:xfrm>
            <a:custGeom>
              <a:avLst/>
              <a:gdLst>
                <a:gd name="T0" fmla="*/ 575 w 590"/>
                <a:gd name="T1" fmla="*/ 590 h 590"/>
                <a:gd name="T2" fmla="*/ 308 w 590"/>
                <a:gd name="T3" fmla="*/ 590 h 590"/>
                <a:gd name="T4" fmla="*/ 306 w 590"/>
                <a:gd name="T5" fmla="*/ 590 h 590"/>
                <a:gd name="T6" fmla="*/ 311 w 590"/>
                <a:gd name="T7" fmla="*/ 539 h 590"/>
                <a:gd name="T8" fmla="*/ 43 w 590"/>
                <a:gd name="T9" fmla="*/ 270 h 590"/>
                <a:gd name="T10" fmla="*/ 0 w 590"/>
                <a:gd name="T11" fmla="*/ 274 h 590"/>
                <a:gd name="T12" fmla="*/ 0 w 590"/>
                <a:gd name="T13" fmla="*/ 15 h 590"/>
                <a:gd name="T14" fmla="*/ 15 w 590"/>
                <a:gd name="T15" fmla="*/ 0 h 590"/>
                <a:gd name="T16" fmla="*/ 575 w 590"/>
                <a:gd name="T17" fmla="*/ 0 h 590"/>
                <a:gd name="T18" fmla="*/ 590 w 590"/>
                <a:gd name="T19" fmla="*/ 15 h 590"/>
                <a:gd name="T20" fmla="*/ 590 w 590"/>
                <a:gd name="T21" fmla="*/ 575 h 590"/>
                <a:gd name="T22" fmla="*/ 57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575" y="590"/>
                  </a:moveTo>
                  <a:cubicBezTo>
                    <a:pt x="308" y="590"/>
                    <a:pt x="308" y="590"/>
                    <a:pt x="308" y="590"/>
                  </a:cubicBezTo>
                  <a:cubicBezTo>
                    <a:pt x="306" y="590"/>
                    <a:pt x="306" y="590"/>
                    <a:pt x="306" y="590"/>
                  </a:cubicBezTo>
                  <a:cubicBezTo>
                    <a:pt x="309" y="573"/>
                    <a:pt x="311" y="556"/>
                    <a:pt x="311" y="539"/>
                  </a:cubicBezTo>
                  <a:cubicBezTo>
                    <a:pt x="311" y="391"/>
                    <a:pt x="191" y="270"/>
                    <a:pt x="43" y="270"/>
                  </a:cubicBezTo>
                  <a:cubicBezTo>
                    <a:pt x="28" y="270"/>
                    <a:pt x="14" y="271"/>
                    <a:pt x="0" y="274"/>
                  </a:cubicBezTo>
                  <a:cubicBezTo>
                    <a:pt x="0" y="15"/>
                    <a:pt x="0" y="15"/>
                    <a:pt x="0" y="15"/>
                  </a:cubicBezTo>
                  <a:cubicBezTo>
                    <a:pt x="0" y="7"/>
                    <a:pt x="7" y="0"/>
                    <a:pt x="15" y="0"/>
                  </a:cubicBezTo>
                  <a:cubicBezTo>
                    <a:pt x="575" y="0"/>
                    <a:pt x="575" y="0"/>
                    <a:pt x="575" y="0"/>
                  </a:cubicBezTo>
                  <a:cubicBezTo>
                    <a:pt x="583" y="0"/>
                    <a:pt x="590" y="7"/>
                    <a:pt x="590" y="15"/>
                  </a:cubicBezTo>
                  <a:cubicBezTo>
                    <a:pt x="590" y="575"/>
                    <a:pt x="590" y="575"/>
                    <a:pt x="590" y="575"/>
                  </a:cubicBezTo>
                  <a:cubicBezTo>
                    <a:pt x="590" y="584"/>
                    <a:pt x="583" y="590"/>
                    <a:pt x="575" y="590"/>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07"/>
            <p:cNvSpPr>
              <a:spLocks noEditPoints="1"/>
            </p:cNvSpPr>
            <p:nvPr/>
          </p:nvSpPr>
          <p:spPr bwMode="auto">
            <a:xfrm>
              <a:off x="5086113" y="4467466"/>
              <a:ext cx="531733" cy="539276"/>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defTabSz="1031600"/>
              <a:endParaRPr lang="en-US" sz="2000" dirty="0">
                <a:solidFill>
                  <a:srgbClr val="262626"/>
                </a:solidFill>
              </a:endParaRPr>
            </a:p>
          </p:txBody>
        </p:sp>
      </p:grpSp>
      <p:grpSp>
        <p:nvGrpSpPr>
          <p:cNvPr id="6" name="组合 20"/>
          <p:cNvGrpSpPr/>
          <p:nvPr/>
        </p:nvGrpSpPr>
        <p:grpSpPr>
          <a:xfrm>
            <a:off x="6494081" y="3696421"/>
            <a:ext cx="1966351" cy="575523"/>
            <a:chOff x="8575646" y="4831126"/>
            <a:chExt cx="3034926" cy="767364"/>
          </a:xfrm>
        </p:grpSpPr>
        <p:sp>
          <p:nvSpPr>
            <p:cNvPr id="22" name="TextBox 43"/>
            <p:cNvSpPr txBox="1"/>
            <p:nvPr/>
          </p:nvSpPr>
          <p:spPr>
            <a:xfrm>
              <a:off x="8575646" y="5350559"/>
              <a:ext cx="3034926" cy="247931"/>
            </a:xfrm>
            <a:prstGeom prst="rect">
              <a:avLst/>
            </a:prstGeom>
            <a:noFill/>
          </p:spPr>
          <p:txBody>
            <a:bodyPr wrap="square" lIns="0" tIns="0" rIns="0" bIns="0"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23" name="Rectangle 44"/>
            <p:cNvSpPr/>
            <p:nvPr/>
          </p:nvSpPr>
          <p:spPr>
            <a:xfrm>
              <a:off x="9266006" y="4831126"/>
              <a:ext cx="957526" cy="287259"/>
            </a:xfrm>
            <a:prstGeom prst="rect">
              <a:avLst/>
            </a:prstGeom>
          </p:spPr>
          <p:txBody>
            <a:bodyPr wrap="none" lIns="0" tIns="0" rIns="0" bIns="0">
              <a:spAutoFit/>
            </a:bodyPr>
            <a:lstStyle/>
            <a:p>
              <a:pPr algn="r" defTabSz="1031600"/>
              <a:r>
                <a:rPr lang="zh-CN" altLang="en-US" sz="1400" b="1" dirty="0">
                  <a:solidFill>
                    <a:schemeClr val="bg1">
                      <a:lumMod val="50000"/>
                    </a:schemeClr>
                  </a:solidFill>
                  <a:latin typeface="方正细黑一简体" panose="02010601030101010101" pitchFamily="2" charset="-122"/>
                  <a:ea typeface="方正细黑一简体" panose="02010601030101010101" pitchFamily="2" charset="-122"/>
                </a:rPr>
                <a:t>完成情况</a:t>
              </a:r>
              <a:endParaRPr lang="en-US" altLang="zh-CN" sz="1400" b="1" dirty="0">
                <a:solidFill>
                  <a:schemeClr val="bg1">
                    <a:lumMod val="50000"/>
                  </a:schemeClr>
                </a:solidFill>
                <a:latin typeface="方正细黑一简体" panose="02010601030101010101" pitchFamily="2" charset="-122"/>
                <a:ea typeface="方正细黑一简体" panose="02010601030101010101" pitchFamily="2" charset="-122"/>
              </a:endParaRPr>
            </a:p>
          </p:txBody>
        </p:sp>
      </p:grpSp>
      <p:grpSp>
        <p:nvGrpSpPr>
          <p:cNvPr id="7" name="组合 23"/>
          <p:cNvGrpSpPr/>
          <p:nvPr/>
        </p:nvGrpSpPr>
        <p:grpSpPr>
          <a:xfrm>
            <a:off x="6494081" y="1535229"/>
            <a:ext cx="1966351" cy="599293"/>
            <a:chOff x="8575645" y="1949541"/>
            <a:chExt cx="3034927" cy="799058"/>
          </a:xfrm>
        </p:grpSpPr>
        <p:sp>
          <p:nvSpPr>
            <p:cNvPr id="29" name="TextBox 46"/>
            <p:cNvSpPr txBox="1"/>
            <p:nvPr/>
          </p:nvSpPr>
          <p:spPr>
            <a:xfrm>
              <a:off x="8575645" y="2500668"/>
              <a:ext cx="3034927" cy="247931"/>
            </a:xfrm>
            <a:prstGeom prst="rect">
              <a:avLst/>
            </a:prstGeom>
            <a:noFill/>
          </p:spPr>
          <p:txBody>
            <a:bodyPr wrap="square" lIns="0" tIns="0" rIns="0" bIns="0"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32" name="Rectangle 47"/>
            <p:cNvSpPr/>
            <p:nvPr/>
          </p:nvSpPr>
          <p:spPr>
            <a:xfrm>
              <a:off x="9266005" y="1949541"/>
              <a:ext cx="957527" cy="287259"/>
            </a:xfrm>
            <a:prstGeom prst="rect">
              <a:avLst/>
            </a:prstGeom>
          </p:spPr>
          <p:txBody>
            <a:bodyPr wrap="none" lIns="0" tIns="0" rIns="0" bIns="0">
              <a:spAutoFit/>
            </a:bodyPr>
            <a:lstStyle/>
            <a:p>
              <a:pPr algn="r" defTabSz="1031600"/>
              <a:r>
                <a:rPr lang="zh-CN" altLang="en-US" sz="1400" b="1" dirty="0">
                  <a:solidFill>
                    <a:schemeClr val="bg1">
                      <a:lumMod val="50000"/>
                    </a:schemeClr>
                  </a:solidFill>
                  <a:latin typeface="方正细黑一简体" panose="02010601030101010101" pitchFamily="2" charset="-122"/>
                  <a:ea typeface="方正细黑一简体" panose="02010601030101010101" pitchFamily="2" charset="-122"/>
                </a:rPr>
                <a:t>完成情况</a:t>
              </a:r>
              <a:endParaRPr lang="en-US" altLang="zh-CN" sz="1400" b="1" dirty="0">
                <a:solidFill>
                  <a:schemeClr val="bg1">
                    <a:lumMod val="50000"/>
                  </a:schemeClr>
                </a:solidFill>
                <a:latin typeface="方正细黑一简体" panose="02010601030101010101" pitchFamily="2" charset="-122"/>
                <a:ea typeface="方正细黑一简体" panose="02010601030101010101" pitchFamily="2" charset="-122"/>
              </a:endParaRPr>
            </a:p>
          </p:txBody>
        </p:sp>
      </p:grpSp>
      <p:grpSp>
        <p:nvGrpSpPr>
          <p:cNvPr id="9" name="组合 32"/>
          <p:cNvGrpSpPr/>
          <p:nvPr/>
        </p:nvGrpSpPr>
        <p:grpSpPr>
          <a:xfrm>
            <a:off x="789788" y="1535228"/>
            <a:ext cx="1867812" cy="804702"/>
            <a:chOff x="969922" y="1949536"/>
            <a:chExt cx="2490416" cy="1072936"/>
          </a:xfrm>
        </p:grpSpPr>
        <p:sp>
          <p:nvSpPr>
            <p:cNvPr id="34" name="TextBox 49"/>
            <p:cNvSpPr txBox="1"/>
            <p:nvPr/>
          </p:nvSpPr>
          <p:spPr>
            <a:xfrm>
              <a:off x="969922" y="2503697"/>
              <a:ext cx="2490416" cy="518775"/>
            </a:xfrm>
            <a:prstGeom prst="rect">
              <a:avLst/>
            </a:prstGeom>
            <a:noFill/>
          </p:spPr>
          <p:txBody>
            <a:bodyPr wrap="square" lIns="0" tIns="0" rIns="0" bIns="0"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Rectangle 50"/>
            <p:cNvSpPr/>
            <p:nvPr/>
          </p:nvSpPr>
          <p:spPr>
            <a:xfrm>
              <a:off x="2470517" y="1949536"/>
              <a:ext cx="957527" cy="287259"/>
            </a:xfrm>
            <a:prstGeom prst="rect">
              <a:avLst/>
            </a:prstGeom>
          </p:spPr>
          <p:txBody>
            <a:bodyPr wrap="none" lIns="0" tIns="0" rIns="0" bIns="0">
              <a:spAutoFit/>
            </a:bodyPr>
            <a:lstStyle/>
            <a:p>
              <a:pPr algn="r" defTabSz="1031600"/>
              <a:r>
                <a:rPr lang="zh-CN" altLang="en-US" sz="1400" b="1" dirty="0">
                  <a:solidFill>
                    <a:schemeClr val="bg1">
                      <a:lumMod val="50000"/>
                    </a:schemeClr>
                  </a:solidFill>
                  <a:latin typeface="方正细黑一简体" panose="02010601030101010101" pitchFamily="2" charset="-122"/>
                  <a:ea typeface="方正细黑一简体" panose="02010601030101010101" pitchFamily="2" charset="-122"/>
                </a:rPr>
                <a:t>完成情况</a:t>
              </a:r>
              <a:endParaRPr lang="en-US" sz="1400" b="1" dirty="0">
                <a:solidFill>
                  <a:schemeClr val="bg1">
                    <a:lumMod val="50000"/>
                  </a:schemeClr>
                </a:solidFill>
                <a:latin typeface="方正细黑一简体" panose="02010601030101010101" pitchFamily="2" charset="-122"/>
                <a:ea typeface="方正细黑一简体" panose="02010601030101010101" pitchFamily="2" charset="-122"/>
              </a:endParaRPr>
            </a:p>
          </p:txBody>
        </p:sp>
      </p:grpSp>
      <p:grpSp>
        <p:nvGrpSpPr>
          <p:cNvPr id="12" name="组合 35"/>
          <p:cNvGrpSpPr/>
          <p:nvPr/>
        </p:nvGrpSpPr>
        <p:grpSpPr>
          <a:xfrm>
            <a:off x="664535" y="3675793"/>
            <a:ext cx="2076602" cy="777714"/>
            <a:chOff x="802917" y="4803623"/>
            <a:chExt cx="2768803" cy="1036952"/>
          </a:xfrm>
        </p:grpSpPr>
        <p:sp>
          <p:nvSpPr>
            <p:cNvPr id="37" name="TextBox 52"/>
            <p:cNvSpPr txBox="1"/>
            <p:nvPr/>
          </p:nvSpPr>
          <p:spPr>
            <a:xfrm>
              <a:off x="978680" y="5321800"/>
              <a:ext cx="2481658" cy="518775"/>
            </a:xfrm>
            <a:prstGeom prst="rect">
              <a:avLst/>
            </a:prstGeom>
            <a:noFill/>
          </p:spPr>
          <p:txBody>
            <a:bodyPr wrap="square" lIns="0" tIns="0" rIns="0" bIns="0"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38" name="Rectangle 53"/>
            <p:cNvSpPr/>
            <p:nvPr/>
          </p:nvSpPr>
          <p:spPr>
            <a:xfrm>
              <a:off x="802917" y="4803623"/>
              <a:ext cx="2768803" cy="287259"/>
            </a:xfrm>
            <a:prstGeom prst="rect">
              <a:avLst/>
            </a:prstGeom>
          </p:spPr>
          <p:txBody>
            <a:bodyPr wrap="square" lIns="0" tIns="0" rIns="0" bIns="0">
              <a:spAutoFit/>
            </a:bodyPr>
            <a:lstStyle/>
            <a:p>
              <a:pPr algn="r" defTabSz="1031600"/>
              <a:r>
                <a:rPr lang="zh-CN" altLang="en-US" sz="1400" b="1" dirty="0">
                  <a:solidFill>
                    <a:schemeClr val="bg1">
                      <a:lumMod val="50000"/>
                    </a:schemeClr>
                  </a:solidFill>
                  <a:latin typeface="方正细黑一简体" panose="02010601030101010101" pitchFamily="2" charset="-122"/>
                  <a:ea typeface="方正细黑一简体" panose="02010601030101010101" pitchFamily="2" charset="-122"/>
                </a:rPr>
                <a:t>完成情况</a:t>
              </a:r>
              <a:endParaRPr lang="en-US" altLang="zh-CN" sz="1400" b="1" dirty="0">
                <a:solidFill>
                  <a:schemeClr val="bg1">
                    <a:lumMod val="50000"/>
                  </a:schemeClr>
                </a:solidFill>
                <a:latin typeface="方正细黑一简体" panose="02010601030101010101" pitchFamily="2" charset="-122"/>
                <a:ea typeface="方正细黑一简体" panose="02010601030101010101" pitchFamily="2" charset="-122"/>
              </a:endParaRPr>
            </a:p>
          </p:txBody>
        </p:sp>
      </p:grpSp>
      <p:grpSp>
        <p:nvGrpSpPr>
          <p:cNvPr id="15" name="组合 38"/>
          <p:cNvGrpSpPr/>
          <p:nvPr/>
        </p:nvGrpSpPr>
        <p:grpSpPr>
          <a:xfrm>
            <a:off x="2806738" y="1275606"/>
            <a:ext cx="1013222" cy="1010841"/>
            <a:chOff x="3659188" y="1603375"/>
            <a:chExt cx="1350963" cy="1347788"/>
          </a:xfrm>
          <a:solidFill>
            <a:schemeClr val="accent1"/>
          </a:solidFill>
        </p:grpSpPr>
        <p:sp>
          <p:nvSpPr>
            <p:cNvPr id="40" name="Freeform 37"/>
            <p:cNvSpPr/>
            <p:nvPr/>
          </p:nvSpPr>
          <p:spPr>
            <a:xfrm>
              <a:off x="4324162"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977876">
                <a:lnSpc>
                  <a:spcPct val="90000"/>
                </a:lnSpc>
                <a:spcBef>
                  <a:spcPct val="0"/>
                </a:spcBef>
                <a:spcAft>
                  <a:spcPct val="35000"/>
                </a:spcAft>
              </a:pPr>
              <a:endParaRPr lang="en-US" sz="2200" dirty="0">
                <a:solidFill>
                  <a:srgbClr val="FFFFFF"/>
                </a:solidFill>
              </a:endParaRPr>
            </a:p>
          </p:txBody>
        </p:sp>
        <p:sp>
          <p:nvSpPr>
            <p:cNvPr id="41" name="Oval 5"/>
            <p:cNvSpPr>
              <a:spLocks noChangeArrowheads="1"/>
            </p:cNvSpPr>
            <p:nvPr/>
          </p:nvSpPr>
          <p:spPr bwMode="auto">
            <a:xfrm>
              <a:off x="3659188" y="1603375"/>
              <a:ext cx="1350963" cy="13477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Rectangle 50"/>
            <p:cNvSpPr/>
            <p:nvPr/>
          </p:nvSpPr>
          <p:spPr>
            <a:xfrm>
              <a:off x="4112352" y="1879234"/>
              <a:ext cx="619828" cy="738664"/>
            </a:xfrm>
            <a:prstGeom prst="rect">
              <a:avLst/>
            </a:prstGeom>
            <a:grpFill/>
          </p:spPr>
          <p:txBody>
            <a:bodyPr wrap="none" lIns="0" tIns="0" rIns="0" bIns="0">
              <a:spAutoFit/>
            </a:bodyPr>
            <a:lstStyle/>
            <a:p>
              <a:pPr algn="r" defTabSz="1031600"/>
              <a:r>
                <a:rPr lang="en-US" altLang="zh-CN"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01</a:t>
              </a:r>
              <a:endParaRPr lang="en-US"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18" name="组合 42"/>
          <p:cNvGrpSpPr/>
          <p:nvPr/>
        </p:nvGrpSpPr>
        <p:grpSpPr>
          <a:xfrm>
            <a:off x="2806738" y="3733056"/>
            <a:ext cx="1013222" cy="1013222"/>
            <a:chOff x="3659188" y="4879975"/>
            <a:chExt cx="1350963" cy="1350963"/>
          </a:xfrm>
          <a:solidFill>
            <a:schemeClr val="accent4"/>
          </a:solidFill>
        </p:grpSpPr>
        <p:sp>
          <p:nvSpPr>
            <p:cNvPr id="44" name="Freeform 35"/>
            <p:cNvSpPr/>
            <p:nvPr/>
          </p:nvSpPr>
          <p:spPr>
            <a:xfrm>
              <a:off x="4324162"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977876">
                <a:lnSpc>
                  <a:spcPct val="90000"/>
                </a:lnSpc>
                <a:spcBef>
                  <a:spcPct val="0"/>
                </a:spcBef>
                <a:spcAft>
                  <a:spcPct val="35000"/>
                </a:spcAft>
              </a:pPr>
              <a:endParaRPr lang="en-US" sz="2200" dirty="0">
                <a:solidFill>
                  <a:srgbClr val="FFFFFF"/>
                </a:solidFill>
              </a:endParaRPr>
            </a:p>
          </p:txBody>
        </p:sp>
        <p:sp>
          <p:nvSpPr>
            <p:cNvPr id="45" name="Oval 6"/>
            <p:cNvSpPr>
              <a:spLocks noChangeArrowheads="1"/>
            </p:cNvSpPr>
            <p:nvPr/>
          </p:nvSpPr>
          <p:spPr bwMode="auto">
            <a:xfrm>
              <a:off x="3659188" y="4879975"/>
              <a:ext cx="1350963" cy="135096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Rectangle 50"/>
            <p:cNvSpPr/>
            <p:nvPr/>
          </p:nvSpPr>
          <p:spPr>
            <a:xfrm>
              <a:off x="4064412" y="5154018"/>
              <a:ext cx="619828" cy="738664"/>
            </a:xfrm>
            <a:prstGeom prst="rect">
              <a:avLst/>
            </a:prstGeom>
            <a:grpFill/>
          </p:spPr>
          <p:txBody>
            <a:bodyPr wrap="none" lIns="0" tIns="0" rIns="0" bIns="0">
              <a:spAutoFit/>
            </a:bodyPr>
            <a:lstStyle/>
            <a:p>
              <a:pPr algn="r" defTabSz="1031600"/>
              <a:r>
                <a:rPr lang="en-US" altLang="zh-CN"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03</a:t>
              </a:r>
              <a:endParaRPr lang="en-US"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21" name="组合 46"/>
          <p:cNvGrpSpPr/>
          <p:nvPr/>
        </p:nvGrpSpPr>
        <p:grpSpPr>
          <a:xfrm>
            <a:off x="5298717" y="1275606"/>
            <a:ext cx="1013222" cy="1010841"/>
            <a:chOff x="6981826" y="1603375"/>
            <a:chExt cx="1350963" cy="1347788"/>
          </a:xfrm>
          <a:solidFill>
            <a:schemeClr val="accent2"/>
          </a:solidFill>
        </p:grpSpPr>
        <p:sp>
          <p:nvSpPr>
            <p:cNvPr id="48" name="Freeform 31"/>
            <p:cNvSpPr/>
            <p:nvPr/>
          </p:nvSpPr>
          <p:spPr>
            <a:xfrm>
              <a:off x="7785267"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977876">
                <a:lnSpc>
                  <a:spcPct val="90000"/>
                </a:lnSpc>
                <a:spcBef>
                  <a:spcPct val="0"/>
                </a:spcBef>
                <a:spcAft>
                  <a:spcPct val="35000"/>
                </a:spcAft>
              </a:pPr>
              <a:endParaRPr lang="en-US" sz="2200" dirty="0">
                <a:solidFill>
                  <a:srgbClr val="FFFFFF"/>
                </a:solidFill>
              </a:endParaRPr>
            </a:p>
          </p:txBody>
        </p:sp>
        <p:sp>
          <p:nvSpPr>
            <p:cNvPr id="49" name="Oval 7"/>
            <p:cNvSpPr>
              <a:spLocks noChangeArrowheads="1"/>
            </p:cNvSpPr>
            <p:nvPr/>
          </p:nvSpPr>
          <p:spPr bwMode="auto">
            <a:xfrm>
              <a:off x="6981826" y="1603375"/>
              <a:ext cx="1350963" cy="13477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50"/>
            <p:cNvSpPr/>
            <p:nvPr/>
          </p:nvSpPr>
          <p:spPr>
            <a:xfrm>
              <a:off x="7420083" y="1879234"/>
              <a:ext cx="619828" cy="738664"/>
            </a:xfrm>
            <a:prstGeom prst="rect">
              <a:avLst/>
            </a:prstGeom>
            <a:grpFill/>
          </p:spPr>
          <p:txBody>
            <a:bodyPr wrap="none" lIns="0" tIns="0" rIns="0" bIns="0">
              <a:spAutoFit/>
            </a:bodyPr>
            <a:lstStyle/>
            <a:p>
              <a:pPr algn="r" defTabSz="1031600"/>
              <a:r>
                <a:rPr lang="en-US" altLang="zh-CN"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02</a:t>
              </a:r>
              <a:endParaRPr lang="en-US"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24" name="组合 50"/>
          <p:cNvGrpSpPr/>
          <p:nvPr/>
        </p:nvGrpSpPr>
        <p:grpSpPr>
          <a:xfrm>
            <a:off x="5298717" y="3733056"/>
            <a:ext cx="1013222" cy="1013222"/>
            <a:chOff x="6981826" y="4879975"/>
            <a:chExt cx="1350963" cy="1350963"/>
          </a:xfrm>
          <a:solidFill>
            <a:schemeClr val="accent3"/>
          </a:solidFill>
        </p:grpSpPr>
        <p:sp>
          <p:nvSpPr>
            <p:cNvPr id="52" name="Freeform 33"/>
            <p:cNvSpPr/>
            <p:nvPr/>
          </p:nvSpPr>
          <p:spPr>
            <a:xfrm>
              <a:off x="7785267"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977876">
                <a:lnSpc>
                  <a:spcPct val="90000"/>
                </a:lnSpc>
                <a:spcBef>
                  <a:spcPct val="0"/>
                </a:spcBef>
                <a:spcAft>
                  <a:spcPct val="35000"/>
                </a:spcAft>
              </a:pPr>
              <a:endParaRPr lang="en-US" sz="2200" dirty="0">
                <a:solidFill>
                  <a:srgbClr val="FFFFFF"/>
                </a:solidFill>
              </a:endParaRPr>
            </a:p>
          </p:txBody>
        </p:sp>
        <p:sp>
          <p:nvSpPr>
            <p:cNvPr id="53" name="Oval 8"/>
            <p:cNvSpPr>
              <a:spLocks noChangeArrowheads="1"/>
            </p:cNvSpPr>
            <p:nvPr/>
          </p:nvSpPr>
          <p:spPr bwMode="auto">
            <a:xfrm>
              <a:off x="6981826" y="4879975"/>
              <a:ext cx="1350963" cy="135096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Rectangle 50"/>
            <p:cNvSpPr/>
            <p:nvPr/>
          </p:nvSpPr>
          <p:spPr>
            <a:xfrm>
              <a:off x="7385493" y="5154018"/>
              <a:ext cx="619828" cy="738664"/>
            </a:xfrm>
            <a:prstGeom prst="rect">
              <a:avLst/>
            </a:prstGeom>
            <a:grpFill/>
          </p:spPr>
          <p:txBody>
            <a:bodyPr wrap="none" lIns="0" tIns="0" rIns="0" bIns="0">
              <a:spAutoFit/>
            </a:bodyPr>
            <a:lstStyle/>
            <a:p>
              <a:pPr algn="r" defTabSz="1031600"/>
              <a:r>
                <a:rPr lang="en-US" altLang="zh-CN"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04</a:t>
              </a:r>
              <a:endParaRPr lang="en-US" sz="36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spTree>
    <p:extLst>
      <p:ext uri="{BB962C8B-B14F-4D97-AF65-F5344CB8AC3E}">
        <p14:creationId xmlns:p14="http://schemas.microsoft.com/office/powerpoint/2010/main" val="3556424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1+#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1+#ppt_w/2"/>
                                          </p:val>
                                        </p:tav>
                                        <p:tav tm="100000">
                                          <p:val>
                                            <p:strVal val="#ppt_x"/>
                                          </p:val>
                                        </p:tav>
                                      </p:tavLst>
                                    </p:anim>
                                    <p:anim calcmode="lin" valueType="num">
                                      <p:cBhvr additive="base">
                                        <p:cTn id="5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0"/>
          <p:cNvGrpSpPr/>
          <p:nvPr/>
        </p:nvGrpSpPr>
        <p:grpSpPr>
          <a:xfrm>
            <a:off x="484000" y="2623997"/>
            <a:ext cx="750698" cy="750698"/>
            <a:chOff x="878169" y="3356022"/>
            <a:chExt cx="1000931" cy="1000931"/>
          </a:xfrm>
        </p:grpSpPr>
        <p:sp>
          <p:nvSpPr>
            <p:cNvPr id="42" name="椭圆 41"/>
            <p:cNvSpPr/>
            <p:nvPr/>
          </p:nvSpPr>
          <p:spPr>
            <a:xfrm>
              <a:off x="878169" y="3356022"/>
              <a:ext cx="1000931" cy="1000931"/>
            </a:xfrm>
            <a:prstGeom prst="ellipse">
              <a:avLst/>
            </a:pr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43" name="Freeform 26"/>
            <p:cNvSpPr>
              <a:spLocks noEditPoints="1"/>
            </p:cNvSpPr>
            <p:nvPr/>
          </p:nvSpPr>
          <p:spPr bwMode="auto">
            <a:xfrm>
              <a:off x="1160833" y="3657964"/>
              <a:ext cx="434060" cy="45603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grpSp>
        <p:nvGrpSpPr>
          <p:cNvPr id="3" name="组合 43"/>
          <p:cNvGrpSpPr/>
          <p:nvPr/>
        </p:nvGrpSpPr>
        <p:grpSpPr>
          <a:xfrm>
            <a:off x="484000" y="3800219"/>
            <a:ext cx="750698" cy="750698"/>
            <a:chOff x="878169" y="4924318"/>
            <a:chExt cx="1000931" cy="1000931"/>
          </a:xfrm>
        </p:grpSpPr>
        <p:sp>
          <p:nvSpPr>
            <p:cNvPr id="45" name="椭圆 44"/>
            <p:cNvSpPr/>
            <p:nvPr/>
          </p:nvSpPr>
          <p:spPr>
            <a:xfrm>
              <a:off x="878169" y="4924318"/>
              <a:ext cx="1000931" cy="1000931"/>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46" name="Freeform 36"/>
            <p:cNvSpPr>
              <a:spLocks noEditPoints="1"/>
            </p:cNvSpPr>
            <p:nvPr/>
          </p:nvSpPr>
          <p:spPr bwMode="auto">
            <a:xfrm>
              <a:off x="1114816" y="5197679"/>
              <a:ext cx="459701" cy="454207"/>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grpSp>
        <p:nvGrpSpPr>
          <p:cNvPr id="4" name="组合 46"/>
          <p:cNvGrpSpPr/>
          <p:nvPr/>
        </p:nvGrpSpPr>
        <p:grpSpPr>
          <a:xfrm>
            <a:off x="484000" y="1491630"/>
            <a:ext cx="750698" cy="750698"/>
            <a:chOff x="878169" y="1846200"/>
            <a:chExt cx="1000931" cy="1000931"/>
          </a:xfrm>
        </p:grpSpPr>
        <p:sp>
          <p:nvSpPr>
            <p:cNvPr id="48" name="椭圆 47"/>
            <p:cNvSpPr/>
            <p:nvPr/>
          </p:nvSpPr>
          <p:spPr>
            <a:xfrm>
              <a:off x="878169" y="1846200"/>
              <a:ext cx="1000931" cy="1000931"/>
            </a:xfrm>
            <a:prstGeom prst="ellipse">
              <a:avLst/>
            </a:prstGeom>
            <a:solidFill>
              <a:schemeClr val="accent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49" name="Freeform 48"/>
            <p:cNvSpPr>
              <a:spLocks noEditPoints="1"/>
            </p:cNvSpPr>
            <p:nvPr/>
          </p:nvSpPr>
          <p:spPr bwMode="auto">
            <a:xfrm>
              <a:off x="1142518" y="2117243"/>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grpSp>
        <p:nvGrpSpPr>
          <p:cNvPr id="5" name="组合 49"/>
          <p:cNvGrpSpPr/>
          <p:nvPr/>
        </p:nvGrpSpPr>
        <p:grpSpPr>
          <a:xfrm>
            <a:off x="4918654" y="1491630"/>
            <a:ext cx="750698" cy="750698"/>
            <a:chOff x="6791040" y="1846200"/>
            <a:chExt cx="1000931" cy="1000931"/>
          </a:xfrm>
        </p:grpSpPr>
        <p:sp>
          <p:nvSpPr>
            <p:cNvPr id="51" name="椭圆 50"/>
            <p:cNvSpPr/>
            <p:nvPr/>
          </p:nvSpPr>
          <p:spPr>
            <a:xfrm>
              <a:off x="6791040" y="1846200"/>
              <a:ext cx="1000931" cy="1000931"/>
            </a:xfrm>
            <a:prstGeom prst="ellipse">
              <a:avLst/>
            </a:prstGeom>
            <a:solidFill>
              <a:schemeClr val="accent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52" name="Freeform 31"/>
            <p:cNvSpPr>
              <a:spLocks noEditPoints="1"/>
            </p:cNvSpPr>
            <p:nvPr/>
          </p:nvSpPr>
          <p:spPr bwMode="auto">
            <a:xfrm>
              <a:off x="7110188" y="216829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grpSp>
        <p:nvGrpSpPr>
          <p:cNvPr id="6" name="组合 52"/>
          <p:cNvGrpSpPr/>
          <p:nvPr/>
        </p:nvGrpSpPr>
        <p:grpSpPr>
          <a:xfrm>
            <a:off x="4918654" y="3800219"/>
            <a:ext cx="750698" cy="750698"/>
            <a:chOff x="6791040" y="4924318"/>
            <a:chExt cx="1000931" cy="1000931"/>
          </a:xfrm>
        </p:grpSpPr>
        <p:sp>
          <p:nvSpPr>
            <p:cNvPr id="54" name="椭圆 53"/>
            <p:cNvSpPr/>
            <p:nvPr/>
          </p:nvSpPr>
          <p:spPr>
            <a:xfrm>
              <a:off x="6791040" y="4924318"/>
              <a:ext cx="1000931" cy="1000931"/>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55" name="Freeform 44"/>
            <p:cNvSpPr>
              <a:spLocks noEditPoints="1"/>
            </p:cNvSpPr>
            <p:nvPr/>
          </p:nvSpPr>
          <p:spPr bwMode="auto">
            <a:xfrm>
              <a:off x="7079968" y="5197679"/>
              <a:ext cx="423072" cy="45970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6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6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grpSp>
        <p:nvGrpSpPr>
          <p:cNvPr id="7" name="组合 55"/>
          <p:cNvGrpSpPr/>
          <p:nvPr/>
        </p:nvGrpSpPr>
        <p:grpSpPr>
          <a:xfrm>
            <a:off x="4918654" y="2623997"/>
            <a:ext cx="750698" cy="750698"/>
            <a:chOff x="6791040" y="3356022"/>
            <a:chExt cx="1000931" cy="1000931"/>
          </a:xfrm>
        </p:grpSpPr>
        <p:sp>
          <p:nvSpPr>
            <p:cNvPr id="57" name="椭圆 56"/>
            <p:cNvSpPr/>
            <p:nvPr/>
          </p:nvSpPr>
          <p:spPr>
            <a:xfrm>
              <a:off x="6791040" y="3356022"/>
              <a:ext cx="1000931" cy="1000931"/>
            </a:xfrm>
            <a:prstGeom prst="ellipse">
              <a:avLst/>
            </a:prstGeom>
            <a:solidFill>
              <a:schemeClr val="accent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endParaRPr>
            </a:p>
          </p:txBody>
        </p:sp>
        <p:sp>
          <p:nvSpPr>
            <p:cNvPr id="58" name="Freeform 16"/>
            <p:cNvSpPr>
              <a:spLocks noEditPoints="1"/>
            </p:cNvSpPr>
            <p:nvPr/>
          </p:nvSpPr>
          <p:spPr bwMode="auto">
            <a:xfrm>
              <a:off x="7024744" y="3673250"/>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endParaRPr>
            </a:p>
          </p:txBody>
        </p:sp>
      </p:grpSp>
      <p:sp>
        <p:nvSpPr>
          <p:cNvPr id="59" name="矩形 47"/>
          <p:cNvSpPr>
            <a:spLocks noChangeArrowheads="1"/>
          </p:cNvSpPr>
          <p:nvPr/>
        </p:nvSpPr>
        <p:spPr bwMode="auto">
          <a:xfrm>
            <a:off x="1314131" y="1668300"/>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
        <p:nvSpPr>
          <p:cNvPr id="60" name="矩形 47"/>
          <p:cNvSpPr>
            <a:spLocks noChangeArrowheads="1"/>
          </p:cNvSpPr>
          <p:nvPr/>
        </p:nvSpPr>
        <p:spPr bwMode="auto">
          <a:xfrm>
            <a:off x="1316957" y="2755101"/>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
        <p:nvSpPr>
          <p:cNvPr id="61" name="矩形 47"/>
          <p:cNvSpPr>
            <a:spLocks noChangeArrowheads="1"/>
          </p:cNvSpPr>
          <p:nvPr/>
        </p:nvSpPr>
        <p:spPr bwMode="auto">
          <a:xfrm>
            <a:off x="1316957" y="3931323"/>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
        <p:nvSpPr>
          <p:cNvPr id="62" name="矩形 47"/>
          <p:cNvSpPr>
            <a:spLocks noChangeArrowheads="1"/>
          </p:cNvSpPr>
          <p:nvPr/>
        </p:nvSpPr>
        <p:spPr bwMode="auto">
          <a:xfrm>
            <a:off x="5789444" y="1668300"/>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
        <p:nvSpPr>
          <p:cNvPr id="63" name="矩形 47"/>
          <p:cNvSpPr>
            <a:spLocks noChangeArrowheads="1"/>
          </p:cNvSpPr>
          <p:nvPr/>
        </p:nvSpPr>
        <p:spPr bwMode="auto">
          <a:xfrm>
            <a:off x="5792270" y="2755101"/>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
        <p:nvSpPr>
          <p:cNvPr id="64" name="矩形 47"/>
          <p:cNvSpPr>
            <a:spLocks noChangeArrowheads="1"/>
          </p:cNvSpPr>
          <p:nvPr/>
        </p:nvSpPr>
        <p:spPr bwMode="auto">
          <a:xfrm>
            <a:off x="5792270" y="3931323"/>
            <a:ext cx="3000123"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05">
              <a:lnSpc>
                <a:spcPct val="120000"/>
              </a:lnSpc>
              <a:spcBef>
                <a:spcPct val="0"/>
              </a:spcBef>
              <a:buNone/>
            </a:pPr>
            <a:r>
              <a:rPr lang="zh-CN" altLang="en-US" sz="1050" dirty="0">
                <a:solidFill>
                  <a:schemeClr val="bg1">
                    <a:lumMod val="50000"/>
                  </a:schemeClr>
                </a:solidFill>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2342401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decel="38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0-#ppt_w/2"/>
                                          </p:val>
                                        </p:tav>
                                        <p:tav tm="100000">
                                          <p:val>
                                            <p:strVal val="#ppt_x"/>
                                          </p:val>
                                        </p:tav>
                                      </p:tavLst>
                                    </p:anim>
                                    <p:anim calcmode="lin" valueType="num">
                                      <p:cBhvr additive="base">
                                        <p:cTn id="16" dur="7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61"/>
                                        </p:tgtEl>
                                        <p:attrNameLst>
                                          <p:attrName>style.visibility</p:attrName>
                                        </p:attrNameLst>
                                      </p:cBhvr>
                                      <p:to>
                                        <p:strVal val="visible"/>
                                      </p:to>
                                    </p:set>
                                    <p:animEffect transition="in" filter="wipe(left)">
                                      <p:cBhvr>
                                        <p:cTn id="26" dur="500"/>
                                        <p:tgtEl>
                                          <p:spTgt spid="61"/>
                                        </p:tgtEl>
                                      </p:cBhvr>
                                    </p:animEffect>
                                  </p:childTnLst>
                                </p:cTn>
                              </p:par>
                            </p:childTnLst>
                          </p:cTn>
                        </p:par>
                        <p:par>
                          <p:cTn id="27" fill="hold">
                            <p:stCondLst>
                              <p:cond delay="2250"/>
                            </p:stCondLst>
                            <p:childTnLst>
                              <p:par>
                                <p:cTn id="28" presetID="2" presetClass="entr" presetSubtype="2" decel="3800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38000" fill="hold" nodeType="withEffect">
                                  <p:stCondLst>
                                    <p:cond delay="25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750" fill="hold"/>
                                        <p:tgtEl>
                                          <p:spTgt spid="7"/>
                                        </p:tgtEl>
                                        <p:attrNameLst>
                                          <p:attrName>ppt_x</p:attrName>
                                        </p:attrNameLst>
                                      </p:cBhvr>
                                      <p:tavLst>
                                        <p:tav tm="0">
                                          <p:val>
                                            <p:strVal val="1+#ppt_w/2"/>
                                          </p:val>
                                        </p:tav>
                                        <p:tav tm="100000">
                                          <p:val>
                                            <p:strVal val="#ppt_x"/>
                                          </p:val>
                                        </p:tav>
                                      </p:tavLst>
                                    </p:anim>
                                    <p:anim calcmode="lin" valueType="num">
                                      <p:cBhvr additive="base">
                                        <p:cTn id="35" dur="75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decel="38000" fill="hold" nodeType="withEffect">
                                  <p:stCondLst>
                                    <p:cond delay="50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1+#ppt_w/2"/>
                                          </p:val>
                                        </p:tav>
                                        <p:tav tm="100000">
                                          <p:val>
                                            <p:strVal val="#ppt_x"/>
                                          </p:val>
                                        </p:tav>
                                      </p:tavLst>
                                    </p:anim>
                                    <p:anim calcmode="lin" valueType="num">
                                      <p:cBhvr additive="base">
                                        <p:cTn id="39" dur="75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500"/>
                                        <p:tgtEl>
                                          <p:spTgt spid="62"/>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64"/>
                                        </p:tgtEl>
                                        <p:attrNameLst>
                                          <p:attrName>style.visibility</p:attrName>
                                        </p:attrNameLst>
                                      </p:cBhvr>
                                      <p:to>
                                        <p:strVal val="visible"/>
                                      </p:to>
                                    </p:set>
                                    <p:animEffect transition="in" filter="wipe(left)">
                                      <p:cBhvr>
                                        <p:cTn id="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0F6260A0-7C68-4F6E-B6A0-6AD66B3332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4030495" y="2283719"/>
            <a:ext cx="2499588" cy="430887"/>
          </a:xfrm>
          <a:prstGeom prst="rect">
            <a:avLst/>
          </a:prstGeom>
        </p:spPr>
        <p:txBody>
          <a:bodyPr wrap="square" lIns="0" tIns="0" rIns="0" bIns="0">
            <a:spAutoFit/>
          </a:bodyPr>
          <a:lstStyle/>
          <a:p>
            <a:pPr lvl="0"/>
            <a:r>
              <a:rPr lang="zh-CN" altLang="en-US" sz="2800" b="1" dirty="0">
                <a:solidFill>
                  <a:schemeClr val="accent1"/>
                </a:solidFill>
                <a:latin typeface="微软雅黑" pitchFamily="34" charset="-122"/>
                <a:ea typeface="微软雅黑" pitchFamily="34" charset="-122"/>
              </a:rPr>
              <a:t>明年工作计划</a:t>
            </a:r>
            <a:endParaRPr lang="zh-CN" altLang="zh-CN" sz="2800" b="1" dirty="0">
              <a:solidFill>
                <a:schemeClr val="accent1"/>
              </a:solidFill>
              <a:latin typeface="微软雅黑" pitchFamily="34" charset="-122"/>
              <a:ea typeface="微软雅黑" pitchFamily="34" charset="-122"/>
            </a:endParaRPr>
          </a:p>
        </p:txBody>
      </p:sp>
      <p:sp>
        <p:nvSpPr>
          <p:cNvPr id="10" name="文本框 9"/>
          <p:cNvSpPr txBox="1"/>
          <p:nvPr/>
        </p:nvSpPr>
        <p:spPr>
          <a:xfrm>
            <a:off x="4030494" y="2796401"/>
            <a:ext cx="2829294" cy="304507"/>
          </a:xfrm>
          <a:prstGeom prst="rect">
            <a:avLst/>
          </a:prstGeom>
          <a:noFill/>
        </p:spPr>
        <p:txBody>
          <a:bodyPr wrap="square" lIns="0" tIns="0" rIns="0" bIns="0"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sp>
        <p:nvSpPr>
          <p:cNvPr id="12" name="椭圆 11">
            <a:extLst>
              <a:ext uri="{FF2B5EF4-FFF2-40B4-BE49-F238E27FC236}">
                <a16:creationId xmlns="" xmlns:a16="http://schemas.microsoft.com/office/drawing/2014/main" id="{B5E69D5B-232F-4882-B503-33D82D5206C7}"/>
              </a:ext>
            </a:extLst>
          </p:cNvPr>
          <p:cNvSpPr/>
          <p:nvPr/>
        </p:nvSpPr>
        <p:spPr>
          <a:xfrm>
            <a:off x="2195736" y="1851670"/>
            <a:ext cx="1546725" cy="154672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rPr>
              <a:t>04</a:t>
            </a:r>
            <a:endParaRPr lang="zh-CN" altLang="en-US" sz="6600" b="1" dirty="0">
              <a:solidFill>
                <a:schemeClr val="bg1"/>
              </a:solidFill>
            </a:endParaRPr>
          </a:p>
        </p:txBody>
      </p:sp>
    </p:spTree>
    <p:extLst>
      <p:ext uri="{BB962C8B-B14F-4D97-AF65-F5344CB8AC3E}">
        <p14:creationId xmlns:p14="http://schemas.microsoft.com/office/powerpoint/2010/main" val="260101715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41">
            <a:extLst>
              <a:ext uri="{FF2B5EF4-FFF2-40B4-BE49-F238E27FC236}">
                <a16:creationId xmlns="" xmlns:a16="http://schemas.microsoft.com/office/drawing/2014/main" id="{7B29263C-9C77-45C5-9F71-F9FDD96550C1}"/>
              </a:ext>
            </a:extLst>
          </p:cNvPr>
          <p:cNvGrpSpPr>
            <a:grpSpLocks/>
          </p:cNvGrpSpPr>
          <p:nvPr/>
        </p:nvGrpSpPr>
        <p:grpSpPr bwMode="auto">
          <a:xfrm>
            <a:off x="4133299" y="1670203"/>
            <a:ext cx="441833" cy="400110"/>
            <a:chOff x="2727102" y="1805798"/>
            <a:chExt cx="798858" cy="723619"/>
          </a:xfrm>
        </p:grpSpPr>
        <p:grpSp>
          <p:nvGrpSpPr>
            <p:cNvPr id="17" name="组合 35">
              <a:extLst>
                <a:ext uri="{FF2B5EF4-FFF2-40B4-BE49-F238E27FC236}">
                  <a16:creationId xmlns="" xmlns:a16="http://schemas.microsoft.com/office/drawing/2014/main" id="{D41C2545-CC20-417B-9EDC-101862D770E3}"/>
                </a:ext>
              </a:extLst>
            </p:cNvPr>
            <p:cNvGrpSpPr>
              <a:grpSpLocks/>
            </p:cNvGrpSpPr>
            <p:nvPr/>
          </p:nvGrpSpPr>
          <p:grpSpPr bwMode="auto">
            <a:xfrm>
              <a:off x="2727102" y="1809520"/>
              <a:ext cx="789301" cy="711133"/>
              <a:chOff x="3696385" y="1762464"/>
              <a:chExt cx="2543112" cy="2379436"/>
            </a:xfrm>
          </p:grpSpPr>
          <p:sp>
            <p:nvSpPr>
              <p:cNvPr id="29" name="矩形 28">
                <a:extLst>
                  <a:ext uri="{FF2B5EF4-FFF2-40B4-BE49-F238E27FC236}">
                    <a16:creationId xmlns="" xmlns:a16="http://schemas.microsoft.com/office/drawing/2014/main" id="{E9E48366-7675-415B-A762-33BC0BC261CE}"/>
                  </a:ext>
                </a:extLst>
              </p:cNvPr>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0" name="矩形 34">
                <a:extLst>
                  <a:ext uri="{FF2B5EF4-FFF2-40B4-BE49-F238E27FC236}">
                    <a16:creationId xmlns="" xmlns:a16="http://schemas.microsoft.com/office/drawing/2014/main" id="{F1239FB5-AE5C-4043-B2DC-186812FD563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28" name="文本框 39">
              <a:extLst>
                <a:ext uri="{FF2B5EF4-FFF2-40B4-BE49-F238E27FC236}">
                  <a16:creationId xmlns="" xmlns:a16="http://schemas.microsoft.com/office/drawing/2014/main" id="{C683556A-9B25-4334-B728-362CFC408658}"/>
                </a:ext>
              </a:extLst>
            </p:cNvPr>
            <p:cNvSpPr txBox="1">
              <a:spLocks noChangeArrowheads="1"/>
            </p:cNvSpPr>
            <p:nvPr/>
          </p:nvSpPr>
          <p:spPr bwMode="auto">
            <a:xfrm>
              <a:off x="2766020" y="1805798"/>
              <a:ext cx="75994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31" name="组合 42">
            <a:extLst>
              <a:ext uri="{FF2B5EF4-FFF2-40B4-BE49-F238E27FC236}">
                <a16:creationId xmlns="" xmlns:a16="http://schemas.microsoft.com/office/drawing/2014/main" id="{55F26E3E-746D-4E1E-BFD2-5CA6A923AEFB}"/>
              </a:ext>
            </a:extLst>
          </p:cNvPr>
          <p:cNvGrpSpPr>
            <a:grpSpLocks/>
          </p:cNvGrpSpPr>
          <p:nvPr/>
        </p:nvGrpSpPr>
        <p:grpSpPr bwMode="auto">
          <a:xfrm>
            <a:off x="4765366" y="1671767"/>
            <a:ext cx="2830970" cy="393701"/>
            <a:chOff x="3859762" y="1809521"/>
            <a:chExt cx="5116559" cy="711133"/>
          </a:xfrm>
        </p:grpSpPr>
        <p:grpSp>
          <p:nvGrpSpPr>
            <p:cNvPr id="32" name="组合 36">
              <a:extLst>
                <a:ext uri="{FF2B5EF4-FFF2-40B4-BE49-F238E27FC236}">
                  <a16:creationId xmlns="" xmlns:a16="http://schemas.microsoft.com/office/drawing/2014/main" id="{B1CA503B-56F3-41E2-9714-AB824DF025AF}"/>
                </a:ext>
              </a:extLst>
            </p:cNvPr>
            <p:cNvGrpSpPr>
              <a:grpSpLocks/>
            </p:cNvGrpSpPr>
            <p:nvPr/>
          </p:nvGrpSpPr>
          <p:grpSpPr bwMode="auto">
            <a:xfrm>
              <a:off x="3859762" y="1809521"/>
              <a:ext cx="5116559" cy="711133"/>
              <a:chOff x="3856314" y="1762464"/>
              <a:chExt cx="2383183" cy="2379436"/>
            </a:xfrm>
          </p:grpSpPr>
          <p:sp>
            <p:nvSpPr>
              <p:cNvPr id="34" name="矩形 33">
                <a:extLst>
                  <a:ext uri="{FF2B5EF4-FFF2-40B4-BE49-F238E27FC236}">
                    <a16:creationId xmlns="" xmlns:a16="http://schemas.microsoft.com/office/drawing/2014/main" id="{706A0DB7-B466-4B04-B8D0-62D9832F158A}"/>
                  </a:ext>
                </a:extLst>
              </p:cNvPr>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5" name="矩形 34">
                <a:extLst>
                  <a:ext uri="{FF2B5EF4-FFF2-40B4-BE49-F238E27FC236}">
                    <a16:creationId xmlns="" xmlns:a16="http://schemas.microsoft.com/office/drawing/2014/main" id="{1A88F4D8-1B26-47BB-95BD-790CCB239F0F}"/>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3" name="矩形 32">
              <a:extLst>
                <a:ext uri="{FF2B5EF4-FFF2-40B4-BE49-F238E27FC236}">
                  <a16:creationId xmlns="" xmlns:a16="http://schemas.microsoft.com/office/drawing/2014/main" id="{9E1FED6F-8AB3-4C47-956B-4193F8FC031F}"/>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年度工作概述</a:t>
              </a:r>
            </a:p>
          </p:txBody>
        </p:sp>
      </p:grpSp>
      <p:grpSp>
        <p:nvGrpSpPr>
          <p:cNvPr id="36" name="组合 41">
            <a:extLst>
              <a:ext uri="{FF2B5EF4-FFF2-40B4-BE49-F238E27FC236}">
                <a16:creationId xmlns="" xmlns:a16="http://schemas.microsoft.com/office/drawing/2014/main" id="{0BEF383A-8EA6-4850-BA62-4266EE9038F5}"/>
              </a:ext>
            </a:extLst>
          </p:cNvPr>
          <p:cNvGrpSpPr>
            <a:grpSpLocks/>
          </p:cNvGrpSpPr>
          <p:nvPr/>
        </p:nvGrpSpPr>
        <p:grpSpPr bwMode="auto">
          <a:xfrm>
            <a:off x="4133297" y="2184914"/>
            <a:ext cx="457061" cy="400110"/>
            <a:chOff x="2727102" y="1805798"/>
            <a:chExt cx="826392" cy="723619"/>
          </a:xfrm>
        </p:grpSpPr>
        <p:grpSp>
          <p:nvGrpSpPr>
            <p:cNvPr id="37" name="组合 35">
              <a:extLst>
                <a:ext uri="{FF2B5EF4-FFF2-40B4-BE49-F238E27FC236}">
                  <a16:creationId xmlns="" xmlns:a16="http://schemas.microsoft.com/office/drawing/2014/main" id="{ACA8500A-6B15-4F4F-AC32-0771A89D6DA9}"/>
                </a:ext>
              </a:extLst>
            </p:cNvPr>
            <p:cNvGrpSpPr>
              <a:grpSpLocks/>
            </p:cNvGrpSpPr>
            <p:nvPr/>
          </p:nvGrpSpPr>
          <p:grpSpPr bwMode="auto">
            <a:xfrm>
              <a:off x="2727102" y="1809520"/>
              <a:ext cx="789301" cy="711133"/>
              <a:chOff x="3696385" y="1762464"/>
              <a:chExt cx="2543112" cy="2379436"/>
            </a:xfrm>
          </p:grpSpPr>
          <p:sp>
            <p:nvSpPr>
              <p:cNvPr id="39" name="矩形 38">
                <a:extLst>
                  <a:ext uri="{FF2B5EF4-FFF2-40B4-BE49-F238E27FC236}">
                    <a16:creationId xmlns="" xmlns:a16="http://schemas.microsoft.com/office/drawing/2014/main" id="{D63C87E4-CA31-49E3-B1D2-092EE16A7D08}"/>
                  </a:ext>
                </a:extLst>
              </p:cNvPr>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0" name="矩形 34">
                <a:extLst>
                  <a:ext uri="{FF2B5EF4-FFF2-40B4-BE49-F238E27FC236}">
                    <a16:creationId xmlns="" xmlns:a16="http://schemas.microsoft.com/office/drawing/2014/main" id="{A5561029-C701-4CD2-B5CF-19DE803FF2B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8" name="文本框 39">
              <a:extLst>
                <a:ext uri="{FF2B5EF4-FFF2-40B4-BE49-F238E27FC236}">
                  <a16:creationId xmlns="" xmlns:a16="http://schemas.microsoft.com/office/drawing/2014/main" id="{29E8EADA-4553-4FD8-96CC-4D5E37BF3D4A}"/>
                </a:ext>
              </a:extLst>
            </p:cNvPr>
            <p:cNvSpPr txBox="1">
              <a:spLocks noChangeArrowheads="1"/>
            </p:cNvSpPr>
            <p:nvPr/>
          </p:nvSpPr>
          <p:spPr bwMode="auto">
            <a:xfrm>
              <a:off x="2738486" y="1805798"/>
              <a:ext cx="815008"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41" name="组合 42">
            <a:extLst>
              <a:ext uri="{FF2B5EF4-FFF2-40B4-BE49-F238E27FC236}">
                <a16:creationId xmlns="" xmlns:a16="http://schemas.microsoft.com/office/drawing/2014/main" id="{14284187-ACEA-4A2D-87F4-1CF3253B35DD}"/>
              </a:ext>
            </a:extLst>
          </p:cNvPr>
          <p:cNvGrpSpPr>
            <a:grpSpLocks/>
          </p:cNvGrpSpPr>
          <p:nvPr/>
        </p:nvGrpSpPr>
        <p:grpSpPr bwMode="auto">
          <a:xfrm>
            <a:off x="4765366" y="2186476"/>
            <a:ext cx="2830970" cy="393701"/>
            <a:chOff x="3859762" y="1809521"/>
            <a:chExt cx="5116559" cy="711133"/>
          </a:xfrm>
        </p:grpSpPr>
        <p:grpSp>
          <p:nvGrpSpPr>
            <p:cNvPr id="42" name="组合 36">
              <a:extLst>
                <a:ext uri="{FF2B5EF4-FFF2-40B4-BE49-F238E27FC236}">
                  <a16:creationId xmlns="" xmlns:a16="http://schemas.microsoft.com/office/drawing/2014/main" id="{86830D1C-1483-4286-BA14-105C09A8BDD3}"/>
                </a:ext>
              </a:extLst>
            </p:cNvPr>
            <p:cNvGrpSpPr>
              <a:grpSpLocks/>
            </p:cNvGrpSpPr>
            <p:nvPr/>
          </p:nvGrpSpPr>
          <p:grpSpPr bwMode="auto">
            <a:xfrm>
              <a:off x="3859762" y="1809521"/>
              <a:ext cx="5116559" cy="711133"/>
              <a:chOff x="3856314" y="1762464"/>
              <a:chExt cx="2383183" cy="2379436"/>
            </a:xfrm>
          </p:grpSpPr>
          <p:sp>
            <p:nvSpPr>
              <p:cNvPr id="44" name="矩形 43">
                <a:extLst>
                  <a:ext uri="{FF2B5EF4-FFF2-40B4-BE49-F238E27FC236}">
                    <a16:creationId xmlns="" xmlns:a16="http://schemas.microsoft.com/office/drawing/2014/main" id="{757EE891-0451-418E-BA96-7B26EF79DFDC}"/>
                  </a:ext>
                </a:extLst>
              </p:cNvPr>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5" name="矩形 34">
                <a:extLst>
                  <a:ext uri="{FF2B5EF4-FFF2-40B4-BE49-F238E27FC236}">
                    <a16:creationId xmlns="" xmlns:a16="http://schemas.microsoft.com/office/drawing/2014/main" id="{B1B6E2B9-7887-4AB5-A00B-1722E618AA80}"/>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3" name="矩形 42">
              <a:extLst>
                <a:ext uri="{FF2B5EF4-FFF2-40B4-BE49-F238E27FC236}">
                  <a16:creationId xmlns="" xmlns:a16="http://schemas.microsoft.com/office/drawing/2014/main" id="{3DDE0875-F508-4B99-B4F2-741178B173C3}"/>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工作完成情况</a:t>
              </a:r>
            </a:p>
          </p:txBody>
        </p:sp>
      </p:grpSp>
      <p:grpSp>
        <p:nvGrpSpPr>
          <p:cNvPr id="46" name="组合 41">
            <a:extLst>
              <a:ext uri="{FF2B5EF4-FFF2-40B4-BE49-F238E27FC236}">
                <a16:creationId xmlns="" xmlns:a16="http://schemas.microsoft.com/office/drawing/2014/main" id="{9058351E-9894-494C-AFC7-AFA5E2823CFD}"/>
              </a:ext>
            </a:extLst>
          </p:cNvPr>
          <p:cNvGrpSpPr>
            <a:grpSpLocks/>
          </p:cNvGrpSpPr>
          <p:nvPr/>
        </p:nvGrpSpPr>
        <p:grpSpPr bwMode="auto">
          <a:xfrm>
            <a:off x="4113221" y="2713168"/>
            <a:ext cx="458780" cy="400110"/>
            <a:chOff x="2690798" y="1805798"/>
            <a:chExt cx="829499" cy="723619"/>
          </a:xfrm>
        </p:grpSpPr>
        <p:grpSp>
          <p:nvGrpSpPr>
            <p:cNvPr id="47" name="组合 35">
              <a:extLst>
                <a:ext uri="{FF2B5EF4-FFF2-40B4-BE49-F238E27FC236}">
                  <a16:creationId xmlns="" xmlns:a16="http://schemas.microsoft.com/office/drawing/2014/main" id="{7672EC09-7640-4E92-8B6F-E676DA4CF076}"/>
                </a:ext>
              </a:extLst>
            </p:cNvPr>
            <p:cNvGrpSpPr>
              <a:grpSpLocks/>
            </p:cNvGrpSpPr>
            <p:nvPr/>
          </p:nvGrpSpPr>
          <p:grpSpPr bwMode="auto">
            <a:xfrm>
              <a:off x="2727102" y="1808973"/>
              <a:ext cx="789301" cy="711679"/>
              <a:chOff x="3696385" y="1760636"/>
              <a:chExt cx="2543112" cy="2381264"/>
            </a:xfrm>
          </p:grpSpPr>
          <p:sp>
            <p:nvSpPr>
              <p:cNvPr id="49" name="矩形 48">
                <a:extLst>
                  <a:ext uri="{FF2B5EF4-FFF2-40B4-BE49-F238E27FC236}">
                    <a16:creationId xmlns="" xmlns:a16="http://schemas.microsoft.com/office/drawing/2014/main" id="{B22ACA0B-11A1-4D13-B40C-9AD883469973}"/>
                  </a:ext>
                </a:extLst>
              </p:cNvPr>
              <p:cNvSpPr/>
              <p:nvPr/>
            </p:nvSpPr>
            <p:spPr>
              <a:xfrm>
                <a:off x="3735142" y="1760636"/>
                <a:ext cx="2379374" cy="2381264"/>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0" name="矩形 34">
                <a:extLst>
                  <a:ext uri="{FF2B5EF4-FFF2-40B4-BE49-F238E27FC236}">
                    <a16:creationId xmlns="" xmlns:a16="http://schemas.microsoft.com/office/drawing/2014/main" id="{4D1C06AD-E61D-4803-A6C0-D4B597A57AFF}"/>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8" name="文本框 39">
              <a:extLst>
                <a:ext uri="{FF2B5EF4-FFF2-40B4-BE49-F238E27FC236}">
                  <a16:creationId xmlns="" xmlns:a16="http://schemas.microsoft.com/office/drawing/2014/main" id="{D09E2BFA-4604-4B2C-BC31-13BD0543B239}"/>
                </a:ext>
              </a:extLst>
            </p:cNvPr>
            <p:cNvSpPr txBox="1">
              <a:spLocks noChangeArrowheads="1"/>
            </p:cNvSpPr>
            <p:nvPr/>
          </p:nvSpPr>
          <p:spPr bwMode="auto">
            <a:xfrm>
              <a:off x="2690798" y="1805798"/>
              <a:ext cx="829499"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51" name="组合 42">
            <a:extLst>
              <a:ext uri="{FF2B5EF4-FFF2-40B4-BE49-F238E27FC236}">
                <a16:creationId xmlns="" xmlns:a16="http://schemas.microsoft.com/office/drawing/2014/main" id="{C0978AB4-191F-41FA-A23B-E003451AC8DD}"/>
              </a:ext>
            </a:extLst>
          </p:cNvPr>
          <p:cNvGrpSpPr>
            <a:grpSpLocks/>
          </p:cNvGrpSpPr>
          <p:nvPr/>
        </p:nvGrpSpPr>
        <p:grpSpPr bwMode="auto">
          <a:xfrm>
            <a:off x="4765366" y="2714732"/>
            <a:ext cx="2830970" cy="393701"/>
            <a:chOff x="3859762" y="1809521"/>
            <a:chExt cx="5116559" cy="711133"/>
          </a:xfrm>
        </p:grpSpPr>
        <p:grpSp>
          <p:nvGrpSpPr>
            <p:cNvPr id="52" name="组合 36">
              <a:extLst>
                <a:ext uri="{FF2B5EF4-FFF2-40B4-BE49-F238E27FC236}">
                  <a16:creationId xmlns="" xmlns:a16="http://schemas.microsoft.com/office/drawing/2014/main" id="{FCB9290B-C1B3-4752-A075-D36C8028245D}"/>
                </a:ext>
              </a:extLst>
            </p:cNvPr>
            <p:cNvGrpSpPr>
              <a:grpSpLocks/>
            </p:cNvGrpSpPr>
            <p:nvPr/>
          </p:nvGrpSpPr>
          <p:grpSpPr bwMode="auto">
            <a:xfrm>
              <a:off x="3859762" y="1809521"/>
              <a:ext cx="5116559" cy="711133"/>
              <a:chOff x="3856314" y="1762464"/>
              <a:chExt cx="2383183" cy="2379436"/>
            </a:xfrm>
          </p:grpSpPr>
          <p:sp>
            <p:nvSpPr>
              <p:cNvPr id="54" name="矩形 53">
                <a:extLst>
                  <a:ext uri="{FF2B5EF4-FFF2-40B4-BE49-F238E27FC236}">
                    <a16:creationId xmlns="" xmlns:a16="http://schemas.microsoft.com/office/drawing/2014/main" id="{F5F76EE4-04D3-418B-8DA8-818974B0FB6E}"/>
                  </a:ext>
                </a:extLst>
              </p:cNvPr>
              <p:cNvSpPr/>
              <p:nvPr/>
            </p:nvSpPr>
            <p:spPr>
              <a:xfrm>
                <a:off x="3856314" y="1763631"/>
                <a:ext cx="2379486" cy="2378269"/>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5" name="矩形 34">
                <a:extLst>
                  <a:ext uri="{FF2B5EF4-FFF2-40B4-BE49-F238E27FC236}">
                    <a16:creationId xmlns="" xmlns:a16="http://schemas.microsoft.com/office/drawing/2014/main" id="{1FF408F0-61ED-47C8-A5E0-C51987E5125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3" name="矩形 52">
              <a:extLst>
                <a:ext uri="{FF2B5EF4-FFF2-40B4-BE49-F238E27FC236}">
                  <a16:creationId xmlns="" xmlns:a16="http://schemas.microsoft.com/office/drawing/2014/main" id="{E7017ACA-3468-4704-B970-A94B4003D150}"/>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成功项目展示</a:t>
              </a:r>
            </a:p>
          </p:txBody>
        </p:sp>
      </p:grpSp>
      <p:grpSp>
        <p:nvGrpSpPr>
          <p:cNvPr id="56" name="组合 41">
            <a:extLst>
              <a:ext uri="{FF2B5EF4-FFF2-40B4-BE49-F238E27FC236}">
                <a16:creationId xmlns="" xmlns:a16="http://schemas.microsoft.com/office/drawing/2014/main" id="{24A8EF47-A6D5-4939-B823-9C7417F5B034}"/>
              </a:ext>
            </a:extLst>
          </p:cNvPr>
          <p:cNvGrpSpPr>
            <a:grpSpLocks/>
          </p:cNvGrpSpPr>
          <p:nvPr/>
        </p:nvGrpSpPr>
        <p:grpSpPr bwMode="auto">
          <a:xfrm>
            <a:off x="4121237" y="3268513"/>
            <a:ext cx="450764" cy="400110"/>
            <a:chOff x="2705295" y="1805798"/>
            <a:chExt cx="815006" cy="723619"/>
          </a:xfrm>
        </p:grpSpPr>
        <p:grpSp>
          <p:nvGrpSpPr>
            <p:cNvPr id="57" name="组合 35">
              <a:extLst>
                <a:ext uri="{FF2B5EF4-FFF2-40B4-BE49-F238E27FC236}">
                  <a16:creationId xmlns="" xmlns:a16="http://schemas.microsoft.com/office/drawing/2014/main" id="{E44626B5-2C28-4132-B624-A452CC79C2FB}"/>
                </a:ext>
              </a:extLst>
            </p:cNvPr>
            <p:cNvGrpSpPr>
              <a:grpSpLocks/>
            </p:cNvGrpSpPr>
            <p:nvPr/>
          </p:nvGrpSpPr>
          <p:grpSpPr bwMode="auto">
            <a:xfrm>
              <a:off x="2727102" y="1809520"/>
              <a:ext cx="789301" cy="711133"/>
              <a:chOff x="3696385" y="1762464"/>
              <a:chExt cx="2543112" cy="2379436"/>
            </a:xfrm>
          </p:grpSpPr>
          <p:sp>
            <p:nvSpPr>
              <p:cNvPr id="59" name="矩形 58">
                <a:extLst>
                  <a:ext uri="{FF2B5EF4-FFF2-40B4-BE49-F238E27FC236}">
                    <a16:creationId xmlns="" xmlns:a16="http://schemas.microsoft.com/office/drawing/2014/main" id="{7E8716D7-686B-4734-9BA4-F817D81CAB7F}"/>
                  </a:ext>
                </a:extLst>
              </p:cNvPr>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0" name="矩形 34">
                <a:extLst>
                  <a:ext uri="{FF2B5EF4-FFF2-40B4-BE49-F238E27FC236}">
                    <a16:creationId xmlns="" xmlns:a16="http://schemas.microsoft.com/office/drawing/2014/main" id="{8C1D9D7D-4591-4295-9920-8ACAECFD65D5}"/>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8" name="文本框 39">
              <a:extLst>
                <a:ext uri="{FF2B5EF4-FFF2-40B4-BE49-F238E27FC236}">
                  <a16:creationId xmlns="" xmlns:a16="http://schemas.microsoft.com/office/drawing/2014/main" id="{783A6799-CE17-441E-991D-FFE8E7A2BA5B}"/>
                </a:ext>
              </a:extLst>
            </p:cNvPr>
            <p:cNvSpPr txBox="1">
              <a:spLocks noChangeArrowheads="1"/>
            </p:cNvSpPr>
            <p:nvPr/>
          </p:nvSpPr>
          <p:spPr bwMode="auto">
            <a:xfrm>
              <a:off x="2705295" y="1805798"/>
              <a:ext cx="815006"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1" name="组合 42">
            <a:extLst>
              <a:ext uri="{FF2B5EF4-FFF2-40B4-BE49-F238E27FC236}">
                <a16:creationId xmlns="" xmlns:a16="http://schemas.microsoft.com/office/drawing/2014/main" id="{9328547F-1F8F-4112-A2E8-518F86BABC02}"/>
              </a:ext>
            </a:extLst>
          </p:cNvPr>
          <p:cNvGrpSpPr>
            <a:grpSpLocks/>
          </p:cNvGrpSpPr>
          <p:nvPr/>
        </p:nvGrpSpPr>
        <p:grpSpPr bwMode="auto">
          <a:xfrm>
            <a:off x="4765366" y="3270076"/>
            <a:ext cx="2830970" cy="393701"/>
            <a:chOff x="3859762" y="1809521"/>
            <a:chExt cx="5116559" cy="711133"/>
          </a:xfrm>
        </p:grpSpPr>
        <p:grpSp>
          <p:nvGrpSpPr>
            <p:cNvPr id="62" name="组合 36">
              <a:extLst>
                <a:ext uri="{FF2B5EF4-FFF2-40B4-BE49-F238E27FC236}">
                  <a16:creationId xmlns="" xmlns:a16="http://schemas.microsoft.com/office/drawing/2014/main" id="{D05C159F-61B3-4910-A37A-D078D5C8BC60}"/>
                </a:ext>
              </a:extLst>
            </p:cNvPr>
            <p:cNvGrpSpPr>
              <a:grpSpLocks/>
            </p:cNvGrpSpPr>
            <p:nvPr/>
          </p:nvGrpSpPr>
          <p:grpSpPr bwMode="auto">
            <a:xfrm>
              <a:off x="3859762" y="1809521"/>
              <a:ext cx="5116559" cy="711133"/>
              <a:chOff x="3856314" y="1762464"/>
              <a:chExt cx="2383183" cy="2379436"/>
            </a:xfrm>
          </p:grpSpPr>
          <p:sp>
            <p:nvSpPr>
              <p:cNvPr id="64" name="矩形 63">
                <a:extLst>
                  <a:ext uri="{FF2B5EF4-FFF2-40B4-BE49-F238E27FC236}">
                    <a16:creationId xmlns="" xmlns:a16="http://schemas.microsoft.com/office/drawing/2014/main" id="{ADFA5743-3A42-48AB-8586-26112629A971}"/>
                  </a:ext>
                </a:extLst>
              </p:cNvPr>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5" name="矩形 34">
                <a:extLst>
                  <a:ext uri="{FF2B5EF4-FFF2-40B4-BE49-F238E27FC236}">
                    <a16:creationId xmlns="" xmlns:a16="http://schemas.microsoft.com/office/drawing/2014/main" id="{60F8EA33-2480-44B5-B3FF-D2BC5E3F1BB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63" name="矩形 62">
              <a:extLst>
                <a:ext uri="{FF2B5EF4-FFF2-40B4-BE49-F238E27FC236}">
                  <a16:creationId xmlns="" xmlns:a16="http://schemas.microsoft.com/office/drawing/2014/main" id="{7B779289-34AC-4EFF-B43A-D5D228DBE217}"/>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明年工作计划</a:t>
              </a:r>
            </a:p>
          </p:txBody>
        </p:sp>
      </p:grpSp>
      <p:sp>
        <p:nvSpPr>
          <p:cNvPr id="18" name="MH_Others_1"/>
          <p:cNvSpPr txBox="1"/>
          <p:nvPr>
            <p:custDataLst>
              <p:tags r:id="rId1"/>
            </p:custDataLst>
          </p:nvPr>
        </p:nvSpPr>
        <p:spPr>
          <a:xfrm>
            <a:off x="1824664" y="1166147"/>
            <a:ext cx="923330" cy="2698377"/>
          </a:xfrm>
          <a:prstGeom prst="rect">
            <a:avLst/>
          </a:prstGeom>
          <a:noFill/>
        </p:spPr>
        <p:txBody>
          <a:bodyPr vert="eaVert" wrap="square" lIns="0" tIns="0" rIns="0" bIns="0" rtlCol="0" anchor="ctr" anchorCtr="0">
            <a:spAutoFit/>
          </a:bodyPr>
          <a:lstStyle/>
          <a:p>
            <a:pPr algn="ct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2"/>
            </p:custDataLst>
          </p:nvPr>
        </p:nvSpPr>
        <p:spPr>
          <a:xfrm rot="5400000">
            <a:off x="513081" y="2448279"/>
            <a:ext cx="2346166" cy="276999"/>
          </a:xfrm>
          <a:prstGeom prst="rect">
            <a:avLst/>
          </a:prstGeom>
          <a:noFill/>
        </p:spPr>
        <p:txBody>
          <a:bodyPr wrap="square" lIns="0" tIns="0" rIns="0" bIns="0">
            <a:spAutoFit/>
          </a:bodyPr>
          <a:lstStyle/>
          <a:p>
            <a:pPr algn="ctr">
              <a:defRPr/>
            </a:pPr>
            <a:r>
              <a:rPr lang="en-US" altLang="zh-CN"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8625947"/>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par>
                                <p:cTn id="17" presetID="2" presetClass="entr" presetSubtype="8" decel="10000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0-#ppt_w/2"/>
                                          </p:val>
                                        </p:tav>
                                        <p:tav tm="100000">
                                          <p:val>
                                            <p:strVal val="#ppt_x"/>
                                          </p:val>
                                        </p:tav>
                                      </p:tavLst>
                                    </p:anim>
                                    <p:anim calcmode="lin" valueType="num">
                                      <p:cBhvr additive="base">
                                        <p:cTn id="20" dur="750" fill="hold"/>
                                        <p:tgtEl>
                                          <p:spTgt spid="16"/>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750"/>
                                        <p:tgtEl>
                                          <p:spTgt spid="31"/>
                                        </p:tgtEl>
                                      </p:cBhvr>
                                    </p:animEffect>
                                  </p:childTnLst>
                                </p:cTn>
                              </p:par>
                            </p:childTnLst>
                          </p:cTn>
                        </p:par>
                        <p:par>
                          <p:cTn id="24" fill="hold">
                            <p:stCondLst>
                              <p:cond delay="1700"/>
                            </p:stCondLst>
                            <p:childTnLst>
                              <p:par>
                                <p:cTn id="25" presetID="2" presetClass="entr" presetSubtype="8" decel="10000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750" fill="hold"/>
                                        <p:tgtEl>
                                          <p:spTgt spid="36"/>
                                        </p:tgtEl>
                                        <p:attrNameLst>
                                          <p:attrName>ppt_x</p:attrName>
                                        </p:attrNameLst>
                                      </p:cBhvr>
                                      <p:tavLst>
                                        <p:tav tm="0">
                                          <p:val>
                                            <p:strVal val="0-#ppt_w/2"/>
                                          </p:val>
                                        </p:tav>
                                        <p:tav tm="100000">
                                          <p:val>
                                            <p:strVal val="#ppt_x"/>
                                          </p:val>
                                        </p:tav>
                                      </p:tavLst>
                                    </p:anim>
                                    <p:anim calcmode="lin" valueType="num">
                                      <p:cBhvr additive="base">
                                        <p:cTn id="28" dur="750" fill="hold"/>
                                        <p:tgtEl>
                                          <p:spTgt spid="36"/>
                                        </p:tgtEl>
                                        <p:attrNameLst>
                                          <p:attrName>ppt_y</p:attrName>
                                        </p:attrNameLst>
                                      </p:cBhvr>
                                      <p:tavLst>
                                        <p:tav tm="0">
                                          <p:val>
                                            <p:strVal val="#ppt_y"/>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750"/>
                                        <p:tgtEl>
                                          <p:spTgt spid="41"/>
                                        </p:tgtEl>
                                      </p:cBhvr>
                                    </p:animEffect>
                                  </p:childTnLst>
                                </p:cTn>
                              </p:par>
                            </p:childTnLst>
                          </p:cTn>
                        </p:par>
                        <p:par>
                          <p:cTn id="32" fill="hold">
                            <p:stCondLst>
                              <p:cond delay="2450"/>
                            </p:stCondLst>
                            <p:childTnLst>
                              <p:par>
                                <p:cTn id="33" presetID="2" presetClass="entr" presetSubtype="8" decel="100000"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750" fill="hold"/>
                                        <p:tgtEl>
                                          <p:spTgt spid="46"/>
                                        </p:tgtEl>
                                        <p:attrNameLst>
                                          <p:attrName>ppt_x</p:attrName>
                                        </p:attrNameLst>
                                      </p:cBhvr>
                                      <p:tavLst>
                                        <p:tav tm="0">
                                          <p:val>
                                            <p:strVal val="0-#ppt_w/2"/>
                                          </p:val>
                                        </p:tav>
                                        <p:tav tm="100000">
                                          <p:val>
                                            <p:strVal val="#ppt_x"/>
                                          </p:val>
                                        </p:tav>
                                      </p:tavLst>
                                    </p:anim>
                                    <p:anim calcmode="lin" valueType="num">
                                      <p:cBhvr additive="base">
                                        <p:cTn id="36" dur="750" fill="hold"/>
                                        <p:tgtEl>
                                          <p:spTgt spid="46"/>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750"/>
                                        <p:tgtEl>
                                          <p:spTgt spid="51"/>
                                        </p:tgtEl>
                                      </p:cBhvr>
                                    </p:animEffect>
                                  </p:childTnLst>
                                </p:cTn>
                              </p:par>
                            </p:childTnLst>
                          </p:cTn>
                        </p:par>
                        <p:par>
                          <p:cTn id="40" fill="hold">
                            <p:stCondLst>
                              <p:cond delay="3200"/>
                            </p:stCondLst>
                            <p:childTnLst>
                              <p:par>
                                <p:cTn id="41" presetID="2" presetClass="entr" presetSubtype="8" decel="100000"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750" fill="hold"/>
                                        <p:tgtEl>
                                          <p:spTgt spid="56"/>
                                        </p:tgtEl>
                                        <p:attrNameLst>
                                          <p:attrName>ppt_x</p:attrName>
                                        </p:attrNameLst>
                                      </p:cBhvr>
                                      <p:tavLst>
                                        <p:tav tm="0">
                                          <p:val>
                                            <p:strVal val="0-#ppt_w/2"/>
                                          </p:val>
                                        </p:tav>
                                        <p:tav tm="100000">
                                          <p:val>
                                            <p:strVal val="#ppt_x"/>
                                          </p:val>
                                        </p:tav>
                                      </p:tavLst>
                                    </p:anim>
                                    <p:anim calcmode="lin" valueType="num">
                                      <p:cBhvr additive="base">
                                        <p:cTn id="44" dur="750" fill="hold"/>
                                        <p:tgtEl>
                                          <p:spTgt spid="56"/>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ounded Rectangle 95"/>
          <p:cNvSpPr/>
          <p:nvPr/>
        </p:nvSpPr>
        <p:spPr bwMode="auto">
          <a:xfrm>
            <a:off x="1194254" y="2872085"/>
            <a:ext cx="905454" cy="304800"/>
          </a:xfrm>
          <a:prstGeom prst="roundRect">
            <a:avLst>
              <a:gd name="adj" fmla="val 47917"/>
            </a:avLst>
          </a:prstGeom>
          <a:solidFill>
            <a:schemeClr val="accent1"/>
          </a:solidFill>
          <a:ln w="9525">
            <a:noFill/>
            <a:round/>
            <a:headEnd/>
            <a:tailEnd/>
          </a:ln>
        </p:spPr>
        <p:txBody>
          <a:bodyPr vert="horz" wrap="square" lIns="91433" tIns="45717" rIns="91433" bIns="45717" numCol="1" rtlCol="0" anchor="ctr" anchorCtr="0" compatLnSpc="1">
            <a:prstTxWarp prst="textNoShape">
              <a:avLst/>
            </a:prstTxWarp>
          </a:bodyPr>
          <a:lstStyle/>
          <a:p>
            <a:pPr algn="ct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p>
        </p:txBody>
      </p:sp>
      <p:sp>
        <p:nvSpPr>
          <p:cNvPr id="97" name="Rounded Rectangle 96"/>
          <p:cNvSpPr/>
          <p:nvPr/>
        </p:nvSpPr>
        <p:spPr bwMode="auto">
          <a:xfrm>
            <a:off x="2656763" y="2872085"/>
            <a:ext cx="905454" cy="304800"/>
          </a:xfrm>
          <a:prstGeom prst="roundRect">
            <a:avLst>
              <a:gd name="adj" fmla="val 47917"/>
            </a:avLst>
          </a:prstGeom>
          <a:solidFill>
            <a:schemeClr val="accent2"/>
          </a:solidFill>
          <a:ln w="9525">
            <a:noFill/>
            <a:round/>
            <a:headEnd/>
            <a:tailEnd/>
          </a:ln>
        </p:spPr>
        <p:txBody>
          <a:bodyPr vert="horz" wrap="square" lIns="91433" tIns="45717" rIns="91433" bIns="45717" numCol="1" rtlCol="0" anchor="ctr" anchorCtr="0" compatLnSpc="1">
            <a:prstTxWarp prst="textNoShape">
              <a:avLst/>
            </a:prstTxWarp>
          </a:bodyPr>
          <a:lstStyle/>
          <a:p>
            <a:pPr algn="ct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2011</a:t>
            </a:r>
          </a:p>
        </p:txBody>
      </p:sp>
      <p:sp>
        <p:nvSpPr>
          <p:cNvPr id="98" name="Rounded Rectangle 97"/>
          <p:cNvSpPr/>
          <p:nvPr/>
        </p:nvSpPr>
        <p:spPr bwMode="auto">
          <a:xfrm>
            <a:off x="4146207" y="2872085"/>
            <a:ext cx="905454" cy="304800"/>
          </a:xfrm>
          <a:prstGeom prst="roundRect">
            <a:avLst>
              <a:gd name="adj" fmla="val 47917"/>
            </a:avLst>
          </a:prstGeom>
          <a:solidFill>
            <a:schemeClr val="accent3"/>
          </a:solidFill>
          <a:ln w="9525">
            <a:noFill/>
            <a:round/>
            <a:headEnd/>
            <a:tailEnd/>
          </a:ln>
        </p:spPr>
        <p:txBody>
          <a:bodyPr vert="horz" wrap="square" lIns="91433" tIns="45717" rIns="91433" bIns="45717" numCol="1" rtlCol="0" anchor="ctr" anchorCtr="0" compatLnSpc="1">
            <a:prstTxWarp prst="textNoShape">
              <a:avLst/>
            </a:prstTxWarp>
          </a:bodyPr>
          <a:lstStyle/>
          <a:p>
            <a:pPr algn="ct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p>
        </p:txBody>
      </p:sp>
      <p:sp>
        <p:nvSpPr>
          <p:cNvPr id="99" name="Rounded Rectangle 98"/>
          <p:cNvSpPr/>
          <p:nvPr/>
        </p:nvSpPr>
        <p:spPr bwMode="auto">
          <a:xfrm>
            <a:off x="5605172" y="2872085"/>
            <a:ext cx="905454" cy="304800"/>
          </a:xfrm>
          <a:prstGeom prst="roundRect">
            <a:avLst>
              <a:gd name="adj" fmla="val 47917"/>
            </a:avLst>
          </a:prstGeom>
          <a:solidFill>
            <a:schemeClr val="accent4"/>
          </a:solidFill>
          <a:ln w="9525">
            <a:noFill/>
            <a:round/>
            <a:headEnd/>
            <a:tailEnd/>
          </a:ln>
        </p:spPr>
        <p:txBody>
          <a:bodyPr vert="horz" wrap="square" lIns="91433" tIns="45717" rIns="91433" bIns="45717" numCol="1" rtlCol="0" anchor="ctr" anchorCtr="0" compatLnSpc="1">
            <a:prstTxWarp prst="textNoShape">
              <a:avLst/>
            </a:prstTxWarp>
          </a:bodyPr>
          <a:lstStyle/>
          <a:p>
            <a:pPr algn="ct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2014</a:t>
            </a:r>
          </a:p>
        </p:txBody>
      </p:sp>
      <p:sp>
        <p:nvSpPr>
          <p:cNvPr id="100" name="Rounded Rectangle 99"/>
          <p:cNvSpPr/>
          <p:nvPr/>
        </p:nvSpPr>
        <p:spPr bwMode="auto">
          <a:xfrm>
            <a:off x="7070093" y="2872085"/>
            <a:ext cx="905454" cy="304800"/>
          </a:xfrm>
          <a:prstGeom prst="roundRect">
            <a:avLst>
              <a:gd name="adj" fmla="val 47917"/>
            </a:avLst>
          </a:prstGeom>
          <a:solidFill>
            <a:schemeClr val="accent5"/>
          </a:solidFill>
          <a:ln w="9525">
            <a:noFill/>
            <a:round/>
            <a:headEnd/>
            <a:tailEnd/>
          </a:ln>
        </p:spPr>
        <p:txBody>
          <a:bodyPr vert="horz" wrap="square" lIns="91433" tIns="45717" rIns="91433" bIns="45717" numCol="1" rtlCol="0" anchor="ctr" anchorCtr="0" compatLnSpc="1">
            <a:prstTxWarp prst="textNoShape">
              <a:avLst/>
            </a:prstTxWarp>
          </a:bodyPr>
          <a:lstStyle/>
          <a:p>
            <a:pPr algn="ct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2015</a:t>
            </a:r>
          </a:p>
        </p:txBody>
      </p:sp>
      <p:sp>
        <p:nvSpPr>
          <p:cNvPr id="101" name="TextBox 100"/>
          <p:cNvSpPr txBox="1"/>
          <p:nvPr/>
        </p:nvSpPr>
        <p:spPr>
          <a:xfrm>
            <a:off x="912997" y="3323332"/>
            <a:ext cx="1419725" cy="1007453"/>
          </a:xfrm>
          <a:prstGeom prst="rect">
            <a:avLst/>
          </a:prstGeom>
          <a:noFill/>
        </p:spPr>
        <p:txBody>
          <a:bodyPr wrap="square" lIns="65023" tIns="32511" rIns="65023" bIns="32511" rtlCol="0">
            <a:spAutoFit/>
          </a:bodyPr>
          <a:lstStyle/>
          <a:p>
            <a:pPr algn="ctr">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gn="just" defTabSz="914353">
              <a:lnSpc>
                <a:spcPct val="15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TextBox 101"/>
          <p:cNvSpPr txBox="1"/>
          <p:nvPr/>
        </p:nvSpPr>
        <p:spPr>
          <a:xfrm>
            <a:off x="2378588" y="3323332"/>
            <a:ext cx="1419725" cy="1007453"/>
          </a:xfrm>
          <a:prstGeom prst="rect">
            <a:avLst/>
          </a:prstGeom>
          <a:noFill/>
        </p:spPr>
        <p:txBody>
          <a:bodyPr wrap="square" lIns="65023" tIns="32511" rIns="65023" bIns="32511" rtlCol="0">
            <a:spAutoFit/>
          </a:bodyPr>
          <a:lstStyle/>
          <a:p>
            <a:pPr algn="ctr">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gn="just" defTabSz="914353">
              <a:lnSpc>
                <a:spcPct val="15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102"/>
          <p:cNvSpPr txBox="1"/>
          <p:nvPr/>
        </p:nvSpPr>
        <p:spPr>
          <a:xfrm>
            <a:off x="3844180" y="3323332"/>
            <a:ext cx="1419725" cy="1007453"/>
          </a:xfrm>
          <a:prstGeom prst="rect">
            <a:avLst/>
          </a:prstGeom>
          <a:noFill/>
        </p:spPr>
        <p:txBody>
          <a:bodyPr wrap="square" lIns="65023" tIns="32511" rIns="65023" bIns="32511" rtlCol="0">
            <a:spAutoFit/>
          </a:bodyPr>
          <a:lstStyle/>
          <a:p>
            <a:pPr algn="ctr">
              <a:lnSpc>
                <a:spcPct val="150000"/>
              </a:lnSpc>
            </a:pPr>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gn="just" defTabSz="914353">
              <a:lnSpc>
                <a:spcPct val="15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TextBox 103"/>
          <p:cNvSpPr txBox="1"/>
          <p:nvPr/>
        </p:nvSpPr>
        <p:spPr>
          <a:xfrm>
            <a:off x="5309771" y="3323332"/>
            <a:ext cx="1419725" cy="1007453"/>
          </a:xfrm>
          <a:prstGeom prst="rect">
            <a:avLst/>
          </a:prstGeom>
          <a:noFill/>
        </p:spPr>
        <p:txBody>
          <a:bodyPr wrap="square" lIns="65023" tIns="32511" rIns="65023" bIns="32511" rtlCol="0">
            <a:spAutoFit/>
          </a:bodyPr>
          <a:lstStyle/>
          <a:p>
            <a:pPr algn="ctr">
              <a:lnSpc>
                <a:spcPct val="150000"/>
              </a:lnSpc>
            </a:pPr>
            <a:r>
              <a:rPr lang="zh-CN" alt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gn="just" defTabSz="914353">
              <a:lnSpc>
                <a:spcPct val="15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TextBox 104"/>
          <p:cNvSpPr txBox="1"/>
          <p:nvPr/>
        </p:nvSpPr>
        <p:spPr>
          <a:xfrm>
            <a:off x="6775364" y="3323332"/>
            <a:ext cx="1419725" cy="1007453"/>
          </a:xfrm>
          <a:prstGeom prst="rect">
            <a:avLst/>
          </a:prstGeom>
          <a:noFill/>
        </p:spPr>
        <p:txBody>
          <a:bodyPr wrap="square" lIns="65023" tIns="32511" rIns="65023" bIns="32511" rtlCol="0">
            <a:spAutoFit/>
          </a:bodyPr>
          <a:lstStyle/>
          <a:p>
            <a:pPr algn="ctr">
              <a:lnSpc>
                <a:spcPct val="150000"/>
              </a:lnSpc>
            </a:pPr>
            <a:r>
              <a:rPr lang="zh-CN" altLang="en-US"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a:p>
            <a:pPr algn="just" defTabSz="914353">
              <a:lnSpc>
                <a:spcPct val="15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43" name="Chart 42"/>
          <p:cNvGraphicFramePr/>
          <p:nvPr/>
        </p:nvGraphicFramePr>
        <p:xfrm>
          <a:off x="745303" y="1500485"/>
          <a:ext cx="1571415" cy="12920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4" name="Chart 43"/>
          <p:cNvGraphicFramePr/>
          <p:nvPr/>
        </p:nvGraphicFramePr>
        <p:xfrm>
          <a:off x="2237351" y="1500485"/>
          <a:ext cx="1571415" cy="129202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5" name="Chart 44"/>
          <p:cNvGraphicFramePr/>
          <p:nvPr/>
        </p:nvGraphicFramePr>
        <p:xfrm>
          <a:off x="3729399" y="1500485"/>
          <a:ext cx="1571415" cy="129202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6" name="Chart 45"/>
          <p:cNvGraphicFramePr/>
          <p:nvPr/>
        </p:nvGraphicFramePr>
        <p:xfrm>
          <a:off x="5221447" y="1500485"/>
          <a:ext cx="1571415" cy="129202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 name="Chart 46"/>
          <p:cNvGraphicFramePr/>
          <p:nvPr/>
        </p:nvGraphicFramePr>
        <p:xfrm>
          <a:off x="6713494" y="1500485"/>
          <a:ext cx="1571415" cy="1292022"/>
        </p:xfrm>
        <a:graphic>
          <a:graphicData uri="http://schemas.openxmlformats.org/drawingml/2006/chart">
            <c:chart xmlns:c="http://schemas.openxmlformats.org/drawingml/2006/chart" xmlns:r="http://schemas.openxmlformats.org/officeDocument/2006/relationships" r:id="rId7"/>
          </a:graphicData>
        </a:graphic>
      </p:graphicFrame>
      <p:grpSp>
        <p:nvGrpSpPr>
          <p:cNvPr id="2" name="Group 33"/>
          <p:cNvGrpSpPr/>
          <p:nvPr/>
        </p:nvGrpSpPr>
        <p:grpSpPr>
          <a:xfrm>
            <a:off x="1940505" y="1546892"/>
            <a:ext cx="345622" cy="288034"/>
            <a:chOff x="6703460" y="2542946"/>
            <a:chExt cx="345641" cy="288035"/>
          </a:xfrm>
        </p:grpSpPr>
        <p:sp>
          <p:nvSpPr>
            <p:cNvPr id="49" name="Down Arrow Callout 48"/>
            <p:cNvSpPr/>
            <p:nvPr/>
          </p:nvSpPr>
          <p:spPr>
            <a:xfrm>
              <a:off x="6703460" y="2542946"/>
              <a:ext cx="345641" cy="288035"/>
            </a:xfrm>
            <a:prstGeom prst="downArrowCallout">
              <a:avLst>
                <a:gd name="adj1" fmla="val 25000"/>
                <a:gd name="adj2" fmla="val 25000"/>
                <a:gd name="adj3" fmla="val 25000"/>
                <a:gd name="adj4" fmla="val 7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6748604" y="2566144"/>
              <a:ext cx="255355" cy="153213"/>
            </a:xfrm>
            <a:prstGeom prst="rect">
              <a:avLst/>
            </a:prstGeom>
          </p:spPr>
          <p:txBody>
            <a:bodyPr wrap="none" lIns="0" tIns="0" rIns="0" bIns="0" anchor="ctr">
              <a:spAutoFit/>
            </a:bodyPr>
            <a:lstStyle/>
            <a:p>
              <a:pPr algn="ctr"/>
              <a:r>
                <a:rPr lang="en-US" sz="1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grpSp>
        <p:nvGrpSpPr>
          <p:cNvPr id="3" name="Group 34"/>
          <p:cNvGrpSpPr/>
          <p:nvPr/>
        </p:nvGrpSpPr>
        <p:grpSpPr>
          <a:xfrm>
            <a:off x="3393573" y="1546892"/>
            <a:ext cx="345622" cy="288034"/>
            <a:chOff x="6703460" y="2542946"/>
            <a:chExt cx="345641" cy="288035"/>
          </a:xfrm>
        </p:grpSpPr>
        <p:sp>
          <p:nvSpPr>
            <p:cNvPr id="52" name="Down Arrow Callout 51"/>
            <p:cNvSpPr/>
            <p:nvPr/>
          </p:nvSpPr>
          <p:spPr>
            <a:xfrm>
              <a:off x="6703460" y="2542946"/>
              <a:ext cx="345641" cy="288035"/>
            </a:xfrm>
            <a:prstGeom prst="downArrowCallout">
              <a:avLst>
                <a:gd name="adj1" fmla="val 25000"/>
                <a:gd name="adj2" fmla="val 25000"/>
                <a:gd name="adj3" fmla="val 25000"/>
                <a:gd name="adj4" fmla="val 7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6748605" y="2566144"/>
              <a:ext cx="255355" cy="153213"/>
            </a:xfrm>
            <a:prstGeom prst="rect">
              <a:avLst/>
            </a:prstGeom>
          </p:spPr>
          <p:txBody>
            <a:bodyPr wrap="none" lIns="0" tIns="0" rIns="0" bIns="0" anchor="ctr">
              <a:spAutoFit/>
            </a:bodyPr>
            <a:lstStyle/>
            <a:p>
              <a:pPr algn="ctr"/>
              <a:r>
                <a:rPr lang="en-US" sz="1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grpSp>
      <p:grpSp>
        <p:nvGrpSpPr>
          <p:cNvPr id="4" name="Group 37"/>
          <p:cNvGrpSpPr/>
          <p:nvPr/>
        </p:nvGrpSpPr>
        <p:grpSpPr>
          <a:xfrm>
            <a:off x="4846643" y="1546892"/>
            <a:ext cx="345622" cy="288034"/>
            <a:chOff x="6703460" y="2542946"/>
            <a:chExt cx="345641" cy="288035"/>
          </a:xfrm>
        </p:grpSpPr>
        <p:sp>
          <p:nvSpPr>
            <p:cNvPr id="55" name="Down Arrow Callout 54"/>
            <p:cNvSpPr/>
            <p:nvPr/>
          </p:nvSpPr>
          <p:spPr>
            <a:xfrm>
              <a:off x="6703460" y="2542946"/>
              <a:ext cx="345641" cy="288035"/>
            </a:xfrm>
            <a:prstGeom prst="downArrowCallout">
              <a:avLst>
                <a:gd name="adj1" fmla="val 25000"/>
                <a:gd name="adj2" fmla="val 25000"/>
                <a:gd name="adj3" fmla="val 25000"/>
                <a:gd name="adj4" fmla="val 7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6748604" y="2566144"/>
              <a:ext cx="255355" cy="153213"/>
            </a:xfrm>
            <a:prstGeom prst="rect">
              <a:avLst/>
            </a:prstGeom>
          </p:spPr>
          <p:txBody>
            <a:bodyPr wrap="none" lIns="0" tIns="0" rIns="0" bIns="0" anchor="ctr">
              <a:spAutoFit/>
            </a:bodyPr>
            <a:lstStyle/>
            <a:p>
              <a:pPr algn="ctr"/>
              <a:r>
                <a:rPr lang="en-US" sz="1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5" name="Group 40"/>
          <p:cNvGrpSpPr/>
          <p:nvPr/>
        </p:nvGrpSpPr>
        <p:grpSpPr>
          <a:xfrm>
            <a:off x="7752783" y="1546892"/>
            <a:ext cx="345622" cy="288034"/>
            <a:chOff x="6703460" y="2542946"/>
            <a:chExt cx="345641" cy="288035"/>
          </a:xfrm>
        </p:grpSpPr>
        <p:sp>
          <p:nvSpPr>
            <p:cNvPr id="58" name="Down Arrow Callout 57"/>
            <p:cNvSpPr/>
            <p:nvPr/>
          </p:nvSpPr>
          <p:spPr>
            <a:xfrm>
              <a:off x="6703460" y="2542946"/>
              <a:ext cx="345641" cy="288035"/>
            </a:xfrm>
            <a:prstGeom prst="downArrowCallout">
              <a:avLst>
                <a:gd name="adj1" fmla="val 25000"/>
                <a:gd name="adj2" fmla="val 25000"/>
                <a:gd name="adj3" fmla="val 25000"/>
                <a:gd name="adj4"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6748605" y="2566144"/>
              <a:ext cx="255355" cy="153213"/>
            </a:xfrm>
            <a:prstGeom prst="rect">
              <a:avLst/>
            </a:prstGeom>
          </p:spPr>
          <p:txBody>
            <a:bodyPr wrap="none" lIns="0" tIns="0" rIns="0" bIns="0" anchor="ctr">
              <a:spAutoFit/>
            </a:bodyPr>
            <a:lstStyle/>
            <a:p>
              <a:pPr algn="ctr"/>
              <a:r>
                <a:rPr lang="en-US" sz="1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grpSp>
        <p:nvGrpSpPr>
          <p:cNvPr id="6" name="Group 37"/>
          <p:cNvGrpSpPr/>
          <p:nvPr/>
        </p:nvGrpSpPr>
        <p:grpSpPr>
          <a:xfrm>
            <a:off x="6299712" y="1546892"/>
            <a:ext cx="345622" cy="288034"/>
            <a:chOff x="6703460" y="2542946"/>
            <a:chExt cx="345641" cy="288035"/>
          </a:xfrm>
        </p:grpSpPr>
        <p:sp>
          <p:nvSpPr>
            <p:cNvPr id="62" name="Down Arrow Callout 61"/>
            <p:cNvSpPr/>
            <p:nvPr/>
          </p:nvSpPr>
          <p:spPr>
            <a:xfrm>
              <a:off x="6703460" y="2542946"/>
              <a:ext cx="345641" cy="288035"/>
            </a:xfrm>
            <a:prstGeom prst="downArrowCallout">
              <a:avLst>
                <a:gd name="adj1" fmla="val 25000"/>
                <a:gd name="adj2" fmla="val 25000"/>
                <a:gd name="adj3" fmla="val 25000"/>
                <a:gd name="adj4" fmla="val 7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6748604" y="2566144"/>
              <a:ext cx="255355" cy="153213"/>
            </a:xfrm>
            <a:prstGeom prst="rect">
              <a:avLst/>
            </a:prstGeom>
          </p:spPr>
          <p:txBody>
            <a:bodyPr wrap="none" lIns="0" tIns="0" rIns="0" bIns="0" anchor="ctr">
              <a:spAutoFit/>
            </a:bodyPr>
            <a:lstStyle/>
            <a:p>
              <a:pPr algn="ctr"/>
              <a:r>
                <a:rPr lang="en-US" sz="1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grpSp>
    </p:spTree>
    <p:extLst>
      <p:ext uri="{BB962C8B-B14F-4D97-AF65-F5344CB8AC3E}">
        <p14:creationId xmlns:p14="http://schemas.microsoft.com/office/powerpoint/2010/main" val="37532918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53" presetClass="entr" presetSubtype="0" fill="hold" grpId="0"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p:cTn id="17" dur="500" fill="hold"/>
                                        <p:tgtEl>
                                          <p:spTgt spid="96"/>
                                        </p:tgtEl>
                                        <p:attrNameLst>
                                          <p:attrName>ppt_w</p:attrName>
                                        </p:attrNameLst>
                                      </p:cBhvr>
                                      <p:tavLst>
                                        <p:tav tm="0">
                                          <p:val>
                                            <p:fltVal val="0"/>
                                          </p:val>
                                        </p:tav>
                                        <p:tav tm="100000">
                                          <p:val>
                                            <p:strVal val="#ppt_w"/>
                                          </p:val>
                                        </p:tav>
                                      </p:tavLst>
                                    </p:anim>
                                    <p:anim calcmode="lin" valueType="num">
                                      <p:cBhvr>
                                        <p:cTn id="18" dur="500" fill="hold"/>
                                        <p:tgtEl>
                                          <p:spTgt spid="96"/>
                                        </p:tgtEl>
                                        <p:attrNameLst>
                                          <p:attrName>ppt_h</p:attrName>
                                        </p:attrNameLst>
                                      </p:cBhvr>
                                      <p:tavLst>
                                        <p:tav tm="0">
                                          <p:val>
                                            <p:fltVal val="0"/>
                                          </p:val>
                                        </p:tav>
                                        <p:tav tm="100000">
                                          <p:val>
                                            <p:strVal val="#ppt_h"/>
                                          </p:val>
                                        </p:tav>
                                      </p:tavLst>
                                    </p:anim>
                                    <p:animEffect transition="in" filter="fade">
                                      <p:cBhvr>
                                        <p:cTn id="19" dur="500"/>
                                        <p:tgtEl>
                                          <p:spTgt spid="9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wipe(down)">
                                      <p:cBhvr>
                                        <p:cTn id="22" dur="500"/>
                                        <p:tgtEl>
                                          <p:spTgt spid="101"/>
                                        </p:tgtEl>
                                      </p:cBhvr>
                                    </p:animEffect>
                                  </p:childTnLst>
                                </p:cTn>
                              </p:par>
                            </p:childTnLst>
                          </p:cTn>
                        </p:par>
                        <p:par>
                          <p:cTn id="23" fill="hold">
                            <p:stCondLst>
                              <p:cond delay="10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fill="hold"/>
                                        <p:tgtEl>
                                          <p:spTgt spid="44"/>
                                        </p:tgtEl>
                                        <p:attrNameLst>
                                          <p:attrName>ppt_x</p:attrName>
                                        </p:attrNameLst>
                                      </p:cBhvr>
                                      <p:tavLst>
                                        <p:tav tm="0">
                                          <p:val>
                                            <p:strVal val="#ppt_x"/>
                                          </p:val>
                                        </p:tav>
                                        <p:tav tm="100000">
                                          <p:val>
                                            <p:strVal val="#ppt_x"/>
                                          </p:val>
                                        </p:tav>
                                      </p:tavLst>
                                    </p:anim>
                                    <p:anim calcmode="lin" valueType="num">
                                      <p:cBhvr additive="base">
                                        <p:cTn id="27" dur="500" fill="hold"/>
                                        <p:tgtEl>
                                          <p:spTgt spid="44"/>
                                        </p:tgtEl>
                                        <p:attrNameLst>
                                          <p:attrName>ppt_y</p:attrName>
                                        </p:attrNameLst>
                                      </p:cBhvr>
                                      <p:tavLst>
                                        <p:tav tm="0">
                                          <p:val>
                                            <p:strVal val="1+#ppt_h/2"/>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anim calcmode="lin" valueType="num">
                                      <p:cBhvr>
                                        <p:cTn id="31" dur="500" fill="hold"/>
                                        <p:tgtEl>
                                          <p:spTgt spid="3"/>
                                        </p:tgtEl>
                                        <p:attrNameLst>
                                          <p:attrName>ppt_x</p:attrName>
                                        </p:attrNameLst>
                                      </p:cBhvr>
                                      <p:tavLst>
                                        <p:tav tm="0">
                                          <p:val>
                                            <p:strVal val="#ppt_x"/>
                                          </p:val>
                                        </p:tav>
                                        <p:tav tm="100000">
                                          <p:val>
                                            <p:strVal val="#ppt_x"/>
                                          </p:val>
                                        </p:tav>
                                      </p:tavLst>
                                    </p:anim>
                                    <p:anim calcmode="lin" valueType="num">
                                      <p:cBhvr>
                                        <p:cTn id="32" dur="5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53" presetClass="entr" presetSubtype="0" fill="hold" grpId="0" nodeType="afterEffect">
                                  <p:stCondLst>
                                    <p:cond delay="0"/>
                                  </p:stCondLst>
                                  <p:childTnLst>
                                    <p:set>
                                      <p:cBhvr>
                                        <p:cTn id="35" dur="1" fill="hold">
                                          <p:stCondLst>
                                            <p:cond delay="0"/>
                                          </p:stCondLst>
                                        </p:cTn>
                                        <p:tgtEl>
                                          <p:spTgt spid="97"/>
                                        </p:tgtEl>
                                        <p:attrNameLst>
                                          <p:attrName>style.visibility</p:attrName>
                                        </p:attrNameLst>
                                      </p:cBhvr>
                                      <p:to>
                                        <p:strVal val="visible"/>
                                      </p:to>
                                    </p:set>
                                    <p:anim calcmode="lin" valueType="num">
                                      <p:cBhvr>
                                        <p:cTn id="36" dur="500" fill="hold"/>
                                        <p:tgtEl>
                                          <p:spTgt spid="97"/>
                                        </p:tgtEl>
                                        <p:attrNameLst>
                                          <p:attrName>ppt_w</p:attrName>
                                        </p:attrNameLst>
                                      </p:cBhvr>
                                      <p:tavLst>
                                        <p:tav tm="0">
                                          <p:val>
                                            <p:fltVal val="0"/>
                                          </p:val>
                                        </p:tav>
                                        <p:tav tm="100000">
                                          <p:val>
                                            <p:strVal val="#ppt_w"/>
                                          </p:val>
                                        </p:tav>
                                      </p:tavLst>
                                    </p:anim>
                                    <p:anim calcmode="lin" valueType="num">
                                      <p:cBhvr>
                                        <p:cTn id="37" dur="500" fill="hold"/>
                                        <p:tgtEl>
                                          <p:spTgt spid="97"/>
                                        </p:tgtEl>
                                        <p:attrNameLst>
                                          <p:attrName>ppt_h</p:attrName>
                                        </p:attrNameLst>
                                      </p:cBhvr>
                                      <p:tavLst>
                                        <p:tav tm="0">
                                          <p:val>
                                            <p:fltVal val="0"/>
                                          </p:val>
                                        </p:tav>
                                        <p:tav tm="100000">
                                          <p:val>
                                            <p:strVal val="#ppt_h"/>
                                          </p:val>
                                        </p:tav>
                                      </p:tavLst>
                                    </p:anim>
                                    <p:animEffect transition="in" filter="fade">
                                      <p:cBhvr>
                                        <p:cTn id="38" dur="500"/>
                                        <p:tgtEl>
                                          <p:spTgt spid="9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down)">
                                      <p:cBhvr>
                                        <p:cTn id="41" dur="500"/>
                                        <p:tgtEl>
                                          <p:spTgt spid="102"/>
                                        </p:tgtEl>
                                      </p:cBhvr>
                                    </p:animEffect>
                                  </p:childTnLst>
                                </p:cTn>
                              </p:par>
                            </p:childTnLst>
                          </p:cTn>
                        </p:par>
                        <p:par>
                          <p:cTn id="42" fill="hold">
                            <p:stCondLst>
                              <p:cond delay="2000"/>
                            </p:stCondLst>
                            <p:childTnLst>
                              <p:par>
                                <p:cTn id="43" presetID="2" presetClass="entr" presetSubtype="4" accel="50000" decel="50000"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ppt_x"/>
                                          </p:val>
                                        </p:tav>
                                        <p:tav tm="100000">
                                          <p:val>
                                            <p:strVal val="#ppt_x"/>
                                          </p:val>
                                        </p:tav>
                                      </p:tavLst>
                                    </p:anim>
                                    <p:anim calcmode="lin" valueType="num">
                                      <p:cBhvr additive="base">
                                        <p:cTn id="46" dur="500" fill="hold"/>
                                        <p:tgtEl>
                                          <p:spTgt spid="45"/>
                                        </p:tgtEl>
                                        <p:attrNameLst>
                                          <p:attrName>ppt_y</p:attrName>
                                        </p:attrNameLst>
                                      </p:cBhvr>
                                      <p:tavLst>
                                        <p:tav tm="0">
                                          <p:val>
                                            <p:strVal val="1+#ppt_h/2"/>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anim calcmode="lin" valueType="num">
                                      <p:cBhvr>
                                        <p:cTn id="50" dur="500" fill="hold"/>
                                        <p:tgtEl>
                                          <p:spTgt spid="4"/>
                                        </p:tgtEl>
                                        <p:attrNameLst>
                                          <p:attrName>ppt_x</p:attrName>
                                        </p:attrNameLst>
                                      </p:cBhvr>
                                      <p:tavLst>
                                        <p:tav tm="0">
                                          <p:val>
                                            <p:strVal val="#ppt_x"/>
                                          </p:val>
                                        </p:tav>
                                        <p:tav tm="100000">
                                          <p:val>
                                            <p:strVal val="#ppt_x"/>
                                          </p:val>
                                        </p:tav>
                                      </p:tavLst>
                                    </p:anim>
                                    <p:anim calcmode="lin" valueType="num">
                                      <p:cBhvr>
                                        <p:cTn id="51" dur="500" fill="hold"/>
                                        <p:tgtEl>
                                          <p:spTgt spid="4"/>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53" presetClass="entr" presetSubtype="0" fill="hold" grpId="0" nodeType="afterEffect">
                                  <p:stCondLst>
                                    <p:cond delay="0"/>
                                  </p:stCondLst>
                                  <p:childTnLst>
                                    <p:set>
                                      <p:cBhvr>
                                        <p:cTn id="54" dur="1" fill="hold">
                                          <p:stCondLst>
                                            <p:cond delay="0"/>
                                          </p:stCondLst>
                                        </p:cTn>
                                        <p:tgtEl>
                                          <p:spTgt spid="98"/>
                                        </p:tgtEl>
                                        <p:attrNameLst>
                                          <p:attrName>style.visibility</p:attrName>
                                        </p:attrNameLst>
                                      </p:cBhvr>
                                      <p:to>
                                        <p:strVal val="visible"/>
                                      </p:to>
                                    </p:set>
                                    <p:anim calcmode="lin" valueType="num">
                                      <p:cBhvr>
                                        <p:cTn id="55" dur="500" fill="hold"/>
                                        <p:tgtEl>
                                          <p:spTgt spid="98"/>
                                        </p:tgtEl>
                                        <p:attrNameLst>
                                          <p:attrName>ppt_w</p:attrName>
                                        </p:attrNameLst>
                                      </p:cBhvr>
                                      <p:tavLst>
                                        <p:tav tm="0">
                                          <p:val>
                                            <p:fltVal val="0"/>
                                          </p:val>
                                        </p:tav>
                                        <p:tav tm="100000">
                                          <p:val>
                                            <p:strVal val="#ppt_w"/>
                                          </p:val>
                                        </p:tav>
                                      </p:tavLst>
                                    </p:anim>
                                    <p:anim calcmode="lin" valueType="num">
                                      <p:cBhvr>
                                        <p:cTn id="56" dur="500" fill="hold"/>
                                        <p:tgtEl>
                                          <p:spTgt spid="98"/>
                                        </p:tgtEl>
                                        <p:attrNameLst>
                                          <p:attrName>ppt_h</p:attrName>
                                        </p:attrNameLst>
                                      </p:cBhvr>
                                      <p:tavLst>
                                        <p:tav tm="0">
                                          <p:val>
                                            <p:fltVal val="0"/>
                                          </p:val>
                                        </p:tav>
                                        <p:tav tm="100000">
                                          <p:val>
                                            <p:strVal val="#ppt_h"/>
                                          </p:val>
                                        </p:tav>
                                      </p:tavLst>
                                    </p:anim>
                                    <p:animEffect transition="in" filter="fade">
                                      <p:cBhvr>
                                        <p:cTn id="57" dur="500"/>
                                        <p:tgtEl>
                                          <p:spTgt spid="98"/>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03"/>
                                        </p:tgtEl>
                                        <p:attrNameLst>
                                          <p:attrName>style.visibility</p:attrName>
                                        </p:attrNameLst>
                                      </p:cBhvr>
                                      <p:to>
                                        <p:strVal val="visible"/>
                                      </p:to>
                                    </p:set>
                                    <p:animEffect transition="in" filter="wipe(down)">
                                      <p:cBhvr>
                                        <p:cTn id="60" dur="500"/>
                                        <p:tgtEl>
                                          <p:spTgt spid="103"/>
                                        </p:tgtEl>
                                      </p:cBhvr>
                                    </p:animEffect>
                                  </p:childTnLst>
                                </p:cTn>
                              </p:par>
                            </p:childTnLst>
                          </p:cTn>
                        </p:par>
                        <p:par>
                          <p:cTn id="61" fill="hold">
                            <p:stCondLst>
                              <p:cond delay="30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additive="base">
                                        <p:cTn id="64" dur="500" fill="hold"/>
                                        <p:tgtEl>
                                          <p:spTgt spid="46"/>
                                        </p:tgtEl>
                                        <p:attrNameLst>
                                          <p:attrName>ppt_x</p:attrName>
                                        </p:attrNameLst>
                                      </p:cBhvr>
                                      <p:tavLst>
                                        <p:tav tm="0">
                                          <p:val>
                                            <p:strVal val="#ppt_x"/>
                                          </p:val>
                                        </p:tav>
                                        <p:tav tm="100000">
                                          <p:val>
                                            <p:strVal val="#ppt_x"/>
                                          </p:val>
                                        </p:tav>
                                      </p:tavLst>
                                    </p:anim>
                                    <p:anim calcmode="lin" valueType="num">
                                      <p:cBhvr additive="base">
                                        <p:cTn id="65" dur="500" fill="hold"/>
                                        <p:tgtEl>
                                          <p:spTgt spid="46"/>
                                        </p:tgtEl>
                                        <p:attrNameLst>
                                          <p:attrName>ppt_y</p:attrName>
                                        </p:attrNameLst>
                                      </p:cBhvr>
                                      <p:tavLst>
                                        <p:tav tm="0">
                                          <p:val>
                                            <p:strVal val="1+#ppt_h/2"/>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anim calcmode="lin" valueType="num">
                                      <p:cBhvr>
                                        <p:cTn id="69" dur="500" fill="hold"/>
                                        <p:tgtEl>
                                          <p:spTgt spid="6"/>
                                        </p:tgtEl>
                                        <p:attrNameLst>
                                          <p:attrName>ppt_x</p:attrName>
                                        </p:attrNameLst>
                                      </p:cBhvr>
                                      <p:tavLst>
                                        <p:tav tm="0">
                                          <p:val>
                                            <p:strVal val="#ppt_x"/>
                                          </p:val>
                                        </p:tav>
                                        <p:tav tm="100000">
                                          <p:val>
                                            <p:strVal val="#ppt_x"/>
                                          </p:val>
                                        </p:tav>
                                      </p:tavLst>
                                    </p:anim>
                                    <p:anim calcmode="lin" valueType="num">
                                      <p:cBhvr>
                                        <p:cTn id="70" dur="500" fill="hold"/>
                                        <p:tgtEl>
                                          <p:spTgt spid="6"/>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53" presetClass="entr" presetSubtype="0" fill="hold" grpId="0" nodeType="afterEffect">
                                  <p:stCondLst>
                                    <p:cond delay="0"/>
                                  </p:stCondLst>
                                  <p:childTnLst>
                                    <p:set>
                                      <p:cBhvr>
                                        <p:cTn id="73" dur="1" fill="hold">
                                          <p:stCondLst>
                                            <p:cond delay="0"/>
                                          </p:stCondLst>
                                        </p:cTn>
                                        <p:tgtEl>
                                          <p:spTgt spid="99"/>
                                        </p:tgtEl>
                                        <p:attrNameLst>
                                          <p:attrName>style.visibility</p:attrName>
                                        </p:attrNameLst>
                                      </p:cBhvr>
                                      <p:to>
                                        <p:strVal val="visible"/>
                                      </p:to>
                                    </p:set>
                                    <p:anim calcmode="lin" valueType="num">
                                      <p:cBhvr>
                                        <p:cTn id="74" dur="500" fill="hold"/>
                                        <p:tgtEl>
                                          <p:spTgt spid="99"/>
                                        </p:tgtEl>
                                        <p:attrNameLst>
                                          <p:attrName>ppt_w</p:attrName>
                                        </p:attrNameLst>
                                      </p:cBhvr>
                                      <p:tavLst>
                                        <p:tav tm="0">
                                          <p:val>
                                            <p:fltVal val="0"/>
                                          </p:val>
                                        </p:tav>
                                        <p:tav tm="100000">
                                          <p:val>
                                            <p:strVal val="#ppt_w"/>
                                          </p:val>
                                        </p:tav>
                                      </p:tavLst>
                                    </p:anim>
                                    <p:anim calcmode="lin" valueType="num">
                                      <p:cBhvr>
                                        <p:cTn id="75" dur="500" fill="hold"/>
                                        <p:tgtEl>
                                          <p:spTgt spid="99"/>
                                        </p:tgtEl>
                                        <p:attrNameLst>
                                          <p:attrName>ppt_h</p:attrName>
                                        </p:attrNameLst>
                                      </p:cBhvr>
                                      <p:tavLst>
                                        <p:tav tm="0">
                                          <p:val>
                                            <p:fltVal val="0"/>
                                          </p:val>
                                        </p:tav>
                                        <p:tav tm="100000">
                                          <p:val>
                                            <p:strVal val="#ppt_h"/>
                                          </p:val>
                                        </p:tav>
                                      </p:tavLst>
                                    </p:anim>
                                    <p:animEffect transition="in" filter="fade">
                                      <p:cBhvr>
                                        <p:cTn id="76" dur="500"/>
                                        <p:tgtEl>
                                          <p:spTgt spid="99"/>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04"/>
                                        </p:tgtEl>
                                        <p:attrNameLst>
                                          <p:attrName>style.visibility</p:attrName>
                                        </p:attrNameLst>
                                      </p:cBhvr>
                                      <p:to>
                                        <p:strVal val="visible"/>
                                      </p:to>
                                    </p:set>
                                    <p:animEffect transition="in" filter="wipe(down)">
                                      <p:cBhvr>
                                        <p:cTn id="79" dur="500"/>
                                        <p:tgtEl>
                                          <p:spTgt spid="104"/>
                                        </p:tgtEl>
                                      </p:cBhvr>
                                    </p:animEffect>
                                  </p:childTnLst>
                                </p:cTn>
                              </p:par>
                            </p:childTnLst>
                          </p:cTn>
                        </p:par>
                        <p:par>
                          <p:cTn id="80" fill="hold">
                            <p:stCondLst>
                              <p:cond delay="4000"/>
                            </p:stCondLst>
                            <p:childTnLst>
                              <p:par>
                                <p:cTn id="81" presetID="2" presetClass="entr" presetSubtype="4" accel="50000" decel="50000"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num">
                                      <p:cBhvr additive="base">
                                        <p:cTn id="83" dur="500" fill="hold"/>
                                        <p:tgtEl>
                                          <p:spTgt spid="47"/>
                                        </p:tgtEl>
                                        <p:attrNameLst>
                                          <p:attrName>ppt_x</p:attrName>
                                        </p:attrNameLst>
                                      </p:cBhvr>
                                      <p:tavLst>
                                        <p:tav tm="0">
                                          <p:val>
                                            <p:strVal val="#ppt_x"/>
                                          </p:val>
                                        </p:tav>
                                        <p:tav tm="100000">
                                          <p:val>
                                            <p:strVal val="#ppt_x"/>
                                          </p:val>
                                        </p:tav>
                                      </p:tavLst>
                                    </p:anim>
                                    <p:anim calcmode="lin" valueType="num">
                                      <p:cBhvr additive="base">
                                        <p:cTn id="84" dur="500" fill="hold"/>
                                        <p:tgtEl>
                                          <p:spTgt spid="47"/>
                                        </p:tgtEl>
                                        <p:attrNameLst>
                                          <p:attrName>ppt_y</p:attrName>
                                        </p:attrNameLst>
                                      </p:cBhvr>
                                      <p:tavLst>
                                        <p:tav tm="0">
                                          <p:val>
                                            <p:strVal val="1+#ppt_h/2"/>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fade">
                                      <p:cBhvr>
                                        <p:cTn id="87" dur="500"/>
                                        <p:tgtEl>
                                          <p:spTgt spid="5"/>
                                        </p:tgtEl>
                                      </p:cBhvr>
                                    </p:animEffect>
                                    <p:anim calcmode="lin" valueType="num">
                                      <p:cBhvr>
                                        <p:cTn id="88" dur="500" fill="hold"/>
                                        <p:tgtEl>
                                          <p:spTgt spid="5"/>
                                        </p:tgtEl>
                                        <p:attrNameLst>
                                          <p:attrName>ppt_x</p:attrName>
                                        </p:attrNameLst>
                                      </p:cBhvr>
                                      <p:tavLst>
                                        <p:tav tm="0">
                                          <p:val>
                                            <p:strVal val="#ppt_x"/>
                                          </p:val>
                                        </p:tav>
                                        <p:tav tm="100000">
                                          <p:val>
                                            <p:strVal val="#ppt_x"/>
                                          </p:val>
                                        </p:tav>
                                      </p:tavLst>
                                    </p:anim>
                                    <p:anim calcmode="lin" valueType="num">
                                      <p:cBhvr>
                                        <p:cTn id="89" dur="500" fill="hold"/>
                                        <p:tgtEl>
                                          <p:spTgt spid="5"/>
                                        </p:tgtEl>
                                        <p:attrNameLst>
                                          <p:attrName>ppt_y</p:attrName>
                                        </p:attrNameLst>
                                      </p:cBhvr>
                                      <p:tavLst>
                                        <p:tav tm="0">
                                          <p:val>
                                            <p:strVal val="#ppt_y-.1"/>
                                          </p:val>
                                        </p:tav>
                                        <p:tav tm="100000">
                                          <p:val>
                                            <p:strVal val="#ppt_y"/>
                                          </p:val>
                                        </p:tav>
                                      </p:tavLst>
                                    </p:anim>
                                  </p:childTnLst>
                                </p:cTn>
                              </p:par>
                            </p:childTnLst>
                          </p:cTn>
                        </p:par>
                        <p:par>
                          <p:cTn id="90" fill="hold">
                            <p:stCondLst>
                              <p:cond delay="4500"/>
                            </p:stCondLst>
                            <p:childTnLst>
                              <p:par>
                                <p:cTn id="91" presetID="53" presetClass="entr" presetSubtype="0" fill="hold" grpId="0"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500" fill="hold"/>
                                        <p:tgtEl>
                                          <p:spTgt spid="100"/>
                                        </p:tgtEl>
                                        <p:attrNameLst>
                                          <p:attrName>ppt_w</p:attrName>
                                        </p:attrNameLst>
                                      </p:cBhvr>
                                      <p:tavLst>
                                        <p:tav tm="0">
                                          <p:val>
                                            <p:fltVal val="0"/>
                                          </p:val>
                                        </p:tav>
                                        <p:tav tm="100000">
                                          <p:val>
                                            <p:strVal val="#ppt_w"/>
                                          </p:val>
                                        </p:tav>
                                      </p:tavLst>
                                    </p:anim>
                                    <p:anim calcmode="lin" valueType="num">
                                      <p:cBhvr>
                                        <p:cTn id="94" dur="500" fill="hold"/>
                                        <p:tgtEl>
                                          <p:spTgt spid="100"/>
                                        </p:tgtEl>
                                        <p:attrNameLst>
                                          <p:attrName>ppt_h</p:attrName>
                                        </p:attrNameLst>
                                      </p:cBhvr>
                                      <p:tavLst>
                                        <p:tav tm="0">
                                          <p:val>
                                            <p:fltVal val="0"/>
                                          </p:val>
                                        </p:tav>
                                        <p:tav tm="100000">
                                          <p:val>
                                            <p:strVal val="#ppt_h"/>
                                          </p:val>
                                        </p:tav>
                                      </p:tavLst>
                                    </p:anim>
                                    <p:animEffect transition="in" filter="fade">
                                      <p:cBhvr>
                                        <p:cTn id="95" dur="500"/>
                                        <p:tgtEl>
                                          <p:spTgt spid="100"/>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105"/>
                                        </p:tgtEl>
                                        <p:attrNameLst>
                                          <p:attrName>style.visibility</p:attrName>
                                        </p:attrNameLst>
                                      </p:cBhvr>
                                      <p:to>
                                        <p:strVal val="visible"/>
                                      </p:to>
                                    </p:set>
                                    <p:animEffect transition="in" filter="wipe(down)">
                                      <p:cBhvr>
                                        <p:cTn id="98"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01" grpId="0"/>
      <p:bldP spid="102" grpId="0"/>
      <p:bldP spid="103" grpId="0"/>
      <p:bldP spid="104" grpId="0"/>
      <p:bldP spid="105" grpId="0"/>
      <p:bldGraphic spid="43" grpId="0">
        <p:bldAsOne/>
      </p:bldGraphic>
      <p:bldGraphic spid="44" grpId="0">
        <p:bldAsOne/>
      </p:bldGraphic>
      <p:bldGraphic spid="45" grpId="0">
        <p:bldAsOne/>
      </p:bldGraphic>
      <p:bldGraphic spid="46" grpId="0">
        <p:bldAsOne/>
      </p:bldGraphic>
      <p:bldGraphic spid="47"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9"/>
          <p:cNvGrpSpPr/>
          <p:nvPr/>
        </p:nvGrpSpPr>
        <p:grpSpPr>
          <a:xfrm>
            <a:off x="2267744" y="3743498"/>
            <a:ext cx="2899789" cy="620505"/>
            <a:chOff x="2486520" y="3853980"/>
            <a:chExt cx="3359205" cy="719073"/>
          </a:xfrm>
        </p:grpSpPr>
        <p:sp>
          <p:nvSpPr>
            <p:cNvPr id="81" name="Rectangle 13" descr="FD1DDF730CE4456e89755B07FE1653D0# #Rectangle 13"/>
            <p:cNvSpPr>
              <a:spLocks noChangeArrowheads="1"/>
            </p:cNvSpPr>
            <p:nvPr/>
          </p:nvSpPr>
          <p:spPr bwMode="auto">
            <a:xfrm>
              <a:off x="2486520" y="4145184"/>
              <a:ext cx="3359205" cy="42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2486522" y="3853980"/>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 name="组合 82"/>
          <p:cNvGrpSpPr/>
          <p:nvPr/>
        </p:nvGrpSpPr>
        <p:grpSpPr>
          <a:xfrm>
            <a:off x="2901373" y="2974744"/>
            <a:ext cx="2899789" cy="628313"/>
            <a:chOff x="2987824" y="3207603"/>
            <a:chExt cx="3359205" cy="728120"/>
          </a:xfrm>
        </p:grpSpPr>
        <p:sp>
          <p:nvSpPr>
            <p:cNvPr id="84" name="Rectangle 13" descr="FD1DDF730CE4456e89755B07FE1653D0# #Rectangle 13"/>
            <p:cNvSpPr>
              <a:spLocks noChangeArrowheads="1"/>
            </p:cNvSpPr>
            <p:nvPr/>
          </p:nvSpPr>
          <p:spPr bwMode="auto">
            <a:xfrm>
              <a:off x="2987826" y="32076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4" name="组合 85"/>
          <p:cNvGrpSpPr/>
          <p:nvPr/>
        </p:nvGrpSpPr>
        <p:grpSpPr>
          <a:xfrm>
            <a:off x="3433546" y="2209317"/>
            <a:ext cx="2899789" cy="595435"/>
            <a:chOff x="2987824" y="3245703"/>
            <a:chExt cx="3359205" cy="690020"/>
          </a:xfrm>
        </p:grpSpPr>
        <p:sp>
          <p:nvSpPr>
            <p:cNvPr id="87"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 name="组合 88"/>
          <p:cNvGrpSpPr/>
          <p:nvPr/>
        </p:nvGrpSpPr>
        <p:grpSpPr>
          <a:xfrm>
            <a:off x="3907130" y="1421581"/>
            <a:ext cx="2899789" cy="595435"/>
            <a:chOff x="2987824" y="3245703"/>
            <a:chExt cx="3359205" cy="690020"/>
          </a:xfrm>
        </p:grpSpPr>
        <p:sp>
          <p:nvSpPr>
            <p:cNvPr id="90"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 name="组合 91"/>
          <p:cNvGrpSpPr/>
          <p:nvPr/>
        </p:nvGrpSpPr>
        <p:grpSpPr>
          <a:xfrm>
            <a:off x="5253066" y="3693366"/>
            <a:ext cx="602962" cy="1162889"/>
            <a:chOff x="8043962" y="4470410"/>
            <a:chExt cx="803845" cy="1550878"/>
          </a:xfrm>
          <a:solidFill>
            <a:schemeClr val="accent1"/>
          </a:solidFill>
        </p:grpSpPr>
        <p:grpSp>
          <p:nvGrpSpPr>
            <p:cNvPr id="7" name="组合 92"/>
            <p:cNvGrpSpPr/>
            <p:nvPr/>
          </p:nvGrpSpPr>
          <p:grpSpPr>
            <a:xfrm>
              <a:off x="8043962" y="4470410"/>
              <a:ext cx="803845" cy="1550878"/>
              <a:chOff x="5993390" y="3795886"/>
              <a:chExt cx="698490" cy="1347614"/>
            </a:xfrm>
            <a:grpFill/>
          </p:grpSpPr>
          <p:sp>
            <p:nvSpPr>
              <p:cNvPr id="96"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97"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4" name="Rectangle 13" descr="FD1DDF730CE4456e89755B07FE1653D0# #Rectangle 13"/>
            <p:cNvSpPr>
              <a:spLocks noChangeArrowheads="1"/>
            </p:cNvSpPr>
            <p:nvPr/>
          </p:nvSpPr>
          <p:spPr bwMode="auto">
            <a:xfrm>
              <a:off x="8247676" y="5224459"/>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25%</a:t>
              </a:r>
            </a:p>
          </p:txBody>
        </p:sp>
        <p:sp>
          <p:nvSpPr>
            <p:cNvPr id="95" name="TextBox 94"/>
            <p:cNvSpPr txBox="1"/>
            <p:nvPr/>
          </p:nvSpPr>
          <p:spPr>
            <a:xfrm>
              <a:off x="8249595" y="484332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8" name="组合 97"/>
          <p:cNvGrpSpPr/>
          <p:nvPr/>
        </p:nvGrpSpPr>
        <p:grpSpPr>
          <a:xfrm>
            <a:off x="5813336" y="2941075"/>
            <a:ext cx="602962" cy="1915180"/>
            <a:chOff x="8790891" y="3467124"/>
            <a:chExt cx="803845" cy="2554164"/>
          </a:xfrm>
          <a:solidFill>
            <a:schemeClr val="accent2"/>
          </a:solidFill>
        </p:grpSpPr>
        <p:grpSp>
          <p:nvGrpSpPr>
            <p:cNvPr id="9" name="组合 98"/>
            <p:cNvGrpSpPr/>
            <p:nvPr/>
          </p:nvGrpSpPr>
          <p:grpSpPr>
            <a:xfrm>
              <a:off x="8790891" y="3467124"/>
              <a:ext cx="803845" cy="2554164"/>
              <a:chOff x="6642424" y="2924094"/>
              <a:chExt cx="698490" cy="2219406"/>
            </a:xfrm>
            <a:grpFill/>
          </p:grpSpPr>
          <p:sp>
            <p:nvSpPr>
              <p:cNvPr id="102"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3"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0" name="Rectangle 13" descr="FD1DDF730CE4456e89755B07FE1653D0# #Rectangle 13"/>
            <p:cNvSpPr>
              <a:spLocks noChangeArrowheads="1"/>
            </p:cNvSpPr>
            <p:nvPr/>
          </p:nvSpPr>
          <p:spPr bwMode="auto">
            <a:xfrm>
              <a:off x="8980330" y="4216425"/>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40%</a:t>
              </a:r>
            </a:p>
          </p:txBody>
        </p:sp>
        <p:sp>
          <p:nvSpPr>
            <p:cNvPr id="101" name="TextBox 100"/>
            <p:cNvSpPr txBox="1"/>
            <p:nvPr/>
          </p:nvSpPr>
          <p:spPr>
            <a:xfrm>
              <a:off x="8989930" y="38192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0" name="组合 103"/>
          <p:cNvGrpSpPr/>
          <p:nvPr/>
        </p:nvGrpSpPr>
        <p:grpSpPr>
          <a:xfrm>
            <a:off x="6373605" y="2188786"/>
            <a:ext cx="602962" cy="2667468"/>
            <a:chOff x="9537819" y="2463840"/>
            <a:chExt cx="803845" cy="3557448"/>
          </a:xfrm>
          <a:solidFill>
            <a:schemeClr val="accent3"/>
          </a:solidFill>
        </p:grpSpPr>
        <p:grpSp>
          <p:nvGrpSpPr>
            <p:cNvPr id="11" name="组合 104"/>
            <p:cNvGrpSpPr/>
            <p:nvPr/>
          </p:nvGrpSpPr>
          <p:grpSpPr>
            <a:xfrm>
              <a:off x="9537819" y="2463840"/>
              <a:ext cx="803845" cy="3557448"/>
              <a:chOff x="7291457" y="2052304"/>
              <a:chExt cx="698490" cy="3091196"/>
            </a:xfrm>
            <a:grpFill/>
          </p:grpSpPr>
          <p:sp>
            <p:nvSpPr>
              <p:cNvPr id="108"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9"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6" name="Rectangle 13" descr="FD1DDF730CE4456e89755B07FE1653D0# #Rectangle 13"/>
            <p:cNvSpPr>
              <a:spLocks noChangeArrowheads="1"/>
            </p:cNvSpPr>
            <p:nvPr/>
          </p:nvSpPr>
          <p:spPr bwMode="auto">
            <a:xfrm>
              <a:off x="9725479" y="3208391"/>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65%</a:t>
              </a:r>
            </a:p>
          </p:txBody>
        </p:sp>
        <p:sp>
          <p:nvSpPr>
            <p:cNvPr id="107" name="TextBox 106"/>
            <p:cNvSpPr txBox="1"/>
            <p:nvPr/>
          </p:nvSpPr>
          <p:spPr>
            <a:xfrm>
              <a:off x="9735077" y="2859809"/>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2" name="组合 109"/>
          <p:cNvGrpSpPr/>
          <p:nvPr/>
        </p:nvGrpSpPr>
        <p:grpSpPr>
          <a:xfrm>
            <a:off x="6933873" y="1436499"/>
            <a:ext cx="602962" cy="3419756"/>
            <a:chOff x="10284746" y="1460556"/>
            <a:chExt cx="803845" cy="4560731"/>
          </a:xfrm>
          <a:solidFill>
            <a:schemeClr val="accent4"/>
          </a:solidFill>
        </p:grpSpPr>
        <p:grpSp>
          <p:nvGrpSpPr>
            <p:cNvPr id="13" name="组合 110"/>
            <p:cNvGrpSpPr/>
            <p:nvPr/>
          </p:nvGrpSpPr>
          <p:grpSpPr>
            <a:xfrm>
              <a:off x="10284746" y="1460556"/>
              <a:ext cx="803845" cy="4560731"/>
              <a:chOff x="7940489" y="1180514"/>
              <a:chExt cx="698490" cy="3962985"/>
            </a:xfrm>
            <a:grpFill/>
          </p:grpSpPr>
          <p:sp>
            <p:nvSpPr>
              <p:cNvPr id="114"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15"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12" name="Rectangle 13" descr="FD1DDF730CE4456e89755B07FE1653D0# #Rectangle 13"/>
            <p:cNvSpPr>
              <a:spLocks noChangeArrowheads="1"/>
            </p:cNvSpPr>
            <p:nvPr/>
          </p:nvSpPr>
          <p:spPr bwMode="auto">
            <a:xfrm>
              <a:off x="10472407" y="2242162"/>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80%</a:t>
              </a:r>
            </a:p>
          </p:txBody>
        </p:sp>
        <p:sp>
          <p:nvSpPr>
            <p:cNvPr id="113" name="TextBox 112"/>
            <p:cNvSpPr txBox="1"/>
            <p:nvPr/>
          </p:nvSpPr>
          <p:spPr>
            <a:xfrm>
              <a:off x="10482006" y="18486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spTree>
    <p:extLst>
      <p:ext uri="{BB962C8B-B14F-4D97-AF65-F5344CB8AC3E}">
        <p14:creationId xmlns:p14="http://schemas.microsoft.com/office/powerpoint/2010/main" val="56692563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par>
                                <p:cTn id="14" presetID="22" presetClass="entr" presetSubtype="4" fill="hold" nodeType="withEffect">
                                  <p:stCondLst>
                                    <p:cond delay="50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par>
                                <p:cTn id="17" presetID="42" presetClass="entr" presetSubtype="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00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0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p:nvPr/>
        </p:nvGrpSpPr>
        <p:grpSpPr>
          <a:xfrm>
            <a:off x="441178" y="1227948"/>
            <a:ext cx="3108937" cy="3110376"/>
            <a:chOff x="588234" y="1637264"/>
            <a:chExt cx="4145249" cy="4147168"/>
          </a:xfrm>
          <a:effectLst>
            <a:outerShdw blurRad="228600" dist="101600" dir="2700000" algn="tl" rotWithShape="0">
              <a:prstClr val="black">
                <a:alpha val="40000"/>
              </a:prstClr>
            </a:outerShdw>
          </a:effectLst>
        </p:grpSpPr>
        <p:sp>
          <p:nvSpPr>
            <p:cNvPr id="10" name="Freeform 5"/>
            <p:cNvSpPr>
              <a:spLocks noEditPoints="1"/>
            </p:cNvSpPr>
            <p:nvPr/>
          </p:nvSpPr>
          <p:spPr bwMode="auto">
            <a:xfrm>
              <a:off x="588234" y="1637264"/>
              <a:ext cx="4145249" cy="4147168"/>
            </a:xfrm>
            <a:custGeom>
              <a:avLst/>
              <a:gdLst>
                <a:gd name="T0" fmla="*/ 1322 w 2644"/>
                <a:gd name="T1" fmla="*/ 2644 h 2644"/>
                <a:gd name="T2" fmla="*/ 0 w 2644"/>
                <a:gd name="T3" fmla="*/ 1322 h 2644"/>
                <a:gd name="T4" fmla="*/ 1322 w 2644"/>
                <a:gd name="T5" fmla="*/ 0 h 2644"/>
                <a:gd name="T6" fmla="*/ 2644 w 2644"/>
                <a:gd name="T7" fmla="*/ 1322 h 2644"/>
                <a:gd name="T8" fmla="*/ 1322 w 2644"/>
                <a:gd name="T9" fmla="*/ 2644 h 2644"/>
                <a:gd name="T10" fmla="*/ 1322 w 2644"/>
                <a:gd name="T11" fmla="*/ 7 h 2644"/>
                <a:gd name="T12" fmla="*/ 7 w 2644"/>
                <a:gd name="T13" fmla="*/ 1322 h 2644"/>
                <a:gd name="T14" fmla="*/ 1322 w 2644"/>
                <a:gd name="T15" fmla="*/ 2637 h 2644"/>
                <a:gd name="T16" fmla="*/ 2637 w 2644"/>
                <a:gd name="T17" fmla="*/ 1322 h 2644"/>
                <a:gd name="T18" fmla="*/ 1322 w 2644"/>
                <a:gd name="T19" fmla="*/ 7 h 2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4" h="2644">
                  <a:moveTo>
                    <a:pt x="1322" y="2644"/>
                  </a:moveTo>
                  <a:cubicBezTo>
                    <a:pt x="593" y="2644"/>
                    <a:pt x="0" y="2051"/>
                    <a:pt x="0" y="1322"/>
                  </a:cubicBezTo>
                  <a:cubicBezTo>
                    <a:pt x="0" y="593"/>
                    <a:pt x="593" y="0"/>
                    <a:pt x="1322" y="0"/>
                  </a:cubicBezTo>
                  <a:cubicBezTo>
                    <a:pt x="2051" y="0"/>
                    <a:pt x="2644" y="593"/>
                    <a:pt x="2644" y="1322"/>
                  </a:cubicBezTo>
                  <a:cubicBezTo>
                    <a:pt x="2644" y="2051"/>
                    <a:pt x="2051" y="2644"/>
                    <a:pt x="1322" y="2644"/>
                  </a:cubicBezTo>
                  <a:close/>
                  <a:moveTo>
                    <a:pt x="1322" y="7"/>
                  </a:moveTo>
                  <a:cubicBezTo>
                    <a:pt x="597" y="7"/>
                    <a:pt x="7" y="597"/>
                    <a:pt x="7" y="1322"/>
                  </a:cubicBezTo>
                  <a:cubicBezTo>
                    <a:pt x="7" y="2047"/>
                    <a:pt x="597" y="2637"/>
                    <a:pt x="1322" y="2637"/>
                  </a:cubicBezTo>
                  <a:cubicBezTo>
                    <a:pt x="2047" y="2637"/>
                    <a:pt x="2637" y="2047"/>
                    <a:pt x="2637" y="1322"/>
                  </a:cubicBezTo>
                  <a:cubicBezTo>
                    <a:pt x="2637" y="597"/>
                    <a:pt x="2047" y="7"/>
                    <a:pt x="1322"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noEditPoints="1"/>
            </p:cNvSpPr>
            <p:nvPr/>
          </p:nvSpPr>
          <p:spPr bwMode="auto">
            <a:xfrm>
              <a:off x="964377" y="2014367"/>
              <a:ext cx="3392963" cy="3393923"/>
            </a:xfrm>
            <a:custGeom>
              <a:avLst/>
              <a:gdLst>
                <a:gd name="T0" fmla="*/ 1082 w 2164"/>
                <a:gd name="T1" fmla="*/ 2164 h 2164"/>
                <a:gd name="T2" fmla="*/ 0 w 2164"/>
                <a:gd name="T3" fmla="*/ 1082 h 2164"/>
                <a:gd name="T4" fmla="*/ 1082 w 2164"/>
                <a:gd name="T5" fmla="*/ 0 h 2164"/>
                <a:gd name="T6" fmla="*/ 2164 w 2164"/>
                <a:gd name="T7" fmla="*/ 1082 h 2164"/>
                <a:gd name="T8" fmla="*/ 1082 w 2164"/>
                <a:gd name="T9" fmla="*/ 2164 h 2164"/>
                <a:gd name="T10" fmla="*/ 1082 w 2164"/>
                <a:gd name="T11" fmla="*/ 8 h 2164"/>
                <a:gd name="T12" fmla="*/ 8 w 2164"/>
                <a:gd name="T13" fmla="*/ 1082 h 2164"/>
                <a:gd name="T14" fmla="*/ 1082 w 2164"/>
                <a:gd name="T15" fmla="*/ 2156 h 2164"/>
                <a:gd name="T16" fmla="*/ 2156 w 2164"/>
                <a:gd name="T17" fmla="*/ 1082 h 2164"/>
                <a:gd name="T18" fmla="*/ 1082 w 2164"/>
                <a:gd name="T19" fmla="*/ 8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4" h="2164">
                  <a:moveTo>
                    <a:pt x="1082" y="2164"/>
                  </a:moveTo>
                  <a:cubicBezTo>
                    <a:pt x="486" y="2164"/>
                    <a:pt x="0" y="1678"/>
                    <a:pt x="0" y="1082"/>
                  </a:cubicBezTo>
                  <a:cubicBezTo>
                    <a:pt x="0" y="486"/>
                    <a:pt x="486" y="0"/>
                    <a:pt x="1082" y="0"/>
                  </a:cubicBezTo>
                  <a:cubicBezTo>
                    <a:pt x="1678" y="0"/>
                    <a:pt x="2164" y="486"/>
                    <a:pt x="2164" y="1082"/>
                  </a:cubicBezTo>
                  <a:cubicBezTo>
                    <a:pt x="2164" y="1678"/>
                    <a:pt x="1678" y="2164"/>
                    <a:pt x="1082" y="2164"/>
                  </a:cubicBezTo>
                  <a:close/>
                  <a:moveTo>
                    <a:pt x="1082" y="8"/>
                  </a:moveTo>
                  <a:cubicBezTo>
                    <a:pt x="490" y="8"/>
                    <a:pt x="8" y="490"/>
                    <a:pt x="8" y="1082"/>
                  </a:cubicBezTo>
                  <a:cubicBezTo>
                    <a:pt x="8" y="1674"/>
                    <a:pt x="490" y="2156"/>
                    <a:pt x="1082" y="2156"/>
                  </a:cubicBezTo>
                  <a:cubicBezTo>
                    <a:pt x="1674" y="2156"/>
                    <a:pt x="2156" y="1674"/>
                    <a:pt x="2156" y="1082"/>
                  </a:cubicBezTo>
                  <a:cubicBezTo>
                    <a:pt x="2156" y="490"/>
                    <a:pt x="1674" y="8"/>
                    <a:pt x="1082" y="8"/>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noEditPoints="1"/>
            </p:cNvSpPr>
            <p:nvPr/>
          </p:nvSpPr>
          <p:spPr bwMode="auto">
            <a:xfrm>
              <a:off x="1604396" y="2654385"/>
              <a:ext cx="2112926" cy="2113885"/>
            </a:xfrm>
            <a:custGeom>
              <a:avLst/>
              <a:gdLst>
                <a:gd name="T0" fmla="*/ 674 w 1348"/>
                <a:gd name="T1" fmla="*/ 1348 h 1348"/>
                <a:gd name="T2" fmla="*/ 0 w 1348"/>
                <a:gd name="T3" fmla="*/ 674 h 1348"/>
                <a:gd name="T4" fmla="*/ 674 w 1348"/>
                <a:gd name="T5" fmla="*/ 0 h 1348"/>
                <a:gd name="T6" fmla="*/ 1348 w 1348"/>
                <a:gd name="T7" fmla="*/ 674 h 1348"/>
                <a:gd name="T8" fmla="*/ 674 w 1348"/>
                <a:gd name="T9" fmla="*/ 1348 h 1348"/>
                <a:gd name="T10" fmla="*/ 674 w 1348"/>
                <a:gd name="T11" fmla="*/ 7 h 1348"/>
                <a:gd name="T12" fmla="*/ 7 w 1348"/>
                <a:gd name="T13" fmla="*/ 674 h 1348"/>
                <a:gd name="T14" fmla="*/ 674 w 1348"/>
                <a:gd name="T15" fmla="*/ 1341 h 1348"/>
                <a:gd name="T16" fmla="*/ 1341 w 1348"/>
                <a:gd name="T17" fmla="*/ 674 h 1348"/>
                <a:gd name="T18" fmla="*/ 674 w 1348"/>
                <a:gd name="T19" fmla="*/ 7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8" h="1348">
                  <a:moveTo>
                    <a:pt x="674" y="1348"/>
                  </a:moveTo>
                  <a:cubicBezTo>
                    <a:pt x="302" y="1348"/>
                    <a:pt x="0" y="1046"/>
                    <a:pt x="0" y="674"/>
                  </a:cubicBezTo>
                  <a:cubicBezTo>
                    <a:pt x="0" y="302"/>
                    <a:pt x="302" y="0"/>
                    <a:pt x="674" y="0"/>
                  </a:cubicBezTo>
                  <a:cubicBezTo>
                    <a:pt x="1046" y="0"/>
                    <a:pt x="1348" y="302"/>
                    <a:pt x="1348" y="674"/>
                  </a:cubicBezTo>
                  <a:cubicBezTo>
                    <a:pt x="1348" y="1046"/>
                    <a:pt x="1046" y="1348"/>
                    <a:pt x="674" y="1348"/>
                  </a:cubicBezTo>
                  <a:close/>
                  <a:moveTo>
                    <a:pt x="674" y="7"/>
                  </a:moveTo>
                  <a:cubicBezTo>
                    <a:pt x="306" y="7"/>
                    <a:pt x="7" y="306"/>
                    <a:pt x="7" y="674"/>
                  </a:cubicBezTo>
                  <a:cubicBezTo>
                    <a:pt x="7" y="1042"/>
                    <a:pt x="306" y="1341"/>
                    <a:pt x="674" y="1341"/>
                  </a:cubicBezTo>
                  <a:cubicBezTo>
                    <a:pt x="1042" y="1341"/>
                    <a:pt x="1341" y="1042"/>
                    <a:pt x="1341" y="674"/>
                  </a:cubicBezTo>
                  <a:cubicBezTo>
                    <a:pt x="1341" y="306"/>
                    <a:pt x="1042" y="7"/>
                    <a:pt x="674" y="7"/>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p:cNvSpPr>
            <p:nvPr/>
          </p:nvSpPr>
          <p:spPr bwMode="auto">
            <a:xfrm>
              <a:off x="3392994" y="1750491"/>
              <a:ext cx="106510" cy="106510"/>
            </a:xfrm>
            <a:custGeom>
              <a:avLst/>
              <a:gdLst>
                <a:gd name="T0" fmla="*/ 46 w 68"/>
                <a:gd name="T1" fmla="*/ 7 h 68"/>
                <a:gd name="T2" fmla="*/ 7 w 68"/>
                <a:gd name="T3" fmla="*/ 23 h 68"/>
                <a:gd name="T4" fmla="*/ 23 w 68"/>
                <a:gd name="T5" fmla="*/ 62 h 68"/>
                <a:gd name="T6" fmla="*/ 62 w 68"/>
                <a:gd name="T7" fmla="*/ 46 h 68"/>
                <a:gd name="T8" fmla="*/ 46 w 68"/>
                <a:gd name="T9" fmla="*/ 7 h 68"/>
              </a:gdLst>
              <a:ahLst/>
              <a:cxnLst>
                <a:cxn ang="0">
                  <a:pos x="T0" y="T1"/>
                </a:cxn>
                <a:cxn ang="0">
                  <a:pos x="T2" y="T3"/>
                </a:cxn>
                <a:cxn ang="0">
                  <a:pos x="T4" y="T5"/>
                </a:cxn>
                <a:cxn ang="0">
                  <a:pos x="T6" y="T7"/>
                </a:cxn>
                <a:cxn ang="0">
                  <a:pos x="T8" y="T9"/>
                </a:cxn>
              </a:cxnLst>
              <a:rect l="0" t="0" r="r" b="b"/>
              <a:pathLst>
                <a:path w="68" h="68">
                  <a:moveTo>
                    <a:pt x="46" y="7"/>
                  </a:moveTo>
                  <a:cubicBezTo>
                    <a:pt x="31" y="0"/>
                    <a:pt x="13" y="7"/>
                    <a:pt x="7" y="23"/>
                  </a:cubicBezTo>
                  <a:cubicBezTo>
                    <a:pt x="0" y="38"/>
                    <a:pt x="7" y="56"/>
                    <a:pt x="23" y="62"/>
                  </a:cubicBezTo>
                  <a:cubicBezTo>
                    <a:pt x="38" y="68"/>
                    <a:pt x="56" y="61"/>
                    <a:pt x="62" y="46"/>
                  </a:cubicBezTo>
                  <a:cubicBezTo>
                    <a:pt x="68" y="31"/>
                    <a:pt x="61" y="13"/>
                    <a:pt x="46"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p:cNvSpPr>
            <p:nvPr/>
          </p:nvSpPr>
          <p:spPr bwMode="auto">
            <a:xfrm>
              <a:off x="1797265" y="5567574"/>
              <a:ext cx="106510" cy="107469"/>
            </a:xfrm>
            <a:custGeom>
              <a:avLst/>
              <a:gdLst>
                <a:gd name="T0" fmla="*/ 45 w 68"/>
                <a:gd name="T1" fmla="*/ 6 h 68"/>
                <a:gd name="T2" fmla="*/ 6 w 68"/>
                <a:gd name="T3" fmla="*/ 22 h 68"/>
                <a:gd name="T4" fmla="*/ 22 w 68"/>
                <a:gd name="T5" fmla="*/ 62 h 68"/>
                <a:gd name="T6" fmla="*/ 61 w 68"/>
                <a:gd name="T7" fmla="*/ 46 h 68"/>
                <a:gd name="T8" fmla="*/ 45 w 68"/>
                <a:gd name="T9" fmla="*/ 6 h 68"/>
              </a:gdLst>
              <a:ahLst/>
              <a:cxnLst>
                <a:cxn ang="0">
                  <a:pos x="T0" y="T1"/>
                </a:cxn>
                <a:cxn ang="0">
                  <a:pos x="T2" y="T3"/>
                </a:cxn>
                <a:cxn ang="0">
                  <a:pos x="T4" y="T5"/>
                </a:cxn>
                <a:cxn ang="0">
                  <a:pos x="T6" y="T7"/>
                </a:cxn>
                <a:cxn ang="0">
                  <a:pos x="T8" y="T9"/>
                </a:cxn>
              </a:cxnLst>
              <a:rect l="0" t="0" r="r" b="b"/>
              <a:pathLst>
                <a:path w="68" h="68">
                  <a:moveTo>
                    <a:pt x="45" y="6"/>
                  </a:moveTo>
                  <a:cubicBezTo>
                    <a:pt x="30" y="0"/>
                    <a:pt x="12" y="7"/>
                    <a:pt x="6" y="22"/>
                  </a:cubicBezTo>
                  <a:cubicBezTo>
                    <a:pt x="0" y="38"/>
                    <a:pt x="7" y="55"/>
                    <a:pt x="22" y="62"/>
                  </a:cubicBezTo>
                  <a:cubicBezTo>
                    <a:pt x="37" y="68"/>
                    <a:pt x="55" y="61"/>
                    <a:pt x="61" y="46"/>
                  </a:cubicBezTo>
                  <a:cubicBezTo>
                    <a:pt x="68" y="30"/>
                    <a:pt x="61" y="13"/>
                    <a:pt x="45" y="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auto">
            <a:xfrm>
              <a:off x="4503191" y="4457377"/>
              <a:ext cx="106510" cy="108429"/>
            </a:xfrm>
            <a:custGeom>
              <a:avLst/>
              <a:gdLst>
                <a:gd name="T0" fmla="*/ 45 w 68"/>
                <a:gd name="T1" fmla="*/ 7 h 69"/>
                <a:gd name="T2" fmla="*/ 6 w 68"/>
                <a:gd name="T3" fmla="*/ 23 h 69"/>
                <a:gd name="T4" fmla="*/ 22 w 68"/>
                <a:gd name="T5" fmla="*/ 62 h 69"/>
                <a:gd name="T6" fmla="*/ 62 w 68"/>
                <a:gd name="T7" fmla="*/ 46 h 69"/>
                <a:gd name="T8" fmla="*/ 45 w 68"/>
                <a:gd name="T9" fmla="*/ 7 h 69"/>
              </a:gdLst>
              <a:ahLst/>
              <a:cxnLst>
                <a:cxn ang="0">
                  <a:pos x="T0" y="T1"/>
                </a:cxn>
                <a:cxn ang="0">
                  <a:pos x="T2" y="T3"/>
                </a:cxn>
                <a:cxn ang="0">
                  <a:pos x="T4" y="T5"/>
                </a:cxn>
                <a:cxn ang="0">
                  <a:pos x="T6" y="T7"/>
                </a:cxn>
                <a:cxn ang="0">
                  <a:pos x="T8" y="T9"/>
                </a:cxn>
              </a:cxnLst>
              <a:rect l="0" t="0" r="r" b="b"/>
              <a:pathLst>
                <a:path w="68" h="69">
                  <a:moveTo>
                    <a:pt x="45" y="7"/>
                  </a:moveTo>
                  <a:cubicBezTo>
                    <a:pt x="30" y="0"/>
                    <a:pt x="13" y="8"/>
                    <a:pt x="6" y="23"/>
                  </a:cubicBezTo>
                  <a:cubicBezTo>
                    <a:pt x="0" y="38"/>
                    <a:pt x="7" y="56"/>
                    <a:pt x="22" y="62"/>
                  </a:cubicBezTo>
                  <a:cubicBezTo>
                    <a:pt x="38" y="69"/>
                    <a:pt x="55" y="61"/>
                    <a:pt x="62" y="46"/>
                  </a:cubicBezTo>
                  <a:cubicBezTo>
                    <a:pt x="68" y="31"/>
                    <a:pt x="61" y="13"/>
                    <a:pt x="45"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687067" y="2860688"/>
              <a:ext cx="106510" cy="106510"/>
            </a:xfrm>
            <a:custGeom>
              <a:avLst/>
              <a:gdLst>
                <a:gd name="T0" fmla="*/ 46 w 68"/>
                <a:gd name="T1" fmla="*/ 6 h 68"/>
                <a:gd name="T2" fmla="*/ 6 w 68"/>
                <a:gd name="T3" fmla="*/ 22 h 68"/>
                <a:gd name="T4" fmla="*/ 23 w 68"/>
                <a:gd name="T5" fmla="*/ 62 h 68"/>
                <a:gd name="T6" fmla="*/ 62 w 68"/>
                <a:gd name="T7" fmla="*/ 45 h 68"/>
                <a:gd name="T8" fmla="*/ 46 w 68"/>
                <a:gd name="T9" fmla="*/ 6 h 68"/>
              </a:gdLst>
              <a:ahLst/>
              <a:cxnLst>
                <a:cxn ang="0">
                  <a:pos x="T0" y="T1"/>
                </a:cxn>
                <a:cxn ang="0">
                  <a:pos x="T2" y="T3"/>
                </a:cxn>
                <a:cxn ang="0">
                  <a:pos x="T4" y="T5"/>
                </a:cxn>
                <a:cxn ang="0">
                  <a:pos x="T6" y="T7"/>
                </a:cxn>
                <a:cxn ang="0">
                  <a:pos x="T8" y="T9"/>
                </a:cxn>
              </a:cxnLst>
              <a:rect l="0" t="0" r="r" b="b"/>
              <a:pathLst>
                <a:path w="68" h="68">
                  <a:moveTo>
                    <a:pt x="46" y="6"/>
                  </a:moveTo>
                  <a:cubicBezTo>
                    <a:pt x="30" y="0"/>
                    <a:pt x="13" y="7"/>
                    <a:pt x="6" y="22"/>
                  </a:cubicBezTo>
                  <a:cubicBezTo>
                    <a:pt x="0" y="38"/>
                    <a:pt x="7" y="55"/>
                    <a:pt x="23" y="62"/>
                  </a:cubicBezTo>
                  <a:cubicBezTo>
                    <a:pt x="38" y="68"/>
                    <a:pt x="55" y="61"/>
                    <a:pt x="62" y="45"/>
                  </a:cubicBezTo>
                  <a:cubicBezTo>
                    <a:pt x="68" y="30"/>
                    <a:pt x="61" y="13"/>
                    <a:pt x="46" y="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0"/>
            <p:cNvSpPr>
              <a:spLocks/>
            </p:cNvSpPr>
            <p:nvPr/>
          </p:nvSpPr>
          <p:spPr bwMode="auto">
            <a:xfrm>
              <a:off x="4509908" y="2875081"/>
              <a:ext cx="106510" cy="106510"/>
            </a:xfrm>
            <a:custGeom>
              <a:avLst/>
              <a:gdLst>
                <a:gd name="T0" fmla="*/ 22 w 68"/>
                <a:gd name="T1" fmla="*/ 6 h 68"/>
                <a:gd name="T2" fmla="*/ 6 w 68"/>
                <a:gd name="T3" fmla="*/ 45 h 68"/>
                <a:gd name="T4" fmla="*/ 45 w 68"/>
                <a:gd name="T5" fmla="*/ 62 h 68"/>
                <a:gd name="T6" fmla="*/ 61 w 68"/>
                <a:gd name="T7" fmla="*/ 22 h 68"/>
                <a:gd name="T8" fmla="*/ 22 w 68"/>
                <a:gd name="T9" fmla="*/ 6 h 68"/>
              </a:gdLst>
              <a:ahLst/>
              <a:cxnLst>
                <a:cxn ang="0">
                  <a:pos x="T0" y="T1"/>
                </a:cxn>
                <a:cxn ang="0">
                  <a:pos x="T2" y="T3"/>
                </a:cxn>
                <a:cxn ang="0">
                  <a:pos x="T4" y="T5"/>
                </a:cxn>
                <a:cxn ang="0">
                  <a:pos x="T6" y="T7"/>
                </a:cxn>
                <a:cxn ang="0">
                  <a:pos x="T8" y="T9"/>
                </a:cxn>
              </a:cxnLst>
              <a:rect l="0" t="0" r="r" b="b"/>
              <a:pathLst>
                <a:path w="68" h="68">
                  <a:moveTo>
                    <a:pt x="22" y="6"/>
                  </a:moveTo>
                  <a:cubicBezTo>
                    <a:pt x="7" y="12"/>
                    <a:pt x="0" y="30"/>
                    <a:pt x="6" y="45"/>
                  </a:cubicBezTo>
                  <a:cubicBezTo>
                    <a:pt x="12" y="61"/>
                    <a:pt x="30" y="68"/>
                    <a:pt x="45" y="62"/>
                  </a:cubicBezTo>
                  <a:cubicBezTo>
                    <a:pt x="60" y="55"/>
                    <a:pt x="68" y="38"/>
                    <a:pt x="61" y="22"/>
                  </a:cubicBezTo>
                  <a:cubicBezTo>
                    <a:pt x="55" y="7"/>
                    <a:pt x="38" y="0"/>
                    <a:pt x="22" y="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21"/>
            <p:cNvSpPr>
              <a:spLocks/>
            </p:cNvSpPr>
            <p:nvPr/>
          </p:nvSpPr>
          <p:spPr bwMode="auto">
            <a:xfrm>
              <a:off x="680351" y="4443943"/>
              <a:ext cx="106510" cy="107469"/>
            </a:xfrm>
            <a:custGeom>
              <a:avLst/>
              <a:gdLst>
                <a:gd name="T0" fmla="*/ 23 w 68"/>
                <a:gd name="T1" fmla="*/ 7 h 69"/>
                <a:gd name="T2" fmla="*/ 7 w 68"/>
                <a:gd name="T3" fmla="*/ 46 h 69"/>
                <a:gd name="T4" fmla="*/ 46 w 68"/>
                <a:gd name="T5" fmla="*/ 62 h 69"/>
                <a:gd name="T6" fmla="*/ 62 w 68"/>
                <a:gd name="T7" fmla="*/ 23 h 69"/>
                <a:gd name="T8" fmla="*/ 23 w 68"/>
                <a:gd name="T9" fmla="*/ 7 h 69"/>
              </a:gdLst>
              <a:ahLst/>
              <a:cxnLst>
                <a:cxn ang="0">
                  <a:pos x="T0" y="T1"/>
                </a:cxn>
                <a:cxn ang="0">
                  <a:pos x="T2" y="T3"/>
                </a:cxn>
                <a:cxn ang="0">
                  <a:pos x="T4" y="T5"/>
                </a:cxn>
                <a:cxn ang="0">
                  <a:pos x="T6" y="T7"/>
                </a:cxn>
                <a:cxn ang="0">
                  <a:pos x="T8" y="T9"/>
                </a:cxn>
              </a:cxnLst>
              <a:rect l="0" t="0" r="r" b="b"/>
              <a:pathLst>
                <a:path w="68" h="69">
                  <a:moveTo>
                    <a:pt x="23" y="7"/>
                  </a:moveTo>
                  <a:cubicBezTo>
                    <a:pt x="8" y="13"/>
                    <a:pt x="0" y="31"/>
                    <a:pt x="7" y="46"/>
                  </a:cubicBezTo>
                  <a:cubicBezTo>
                    <a:pt x="13" y="61"/>
                    <a:pt x="30" y="69"/>
                    <a:pt x="46" y="62"/>
                  </a:cubicBezTo>
                  <a:cubicBezTo>
                    <a:pt x="61" y="56"/>
                    <a:pt x="68" y="38"/>
                    <a:pt x="62" y="23"/>
                  </a:cubicBezTo>
                  <a:cubicBezTo>
                    <a:pt x="56" y="8"/>
                    <a:pt x="38" y="0"/>
                    <a:pt x="2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2"/>
            <p:cNvSpPr>
              <a:spLocks/>
            </p:cNvSpPr>
            <p:nvPr/>
          </p:nvSpPr>
          <p:spPr bwMode="auto">
            <a:xfrm>
              <a:off x="3378601" y="5574291"/>
              <a:ext cx="107469" cy="106510"/>
            </a:xfrm>
            <a:custGeom>
              <a:avLst/>
              <a:gdLst>
                <a:gd name="T0" fmla="*/ 23 w 68"/>
                <a:gd name="T1" fmla="*/ 6 h 68"/>
                <a:gd name="T2" fmla="*/ 7 w 68"/>
                <a:gd name="T3" fmla="*/ 45 h 68"/>
                <a:gd name="T4" fmla="*/ 46 w 68"/>
                <a:gd name="T5" fmla="*/ 61 h 68"/>
                <a:gd name="T6" fmla="*/ 62 w 68"/>
                <a:gd name="T7" fmla="*/ 22 h 68"/>
                <a:gd name="T8" fmla="*/ 23 w 68"/>
                <a:gd name="T9" fmla="*/ 6 h 68"/>
              </a:gdLst>
              <a:ahLst/>
              <a:cxnLst>
                <a:cxn ang="0">
                  <a:pos x="T0" y="T1"/>
                </a:cxn>
                <a:cxn ang="0">
                  <a:pos x="T2" y="T3"/>
                </a:cxn>
                <a:cxn ang="0">
                  <a:pos x="T4" y="T5"/>
                </a:cxn>
                <a:cxn ang="0">
                  <a:pos x="T6" y="T7"/>
                </a:cxn>
                <a:cxn ang="0">
                  <a:pos x="T8" y="T9"/>
                </a:cxn>
              </a:cxnLst>
              <a:rect l="0" t="0" r="r" b="b"/>
              <a:pathLst>
                <a:path w="68" h="68">
                  <a:moveTo>
                    <a:pt x="23" y="6"/>
                  </a:moveTo>
                  <a:cubicBezTo>
                    <a:pt x="8" y="12"/>
                    <a:pt x="0" y="30"/>
                    <a:pt x="7" y="45"/>
                  </a:cubicBezTo>
                  <a:cubicBezTo>
                    <a:pt x="13" y="60"/>
                    <a:pt x="30" y="68"/>
                    <a:pt x="46" y="61"/>
                  </a:cubicBezTo>
                  <a:cubicBezTo>
                    <a:pt x="61" y="55"/>
                    <a:pt x="68" y="38"/>
                    <a:pt x="62" y="22"/>
                  </a:cubicBezTo>
                  <a:cubicBezTo>
                    <a:pt x="56" y="7"/>
                    <a:pt x="38" y="0"/>
                    <a:pt x="23" y="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3"/>
            <p:cNvSpPr>
              <a:spLocks/>
            </p:cNvSpPr>
            <p:nvPr/>
          </p:nvSpPr>
          <p:spPr bwMode="auto">
            <a:xfrm>
              <a:off x="1810699" y="1745693"/>
              <a:ext cx="106510" cy="106510"/>
            </a:xfrm>
            <a:custGeom>
              <a:avLst/>
              <a:gdLst>
                <a:gd name="T0" fmla="*/ 45 w 68"/>
                <a:gd name="T1" fmla="*/ 61 h 68"/>
                <a:gd name="T2" fmla="*/ 61 w 68"/>
                <a:gd name="T3" fmla="*/ 22 h 68"/>
                <a:gd name="T4" fmla="*/ 22 w 68"/>
                <a:gd name="T5" fmla="*/ 6 h 68"/>
                <a:gd name="T6" fmla="*/ 6 w 68"/>
                <a:gd name="T7" fmla="*/ 45 h 68"/>
                <a:gd name="T8" fmla="*/ 45 w 68"/>
                <a:gd name="T9" fmla="*/ 61 h 68"/>
              </a:gdLst>
              <a:ahLst/>
              <a:cxnLst>
                <a:cxn ang="0">
                  <a:pos x="T0" y="T1"/>
                </a:cxn>
                <a:cxn ang="0">
                  <a:pos x="T2" y="T3"/>
                </a:cxn>
                <a:cxn ang="0">
                  <a:pos x="T4" y="T5"/>
                </a:cxn>
                <a:cxn ang="0">
                  <a:pos x="T6" y="T7"/>
                </a:cxn>
                <a:cxn ang="0">
                  <a:pos x="T8" y="T9"/>
                </a:cxn>
              </a:cxnLst>
              <a:rect l="0" t="0" r="r" b="b"/>
              <a:pathLst>
                <a:path w="68" h="68">
                  <a:moveTo>
                    <a:pt x="45" y="61"/>
                  </a:moveTo>
                  <a:cubicBezTo>
                    <a:pt x="60" y="55"/>
                    <a:pt x="68" y="38"/>
                    <a:pt x="61" y="22"/>
                  </a:cubicBezTo>
                  <a:cubicBezTo>
                    <a:pt x="55" y="7"/>
                    <a:pt x="38" y="0"/>
                    <a:pt x="22" y="6"/>
                  </a:cubicBezTo>
                  <a:cubicBezTo>
                    <a:pt x="7" y="12"/>
                    <a:pt x="0" y="30"/>
                    <a:pt x="6" y="45"/>
                  </a:cubicBezTo>
                  <a:cubicBezTo>
                    <a:pt x="12" y="60"/>
                    <a:pt x="30" y="68"/>
                    <a:pt x="45" y="61"/>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39"/>
          <p:cNvGrpSpPr/>
          <p:nvPr/>
        </p:nvGrpSpPr>
        <p:grpSpPr>
          <a:xfrm>
            <a:off x="1476772" y="2276497"/>
            <a:ext cx="1019041" cy="1019760"/>
            <a:chOff x="1969024" y="3035326"/>
            <a:chExt cx="1358721" cy="1359680"/>
          </a:xfrm>
        </p:grpSpPr>
        <p:sp>
          <p:nvSpPr>
            <p:cNvPr id="38" name="Oval 15"/>
            <p:cNvSpPr>
              <a:spLocks noChangeArrowheads="1"/>
            </p:cNvSpPr>
            <p:nvPr/>
          </p:nvSpPr>
          <p:spPr bwMode="auto">
            <a:xfrm>
              <a:off x="1969024" y="3035326"/>
              <a:ext cx="1358721" cy="1359680"/>
            </a:xfrm>
            <a:prstGeom prst="ellipse">
              <a:avLst/>
            </a:prstGeom>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a:endParaRPr lang="en-US" sz="900" dirty="0">
                <a:solidFill>
                  <a:srgbClr val="F6F6F6"/>
                </a:solidFill>
                <a:latin typeface="Source Sans Pro" panose="020B0503030403020204" pitchFamily="34" charset="0"/>
              </a:endParaRPr>
            </a:p>
          </p:txBody>
        </p:sp>
        <p:sp>
          <p:nvSpPr>
            <p:cNvPr id="39" name="TextBox 38"/>
            <p:cNvSpPr txBox="1"/>
            <p:nvPr/>
          </p:nvSpPr>
          <p:spPr>
            <a:xfrm>
              <a:off x="2055089" y="3387682"/>
              <a:ext cx="1186649" cy="861509"/>
            </a:xfrm>
            <a:prstGeom prst="rect">
              <a:avLst/>
            </a:prstGeom>
            <a:noFill/>
          </p:spPr>
          <p:txBody>
            <a:bodyPr wrap="none" rtlCol="0">
              <a:spAutoFit/>
            </a:bodyPr>
            <a:lstStyle/>
            <a:p>
              <a:pPr algn="ctr"/>
              <a:r>
                <a:rPr lang="en-US" dirty="0">
                  <a:solidFill>
                    <a:schemeClr val="bg1"/>
                  </a:solidFill>
                  <a:latin typeface="Source Sans Pro" panose="020B0503030403020204" pitchFamily="34" charset="0"/>
                </a:rPr>
                <a:t>Happy</a:t>
              </a:r>
            </a:p>
            <a:p>
              <a:pPr algn="ctr"/>
              <a:r>
                <a:rPr lang="en-US" dirty="0">
                  <a:solidFill>
                    <a:schemeClr val="bg1"/>
                  </a:solidFill>
                  <a:latin typeface="Source Sans Pro" panose="020B0503030403020204" pitchFamily="34" charset="0"/>
                </a:rPr>
                <a:t>Clients</a:t>
              </a:r>
            </a:p>
          </p:txBody>
        </p:sp>
      </p:grpSp>
      <p:sp>
        <p:nvSpPr>
          <p:cNvPr id="35" name="TextBox 34"/>
          <p:cNvSpPr txBox="1"/>
          <p:nvPr/>
        </p:nvSpPr>
        <p:spPr>
          <a:xfrm>
            <a:off x="4506871" y="1836550"/>
            <a:ext cx="3791939" cy="318461"/>
          </a:xfrm>
          <a:prstGeom prst="rect">
            <a:avLst/>
          </a:prstGeom>
          <a:noFill/>
        </p:spPr>
        <p:txBody>
          <a:bodyPr wrap="square" lIns="68589" tIns="34295" rIns="68589" bIns="34295" rtlCol="0">
            <a:spAutoFit/>
          </a:bodyPr>
          <a:lstStyle/>
          <a:p>
            <a:pPr>
              <a:lnSpc>
                <a:spcPct val="90000"/>
              </a:lnSpc>
            </a:pPr>
            <a:r>
              <a:rPr lang="zh-CN" altLang="en-US" dirty="0">
                <a:solidFill>
                  <a:srgbClr val="434A54"/>
                </a:solidFill>
                <a:latin typeface="Source Sans Pro" panose="020B0503030403020204" pitchFamily="34" charset="0"/>
              </a:rPr>
              <a:t>文字标题内容</a:t>
            </a:r>
            <a:endParaRPr lang="en-US" dirty="0">
              <a:solidFill>
                <a:srgbClr val="434A54"/>
              </a:solidFill>
              <a:latin typeface="Source Sans Pro" panose="020B0503030403020204" pitchFamily="34" charset="0"/>
            </a:endParaRPr>
          </a:p>
        </p:txBody>
      </p:sp>
      <p:sp>
        <p:nvSpPr>
          <p:cNvPr id="36" name="TextBox 35"/>
          <p:cNvSpPr txBox="1"/>
          <p:nvPr/>
        </p:nvSpPr>
        <p:spPr>
          <a:xfrm>
            <a:off x="4506874" y="2370248"/>
            <a:ext cx="3235729" cy="238463"/>
          </a:xfrm>
          <a:prstGeom prst="rect">
            <a:avLst/>
          </a:prstGeom>
          <a:noFill/>
        </p:spPr>
        <p:txBody>
          <a:bodyPr wrap="square" lIns="68589" tIns="34295" rIns="68589" bIns="34295" rtlCol="0">
            <a:spAutoFit/>
          </a:bodyPr>
          <a:lstStyle/>
          <a:p>
            <a:r>
              <a:rPr lang="zh-CN" altLang="en-US" sz="1100" dirty="0">
                <a:solidFill>
                  <a:schemeClr val="accent1"/>
                </a:solidFill>
                <a:latin typeface="Source Sans Pro ExtraLight" panose="020B0303030403020204" pitchFamily="34" charset="0"/>
              </a:rPr>
              <a:t>文字副标题内容 </a:t>
            </a:r>
            <a:endParaRPr lang="en-US" sz="1100" dirty="0">
              <a:solidFill>
                <a:schemeClr val="accent1"/>
              </a:solidFill>
              <a:latin typeface="Source Sans Pro ExtraLight" panose="020B0303030403020204" pitchFamily="34" charset="0"/>
            </a:endParaRPr>
          </a:p>
        </p:txBody>
      </p:sp>
      <p:sp>
        <p:nvSpPr>
          <p:cNvPr id="37" name="TextBox 36"/>
          <p:cNvSpPr txBox="1"/>
          <p:nvPr/>
        </p:nvSpPr>
        <p:spPr>
          <a:xfrm>
            <a:off x="4506871" y="2710531"/>
            <a:ext cx="2485314" cy="229233"/>
          </a:xfrm>
          <a:prstGeom prst="rect">
            <a:avLst/>
          </a:prstGeom>
          <a:noFill/>
        </p:spPr>
        <p:txBody>
          <a:bodyPr wrap="none" lIns="68589" tIns="34295" rIns="68589" bIns="34295" rtlCol="0">
            <a:spAutoFit/>
          </a:bodyPr>
          <a:lstStyle/>
          <a:p>
            <a:pPr>
              <a:lnSpc>
                <a:spcPct val="130000"/>
              </a:lnSpc>
            </a:pPr>
            <a:r>
              <a:rPr lang="en-US" sz="800" dirty="0">
                <a:solidFill>
                  <a:srgbClr val="656D78"/>
                </a:solidFill>
                <a:latin typeface="Source Sans Pro Light" panose="020B0403030403020204" pitchFamily="34" charset="0"/>
              </a:rPr>
              <a:t>Synth chartreuse XOXO, tacos </a:t>
            </a:r>
            <a:r>
              <a:rPr lang="en-US" sz="800" dirty="0" err="1">
                <a:solidFill>
                  <a:srgbClr val="656D78"/>
                </a:solidFill>
                <a:latin typeface="Source Sans Pro Light" panose="020B0403030403020204" pitchFamily="34" charset="0"/>
              </a:rPr>
              <a:t>brooklyn</a:t>
            </a:r>
            <a:r>
              <a:rPr lang="en-US" sz="800" dirty="0">
                <a:solidFill>
                  <a:srgbClr val="656D78"/>
                </a:solidFill>
                <a:latin typeface="Source Sans Pro Light" panose="020B0403030403020204" pitchFamily="34" charset="0"/>
              </a:rPr>
              <a:t> VHS plaid.</a:t>
            </a:r>
            <a:endParaRPr lang="en-US" sz="800" dirty="0">
              <a:solidFill>
                <a:srgbClr val="656D78"/>
              </a:solidFill>
              <a:latin typeface="Source Sans Pro Light" panose="020B0403030403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4506872" y="2890095"/>
            <a:ext cx="3648404" cy="899979"/>
          </a:xfrm>
          <a:prstGeom prst="rect">
            <a:avLst/>
          </a:prstGeom>
        </p:spPr>
        <p:txBody>
          <a:bodyPr wrap="square" lIns="68589" tIns="34295" rIns="68589" bIns="34295">
            <a:spAutoFit/>
          </a:bodyPr>
          <a:lstStyle/>
          <a:p>
            <a:r>
              <a:rPr lang="zh-CN" altLang="en-US" sz="900" dirty="0">
                <a:solidFill>
                  <a:schemeClr val="bg1">
                    <a:lumMod val="50000"/>
                  </a:schemeClr>
                </a:solidFill>
              </a:rPr>
              <a:t>此处填写文字内容此处填写文字内容此处填写文字内容此处填写文字内容此处此处填写文字内容此处填写文字内容此处填写文字内容此处填写文字内容此处</a:t>
            </a:r>
            <a:endParaRPr lang="id-ID" altLang="zh-CN" sz="900" dirty="0">
              <a:solidFill>
                <a:schemeClr val="bg1">
                  <a:lumMod val="50000"/>
                </a:schemeClr>
              </a:solidFill>
            </a:endParaRPr>
          </a:p>
          <a:p>
            <a:r>
              <a:rPr lang="zh-CN" altLang="en-US" sz="900" dirty="0">
                <a:solidFill>
                  <a:schemeClr val="bg1">
                    <a:lumMod val="50000"/>
                  </a:schemeClr>
                </a:solidFill>
              </a:rPr>
              <a:t>此处填写文字内容此处填写文字内容此处填写文字内容此处填写文字内容此处</a:t>
            </a:r>
            <a:endParaRPr lang="id-ID" altLang="zh-CN" sz="900" dirty="0">
              <a:solidFill>
                <a:schemeClr val="bg1">
                  <a:lumMod val="50000"/>
                </a:schemeClr>
              </a:solidFill>
            </a:endParaRPr>
          </a:p>
          <a:p>
            <a:endParaRPr lang="id-ID" altLang="zh-CN" sz="900" dirty="0">
              <a:solidFill>
                <a:schemeClr val="bg1">
                  <a:lumMod val="50000"/>
                </a:schemeClr>
              </a:solidFill>
            </a:endParaRPr>
          </a:p>
        </p:txBody>
      </p:sp>
    </p:spTree>
    <p:extLst>
      <p:ext uri="{BB962C8B-B14F-4D97-AF65-F5344CB8AC3E}">
        <p14:creationId xmlns:p14="http://schemas.microsoft.com/office/powerpoint/2010/main" val="27692726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3"/>
          <p:cNvGrpSpPr>
            <a:grpSpLocks/>
          </p:cNvGrpSpPr>
          <p:nvPr/>
        </p:nvGrpSpPr>
        <p:grpSpPr bwMode="auto">
          <a:xfrm>
            <a:off x="644213" y="1568880"/>
            <a:ext cx="1892149" cy="1890275"/>
            <a:chOff x="0" y="0"/>
            <a:chExt cx="2098675" cy="2098676"/>
          </a:xfrm>
        </p:grpSpPr>
        <p:sp>
          <p:nvSpPr>
            <p:cNvPr id="18" name="Oval 9"/>
            <p:cNvSpPr>
              <a:spLocks noChangeArrowheads="1"/>
            </p:cNvSpPr>
            <p:nvPr/>
          </p:nvSpPr>
          <p:spPr bwMode="auto">
            <a:xfrm>
              <a:off x="0" y="0"/>
              <a:ext cx="2098675" cy="20986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sz="1400" kern="0" dirty="0">
                <a:solidFill>
                  <a:sysClr val="windowText" lastClr="000000"/>
                </a:solidFill>
              </a:endParaRPr>
            </a:p>
          </p:txBody>
        </p:sp>
        <p:sp>
          <p:nvSpPr>
            <p:cNvPr id="19" name="Freeform 12"/>
            <p:cNvSpPr>
              <a:spLocks noEditPoints="1"/>
            </p:cNvSpPr>
            <p:nvPr/>
          </p:nvSpPr>
          <p:spPr bwMode="auto">
            <a:xfrm>
              <a:off x="331916" y="390683"/>
              <a:ext cx="1469769" cy="1380808"/>
            </a:xfrm>
            <a:custGeom>
              <a:avLst/>
              <a:gdLst>
                <a:gd name="T0" fmla="*/ 899153 w 1615"/>
                <a:gd name="T1" fmla="*/ 22741 h 1518"/>
                <a:gd name="T2" fmla="*/ 716228 w 1615"/>
                <a:gd name="T3" fmla="*/ 87324 h 1518"/>
                <a:gd name="T4" fmla="*/ 549685 w 1615"/>
                <a:gd name="T5" fmla="*/ 15464 h 1518"/>
                <a:gd name="T6" fmla="*/ 17291 w 1615"/>
                <a:gd name="T7" fmla="*/ 548503 h 1518"/>
                <a:gd name="T8" fmla="*/ 191115 w 1615"/>
                <a:gd name="T9" fmla="*/ 799559 h 1518"/>
                <a:gd name="T10" fmla="*/ 279393 w 1615"/>
                <a:gd name="T11" fmla="*/ 960562 h 1518"/>
                <a:gd name="T12" fmla="*/ 394062 w 1615"/>
                <a:gd name="T13" fmla="*/ 1192516 h 1518"/>
                <a:gd name="T14" fmla="*/ 604289 w 1615"/>
                <a:gd name="T15" fmla="*/ 1282569 h 1518"/>
                <a:gd name="T16" fmla="*/ 842728 w 1615"/>
                <a:gd name="T17" fmla="*/ 1328050 h 1518"/>
                <a:gd name="T18" fmla="*/ 936466 w 1615"/>
                <a:gd name="T19" fmla="*/ 1292575 h 1518"/>
                <a:gd name="T20" fmla="*/ 1082988 w 1615"/>
                <a:gd name="T21" fmla="*/ 1192516 h 1518"/>
                <a:gd name="T22" fmla="*/ 1117570 w 1615"/>
                <a:gd name="T23" fmla="*/ 1053344 h 1518"/>
                <a:gd name="T24" fmla="*/ 1231330 w 1615"/>
                <a:gd name="T25" fmla="*/ 1038790 h 1518"/>
                <a:gd name="T26" fmla="*/ 1269553 w 1615"/>
                <a:gd name="T27" fmla="*/ 901437 h 1518"/>
                <a:gd name="T28" fmla="*/ 1397873 w 1615"/>
                <a:gd name="T29" fmla="*/ 772270 h 1518"/>
                <a:gd name="T30" fmla="*/ 1446107 w 1615"/>
                <a:gd name="T31" fmla="*/ 639465 h 1518"/>
                <a:gd name="T32" fmla="*/ 1389683 w 1615"/>
                <a:gd name="T33" fmla="*/ 621273 h 1518"/>
                <a:gd name="T34" fmla="*/ 1328708 w 1615"/>
                <a:gd name="T35" fmla="*/ 656748 h 1518"/>
                <a:gd name="T36" fmla="*/ 1166714 w 1615"/>
                <a:gd name="T37" fmla="*/ 754078 h 1518"/>
                <a:gd name="T38" fmla="*/ 1170355 w 1615"/>
                <a:gd name="T39" fmla="*/ 767722 h 1518"/>
                <a:gd name="T40" fmla="*/ 1008362 w 1615"/>
                <a:gd name="T41" fmla="*/ 864142 h 1518"/>
                <a:gd name="T42" fmla="*/ 1055685 w 1615"/>
                <a:gd name="T43" fmla="*/ 949647 h 1518"/>
                <a:gd name="T44" fmla="*/ 893692 w 1615"/>
                <a:gd name="T45" fmla="*/ 1046976 h 1518"/>
                <a:gd name="T46" fmla="*/ 936466 w 1615"/>
                <a:gd name="T47" fmla="*/ 1123385 h 1518"/>
                <a:gd name="T48" fmla="*/ 774473 w 1615"/>
                <a:gd name="T49" fmla="*/ 1219805 h 1518"/>
                <a:gd name="T50" fmla="*/ 800865 w 1615"/>
                <a:gd name="T51" fmla="*/ 1286207 h 1518"/>
                <a:gd name="T52" fmla="*/ 664354 w 1615"/>
                <a:gd name="T53" fmla="*/ 1246184 h 1518"/>
                <a:gd name="T54" fmla="*/ 685285 w 1615"/>
                <a:gd name="T55" fmla="*/ 1197974 h 1518"/>
                <a:gd name="T56" fmla="*/ 844548 w 1615"/>
                <a:gd name="T57" fmla="*/ 963291 h 1518"/>
                <a:gd name="T58" fmla="*/ 469598 w 1615"/>
                <a:gd name="T59" fmla="*/ 1235268 h 1518"/>
                <a:gd name="T60" fmla="*/ 503271 w 1615"/>
                <a:gd name="T61" fmla="*/ 1098825 h 1518"/>
                <a:gd name="T62" fmla="*/ 424094 w 1615"/>
                <a:gd name="T63" fmla="*/ 1105192 h 1518"/>
                <a:gd name="T64" fmla="*/ 321256 w 1615"/>
                <a:gd name="T65" fmla="*/ 1002405 h 1518"/>
                <a:gd name="T66" fmla="*/ 383141 w 1615"/>
                <a:gd name="T67" fmla="*/ 867781 h 1518"/>
                <a:gd name="T68" fmla="*/ 245720 w 1615"/>
                <a:gd name="T69" fmla="*/ 854136 h 1518"/>
                <a:gd name="T70" fmla="*/ 251180 w 1615"/>
                <a:gd name="T71" fmla="*/ 809565 h 1518"/>
                <a:gd name="T72" fmla="*/ 265742 w 1615"/>
                <a:gd name="T73" fmla="*/ 782276 h 1518"/>
                <a:gd name="T74" fmla="*/ 463228 w 1615"/>
                <a:gd name="T75" fmla="*/ 582159 h 1518"/>
                <a:gd name="T76" fmla="*/ 312155 w 1615"/>
                <a:gd name="T77" fmla="*/ 595803 h 1518"/>
                <a:gd name="T78" fmla="*/ 214777 w 1615"/>
                <a:gd name="T79" fmla="*/ 442986 h 1518"/>
                <a:gd name="T80" fmla="*/ 792674 w 1615"/>
                <a:gd name="T81" fmla="*/ 433890 h 1518"/>
                <a:gd name="T82" fmla="*/ 771742 w 1615"/>
                <a:gd name="T83" fmla="*/ 124618 h 1518"/>
                <a:gd name="T84" fmla="*/ 899153 w 1615"/>
                <a:gd name="T85" fmla="*/ 81866 h 1518"/>
                <a:gd name="T86" fmla="*/ 1389683 w 1615"/>
                <a:gd name="T87" fmla="*/ 621273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sz="1400" kern="0" dirty="0">
                <a:solidFill>
                  <a:sysClr val="windowText" lastClr="000000"/>
                </a:solidFill>
              </a:endParaRPr>
            </a:p>
          </p:txBody>
        </p:sp>
      </p:grpSp>
      <p:sp>
        <p:nvSpPr>
          <p:cNvPr id="20" name="TextBox 6"/>
          <p:cNvSpPr txBox="1">
            <a:spLocks noChangeArrowheads="1"/>
          </p:cNvSpPr>
          <p:nvPr/>
        </p:nvSpPr>
        <p:spPr bwMode="auto">
          <a:xfrm>
            <a:off x="638259" y="3700796"/>
            <a:ext cx="1898103" cy="438049"/>
          </a:xfrm>
          <a:prstGeom prst="rect">
            <a:avLst/>
          </a:prstGeom>
          <a:solidFill>
            <a:schemeClr val="accent1"/>
          </a:solidFill>
          <a:ln>
            <a:noFill/>
          </a:ln>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defTabSz="685800" eaLnBrk="1" hangingPunct="1">
              <a:defRPr/>
            </a:pPr>
            <a:r>
              <a:rPr lang="zh-CN" altLang="en-US" sz="2400" kern="0" dirty="0">
                <a:solidFill>
                  <a:srgbClr val="FFFFFF"/>
                </a:solidFill>
                <a:latin typeface="微软雅黑" pitchFamily="34" charset="-122"/>
                <a:ea typeface="微软雅黑" pitchFamily="34" charset="-122"/>
              </a:rPr>
              <a:t>实施方案</a:t>
            </a:r>
          </a:p>
        </p:txBody>
      </p:sp>
      <p:sp>
        <p:nvSpPr>
          <p:cNvPr id="21" name="椭圆 7"/>
          <p:cNvSpPr>
            <a:spLocks noChangeArrowheads="1"/>
          </p:cNvSpPr>
          <p:nvPr/>
        </p:nvSpPr>
        <p:spPr bwMode="auto">
          <a:xfrm>
            <a:off x="3032917" y="1341525"/>
            <a:ext cx="378668" cy="378531"/>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1</a:t>
            </a:r>
            <a:endParaRPr lang="zh-CN" altLang="en-US" sz="1700" b="1" kern="0" dirty="0">
              <a:solidFill>
                <a:srgbClr val="FFFFFF"/>
              </a:solidFill>
              <a:latin typeface="微软雅黑" pitchFamily="34" charset="-122"/>
              <a:ea typeface="微软雅黑" pitchFamily="34" charset="-122"/>
            </a:endParaRPr>
          </a:p>
        </p:txBody>
      </p:sp>
      <p:sp>
        <p:nvSpPr>
          <p:cNvPr id="22" name="椭圆 8"/>
          <p:cNvSpPr>
            <a:spLocks noChangeArrowheads="1"/>
          </p:cNvSpPr>
          <p:nvPr/>
        </p:nvSpPr>
        <p:spPr bwMode="auto">
          <a:xfrm>
            <a:off x="3032917" y="1812903"/>
            <a:ext cx="378668" cy="377340"/>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2</a:t>
            </a:r>
            <a:endParaRPr lang="zh-CN" altLang="en-US" sz="1700" b="1" kern="0" dirty="0">
              <a:solidFill>
                <a:srgbClr val="FFFFFF"/>
              </a:solidFill>
              <a:latin typeface="微软雅黑" pitchFamily="34" charset="-122"/>
              <a:ea typeface="微软雅黑" pitchFamily="34" charset="-122"/>
            </a:endParaRPr>
          </a:p>
        </p:txBody>
      </p:sp>
      <p:sp>
        <p:nvSpPr>
          <p:cNvPr id="23" name="椭圆 9"/>
          <p:cNvSpPr>
            <a:spLocks noChangeArrowheads="1"/>
          </p:cNvSpPr>
          <p:nvPr/>
        </p:nvSpPr>
        <p:spPr bwMode="auto">
          <a:xfrm>
            <a:off x="3032917" y="2324753"/>
            <a:ext cx="378668" cy="377340"/>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3</a:t>
            </a:r>
            <a:endParaRPr lang="zh-CN" altLang="en-US" sz="1700" b="1" kern="0" dirty="0">
              <a:solidFill>
                <a:srgbClr val="FFFFFF"/>
              </a:solidFill>
              <a:latin typeface="微软雅黑" pitchFamily="34" charset="-122"/>
              <a:ea typeface="微软雅黑" pitchFamily="34" charset="-122"/>
            </a:endParaRPr>
          </a:p>
        </p:txBody>
      </p:sp>
      <p:sp>
        <p:nvSpPr>
          <p:cNvPr id="24" name="TextBox 10"/>
          <p:cNvSpPr txBox="1">
            <a:spLocks noChangeArrowheads="1"/>
          </p:cNvSpPr>
          <p:nvPr/>
        </p:nvSpPr>
        <p:spPr bwMode="auto">
          <a:xfrm>
            <a:off x="3479459" y="1373663"/>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优先利用省政府农业部门与省供销总社的职能力量，调动各级农口职能部门的支持参与。</a:t>
            </a:r>
          </a:p>
        </p:txBody>
      </p:sp>
      <p:sp>
        <p:nvSpPr>
          <p:cNvPr id="25" name="TextBox 11"/>
          <p:cNvSpPr txBox="1">
            <a:spLocks noChangeArrowheads="1"/>
          </p:cNvSpPr>
          <p:nvPr/>
        </p:nvSpPr>
        <p:spPr bwMode="auto">
          <a:xfrm>
            <a:off x="3479459" y="1817664"/>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选择典型的生产基地或产品集散地优先试行，先期可重点抓好试点的运作，创出成效后再加以利用扩大。</a:t>
            </a:r>
          </a:p>
        </p:txBody>
      </p:sp>
      <p:sp>
        <p:nvSpPr>
          <p:cNvPr id="26" name="TextBox 12"/>
          <p:cNvSpPr txBox="1">
            <a:spLocks noChangeArrowheads="1"/>
          </p:cNvSpPr>
          <p:nvPr/>
        </p:nvSpPr>
        <p:spPr bwMode="auto">
          <a:xfrm>
            <a:off x="3479459" y="2324753"/>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利用政府的支持，通过信息置换或免费宣传等方式，将农业系统与供销系统的物理网络纳入经营轨道。</a:t>
            </a:r>
          </a:p>
        </p:txBody>
      </p:sp>
      <p:sp>
        <p:nvSpPr>
          <p:cNvPr id="27" name="椭圆 18"/>
          <p:cNvSpPr>
            <a:spLocks noChangeArrowheads="1"/>
          </p:cNvSpPr>
          <p:nvPr/>
        </p:nvSpPr>
        <p:spPr bwMode="auto">
          <a:xfrm>
            <a:off x="3032917" y="2886598"/>
            <a:ext cx="378668" cy="378531"/>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4</a:t>
            </a:r>
            <a:endParaRPr lang="zh-CN" altLang="en-US" sz="1700" b="1" kern="0" dirty="0">
              <a:solidFill>
                <a:srgbClr val="FFFFFF"/>
              </a:solidFill>
              <a:latin typeface="微软雅黑" pitchFamily="34" charset="-122"/>
              <a:ea typeface="微软雅黑" pitchFamily="34" charset="-122"/>
            </a:endParaRPr>
          </a:p>
        </p:txBody>
      </p:sp>
      <p:sp>
        <p:nvSpPr>
          <p:cNvPr id="28" name="椭圆 19"/>
          <p:cNvSpPr>
            <a:spLocks noChangeArrowheads="1"/>
          </p:cNvSpPr>
          <p:nvPr/>
        </p:nvSpPr>
        <p:spPr bwMode="auto">
          <a:xfrm>
            <a:off x="3032917" y="3357977"/>
            <a:ext cx="378668" cy="377340"/>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5</a:t>
            </a:r>
            <a:endParaRPr lang="zh-CN" altLang="en-US" sz="1700" b="1" kern="0" dirty="0">
              <a:solidFill>
                <a:srgbClr val="FFFFFF"/>
              </a:solidFill>
              <a:latin typeface="微软雅黑" pitchFamily="34" charset="-122"/>
              <a:ea typeface="微软雅黑" pitchFamily="34" charset="-122"/>
            </a:endParaRPr>
          </a:p>
        </p:txBody>
      </p:sp>
      <p:sp>
        <p:nvSpPr>
          <p:cNvPr id="29" name="椭圆 20"/>
          <p:cNvSpPr>
            <a:spLocks noChangeArrowheads="1"/>
          </p:cNvSpPr>
          <p:nvPr/>
        </p:nvSpPr>
        <p:spPr bwMode="auto">
          <a:xfrm>
            <a:off x="3032917" y="3869827"/>
            <a:ext cx="378668" cy="377340"/>
          </a:xfrm>
          <a:prstGeom prst="ellipse">
            <a:avLst/>
          </a:prstGeom>
          <a:solidFill>
            <a:schemeClr val="accent1"/>
          </a:solidFill>
          <a:ln w="9525">
            <a:solidFill>
              <a:srgbClr val="FFFFFF"/>
            </a:solidFill>
            <a:round/>
            <a:headEnd/>
            <a:tailEnd/>
          </a:ln>
        </p:spPr>
        <p:txBody>
          <a:bodyPr lIns="68571" tIns="34285" rIns="68571" bIns="34285"/>
          <a:lstStyle/>
          <a:p>
            <a:pPr defTabSz="685800">
              <a:defRPr/>
            </a:pPr>
            <a:r>
              <a:rPr lang="en-US" altLang="zh-CN" sz="1700" b="1" kern="0" dirty="0">
                <a:solidFill>
                  <a:srgbClr val="FFFFFF"/>
                </a:solidFill>
                <a:latin typeface="微软雅黑" pitchFamily="34" charset="-122"/>
                <a:ea typeface="微软雅黑" pitchFamily="34" charset="-122"/>
              </a:rPr>
              <a:t>6</a:t>
            </a:r>
            <a:endParaRPr lang="zh-CN" altLang="en-US" sz="1700" b="1" kern="0" dirty="0">
              <a:solidFill>
                <a:srgbClr val="FFFFFF"/>
              </a:solidFill>
              <a:latin typeface="微软雅黑" pitchFamily="34" charset="-122"/>
              <a:ea typeface="微软雅黑" pitchFamily="34" charset="-122"/>
            </a:endParaRPr>
          </a:p>
        </p:txBody>
      </p:sp>
      <p:sp>
        <p:nvSpPr>
          <p:cNvPr id="30" name="TextBox 21"/>
          <p:cNvSpPr txBox="1">
            <a:spLocks noChangeArrowheads="1"/>
          </p:cNvSpPr>
          <p:nvPr/>
        </p:nvSpPr>
        <p:spPr bwMode="auto">
          <a:xfrm>
            <a:off x="3479459" y="2918737"/>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在终端或接近终端配备一套网络传输设备（政府会做），保证当地信息通过更少的环节传到本网站。</a:t>
            </a:r>
          </a:p>
        </p:txBody>
      </p:sp>
      <p:sp>
        <p:nvSpPr>
          <p:cNvPr id="31" name="TextBox 22"/>
          <p:cNvSpPr txBox="1">
            <a:spLocks noChangeArrowheads="1"/>
          </p:cNvSpPr>
          <p:nvPr/>
        </p:nvSpPr>
        <p:spPr bwMode="auto">
          <a:xfrm>
            <a:off x="3479459" y="3390115"/>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首先选择广东省的几个试点，逐步发展。然后开辟几个有特色的农业大省优先配置物理网络，将这些省份的农副产品信息推上网络</a:t>
            </a:r>
          </a:p>
        </p:txBody>
      </p:sp>
      <p:sp>
        <p:nvSpPr>
          <p:cNvPr id="32" name="TextBox 23"/>
          <p:cNvSpPr txBox="1">
            <a:spLocks noChangeArrowheads="1"/>
          </p:cNvSpPr>
          <p:nvPr/>
        </p:nvSpPr>
        <p:spPr bwMode="auto">
          <a:xfrm>
            <a:off x="3479459" y="3885301"/>
            <a:ext cx="5131071" cy="4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685800" eaLnBrk="1" hangingPunct="1">
              <a:defRPr/>
            </a:pPr>
            <a:r>
              <a:rPr lang="zh-CN" altLang="en-US" sz="1050" kern="0" dirty="0">
                <a:solidFill>
                  <a:schemeClr val="bg1">
                    <a:lumMod val="65000"/>
                  </a:schemeClr>
                </a:solidFill>
                <a:latin typeface="微软雅黑" pitchFamily="34" charset="-122"/>
                <a:ea typeface="微软雅黑" pitchFamily="34" charset="-122"/>
              </a:rPr>
              <a:t>在各省、市寻找有实力的农副产品批发市场，通过利益捆绑的方式，把双方的紧密结合起来，从而保障全国信息来源。</a:t>
            </a:r>
          </a:p>
        </p:txBody>
      </p:sp>
    </p:spTree>
    <p:extLst>
      <p:ext uri="{BB962C8B-B14F-4D97-AF65-F5344CB8AC3E}">
        <p14:creationId xmlns:p14="http://schemas.microsoft.com/office/powerpoint/2010/main" val="272952574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8"/>
                                        </p:tgtEl>
                                        <p:attrNameLst>
                                          <p:attrName>ppt_x,ppt_y</p:attrName>
                                        </p:attrNameLst>
                                      </p:cBhvr>
                                      <p:rCtr x="0" y="0"/>
                                    </p:animMotion>
                                    <p:animEffect transition="in" filter="fade">
                                      <p:cBhvr>
                                        <p:cTn id="9" dur="1000"/>
                                        <p:tgtEl>
                                          <p:spTgt spid="8"/>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500"/>
                            </p:stCondLst>
                            <p:childTnLst>
                              <p:par>
                                <p:cTn id="15" presetID="2" presetClass="entr" presetSubtype="12"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12" fill="hold" grpId="0" nodeType="withEffect">
                                  <p:stCondLst>
                                    <p:cond delay="10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0-#ppt_w/2"/>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2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par>
                          <p:cTn id="27" fill="hold">
                            <p:stCondLst>
                              <p:cond delay="2200"/>
                            </p:stCondLst>
                            <p:childTnLst>
                              <p:par>
                                <p:cTn id="28" presetID="22" presetClass="entr" presetSubtype="8"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par>
                                <p:cTn id="31" presetID="22" presetClass="entr" presetSubtype="8" fill="hold" grpId="0" nodeType="withEffect">
                                  <p:stCondLst>
                                    <p:cond delay="10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par>
                                <p:cTn id="34" presetID="22" presetClass="entr" presetSubtype="8" fill="hold" grpId="0" nodeType="withEffect">
                                  <p:stCondLst>
                                    <p:cond delay="20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2900"/>
                            </p:stCondLst>
                            <p:childTnLst>
                              <p:par>
                                <p:cTn id="38" presetID="2" presetClass="entr" presetSubtype="1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1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2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36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autoUpdateAnimBg="0"/>
      <p:bldP spid="21" grpId="0" animBg="1" autoUpdateAnimBg="0"/>
      <p:bldP spid="22" grpId="0" animBg="1" autoUpdateAnimBg="0"/>
      <p:bldP spid="23" grpId="0" animBg="1" autoUpdateAnimBg="0"/>
      <p:bldP spid="24" grpId="0" autoUpdateAnimBg="0"/>
      <p:bldP spid="25" grpId="0" autoUpdateAnimBg="0"/>
      <p:bldP spid="26" grpId="0" autoUpdateAnimBg="0"/>
      <p:bldP spid="27" grpId="0" animBg="1" autoUpdateAnimBg="0"/>
      <p:bldP spid="28" grpId="0" animBg="1" autoUpdateAnimBg="0"/>
      <p:bldP spid="29" grpId="0" animBg="1" autoUpdateAnimBg="0"/>
      <p:bldP spid="30" grpId="0" autoUpdateAnimBg="0"/>
      <p:bldP spid="31" grpId="0" autoUpdateAnimBg="0"/>
      <p:bldP spid="32"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07CCA0-5D22-4288-8309-FAA53432A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3275856" y="1203598"/>
            <a:ext cx="2592288" cy="972562"/>
          </a:xfrm>
          <a:prstGeom prst="rect">
            <a:avLst/>
          </a:prstGeom>
        </p:spPr>
        <p:txBody>
          <a:bodyPr wrap="square" lIns="48756" tIns="24378" rIns="48756" bIns="24378">
            <a:spAutoFit/>
          </a:bodyPr>
          <a:lstStyle/>
          <a:p>
            <a:pPr algn="ctr"/>
            <a:r>
              <a:rPr lang="en-US" altLang="zh-CN" sz="60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2030</a:t>
            </a:r>
            <a:endPar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2090347" y="1990396"/>
            <a:ext cx="4968552" cy="681210"/>
          </a:xfrm>
          <a:prstGeom prst="rect">
            <a:avLst/>
          </a:prstGeom>
          <a:noFill/>
        </p:spPr>
        <p:txBody>
          <a:bodyPr wrap="square" lIns="65023" tIns="32511" rIns="65023" bIns="32511" rtlCol="0">
            <a:spAutoFit/>
          </a:bodyPr>
          <a:lstStyle/>
          <a:p>
            <a:pPr>
              <a:buNone/>
            </a:pP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演讲完毕，谢谢观看</a:t>
            </a:r>
          </a:p>
        </p:txBody>
      </p:sp>
      <p:sp>
        <p:nvSpPr>
          <p:cNvPr id="11" name="矩形 259"/>
          <p:cNvSpPr>
            <a:spLocks noChangeArrowheads="1"/>
          </p:cNvSpPr>
          <p:nvPr/>
        </p:nvSpPr>
        <p:spPr bwMode="auto">
          <a:xfrm>
            <a:off x="2991247"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341037"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 xmlns:a16="http://schemas.microsoft.com/office/drawing/2014/main" id="{66B30D1F-6C56-41E3-87D1-C7C1EDF252C5}"/>
              </a:ext>
            </a:extLst>
          </p:cNvPr>
          <p:cNvSpPr txBox="1"/>
          <p:nvPr/>
        </p:nvSpPr>
        <p:spPr>
          <a:xfrm>
            <a:off x="2666411"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优</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品</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extLst>
      <p:ext uri="{BB962C8B-B14F-4D97-AF65-F5344CB8AC3E}">
        <p14:creationId xmlns:p14="http://schemas.microsoft.com/office/powerpoint/2010/main" val="272049229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2990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BAE4906C-428E-457C-B83E-C0ED09ADFB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4030495" y="2283719"/>
            <a:ext cx="2499588" cy="430887"/>
          </a:xfrm>
          <a:prstGeom prst="rect">
            <a:avLst/>
          </a:prstGeom>
        </p:spPr>
        <p:txBody>
          <a:bodyPr wrap="square" lIns="0" tIns="0" rIns="0" bIns="0">
            <a:spAutoFit/>
          </a:bodyPr>
          <a:lstStyle/>
          <a:p>
            <a:pPr lvl="0"/>
            <a:r>
              <a:rPr lang="zh-CN" altLang="zh-CN" sz="2800" b="1" dirty="0">
                <a:solidFill>
                  <a:schemeClr val="accent1"/>
                </a:solidFill>
                <a:latin typeface="微软雅黑" pitchFamily="34" charset="-122"/>
                <a:ea typeface="微软雅黑" pitchFamily="34" charset="-122"/>
              </a:rPr>
              <a:t>年度工作概述</a:t>
            </a:r>
          </a:p>
        </p:txBody>
      </p:sp>
      <p:sp>
        <p:nvSpPr>
          <p:cNvPr id="10" name="文本框 9"/>
          <p:cNvSpPr txBox="1"/>
          <p:nvPr/>
        </p:nvSpPr>
        <p:spPr>
          <a:xfrm>
            <a:off x="4030494" y="2796401"/>
            <a:ext cx="2829294" cy="530915"/>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p>
        </p:txBody>
      </p:sp>
      <p:sp>
        <p:nvSpPr>
          <p:cNvPr id="12" name="椭圆 11">
            <a:extLst>
              <a:ext uri="{FF2B5EF4-FFF2-40B4-BE49-F238E27FC236}">
                <a16:creationId xmlns="" xmlns:a16="http://schemas.microsoft.com/office/drawing/2014/main" id="{B5E69D5B-232F-4882-B503-33D82D5206C7}"/>
              </a:ext>
            </a:extLst>
          </p:cNvPr>
          <p:cNvSpPr/>
          <p:nvPr/>
        </p:nvSpPr>
        <p:spPr>
          <a:xfrm>
            <a:off x="2195736" y="1851670"/>
            <a:ext cx="1546725" cy="154672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rPr>
              <a:t>01</a:t>
            </a:r>
            <a:endParaRPr lang="zh-CN" altLang="en-US" sz="6600" b="1" dirty="0">
              <a:solidFill>
                <a:schemeClr val="bg1"/>
              </a:solidFill>
            </a:endParaRPr>
          </a:p>
        </p:txBody>
      </p:sp>
    </p:spTree>
    <p:extLst>
      <p:ext uri="{BB962C8B-B14F-4D97-AF65-F5344CB8AC3E}">
        <p14:creationId xmlns:p14="http://schemas.microsoft.com/office/powerpoint/2010/main" val="1880431617"/>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onut 28"/>
          <p:cNvSpPr/>
          <p:nvPr/>
        </p:nvSpPr>
        <p:spPr>
          <a:xfrm>
            <a:off x="4224921" y="1035565"/>
            <a:ext cx="890143" cy="890191"/>
          </a:xfrm>
          <a:prstGeom prst="donut">
            <a:avLst>
              <a:gd name="adj" fmla="val 1057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Donut 27"/>
          <p:cNvSpPr/>
          <p:nvPr/>
        </p:nvSpPr>
        <p:spPr>
          <a:xfrm>
            <a:off x="4478130" y="1584783"/>
            <a:ext cx="1046437" cy="1046492"/>
          </a:xfrm>
          <a:prstGeom prst="donut">
            <a:avLst>
              <a:gd name="adj" fmla="val 105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Donut 26"/>
          <p:cNvSpPr/>
          <p:nvPr/>
        </p:nvSpPr>
        <p:spPr>
          <a:xfrm>
            <a:off x="4753745" y="2340604"/>
            <a:ext cx="1037754" cy="1037811"/>
          </a:xfrm>
          <a:prstGeom prst="donut">
            <a:avLst>
              <a:gd name="adj" fmla="val 1057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74"/>
          <p:cNvSpPr>
            <a:spLocks noEditPoints="1"/>
          </p:cNvSpPr>
          <p:nvPr/>
        </p:nvSpPr>
        <p:spPr bwMode="auto">
          <a:xfrm>
            <a:off x="5069074" y="2717555"/>
            <a:ext cx="407086" cy="283905"/>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chemeClr val="accent4"/>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01"/>
          <p:cNvSpPr>
            <a:spLocks noEditPoints="1"/>
          </p:cNvSpPr>
          <p:nvPr/>
        </p:nvSpPr>
        <p:spPr bwMode="auto">
          <a:xfrm>
            <a:off x="4840165" y="1982940"/>
            <a:ext cx="322362" cy="298256"/>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5"/>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5"/>
          <p:cNvSpPr>
            <a:spLocks/>
          </p:cNvSpPr>
          <p:nvPr/>
        </p:nvSpPr>
        <p:spPr bwMode="auto">
          <a:xfrm>
            <a:off x="4530194" y="1343438"/>
            <a:ext cx="272490" cy="234984"/>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6"/>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Donut 25"/>
          <p:cNvSpPr/>
          <p:nvPr/>
        </p:nvSpPr>
        <p:spPr>
          <a:xfrm>
            <a:off x="4159940" y="2878694"/>
            <a:ext cx="1189424" cy="1189490"/>
          </a:xfrm>
          <a:prstGeom prst="donut">
            <a:avLst>
              <a:gd name="adj" fmla="val 105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Donut 24"/>
          <p:cNvSpPr/>
          <p:nvPr/>
        </p:nvSpPr>
        <p:spPr>
          <a:xfrm>
            <a:off x="3202015" y="3198020"/>
            <a:ext cx="1404959" cy="1405036"/>
          </a:xfrm>
          <a:prstGeom prst="donut">
            <a:avLst>
              <a:gd name="adj" fmla="val 105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Donut 23"/>
          <p:cNvSpPr/>
          <p:nvPr/>
        </p:nvSpPr>
        <p:spPr>
          <a:xfrm>
            <a:off x="1898738" y="3070287"/>
            <a:ext cx="1660405" cy="1660496"/>
          </a:xfrm>
          <a:prstGeom prst="donut">
            <a:avLst>
              <a:gd name="adj" fmla="val 1057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66"/>
          <p:cNvSpPr>
            <a:spLocks noEditPoints="1"/>
          </p:cNvSpPr>
          <p:nvPr/>
        </p:nvSpPr>
        <p:spPr bwMode="auto">
          <a:xfrm>
            <a:off x="2557104" y="3669384"/>
            <a:ext cx="395765" cy="46230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accent1"/>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2"/>
          <p:cNvSpPr>
            <a:spLocks noEditPoints="1"/>
          </p:cNvSpPr>
          <p:nvPr/>
        </p:nvSpPr>
        <p:spPr bwMode="auto">
          <a:xfrm>
            <a:off x="3705025" y="3742675"/>
            <a:ext cx="398942" cy="315726"/>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chemeClr val="accent2"/>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6"/>
          <p:cNvSpPr>
            <a:spLocks/>
          </p:cNvSpPr>
          <p:nvPr/>
        </p:nvSpPr>
        <p:spPr bwMode="auto">
          <a:xfrm>
            <a:off x="4603177" y="3278478"/>
            <a:ext cx="302949" cy="38992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accent3"/>
          </a:solidFill>
          <a:ln w="9525">
            <a:noFill/>
            <a:round/>
            <a:headEnd/>
            <a:tailEnd/>
          </a:ln>
        </p:spPr>
        <p:txBody>
          <a:bodyPr vert="horz" wrap="square" lIns="91421" tIns="45711" rIns="91421" bIns="45711"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7" name="Footer Text"/>
          <p:cNvSpPr txBox="1"/>
          <p:nvPr/>
        </p:nvSpPr>
        <p:spPr>
          <a:xfrm>
            <a:off x="1620824" y="2713913"/>
            <a:ext cx="1772069" cy="332399"/>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8" name="Footer Text"/>
          <p:cNvSpPr txBox="1"/>
          <p:nvPr/>
        </p:nvSpPr>
        <p:spPr>
          <a:xfrm>
            <a:off x="4603176" y="4255966"/>
            <a:ext cx="1759044" cy="332399"/>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9" name="Footer Text"/>
          <p:cNvSpPr txBox="1"/>
          <p:nvPr/>
        </p:nvSpPr>
        <p:spPr>
          <a:xfrm>
            <a:off x="5448378" y="3412153"/>
            <a:ext cx="1759044" cy="332399"/>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0" name="Footer Text"/>
          <p:cNvSpPr txBox="1"/>
          <p:nvPr/>
        </p:nvSpPr>
        <p:spPr>
          <a:xfrm>
            <a:off x="5866308" y="2536383"/>
            <a:ext cx="1759044" cy="332399"/>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1" name="Footer Text"/>
          <p:cNvSpPr txBox="1"/>
          <p:nvPr/>
        </p:nvSpPr>
        <p:spPr>
          <a:xfrm>
            <a:off x="5618704" y="1721276"/>
            <a:ext cx="1759044" cy="332399"/>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2" name="Footer Text"/>
          <p:cNvSpPr txBox="1"/>
          <p:nvPr/>
        </p:nvSpPr>
        <p:spPr>
          <a:xfrm>
            <a:off x="2410796" y="1149852"/>
            <a:ext cx="1774613" cy="332399"/>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0987215"/>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000"/>
                            </p:stCondLst>
                            <p:childTnLst>
                              <p:par>
                                <p:cTn id="37" presetID="53"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5000"/>
                            </p:stCondLst>
                            <p:childTnLst>
                              <p:par>
                                <p:cTn id="59" presetID="53"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6000"/>
                            </p:stCondLst>
                            <p:childTnLst>
                              <p:par>
                                <p:cTn id="69" presetID="53"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par>
                          <p:cTn id="74" fill="hold">
                            <p:stCondLst>
                              <p:cond delay="6500"/>
                            </p:stCondLst>
                            <p:childTnLst>
                              <p:par>
                                <p:cTn id="75" presetID="53"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par>
                          <p:cTn id="84" fill="hold">
                            <p:stCondLst>
                              <p:cond delay="7500"/>
                            </p:stCondLst>
                            <p:childTnLst>
                              <p:par>
                                <p:cTn id="85" presetID="53" presetClass="entr" presetSubtype="0"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8000"/>
                            </p:stCondLst>
                            <p:childTnLst>
                              <p:par>
                                <p:cTn id="91" presetID="53" presetClass="entr" presetSubtype="0" fill="hold" grpId="0"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par>
                          <p:cTn id="96" fill="hold">
                            <p:stCondLst>
                              <p:cond delay="8500"/>
                            </p:stCondLst>
                            <p:childTnLst>
                              <p:par>
                                <p:cTn id="97" presetID="22" presetClass="entr" presetSubtype="2"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righ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7" grpId="0" animBg="1"/>
      <p:bldP spid="14" grpId="0" animBg="1"/>
      <p:bldP spid="15" grpId="0" animBg="1"/>
      <p:bldP spid="16" grpId="0" animBg="1"/>
      <p:bldP spid="26" grpId="0" animBg="1"/>
      <p:bldP spid="25" grpId="0" animBg="1"/>
      <p:bldP spid="24" grpId="0" animBg="1"/>
      <p:bldP spid="11" grpId="0" animBg="1"/>
      <p:bldP spid="12" grpId="0" animBg="1"/>
      <p:bldP spid="13" grpId="0" animBg="1"/>
      <p:bldP spid="17" grpId="0"/>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p:cNvSpPr>
            <a:spLocks noChangeArrowheads="1"/>
          </p:cNvSpPr>
          <p:nvPr/>
        </p:nvSpPr>
        <p:spPr bwMode="auto">
          <a:xfrm>
            <a:off x="1206037" y="1701719"/>
            <a:ext cx="1387544" cy="2246500"/>
          </a:xfrm>
          <a:prstGeom prst="roundRect">
            <a:avLst/>
          </a:prstGeom>
          <a:solidFill>
            <a:schemeClr val="accent1"/>
          </a:solidFill>
          <a:ln>
            <a:noFill/>
          </a:ln>
        </p:spPr>
        <p:txBody>
          <a:bodyPr vert="horz" wrap="square" lIns="68580" tIns="34290" rIns="68580" bIns="34290" numCol="1" anchor="t" anchorCtr="0" compatLnSpc="1"/>
          <a:lstStyle/>
          <a:p>
            <a:endParaRPr lang="en-US"/>
          </a:p>
        </p:txBody>
      </p:sp>
      <p:sp>
        <p:nvSpPr>
          <p:cNvPr id="3" name="Freeform 25"/>
          <p:cNvSpPr/>
          <p:nvPr/>
        </p:nvSpPr>
        <p:spPr bwMode="auto">
          <a:xfrm flipH="1">
            <a:off x="1986609" y="1701718"/>
            <a:ext cx="621277" cy="726809"/>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chemeClr val="bg1"/>
          </a:solidFill>
          <a:ln>
            <a:noFill/>
          </a:ln>
        </p:spPr>
        <p:txBody>
          <a:bodyPr vert="horz" wrap="square" lIns="68580" tIns="34290" rIns="68580" bIns="34290" numCol="1" anchor="t" anchorCtr="0" compatLnSpc="1"/>
          <a:lstStyle/>
          <a:p>
            <a:endParaRPr lang="en-US"/>
          </a:p>
        </p:txBody>
      </p:sp>
      <p:sp>
        <p:nvSpPr>
          <p:cNvPr id="4" name="Rectangle 24"/>
          <p:cNvSpPr>
            <a:spLocks noChangeArrowheads="1"/>
          </p:cNvSpPr>
          <p:nvPr/>
        </p:nvSpPr>
        <p:spPr bwMode="auto">
          <a:xfrm>
            <a:off x="3026623" y="2194841"/>
            <a:ext cx="1387544" cy="2246500"/>
          </a:xfrm>
          <a:prstGeom prst="roundRect">
            <a:avLst/>
          </a:prstGeom>
          <a:solidFill>
            <a:schemeClr val="accent2"/>
          </a:solidFill>
          <a:ln>
            <a:noFill/>
          </a:ln>
        </p:spPr>
        <p:txBody>
          <a:bodyPr vert="horz" wrap="square" lIns="68580" tIns="34290" rIns="68580" bIns="34290" numCol="1" anchor="t" anchorCtr="0" compatLnSpc="1"/>
          <a:lstStyle/>
          <a:p>
            <a:endParaRPr lang="en-US"/>
          </a:p>
        </p:txBody>
      </p:sp>
      <p:sp>
        <p:nvSpPr>
          <p:cNvPr id="5" name="Freeform 25"/>
          <p:cNvSpPr/>
          <p:nvPr/>
        </p:nvSpPr>
        <p:spPr bwMode="auto">
          <a:xfrm flipH="1">
            <a:off x="3807195" y="2194840"/>
            <a:ext cx="621277" cy="726809"/>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chemeClr val="bg1"/>
          </a:solidFill>
          <a:ln>
            <a:noFill/>
          </a:ln>
        </p:spPr>
        <p:txBody>
          <a:bodyPr vert="horz" wrap="square" lIns="68580" tIns="34290" rIns="68580" bIns="34290" numCol="1" anchor="t" anchorCtr="0" compatLnSpc="1"/>
          <a:lstStyle/>
          <a:p>
            <a:endParaRPr lang="en-US">
              <a:solidFill>
                <a:srgbClr val="937366"/>
              </a:solidFill>
            </a:endParaRPr>
          </a:p>
        </p:txBody>
      </p:sp>
      <p:sp>
        <p:nvSpPr>
          <p:cNvPr id="6" name="Rectangle 24"/>
          <p:cNvSpPr>
            <a:spLocks noChangeArrowheads="1"/>
          </p:cNvSpPr>
          <p:nvPr/>
        </p:nvSpPr>
        <p:spPr bwMode="auto">
          <a:xfrm>
            <a:off x="4828419" y="1701719"/>
            <a:ext cx="1387544" cy="2246500"/>
          </a:xfrm>
          <a:prstGeom prst="roundRect">
            <a:avLst/>
          </a:prstGeom>
          <a:solidFill>
            <a:schemeClr val="accent1"/>
          </a:solidFill>
          <a:ln>
            <a:noFill/>
          </a:ln>
        </p:spPr>
        <p:txBody>
          <a:bodyPr vert="horz" wrap="square" lIns="68580" tIns="34290" rIns="68580" bIns="34290" numCol="1" anchor="t" anchorCtr="0" compatLnSpc="1"/>
          <a:lstStyle/>
          <a:p>
            <a:endParaRPr lang="en-US"/>
          </a:p>
        </p:txBody>
      </p:sp>
      <p:sp>
        <p:nvSpPr>
          <p:cNvPr id="7" name="Freeform 25"/>
          <p:cNvSpPr/>
          <p:nvPr/>
        </p:nvSpPr>
        <p:spPr bwMode="auto">
          <a:xfrm flipH="1">
            <a:off x="5608991" y="1701718"/>
            <a:ext cx="621277" cy="726809"/>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chemeClr val="bg1"/>
          </a:solidFill>
          <a:ln>
            <a:noFill/>
          </a:ln>
        </p:spPr>
        <p:txBody>
          <a:bodyPr vert="horz" wrap="square" lIns="68580" tIns="34290" rIns="68580" bIns="34290" numCol="1" anchor="t" anchorCtr="0" compatLnSpc="1"/>
          <a:lstStyle/>
          <a:p>
            <a:endParaRPr lang="en-US"/>
          </a:p>
        </p:txBody>
      </p:sp>
      <p:sp>
        <p:nvSpPr>
          <p:cNvPr id="8" name="Rectangle 24"/>
          <p:cNvSpPr>
            <a:spLocks noChangeArrowheads="1"/>
          </p:cNvSpPr>
          <p:nvPr/>
        </p:nvSpPr>
        <p:spPr bwMode="auto">
          <a:xfrm>
            <a:off x="6649003" y="2194841"/>
            <a:ext cx="1387544" cy="2246500"/>
          </a:xfrm>
          <a:prstGeom prst="roundRect">
            <a:avLst/>
          </a:prstGeom>
          <a:solidFill>
            <a:schemeClr val="accent2"/>
          </a:solidFill>
          <a:ln>
            <a:noFill/>
          </a:ln>
        </p:spPr>
        <p:txBody>
          <a:bodyPr vert="horz" wrap="square" lIns="68580" tIns="34290" rIns="68580" bIns="34290" numCol="1" anchor="t" anchorCtr="0" compatLnSpc="1"/>
          <a:lstStyle/>
          <a:p>
            <a:endParaRPr lang="en-US"/>
          </a:p>
        </p:txBody>
      </p:sp>
      <p:sp>
        <p:nvSpPr>
          <p:cNvPr id="9" name="Freeform 25"/>
          <p:cNvSpPr/>
          <p:nvPr/>
        </p:nvSpPr>
        <p:spPr bwMode="auto">
          <a:xfrm flipH="1">
            <a:off x="7429575" y="2194840"/>
            <a:ext cx="621277" cy="726809"/>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chemeClr val="bg1"/>
          </a:solidFill>
          <a:ln>
            <a:noFill/>
          </a:ln>
        </p:spPr>
        <p:txBody>
          <a:bodyPr vert="horz" wrap="square" lIns="68580" tIns="34290" rIns="68580" bIns="34290" numCol="1" anchor="t" anchorCtr="0" compatLnSpc="1"/>
          <a:lstStyle/>
          <a:p>
            <a:endParaRPr lang="en-US"/>
          </a:p>
        </p:txBody>
      </p:sp>
      <p:grpSp>
        <p:nvGrpSpPr>
          <p:cNvPr id="10" name="Group 23"/>
          <p:cNvGrpSpPr/>
          <p:nvPr/>
        </p:nvGrpSpPr>
        <p:grpSpPr>
          <a:xfrm>
            <a:off x="2166581" y="1732027"/>
            <a:ext cx="441305" cy="455858"/>
            <a:chOff x="8188325" y="3233738"/>
            <a:chExt cx="506413" cy="500062"/>
          </a:xfrm>
          <a:solidFill>
            <a:schemeClr val="accent1"/>
          </a:solidFill>
        </p:grpSpPr>
        <p:sp>
          <p:nvSpPr>
            <p:cNvPr id="11" name="Freeform 24"/>
            <p:cNvSpPr/>
            <p:nvPr/>
          </p:nvSpPr>
          <p:spPr bwMode="auto">
            <a:xfrm>
              <a:off x="8262938" y="3346450"/>
              <a:ext cx="19050" cy="198437"/>
            </a:xfrm>
            <a:custGeom>
              <a:avLst/>
              <a:gdLst>
                <a:gd name="T0" fmla="*/ 5 w 5"/>
                <a:gd name="T1" fmla="*/ 51 h 53"/>
                <a:gd name="T2" fmla="*/ 3 w 5"/>
                <a:gd name="T3" fmla="*/ 53 h 53"/>
                <a:gd name="T4" fmla="*/ 3 w 5"/>
                <a:gd name="T5" fmla="*/ 53 h 53"/>
                <a:gd name="T6" fmla="*/ 1 w 5"/>
                <a:gd name="T7" fmla="*/ 51 h 53"/>
                <a:gd name="T8" fmla="*/ 0 w 5"/>
                <a:gd name="T9" fmla="*/ 2 h 53"/>
                <a:gd name="T10" fmla="*/ 3 w 5"/>
                <a:gd name="T11" fmla="*/ 0 h 53"/>
                <a:gd name="T12" fmla="*/ 3 w 5"/>
                <a:gd name="T13" fmla="*/ 0 h 53"/>
                <a:gd name="T14" fmla="*/ 5 w 5"/>
                <a:gd name="T15" fmla="*/ 2 h 53"/>
                <a:gd name="T16" fmla="*/ 5 w 5"/>
                <a:gd name="T17" fmla="*/ 5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3">
                  <a:moveTo>
                    <a:pt x="5" y="51"/>
                  </a:moveTo>
                  <a:cubicBezTo>
                    <a:pt x="5" y="52"/>
                    <a:pt x="4" y="53"/>
                    <a:pt x="3" y="53"/>
                  </a:cubicBezTo>
                  <a:cubicBezTo>
                    <a:pt x="3" y="53"/>
                    <a:pt x="3" y="53"/>
                    <a:pt x="3" y="53"/>
                  </a:cubicBezTo>
                  <a:cubicBezTo>
                    <a:pt x="1" y="53"/>
                    <a:pt x="1" y="52"/>
                    <a:pt x="1" y="51"/>
                  </a:cubicBezTo>
                  <a:cubicBezTo>
                    <a:pt x="0" y="2"/>
                    <a:pt x="0" y="2"/>
                    <a:pt x="0" y="2"/>
                  </a:cubicBezTo>
                  <a:cubicBezTo>
                    <a:pt x="0" y="1"/>
                    <a:pt x="1" y="0"/>
                    <a:pt x="3" y="0"/>
                  </a:cubicBezTo>
                  <a:cubicBezTo>
                    <a:pt x="3" y="0"/>
                    <a:pt x="3" y="0"/>
                    <a:pt x="3" y="0"/>
                  </a:cubicBezTo>
                  <a:cubicBezTo>
                    <a:pt x="4" y="0"/>
                    <a:pt x="5" y="1"/>
                    <a:pt x="5" y="2"/>
                  </a:cubicBezTo>
                  <a:lnTo>
                    <a:pt x="5"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25"/>
            <p:cNvSpPr/>
            <p:nvPr/>
          </p:nvSpPr>
          <p:spPr bwMode="auto">
            <a:xfrm>
              <a:off x="8267700" y="3530600"/>
              <a:ext cx="269875" cy="14287"/>
            </a:xfrm>
            <a:custGeom>
              <a:avLst/>
              <a:gdLst>
                <a:gd name="T0" fmla="*/ 69 w 72"/>
                <a:gd name="T1" fmla="*/ 0 h 4"/>
                <a:gd name="T2" fmla="*/ 72 w 72"/>
                <a:gd name="T3" fmla="*/ 2 h 4"/>
                <a:gd name="T4" fmla="*/ 72 w 72"/>
                <a:gd name="T5" fmla="*/ 2 h 4"/>
                <a:gd name="T6" fmla="*/ 69 w 72"/>
                <a:gd name="T7" fmla="*/ 4 h 4"/>
                <a:gd name="T8" fmla="*/ 2 w 72"/>
                <a:gd name="T9" fmla="*/ 4 h 4"/>
                <a:gd name="T10" fmla="*/ 0 w 72"/>
                <a:gd name="T11" fmla="*/ 2 h 4"/>
                <a:gd name="T12" fmla="*/ 0 w 72"/>
                <a:gd name="T13" fmla="*/ 2 h 4"/>
                <a:gd name="T14" fmla="*/ 2 w 72"/>
                <a:gd name="T15" fmla="*/ 0 h 4"/>
                <a:gd name="T16" fmla="*/ 69 w 7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
                  <a:moveTo>
                    <a:pt x="69" y="0"/>
                  </a:moveTo>
                  <a:cubicBezTo>
                    <a:pt x="70" y="0"/>
                    <a:pt x="72" y="1"/>
                    <a:pt x="72" y="2"/>
                  </a:cubicBezTo>
                  <a:cubicBezTo>
                    <a:pt x="72" y="2"/>
                    <a:pt x="72" y="2"/>
                    <a:pt x="72" y="2"/>
                  </a:cubicBezTo>
                  <a:cubicBezTo>
                    <a:pt x="72" y="3"/>
                    <a:pt x="70" y="4"/>
                    <a:pt x="69" y="4"/>
                  </a:cubicBezTo>
                  <a:cubicBezTo>
                    <a:pt x="2" y="4"/>
                    <a:pt x="2" y="4"/>
                    <a:pt x="2" y="4"/>
                  </a:cubicBezTo>
                  <a:cubicBezTo>
                    <a:pt x="0" y="4"/>
                    <a:pt x="0" y="3"/>
                    <a:pt x="0" y="2"/>
                  </a:cubicBezTo>
                  <a:cubicBezTo>
                    <a:pt x="0" y="2"/>
                    <a:pt x="0" y="2"/>
                    <a:pt x="0" y="2"/>
                  </a:cubicBezTo>
                  <a:cubicBezTo>
                    <a:pt x="0" y="1"/>
                    <a:pt x="0" y="0"/>
                    <a:pt x="2" y="0"/>
                  </a:cubicBezTo>
                  <a:lnTo>
                    <a:pt x="6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Freeform 26"/>
            <p:cNvSpPr/>
            <p:nvPr/>
          </p:nvSpPr>
          <p:spPr bwMode="auto">
            <a:xfrm>
              <a:off x="8416925" y="3451225"/>
              <a:ext cx="34925" cy="93662"/>
            </a:xfrm>
            <a:custGeom>
              <a:avLst/>
              <a:gdLst>
                <a:gd name="T0" fmla="*/ 7 w 9"/>
                <a:gd name="T1" fmla="*/ 0 h 25"/>
                <a:gd name="T2" fmla="*/ 3 w 9"/>
                <a:gd name="T3" fmla="*/ 0 h 25"/>
                <a:gd name="T4" fmla="*/ 0 w 9"/>
                <a:gd name="T5" fmla="*/ 2 h 25"/>
                <a:gd name="T6" fmla="*/ 0 w 9"/>
                <a:gd name="T7" fmla="*/ 25 h 25"/>
                <a:gd name="T8" fmla="*/ 9 w 9"/>
                <a:gd name="T9" fmla="*/ 25 h 25"/>
                <a:gd name="T10" fmla="*/ 9 w 9"/>
                <a:gd name="T11" fmla="*/ 2 h 25"/>
                <a:gd name="T12" fmla="*/ 7 w 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0"/>
                  </a:moveTo>
                  <a:cubicBezTo>
                    <a:pt x="3" y="0"/>
                    <a:pt x="3" y="0"/>
                    <a:pt x="3" y="0"/>
                  </a:cubicBezTo>
                  <a:cubicBezTo>
                    <a:pt x="1" y="0"/>
                    <a:pt x="0" y="1"/>
                    <a:pt x="0" y="2"/>
                  </a:cubicBezTo>
                  <a:cubicBezTo>
                    <a:pt x="0" y="25"/>
                    <a:pt x="0" y="25"/>
                    <a:pt x="0" y="25"/>
                  </a:cubicBezTo>
                  <a:cubicBezTo>
                    <a:pt x="9" y="25"/>
                    <a:pt x="9" y="25"/>
                    <a:pt x="9" y="25"/>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Freeform 27"/>
            <p:cNvSpPr/>
            <p:nvPr/>
          </p:nvSpPr>
          <p:spPr bwMode="auto">
            <a:xfrm>
              <a:off x="8361363" y="3425825"/>
              <a:ext cx="33338" cy="119062"/>
            </a:xfrm>
            <a:custGeom>
              <a:avLst/>
              <a:gdLst>
                <a:gd name="T0" fmla="*/ 7 w 9"/>
                <a:gd name="T1" fmla="*/ 0 h 32"/>
                <a:gd name="T2" fmla="*/ 3 w 9"/>
                <a:gd name="T3" fmla="*/ 0 h 32"/>
                <a:gd name="T4" fmla="*/ 0 w 9"/>
                <a:gd name="T5" fmla="*/ 2 h 32"/>
                <a:gd name="T6" fmla="*/ 0 w 9"/>
                <a:gd name="T7" fmla="*/ 32 h 32"/>
                <a:gd name="T8" fmla="*/ 9 w 9"/>
                <a:gd name="T9" fmla="*/ 32 h 32"/>
                <a:gd name="T10" fmla="*/ 9 w 9"/>
                <a:gd name="T11" fmla="*/ 2 h 32"/>
                <a:gd name="T12" fmla="*/ 7 w 9"/>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9" h="32">
                  <a:moveTo>
                    <a:pt x="7" y="0"/>
                  </a:moveTo>
                  <a:cubicBezTo>
                    <a:pt x="3" y="0"/>
                    <a:pt x="3" y="0"/>
                    <a:pt x="3" y="0"/>
                  </a:cubicBezTo>
                  <a:cubicBezTo>
                    <a:pt x="1" y="0"/>
                    <a:pt x="0" y="1"/>
                    <a:pt x="0" y="2"/>
                  </a:cubicBezTo>
                  <a:cubicBezTo>
                    <a:pt x="0" y="32"/>
                    <a:pt x="0" y="32"/>
                    <a:pt x="0" y="32"/>
                  </a:cubicBezTo>
                  <a:cubicBezTo>
                    <a:pt x="9" y="32"/>
                    <a:pt x="9" y="32"/>
                    <a:pt x="9" y="32"/>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Freeform 28"/>
            <p:cNvSpPr/>
            <p:nvPr/>
          </p:nvSpPr>
          <p:spPr bwMode="auto">
            <a:xfrm>
              <a:off x="8474075" y="3403600"/>
              <a:ext cx="33338" cy="141287"/>
            </a:xfrm>
            <a:custGeom>
              <a:avLst/>
              <a:gdLst>
                <a:gd name="T0" fmla="*/ 7 w 9"/>
                <a:gd name="T1" fmla="*/ 0 h 38"/>
                <a:gd name="T2" fmla="*/ 3 w 9"/>
                <a:gd name="T3" fmla="*/ 0 h 38"/>
                <a:gd name="T4" fmla="*/ 0 w 9"/>
                <a:gd name="T5" fmla="*/ 3 h 38"/>
                <a:gd name="T6" fmla="*/ 0 w 9"/>
                <a:gd name="T7" fmla="*/ 38 h 38"/>
                <a:gd name="T8" fmla="*/ 9 w 9"/>
                <a:gd name="T9" fmla="*/ 38 h 38"/>
                <a:gd name="T10" fmla="*/ 9 w 9"/>
                <a:gd name="T11" fmla="*/ 3 h 38"/>
                <a:gd name="T12" fmla="*/ 7 w 9"/>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9" h="38">
                  <a:moveTo>
                    <a:pt x="7" y="0"/>
                  </a:moveTo>
                  <a:cubicBezTo>
                    <a:pt x="3" y="0"/>
                    <a:pt x="3" y="0"/>
                    <a:pt x="3" y="0"/>
                  </a:cubicBezTo>
                  <a:cubicBezTo>
                    <a:pt x="1" y="0"/>
                    <a:pt x="0" y="1"/>
                    <a:pt x="0" y="3"/>
                  </a:cubicBezTo>
                  <a:cubicBezTo>
                    <a:pt x="0" y="38"/>
                    <a:pt x="0" y="38"/>
                    <a:pt x="0" y="38"/>
                  </a:cubicBezTo>
                  <a:cubicBezTo>
                    <a:pt x="9" y="38"/>
                    <a:pt x="9" y="38"/>
                    <a:pt x="9" y="38"/>
                  </a:cubicBezTo>
                  <a:cubicBezTo>
                    <a:pt x="9" y="3"/>
                    <a:pt x="9" y="3"/>
                    <a:pt x="9" y="3"/>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Freeform 29"/>
            <p:cNvSpPr/>
            <p:nvPr/>
          </p:nvSpPr>
          <p:spPr bwMode="auto">
            <a:xfrm>
              <a:off x="8304213" y="3481388"/>
              <a:ext cx="34925" cy="63500"/>
            </a:xfrm>
            <a:custGeom>
              <a:avLst/>
              <a:gdLst>
                <a:gd name="T0" fmla="*/ 7 w 9"/>
                <a:gd name="T1" fmla="*/ 0 h 17"/>
                <a:gd name="T2" fmla="*/ 3 w 9"/>
                <a:gd name="T3" fmla="*/ 0 h 17"/>
                <a:gd name="T4" fmla="*/ 0 w 9"/>
                <a:gd name="T5" fmla="*/ 2 h 17"/>
                <a:gd name="T6" fmla="*/ 0 w 9"/>
                <a:gd name="T7" fmla="*/ 17 h 17"/>
                <a:gd name="T8" fmla="*/ 9 w 9"/>
                <a:gd name="T9" fmla="*/ 17 h 17"/>
                <a:gd name="T10" fmla="*/ 9 w 9"/>
                <a:gd name="T11" fmla="*/ 2 h 17"/>
                <a:gd name="T12" fmla="*/ 7 w 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7" y="0"/>
                  </a:moveTo>
                  <a:cubicBezTo>
                    <a:pt x="3" y="0"/>
                    <a:pt x="3" y="0"/>
                    <a:pt x="3" y="0"/>
                  </a:cubicBezTo>
                  <a:cubicBezTo>
                    <a:pt x="1" y="0"/>
                    <a:pt x="0" y="1"/>
                    <a:pt x="0" y="2"/>
                  </a:cubicBezTo>
                  <a:cubicBezTo>
                    <a:pt x="0" y="17"/>
                    <a:pt x="0" y="17"/>
                    <a:pt x="0" y="17"/>
                  </a:cubicBezTo>
                  <a:cubicBezTo>
                    <a:pt x="9" y="17"/>
                    <a:pt x="9" y="17"/>
                    <a:pt x="9" y="17"/>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Freeform 30"/>
            <p:cNvSpPr/>
            <p:nvPr/>
          </p:nvSpPr>
          <p:spPr bwMode="auto">
            <a:xfrm>
              <a:off x="8308975" y="3376613"/>
              <a:ext cx="66675" cy="74612"/>
            </a:xfrm>
            <a:custGeom>
              <a:avLst/>
              <a:gdLst>
                <a:gd name="T0" fmla="*/ 42 w 42"/>
                <a:gd name="T1" fmla="*/ 7 h 47"/>
                <a:gd name="T2" fmla="*/ 7 w 42"/>
                <a:gd name="T3" fmla="*/ 47 h 47"/>
                <a:gd name="T4" fmla="*/ 0 w 42"/>
                <a:gd name="T5" fmla="*/ 40 h 47"/>
                <a:gd name="T6" fmla="*/ 35 w 42"/>
                <a:gd name="T7" fmla="*/ 0 h 47"/>
                <a:gd name="T8" fmla="*/ 42 w 42"/>
                <a:gd name="T9" fmla="*/ 7 h 47"/>
              </a:gdLst>
              <a:ahLst/>
              <a:cxnLst>
                <a:cxn ang="0">
                  <a:pos x="T0" y="T1"/>
                </a:cxn>
                <a:cxn ang="0">
                  <a:pos x="T2" y="T3"/>
                </a:cxn>
                <a:cxn ang="0">
                  <a:pos x="T4" y="T5"/>
                </a:cxn>
                <a:cxn ang="0">
                  <a:pos x="T6" y="T7"/>
                </a:cxn>
                <a:cxn ang="0">
                  <a:pos x="T8" y="T9"/>
                </a:cxn>
              </a:cxnLst>
              <a:rect l="0" t="0" r="r" b="b"/>
              <a:pathLst>
                <a:path w="42" h="47">
                  <a:moveTo>
                    <a:pt x="42" y="7"/>
                  </a:moveTo>
                  <a:lnTo>
                    <a:pt x="7" y="47"/>
                  </a:lnTo>
                  <a:lnTo>
                    <a:pt x="0" y="40"/>
                  </a:lnTo>
                  <a:lnTo>
                    <a:pt x="35" y="0"/>
                  </a:lnTo>
                  <a:lnTo>
                    <a:pt x="4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31"/>
            <p:cNvSpPr/>
            <p:nvPr/>
          </p:nvSpPr>
          <p:spPr bwMode="auto">
            <a:xfrm>
              <a:off x="8364538" y="3362325"/>
              <a:ext cx="82550" cy="77787"/>
            </a:xfrm>
            <a:custGeom>
              <a:avLst/>
              <a:gdLst>
                <a:gd name="T0" fmla="*/ 45 w 52"/>
                <a:gd name="T1" fmla="*/ 49 h 49"/>
                <a:gd name="T2" fmla="*/ 0 w 52"/>
                <a:gd name="T3" fmla="*/ 9 h 49"/>
                <a:gd name="T4" fmla="*/ 7 w 52"/>
                <a:gd name="T5" fmla="*/ 0 h 49"/>
                <a:gd name="T6" fmla="*/ 52 w 52"/>
                <a:gd name="T7" fmla="*/ 40 h 49"/>
                <a:gd name="T8" fmla="*/ 45 w 52"/>
                <a:gd name="T9" fmla="*/ 49 h 49"/>
              </a:gdLst>
              <a:ahLst/>
              <a:cxnLst>
                <a:cxn ang="0">
                  <a:pos x="T0" y="T1"/>
                </a:cxn>
                <a:cxn ang="0">
                  <a:pos x="T2" y="T3"/>
                </a:cxn>
                <a:cxn ang="0">
                  <a:pos x="T4" y="T5"/>
                </a:cxn>
                <a:cxn ang="0">
                  <a:pos x="T6" y="T7"/>
                </a:cxn>
                <a:cxn ang="0">
                  <a:pos x="T8" y="T9"/>
                </a:cxn>
              </a:cxnLst>
              <a:rect l="0" t="0" r="r" b="b"/>
              <a:pathLst>
                <a:path w="52" h="49">
                  <a:moveTo>
                    <a:pt x="45" y="49"/>
                  </a:moveTo>
                  <a:lnTo>
                    <a:pt x="0" y="9"/>
                  </a:lnTo>
                  <a:lnTo>
                    <a:pt x="7" y="0"/>
                  </a:lnTo>
                  <a:lnTo>
                    <a:pt x="52" y="40"/>
                  </a:lnTo>
                  <a:lnTo>
                    <a:pt x="4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32"/>
            <p:cNvSpPr/>
            <p:nvPr/>
          </p:nvSpPr>
          <p:spPr bwMode="auto">
            <a:xfrm>
              <a:off x="8424863" y="3357563"/>
              <a:ext cx="74613" cy="82550"/>
            </a:xfrm>
            <a:custGeom>
              <a:avLst/>
              <a:gdLst>
                <a:gd name="T0" fmla="*/ 47 w 47"/>
                <a:gd name="T1" fmla="*/ 7 h 52"/>
                <a:gd name="T2" fmla="*/ 7 w 47"/>
                <a:gd name="T3" fmla="*/ 52 h 52"/>
                <a:gd name="T4" fmla="*/ 0 w 47"/>
                <a:gd name="T5" fmla="*/ 45 h 52"/>
                <a:gd name="T6" fmla="*/ 38 w 47"/>
                <a:gd name="T7" fmla="*/ 0 h 52"/>
                <a:gd name="T8" fmla="*/ 47 w 47"/>
                <a:gd name="T9" fmla="*/ 7 h 52"/>
              </a:gdLst>
              <a:ahLst/>
              <a:cxnLst>
                <a:cxn ang="0">
                  <a:pos x="T0" y="T1"/>
                </a:cxn>
                <a:cxn ang="0">
                  <a:pos x="T2" y="T3"/>
                </a:cxn>
                <a:cxn ang="0">
                  <a:pos x="T4" y="T5"/>
                </a:cxn>
                <a:cxn ang="0">
                  <a:pos x="T6" y="T7"/>
                </a:cxn>
                <a:cxn ang="0">
                  <a:pos x="T8" y="T9"/>
                </a:cxn>
              </a:cxnLst>
              <a:rect l="0" t="0" r="r" b="b"/>
              <a:pathLst>
                <a:path w="47" h="52">
                  <a:moveTo>
                    <a:pt x="47" y="7"/>
                  </a:moveTo>
                  <a:lnTo>
                    <a:pt x="7" y="52"/>
                  </a:lnTo>
                  <a:lnTo>
                    <a:pt x="0" y="45"/>
                  </a:lnTo>
                  <a:lnTo>
                    <a:pt x="38" y="0"/>
                  </a:lnTo>
                  <a:lnTo>
                    <a:pt x="4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33"/>
            <p:cNvSpPr/>
            <p:nvPr/>
          </p:nvSpPr>
          <p:spPr bwMode="auto">
            <a:xfrm>
              <a:off x="8466138" y="3346450"/>
              <a:ext cx="41275" cy="41275"/>
            </a:xfrm>
            <a:custGeom>
              <a:avLst/>
              <a:gdLst>
                <a:gd name="T0" fmla="*/ 10 w 11"/>
                <a:gd name="T1" fmla="*/ 0 h 11"/>
                <a:gd name="T2" fmla="*/ 11 w 11"/>
                <a:gd name="T3" fmla="*/ 2 h 11"/>
                <a:gd name="T4" fmla="*/ 10 w 11"/>
                <a:gd name="T5" fmla="*/ 4 h 11"/>
                <a:gd name="T6" fmla="*/ 9 w 11"/>
                <a:gd name="T7" fmla="*/ 8 h 11"/>
                <a:gd name="T8" fmla="*/ 9 w 11"/>
                <a:gd name="T9" fmla="*/ 10 h 11"/>
                <a:gd name="T10" fmla="*/ 7 w 11"/>
                <a:gd name="T11" fmla="*/ 11 h 11"/>
                <a:gd name="T12" fmla="*/ 5 w 11"/>
                <a:gd name="T13" fmla="*/ 9 h 11"/>
                <a:gd name="T14" fmla="*/ 3 w 11"/>
                <a:gd name="T15" fmla="*/ 7 h 11"/>
                <a:gd name="T16" fmla="*/ 0 w 11"/>
                <a:gd name="T17" fmla="*/ 5 h 11"/>
                <a:gd name="T18" fmla="*/ 1 w 11"/>
                <a:gd name="T19" fmla="*/ 3 h 11"/>
                <a:gd name="T20" fmla="*/ 3 w 11"/>
                <a:gd name="T21" fmla="*/ 2 h 11"/>
                <a:gd name="T22" fmla="*/ 7 w 11"/>
                <a:gd name="T23" fmla="*/ 1 h 11"/>
                <a:gd name="T24" fmla="*/ 10 w 11"/>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1">
                  <a:moveTo>
                    <a:pt x="10" y="0"/>
                  </a:moveTo>
                  <a:cubicBezTo>
                    <a:pt x="10" y="0"/>
                    <a:pt x="11" y="1"/>
                    <a:pt x="11" y="2"/>
                  </a:cubicBezTo>
                  <a:cubicBezTo>
                    <a:pt x="10" y="4"/>
                    <a:pt x="10" y="4"/>
                    <a:pt x="10" y="4"/>
                  </a:cubicBezTo>
                  <a:cubicBezTo>
                    <a:pt x="10" y="5"/>
                    <a:pt x="10" y="7"/>
                    <a:pt x="9" y="8"/>
                  </a:cubicBezTo>
                  <a:cubicBezTo>
                    <a:pt x="9" y="10"/>
                    <a:pt x="9" y="10"/>
                    <a:pt x="9" y="10"/>
                  </a:cubicBezTo>
                  <a:cubicBezTo>
                    <a:pt x="9" y="11"/>
                    <a:pt x="8" y="11"/>
                    <a:pt x="7" y="11"/>
                  </a:cubicBezTo>
                  <a:cubicBezTo>
                    <a:pt x="5" y="9"/>
                    <a:pt x="5" y="9"/>
                    <a:pt x="5" y="9"/>
                  </a:cubicBezTo>
                  <a:cubicBezTo>
                    <a:pt x="4" y="8"/>
                    <a:pt x="3" y="7"/>
                    <a:pt x="3" y="7"/>
                  </a:cubicBezTo>
                  <a:cubicBezTo>
                    <a:pt x="0" y="5"/>
                    <a:pt x="0" y="5"/>
                    <a:pt x="0" y="5"/>
                  </a:cubicBezTo>
                  <a:cubicBezTo>
                    <a:pt x="0" y="4"/>
                    <a:pt x="0" y="4"/>
                    <a:pt x="1" y="3"/>
                  </a:cubicBezTo>
                  <a:cubicBezTo>
                    <a:pt x="3" y="2"/>
                    <a:pt x="3" y="2"/>
                    <a:pt x="3" y="2"/>
                  </a:cubicBezTo>
                  <a:cubicBezTo>
                    <a:pt x="4" y="2"/>
                    <a:pt x="6" y="2"/>
                    <a:pt x="7" y="1"/>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34"/>
            <p:cNvSpPr>
              <a:spLocks noEditPoints="1"/>
            </p:cNvSpPr>
            <p:nvPr/>
          </p:nvSpPr>
          <p:spPr bwMode="auto">
            <a:xfrm>
              <a:off x="8188325" y="3233738"/>
              <a:ext cx="506413" cy="500062"/>
            </a:xfrm>
            <a:custGeom>
              <a:avLst/>
              <a:gdLst>
                <a:gd name="T0" fmla="*/ 128 w 135"/>
                <a:gd name="T1" fmla="*/ 128 h 133"/>
                <a:gd name="T2" fmla="*/ 116 w 135"/>
                <a:gd name="T3" fmla="*/ 133 h 133"/>
                <a:gd name="T4" fmla="*/ 103 w 135"/>
                <a:gd name="T5" fmla="*/ 128 h 133"/>
                <a:gd name="T6" fmla="*/ 82 w 135"/>
                <a:gd name="T7" fmla="*/ 107 h 133"/>
                <a:gd name="T8" fmla="*/ 56 w 135"/>
                <a:gd name="T9" fmla="*/ 113 h 133"/>
                <a:gd name="T10" fmla="*/ 0 w 135"/>
                <a:gd name="T11" fmla="*/ 56 h 133"/>
                <a:gd name="T12" fmla="*/ 56 w 135"/>
                <a:gd name="T13" fmla="*/ 0 h 133"/>
                <a:gd name="T14" fmla="*/ 113 w 135"/>
                <a:gd name="T15" fmla="*/ 56 h 133"/>
                <a:gd name="T16" fmla="*/ 107 w 135"/>
                <a:gd name="T17" fmla="*/ 82 h 133"/>
                <a:gd name="T18" fmla="*/ 128 w 135"/>
                <a:gd name="T19" fmla="*/ 103 h 133"/>
                <a:gd name="T20" fmla="*/ 128 w 135"/>
                <a:gd name="T21" fmla="*/ 128 h 133"/>
                <a:gd name="T22" fmla="*/ 56 w 135"/>
                <a:gd name="T23" fmla="*/ 106 h 133"/>
                <a:gd name="T24" fmla="*/ 106 w 135"/>
                <a:gd name="T25" fmla="*/ 56 h 133"/>
                <a:gd name="T26" fmla="*/ 56 w 135"/>
                <a:gd name="T27" fmla="*/ 7 h 133"/>
                <a:gd name="T28" fmla="*/ 7 w 135"/>
                <a:gd name="T29" fmla="*/ 56 h 133"/>
                <a:gd name="T30" fmla="*/ 56 w 135"/>
                <a:gd name="T31" fmla="*/ 10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33">
                  <a:moveTo>
                    <a:pt x="128" y="128"/>
                  </a:moveTo>
                  <a:cubicBezTo>
                    <a:pt x="125" y="131"/>
                    <a:pt x="120" y="133"/>
                    <a:pt x="116" y="133"/>
                  </a:cubicBezTo>
                  <a:cubicBezTo>
                    <a:pt x="111" y="133"/>
                    <a:pt x="107" y="131"/>
                    <a:pt x="103" y="128"/>
                  </a:cubicBezTo>
                  <a:cubicBezTo>
                    <a:pt x="82" y="107"/>
                    <a:pt x="82" y="107"/>
                    <a:pt x="82" y="107"/>
                  </a:cubicBezTo>
                  <a:cubicBezTo>
                    <a:pt x="75" y="111"/>
                    <a:pt x="66" y="113"/>
                    <a:pt x="56" y="113"/>
                  </a:cubicBezTo>
                  <a:cubicBezTo>
                    <a:pt x="25" y="113"/>
                    <a:pt x="0" y="88"/>
                    <a:pt x="0" y="56"/>
                  </a:cubicBezTo>
                  <a:cubicBezTo>
                    <a:pt x="0" y="25"/>
                    <a:pt x="25" y="0"/>
                    <a:pt x="56" y="0"/>
                  </a:cubicBezTo>
                  <a:cubicBezTo>
                    <a:pt x="88" y="0"/>
                    <a:pt x="113" y="25"/>
                    <a:pt x="113" y="56"/>
                  </a:cubicBezTo>
                  <a:cubicBezTo>
                    <a:pt x="113" y="66"/>
                    <a:pt x="111" y="75"/>
                    <a:pt x="107" y="82"/>
                  </a:cubicBezTo>
                  <a:cubicBezTo>
                    <a:pt x="128" y="103"/>
                    <a:pt x="128" y="103"/>
                    <a:pt x="128" y="103"/>
                  </a:cubicBezTo>
                  <a:cubicBezTo>
                    <a:pt x="135" y="110"/>
                    <a:pt x="135" y="121"/>
                    <a:pt x="128" y="128"/>
                  </a:cubicBezTo>
                  <a:close/>
                  <a:moveTo>
                    <a:pt x="56" y="106"/>
                  </a:moveTo>
                  <a:cubicBezTo>
                    <a:pt x="84" y="106"/>
                    <a:pt x="106" y="84"/>
                    <a:pt x="106" y="56"/>
                  </a:cubicBezTo>
                  <a:cubicBezTo>
                    <a:pt x="106" y="29"/>
                    <a:pt x="84" y="7"/>
                    <a:pt x="56" y="7"/>
                  </a:cubicBezTo>
                  <a:cubicBezTo>
                    <a:pt x="29" y="7"/>
                    <a:pt x="7" y="29"/>
                    <a:pt x="7" y="56"/>
                  </a:cubicBezTo>
                  <a:cubicBezTo>
                    <a:pt x="7" y="84"/>
                    <a:pt x="29" y="106"/>
                    <a:pt x="5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2" name="Group 35"/>
          <p:cNvGrpSpPr/>
          <p:nvPr/>
        </p:nvGrpSpPr>
        <p:grpSpPr>
          <a:xfrm>
            <a:off x="5760034" y="1698880"/>
            <a:ext cx="499161" cy="522152"/>
            <a:chOff x="7640638" y="3014663"/>
            <a:chExt cx="434976" cy="434976"/>
          </a:xfrm>
          <a:solidFill>
            <a:schemeClr val="accent1"/>
          </a:solidFill>
        </p:grpSpPr>
        <p:sp>
          <p:nvSpPr>
            <p:cNvPr id="23" name="Freeform 36"/>
            <p:cNvSpPr/>
            <p:nvPr/>
          </p:nvSpPr>
          <p:spPr bwMode="auto">
            <a:xfrm>
              <a:off x="7651751" y="3014663"/>
              <a:ext cx="198438" cy="190500"/>
            </a:xfrm>
            <a:custGeom>
              <a:avLst/>
              <a:gdLst>
                <a:gd name="T0" fmla="*/ 42 w 53"/>
                <a:gd name="T1" fmla="*/ 0 h 51"/>
                <a:gd name="T2" fmla="*/ 41 w 53"/>
                <a:gd name="T3" fmla="*/ 0 h 51"/>
                <a:gd name="T4" fmla="*/ 38 w 53"/>
                <a:gd name="T5" fmla="*/ 2 h 51"/>
                <a:gd name="T6" fmla="*/ 38 w 53"/>
                <a:gd name="T7" fmla="*/ 6 h 51"/>
                <a:gd name="T8" fmla="*/ 13 w 53"/>
                <a:gd name="T9" fmla="*/ 22 h 51"/>
                <a:gd name="T10" fmla="*/ 0 w 53"/>
                <a:gd name="T11" fmla="*/ 50 h 51"/>
                <a:gd name="T12" fmla="*/ 0 w 53"/>
                <a:gd name="T13" fmla="*/ 51 h 51"/>
                <a:gd name="T14" fmla="*/ 1 w 53"/>
                <a:gd name="T15" fmla="*/ 51 h 51"/>
                <a:gd name="T16" fmla="*/ 8 w 53"/>
                <a:gd name="T17" fmla="*/ 51 h 51"/>
                <a:gd name="T18" fmla="*/ 9 w 53"/>
                <a:gd name="T19" fmla="*/ 50 h 51"/>
                <a:gd name="T20" fmla="*/ 38 w 53"/>
                <a:gd name="T21" fmla="*/ 15 h 51"/>
                <a:gd name="T22" fmla="*/ 38 w 53"/>
                <a:gd name="T23" fmla="*/ 18 h 51"/>
                <a:gd name="T24" fmla="*/ 41 w 53"/>
                <a:gd name="T25" fmla="*/ 21 h 51"/>
                <a:gd name="T26" fmla="*/ 42 w 53"/>
                <a:gd name="T27" fmla="*/ 20 h 51"/>
                <a:gd name="T28" fmla="*/ 52 w 53"/>
                <a:gd name="T29" fmla="*/ 12 h 51"/>
                <a:gd name="T30" fmla="*/ 53 w 53"/>
                <a:gd name="T31" fmla="*/ 10 h 51"/>
                <a:gd name="T32" fmla="*/ 52 w 53"/>
                <a:gd name="T33" fmla="*/ 8 h 51"/>
                <a:gd name="T34" fmla="*/ 42 w 53"/>
                <a:gd name="T3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51">
                  <a:moveTo>
                    <a:pt x="42" y="0"/>
                  </a:moveTo>
                  <a:cubicBezTo>
                    <a:pt x="42" y="0"/>
                    <a:pt x="41" y="0"/>
                    <a:pt x="41" y="0"/>
                  </a:cubicBezTo>
                  <a:cubicBezTo>
                    <a:pt x="39" y="0"/>
                    <a:pt x="38" y="1"/>
                    <a:pt x="38" y="2"/>
                  </a:cubicBezTo>
                  <a:cubicBezTo>
                    <a:pt x="38" y="6"/>
                    <a:pt x="38" y="6"/>
                    <a:pt x="38" y="6"/>
                  </a:cubicBezTo>
                  <a:cubicBezTo>
                    <a:pt x="28" y="9"/>
                    <a:pt x="20" y="14"/>
                    <a:pt x="13" y="22"/>
                  </a:cubicBezTo>
                  <a:cubicBezTo>
                    <a:pt x="6" y="30"/>
                    <a:pt x="1" y="40"/>
                    <a:pt x="0" y="50"/>
                  </a:cubicBezTo>
                  <a:cubicBezTo>
                    <a:pt x="0" y="50"/>
                    <a:pt x="0" y="51"/>
                    <a:pt x="0" y="51"/>
                  </a:cubicBezTo>
                  <a:cubicBezTo>
                    <a:pt x="0" y="51"/>
                    <a:pt x="1" y="51"/>
                    <a:pt x="1" y="51"/>
                  </a:cubicBezTo>
                  <a:cubicBezTo>
                    <a:pt x="8" y="51"/>
                    <a:pt x="8" y="51"/>
                    <a:pt x="8" y="51"/>
                  </a:cubicBezTo>
                  <a:cubicBezTo>
                    <a:pt x="8" y="51"/>
                    <a:pt x="9" y="51"/>
                    <a:pt x="9" y="50"/>
                  </a:cubicBezTo>
                  <a:cubicBezTo>
                    <a:pt x="11" y="34"/>
                    <a:pt x="23" y="20"/>
                    <a:pt x="38" y="15"/>
                  </a:cubicBezTo>
                  <a:cubicBezTo>
                    <a:pt x="38" y="18"/>
                    <a:pt x="38" y="18"/>
                    <a:pt x="38" y="18"/>
                  </a:cubicBezTo>
                  <a:cubicBezTo>
                    <a:pt x="38" y="19"/>
                    <a:pt x="39" y="21"/>
                    <a:pt x="41" y="21"/>
                  </a:cubicBezTo>
                  <a:cubicBezTo>
                    <a:pt x="41" y="21"/>
                    <a:pt x="42" y="20"/>
                    <a:pt x="42" y="20"/>
                  </a:cubicBezTo>
                  <a:cubicBezTo>
                    <a:pt x="52" y="12"/>
                    <a:pt x="52" y="12"/>
                    <a:pt x="52" y="12"/>
                  </a:cubicBezTo>
                  <a:cubicBezTo>
                    <a:pt x="52" y="12"/>
                    <a:pt x="53" y="11"/>
                    <a:pt x="53" y="10"/>
                  </a:cubicBezTo>
                  <a:cubicBezTo>
                    <a:pt x="53" y="9"/>
                    <a:pt x="52" y="9"/>
                    <a:pt x="52" y="8"/>
                  </a:cubicBezTo>
                  <a:lnTo>
                    <a:pt x="4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Freeform 37"/>
            <p:cNvSpPr/>
            <p:nvPr/>
          </p:nvSpPr>
          <p:spPr bwMode="auto">
            <a:xfrm>
              <a:off x="7640638" y="3235326"/>
              <a:ext cx="190500" cy="198438"/>
            </a:xfrm>
            <a:custGeom>
              <a:avLst/>
              <a:gdLst>
                <a:gd name="T0" fmla="*/ 50 w 51"/>
                <a:gd name="T1" fmla="*/ 44 h 53"/>
                <a:gd name="T2" fmla="*/ 15 w 51"/>
                <a:gd name="T3" fmla="*/ 14 h 53"/>
                <a:gd name="T4" fmla="*/ 18 w 51"/>
                <a:gd name="T5" fmla="*/ 14 h 53"/>
                <a:gd name="T6" fmla="*/ 20 w 51"/>
                <a:gd name="T7" fmla="*/ 13 h 53"/>
                <a:gd name="T8" fmla="*/ 20 w 51"/>
                <a:gd name="T9" fmla="*/ 10 h 53"/>
                <a:gd name="T10" fmla="*/ 12 w 51"/>
                <a:gd name="T11" fmla="*/ 1 h 53"/>
                <a:gd name="T12" fmla="*/ 10 w 51"/>
                <a:gd name="T13" fmla="*/ 0 h 53"/>
                <a:gd name="T14" fmla="*/ 8 w 51"/>
                <a:gd name="T15" fmla="*/ 1 h 53"/>
                <a:gd name="T16" fmla="*/ 0 w 51"/>
                <a:gd name="T17" fmla="*/ 10 h 53"/>
                <a:gd name="T18" fmla="*/ 0 w 51"/>
                <a:gd name="T19" fmla="*/ 13 h 53"/>
                <a:gd name="T20" fmla="*/ 2 w 51"/>
                <a:gd name="T21" fmla="*/ 14 h 53"/>
                <a:gd name="T22" fmla="*/ 6 w 51"/>
                <a:gd name="T23" fmla="*/ 14 h 53"/>
                <a:gd name="T24" fmla="*/ 22 w 51"/>
                <a:gd name="T25" fmla="*/ 40 h 53"/>
                <a:gd name="T26" fmla="*/ 50 w 51"/>
                <a:gd name="T27" fmla="*/ 53 h 53"/>
                <a:gd name="T28" fmla="*/ 50 w 51"/>
                <a:gd name="T29" fmla="*/ 53 h 53"/>
                <a:gd name="T30" fmla="*/ 51 w 51"/>
                <a:gd name="T31" fmla="*/ 52 h 53"/>
                <a:gd name="T32" fmla="*/ 51 w 51"/>
                <a:gd name="T33" fmla="*/ 52 h 53"/>
                <a:gd name="T34" fmla="*/ 51 w 51"/>
                <a:gd name="T35" fmla="*/ 45 h 53"/>
                <a:gd name="T36" fmla="*/ 50 w 51"/>
                <a:gd name="T37" fmla="*/ 4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3">
                  <a:moveTo>
                    <a:pt x="50" y="44"/>
                  </a:moveTo>
                  <a:cubicBezTo>
                    <a:pt x="34" y="42"/>
                    <a:pt x="20" y="30"/>
                    <a:pt x="15" y="14"/>
                  </a:cubicBezTo>
                  <a:cubicBezTo>
                    <a:pt x="18" y="14"/>
                    <a:pt x="18" y="14"/>
                    <a:pt x="18" y="14"/>
                  </a:cubicBezTo>
                  <a:cubicBezTo>
                    <a:pt x="19" y="14"/>
                    <a:pt x="20" y="14"/>
                    <a:pt x="20" y="13"/>
                  </a:cubicBezTo>
                  <a:cubicBezTo>
                    <a:pt x="21" y="12"/>
                    <a:pt x="21" y="11"/>
                    <a:pt x="20" y="10"/>
                  </a:cubicBezTo>
                  <a:cubicBezTo>
                    <a:pt x="12" y="1"/>
                    <a:pt x="12" y="1"/>
                    <a:pt x="12" y="1"/>
                  </a:cubicBezTo>
                  <a:cubicBezTo>
                    <a:pt x="12" y="0"/>
                    <a:pt x="11" y="0"/>
                    <a:pt x="10" y="0"/>
                  </a:cubicBezTo>
                  <a:cubicBezTo>
                    <a:pt x="9" y="0"/>
                    <a:pt x="9" y="0"/>
                    <a:pt x="8" y="1"/>
                  </a:cubicBezTo>
                  <a:cubicBezTo>
                    <a:pt x="0" y="10"/>
                    <a:pt x="0" y="10"/>
                    <a:pt x="0" y="10"/>
                  </a:cubicBezTo>
                  <a:cubicBezTo>
                    <a:pt x="0" y="11"/>
                    <a:pt x="0" y="12"/>
                    <a:pt x="0" y="13"/>
                  </a:cubicBezTo>
                  <a:cubicBezTo>
                    <a:pt x="0" y="14"/>
                    <a:pt x="1" y="14"/>
                    <a:pt x="2" y="14"/>
                  </a:cubicBezTo>
                  <a:cubicBezTo>
                    <a:pt x="6" y="14"/>
                    <a:pt x="6" y="14"/>
                    <a:pt x="6" y="14"/>
                  </a:cubicBezTo>
                  <a:cubicBezTo>
                    <a:pt x="9" y="24"/>
                    <a:pt x="14" y="33"/>
                    <a:pt x="22" y="40"/>
                  </a:cubicBezTo>
                  <a:cubicBezTo>
                    <a:pt x="30" y="47"/>
                    <a:pt x="40" y="51"/>
                    <a:pt x="50" y="53"/>
                  </a:cubicBezTo>
                  <a:cubicBezTo>
                    <a:pt x="50" y="53"/>
                    <a:pt x="50" y="53"/>
                    <a:pt x="50" y="53"/>
                  </a:cubicBezTo>
                  <a:cubicBezTo>
                    <a:pt x="51" y="53"/>
                    <a:pt x="51" y="53"/>
                    <a:pt x="51" y="52"/>
                  </a:cubicBezTo>
                  <a:cubicBezTo>
                    <a:pt x="51" y="52"/>
                    <a:pt x="51" y="52"/>
                    <a:pt x="51" y="52"/>
                  </a:cubicBezTo>
                  <a:cubicBezTo>
                    <a:pt x="51" y="45"/>
                    <a:pt x="51" y="45"/>
                    <a:pt x="51" y="45"/>
                  </a:cubicBezTo>
                  <a:cubicBezTo>
                    <a:pt x="51" y="44"/>
                    <a:pt x="51" y="44"/>
                    <a:pt x="5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Freeform 38"/>
            <p:cNvSpPr/>
            <p:nvPr/>
          </p:nvSpPr>
          <p:spPr bwMode="auto">
            <a:xfrm>
              <a:off x="7861301" y="3251201"/>
              <a:ext cx="203200" cy="198438"/>
            </a:xfrm>
            <a:custGeom>
              <a:avLst/>
              <a:gdLst>
                <a:gd name="T0" fmla="*/ 53 w 54"/>
                <a:gd name="T1" fmla="*/ 0 h 53"/>
                <a:gd name="T2" fmla="*/ 46 w 54"/>
                <a:gd name="T3" fmla="*/ 0 h 53"/>
                <a:gd name="T4" fmla="*/ 45 w 54"/>
                <a:gd name="T5" fmla="*/ 0 h 53"/>
                <a:gd name="T6" fmla="*/ 15 w 54"/>
                <a:gd name="T7" fmla="*/ 37 h 53"/>
                <a:gd name="T8" fmla="*/ 15 w 54"/>
                <a:gd name="T9" fmla="*/ 34 h 53"/>
                <a:gd name="T10" fmla="*/ 12 w 54"/>
                <a:gd name="T11" fmla="*/ 31 h 53"/>
                <a:gd name="T12" fmla="*/ 11 w 54"/>
                <a:gd name="T13" fmla="*/ 32 h 53"/>
                <a:gd name="T14" fmla="*/ 1 w 54"/>
                <a:gd name="T15" fmla="*/ 40 h 53"/>
                <a:gd name="T16" fmla="*/ 0 w 54"/>
                <a:gd name="T17" fmla="*/ 42 h 53"/>
                <a:gd name="T18" fmla="*/ 1 w 54"/>
                <a:gd name="T19" fmla="*/ 44 h 53"/>
                <a:gd name="T20" fmla="*/ 11 w 54"/>
                <a:gd name="T21" fmla="*/ 52 h 53"/>
                <a:gd name="T22" fmla="*/ 12 w 54"/>
                <a:gd name="T23" fmla="*/ 53 h 53"/>
                <a:gd name="T24" fmla="*/ 15 w 54"/>
                <a:gd name="T25" fmla="*/ 50 h 53"/>
                <a:gd name="T26" fmla="*/ 15 w 54"/>
                <a:gd name="T27" fmla="*/ 46 h 53"/>
                <a:gd name="T28" fmla="*/ 41 w 54"/>
                <a:gd name="T29" fmla="*/ 30 h 53"/>
                <a:gd name="T30" fmla="*/ 54 w 54"/>
                <a:gd name="T31" fmla="*/ 1 h 53"/>
                <a:gd name="T32" fmla="*/ 54 w 54"/>
                <a:gd name="T33" fmla="*/ 0 h 53"/>
                <a:gd name="T34" fmla="*/ 53 w 54"/>
                <a:gd name="T3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53">
                  <a:moveTo>
                    <a:pt x="53" y="0"/>
                  </a:moveTo>
                  <a:cubicBezTo>
                    <a:pt x="46" y="0"/>
                    <a:pt x="46" y="0"/>
                    <a:pt x="46" y="0"/>
                  </a:cubicBezTo>
                  <a:cubicBezTo>
                    <a:pt x="46" y="0"/>
                    <a:pt x="45" y="0"/>
                    <a:pt x="45" y="0"/>
                  </a:cubicBezTo>
                  <a:cubicBezTo>
                    <a:pt x="43" y="17"/>
                    <a:pt x="31" y="32"/>
                    <a:pt x="15" y="37"/>
                  </a:cubicBezTo>
                  <a:cubicBezTo>
                    <a:pt x="15" y="34"/>
                    <a:pt x="15" y="34"/>
                    <a:pt x="15" y="34"/>
                  </a:cubicBezTo>
                  <a:cubicBezTo>
                    <a:pt x="15" y="32"/>
                    <a:pt x="14" y="31"/>
                    <a:pt x="12" y="31"/>
                  </a:cubicBezTo>
                  <a:cubicBezTo>
                    <a:pt x="12" y="31"/>
                    <a:pt x="11" y="31"/>
                    <a:pt x="11" y="32"/>
                  </a:cubicBezTo>
                  <a:cubicBezTo>
                    <a:pt x="1" y="40"/>
                    <a:pt x="1" y="40"/>
                    <a:pt x="1" y="40"/>
                  </a:cubicBezTo>
                  <a:cubicBezTo>
                    <a:pt x="0" y="40"/>
                    <a:pt x="0" y="41"/>
                    <a:pt x="0" y="42"/>
                  </a:cubicBezTo>
                  <a:cubicBezTo>
                    <a:pt x="0" y="43"/>
                    <a:pt x="0" y="43"/>
                    <a:pt x="1" y="44"/>
                  </a:cubicBezTo>
                  <a:cubicBezTo>
                    <a:pt x="11" y="52"/>
                    <a:pt x="11" y="52"/>
                    <a:pt x="11" y="52"/>
                  </a:cubicBezTo>
                  <a:cubicBezTo>
                    <a:pt x="11" y="52"/>
                    <a:pt x="12" y="53"/>
                    <a:pt x="12" y="53"/>
                  </a:cubicBezTo>
                  <a:cubicBezTo>
                    <a:pt x="14" y="53"/>
                    <a:pt x="15" y="51"/>
                    <a:pt x="15" y="50"/>
                  </a:cubicBezTo>
                  <a:cubicBezTo>
                    <a:pt x="15" y="46"/>
                    <a:pt x="15" y="46"/>
                    <a:pt x="15" y="46"/>
                  </a:cubicBezTo>
                  <a:cubicBezTo>
                    <a:pt x="25" y="43"/>
                    <a:pt x="34" y="38"/>
                    <a:pt x="41" y="30"/>
                  </a:cubicBezTo>
                  <a:cubicBezTo>
                    <a:pt x="48" y="21"/>
                    <a:pt x="53" y="11"/>
                    <a:pt x="54" y="1"/>
                  </a:cubicBezTo>
                  <a:cubicBezTo>
                    <a:pt x="54" y="0"/>
                    <a:pt x="54" y="0"/>
                    <a:pt x="54" y="0"/>
                  </a:cubicBezTo>
                  <a:cubicBezTo>
                    <a:pt x="54" y="0"/>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Freeform 39"/>
            <p:cNvSpPr/>
            <p:nvPr/>
          </p:nvSpPr>
          <p:spPr bwMode="auto">
            <a:xfrm>
              <a:off x="7880351" y="3022601"/>
              <a:ext cx="195263" cy="198438"/>
            </a:xfrm>
            <a:custGeom>
              <a:avLst/>
              <a:gdLst>
                <a:gd name="T0" fmla="*/ 51 w 52"/>
                <a:gd name="T1" fmla="*/ 40 h 53"/>
                <a:gd name="T2" fmla="*/ 49 w 52"/>
                <a:gd name="T3" fmla="*/ 39 h 53"/>
                <a:gd name="T4" fmla="*/ 45 w 52"/>
                <a:gd name="T5" fmla="*/ 39 h 53"/>
                <a:gd name="T6" fmla="*/ 29 w 52"/>
                <a:gd name="T7" fmla="*/ 13 h 53"/>
                <a:gd name="T8" fmla="*/ 1 w 52"/>
                <a:gd name="T9" fmla="*/ 0 h 53"/>
                <a:gd name="T10" fmla="*/ 1 w 52"/>
                <a:gd name="T11" fmla="*/ 0 h 53"/>
                <a:gd name="T12" fmla="*/ 1 w 52"/>
                <a:gd name="T13" fmla="*/ 1 h 53"/>
                <a:gd name="T14" fmla="*/ 0 w 52"/>
                <a:gd name="T15" fmla="*/ 1 h 53"/>
                <a:gd name="T16" fmla="*/ 0 w 52"/>
                <a:gd name="T17" fmla="*/ 8 h 53"/>
                <a:gd name="T18" fmla="*/ 1 w 52"/>
                <a:gd name="T19" fmla="*/ 9 h 53"/>
                <a:gd name="T20" fmla="*/ 37 w 52"/>
                <a:gd name="T21" fmla="*/ 39 h 53"/>
                <a:gd name="T22" fmla="*/ 33 w 52"/>
                <a:gd name="T23" fmla="*/ 39 h 53"/>
                <a:gd name="T24" fmla="*/ 31 w 52"/>
                <a:gd name="T25" fmla="*/ 40 h 53"/>
                <a:gd name="T26" fmla="*/ 31 w 52"/>
                <a:gd name="T27" fmla="*/ 43 h 53"/>
                <a:gd name="T28" fmla="*/ 39 w 52"/>
                <a:gd name="T29" fmla="*/ 52 h 53"/>
                <a:gd name="T30" fmla="*/ 41 w 52"/>
                <a:gd name="T31" fmla="*/ 53 h 53"/>
                <a:gd name="T32" fmla="*/ 43 w 52"/>
                <a:gd name="T33" fmla="*/ 52 h 53"/>
                <a:gd name="T34" fmla="*/ 51 w 52"/>
                <a:gd name="T35" fmla="*/ 43 h 53"/>
                <a:gd name="T36" fmla="*/ 51 w 52"/>
                <a:gd name="T37" fmla="*/ 4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53">
                  <a:moveTo>
                    <a:pt x="51" y="40"/>
                  </a:moveTo>
                  <a:cubicBezTo>
                    <a:pt x="51" y="39"/>
                    <a:pt x="50" y="39"/>
                    <a:pt x="49" y="39"/>
                  </a:cubicBezTo>
                  <a:cubicBezTo>
                    <a:pt x="45" y="39"/>
                    <a:pt x="45" y="39"/>
                    <a:pt x="45" y="39"/>
                  </a:cubicBezTo>
                  <a:cubicBezTo>
                    <a:pt x="42" y="29"/>
                    <a:pt x="37" y="20"/>
                    <a:pt x="29" y="13"/>
                  </a:cubicBezTo>
                  <a:cubicBezTo>
                    <a:pt x="21" y="6"/>
                    <a:pt x="12" y="2"/>
                    <a:pt x="1" y="0"/>
                  </a:cubicBezTo>
                  <a:cubicBezTo>
                    <a:pt x="1" y="0"/>
                    <a:pt x="1" y="0"/>
                    <a:pt x="1" y="0"/>
                  </a:cubicBezTo>
                  <a:cubicBezTo>
                    <a:pt x="1" y="0"/>
                    <a:pt x="1" y="0"/>
                    <a:pt x="1" y="1"/>
                  </a:cubicBezTo>
                  <a:cubicBezTo>
                    <a:pt x="0" y="1"/>
                    <a:pt x="0" y="1"/>
                    <a:pt x="0" y="1"/>
                  </a:cubicBezTo>
                  <a:cubicBezTo>
                    <a:pt x="0" y="8"/>
                    <a:pt x="0" y="8"/>
                    <a:pt x="0" y="8"/>
                  </a:cubicBezTo>
                  <a:cubicBezTo>
                    <a:pt x="0" y="9"/>
                    <a:pt x="1" y="9"/>
                    <a:pt x="1" y="9"/>
                  </a:cubicBezTo>
                  <a:cubicBezTo>
                    <a:pt x="18" y="11"/>
                    <a:pt x="31" y="23"/>
                    <a:pt x="37" y="39"/>
                  </a:cubicBezTo>
                  <a:cubicBezTo>
                    <a:pt x="33" y="39"/>
                    <a:pt x="33" y="39"/>
                    <a:pt x="33" y="39"/>
                  </a:cubicBezTo>
                  <a:cubicBezTo>
                    <a:pt x="32" y="39"/>
                    <a:pt x="31" y="39"/>
                    <a:pt x="31" y="40"/>
                  </a:cubicBezTo>
                  <a:cubicBezTo>
                    <a:pt x="31" y="41"/>
                    <a:pt x="31" y="42"/>
                    <a:pt x="31" y="43"/>
                  </a:cubicBezTo>
                  <a:cubicBezTo>
                    <a:pt x="39" y="52"/>
                    <a:pt x="39" y="52"/>
                    <a:pt x="39" y="52"/>
                  </a:cubicBezTo>
                  <a:cubicBezTo>
                    <a:pt x="40" y="53"/>
                    <a:pt x="40" y="53"/>
                    <a:pt x="41" y="53"/>
                  </a:cubicBezTo>
                  <a:cubicBezTo>
                    <a:pt x="42" y="53"/>
                    <a:pt x="43" y="53"/>
                    <a:pt x="43" y="52"/>
                  </a:cubicBezTo>
                  <a:cubicBezTo>
                    <a:pt x="51" y="43"/>
                    <a:pt x="51" y="43"/>
                    <a:pt x="51" y="43"/>
                  </a:cubicBezTo>
                  <a:cubicBezTo>
                    <a:pt x="52" y="42"/>
                    <a:pt x="52" y="41"/>
                    <a:pt x="51"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Freeform 40"/>
            <p:cNvSpPr>
              <a:spLocks noEditPoints="1"/>
            </p:cNvSpPr>
            <p:nvPr/>
          </p:nvSpPr>
          <p:spPr bwMode="auto">
            <a:xfrm>
              <a:off x="7723188" y="3092451"/>
              <a:ext cx="269875" cy="269875"/>
            </a:xfrm>
            <a:custGeom>
              <a:avLst/>
              <a:gdLst>
                <a:gd name="T0" fmla="*/ 36 w 72"/>
                <a:gd name="T1" fmla="*/ 72 h 72"/>
                <a:gd name="T2" fmla="*/ 61 w 72"/>
                <a:gd name="T3" fmla="*/ 21 h 72"/>
                <a:gd name="T4" fmla="*/ 66 w 72"/>
                <a:gd name="T5" fmla="*/ 34 h 72"/>
                <a:gd name="T6" fmla="*/ 52 w 72"/>
                <a:gd name="T7" fmla="*/ 34 h 72"/>
                <a:gd name="T8" fmla="*/ 51 w 72"/>
                <a:gd name="T9" fmla="*/ 23 h 72"/>
                <a:gd name="T10" fmla="*/ 61 w 72"/>
                <a:gd name="T11" fmla="*/ 21 h 72"/>
                <a:gd name="T12" fmla="*/ 57 w 72"/>
                <a:gd name="T13" fmla="*/ 15 h 72"/>
                <a:gd name="T14" fmla="*/ 57 w 72"/>
                <a:gd name="T15" fmla="*/ 17 h 72"/>
                <a:gd name="T16" fmla="*/ 50 w 72"/>
                <a:gd name="T17" fmla="*/ 18 h 72"/>
                <a:gd name="T18" fmla="*/ 50 w 72"/>
                <a:gd name="T19" fmla="*/ 10 h 72"/>
                <a:gd name="T20" fmla="*/ 24 w 72"/>
                <a:gd name="T21" fmla="*/ 34 h 72"/>
                <a:gd name="T22" fmla="*/ 25 w 72"/>
                <a:gd name="T23" fmla="*/ 23 h 72"/>
                <a:gd name="T24" fmla="*/ 46 w 72"/>
                <a:gd name="T25" fmla="*/ 23 h 72"/>
                <a:gd name="T26" fmla="*/ 48 w 72"/>
                <a:gd name="T27" fmla="*/ 33 h 72"/>
                <a:gd name="T28" fmla="*/ 48 w 72"/>
                <a:gd name="T29" fmla="*/ 38 h 72"/>
                <a:gd name="T30" fmla="*/ 47 w 72"/>
                <a:gd name="T31" fmla="*/ 48 h 72"/>
                <a:gd name="T32" fmla="*/ 26 w 72"/>
                <a:gd name="T33" fmla="*/ 48 h 72"/>
                <a:gd name="T34" fmla="*/ 24 w 72"/>
                <a:gd name="T35" fmla="*/ 39 h 72"/>
                <a:gd name="T36" fmla="*/ 47 w 72"/>
                <a:gd name="T37" fmla="*/ 38 h 72"/>
                <a:gd name="T38" fmla="*/ 28 w 72"/>
                <a:gd name="T39" fmla="*/ 13 h 72"/>
                <a:gd name="T40" fmla="*/ 32 w 72"/>
                <a:gd name="T41" fmla="*/ 7 h 72"/>
                <a:gd name="T42" fmla="*/ 41 w 72"/>
                <a:gd name="T43" fmla="*/ 7 h 72"/>
                <a:gd name="T44" fmla="*/ 46 w 72"/>
                <a:gd name="T45" fmla="*/ 18 h 72"/>
                <a:gd name="T46" fmla="*/ 36 w 72"/>
                <a:gd name="T47" fmla="*/ 20 h 72"/>
                <a:gd name="T48" fmla="*/ 27 w 72"/>
                <a:gd name="T49" fmla="*/ 18 h 72"/>
                <a:gd name="T50" fmla="*/ 23 w 72"/>
                <a:gd name="T51" fmla="*/ 10 h 72"/>
                <a:gd name="T52" fmla="*/ 22 w 72"/>
                <a:gd name="T53" fmla="*/ 18 h 72"/>
                <a:gd name="T54" fmla="*/ 16 w 72"/>
                <a:gd name="T55" fmla="*/ 17 h 72"/>
                <a:gd name="T56" fmla="*/ 7 w 72"/>
                <a:gd name="T57" fmla="*/ 33 h 72"/>
                <a:gd name="T58" fmla="*/ 12 w 72"/>
                <a:gd name="T59" fmla="*/ 21 h 72"/>
                <a:gd name="T60" fmla="*/ 21 w 72"/>
                <a:gd name="T61" fmla="*/ 24 h 72"/>
                <a:gd name="T62" fmla="*/ 19 w 72"/>
                <a:gd name="T63" fmla="*/ 34 h 72"/>
                <a:gd name="T64" fmla="*/ 7 w 72"/>
                <a:gd name="T65" fmla="*/ 33 h 72"/>
                <a:gd name="T66" fmla="*/ 7 w 72"/>
                <a:gd name="T67" fmla="*/ 39 h 72"/>
                <a:gd name="T68" fmla="*/ 19 w 72"/>
                <a:gd name="T69" fmla="*/ 38 h 72"/>
                <a:gd name="T70" fmla="*/ 21 w 72"/>
                <a:gd name="T71" fmla="*/ 48 h 72"/>
                <a:gd name="T72" fmla="*/ 12 w 72"/>
                <a:gd name="T73" fmla="*/ 51 h 72"/>
                <a:gd name="T74" fmla="*/ 15 w 72"/>
                <a:gd name="T75" fmla="*/ 57 h 72"/>
                <a:gd name="T76" fmla="*/ 14 w 72"/>
                <a:gd name="T77" fmla="*/ 55 h 72"/>
                <a:gd name="T78" fmla="*/ 22 w 72"/>
                <a:gd name="T79" fmla="*/ 53 h 72"/>
                <a:gd name="T80" fmla="*/ 26 w 72"/>
                <a:gd name="T81" fmla="*/ 63 h 72"/>
                <a:gd name="T82" fmla="*/ 44 w 72"/>
                <a:gd name="T83" fmla="*/ 59 h 72"/>
                <a:gd name="T84" fmla="*/ 40 w 72"/>
                <a:gd name="T85" fmla="*/ 65 h 72"/>
                <a:gd name="T86" fmla="*/ 32 w 72"/>
                <a:gd name="T87" fmla="*/ 65 h 72"/>
                <a:gd name="T88" fmla="*/ 27 w 72"/>
                <a:gd name="T89" fmla="*/ 54 h 72"/>
                <a:gd name="T90" fmla="*/ 36 w 72"/>
                <a:gd name="T91" fmla="*/ 52 h 72"/>
                <a:gd name="T92" fmla="*/ 46 w 72"/>
                <a:gd name="T93" fmla="*/ 54 h 72"/>
                <a:gd name="T94" fmla="*/ 50 w 72"/>
                <a:gd name="T95" fmla="*/ 62 h 72"/>
                <a:gd name="T96" fmla="*/ 50 w 72"/>
                <a:gd name="T97" fmla="*/ 54 h 72"/>
                <a:gd name="T98" fmla="*/ 57 w 72"/>
                <a:gd name="T99" fmla="*/ 54 h 72"/>
                <a:gd name="T100" fmla="*/ 65 w 72"/>
                <a:gd name="T101" fmla="*/ 39 h 72"/>
                <a:gd name="T102" fmla="*/ 60 w 72"/>
                <a:gd name="T103" fmla="*/ 51 h 72"/>
                <a:gd name="T104" fmla="*/ 52 w 72"/>
                <a:gd name="T105" fmla="*/ 48 h 72"/>
                <a:gd name="T106" fmla="*/ 53 w 72"/>
                <a:gd name="T107" fmla="*/ 38 h 72"/>
                <a:gd name="T108" fmla="*/ 65 w 72"/>
                <a:gd name="T109" fmla="*/ 3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 h="72">
                  <a:moveTo>
                    <a:pt x="36" y="0"/>
                  </a:moveTo>
                  <a:cubicBezTo>
                    <a:pt x="17" y="0"/>
                    <a:pt x="0" y="16"/>
                    <a:pt x="0" y="36"/>
                  </a:cubicBezTo>
                  <a:cubicBezTo>
                    <a:pt x="0" y="56"/>
                    <a:pt x="17" y="72"/>
                    <a:pt x="36" y="72"/>
                  </a:cubicBezTo>
                  <a:cubicBezTo>
                    <a:pt x="56" y="72"/>
                    <a:pt x="72" y="56"/>
                    <a:pt x="72" y="36"/>
                  </a:cubicBezTo>
                  <a:cubicBezTo>
                    <a:pt x="72" y="16"/>
                    <a:pt x="56" y="0"/>
                    <a:pt x="36" y="0"/>
                  </a:cubicBezTo>
                  <a:close/>
                  <a:moveTo>
                    <a:pt x="61" y="21"/>
                  </a:moveTo>
                  <a:cubicBezTo>
                    <a:pt x="62" y="21"/>
                    <a:pt x="62" y="21"/>
                    <a:pt x="62" y="21"/>
                  </a:cubicBezTo>
                  <a:cubicBezTo>
                    <a:pt x="64" y="25"/>
                    <a:pt x="65" y="28"/>
                    <a:pt x="65" y="33"/>
                  </a:cubicBezTo>
                  <a:cubicBezTo>
                    <a:pt x="66" y="34"/>
                    <a:pt x="66" y="34"/>
                    <a:pt x="66" y="34"/>
                  </a:cubicBezTo>
                  <a:cubicBezTo>
                    <a:pt x="64" y="34"/>
                    <a:pt x="64" y="34"/>
                    <a:pt x="64" y="34"/>
                  </a:cubicBezTo>
                  <a:cubicBezTo>
                    <a:pt x="53" y="34"/>
                    <a:pt x="53" y="34"/>
                    <a:pt x="53" y="34"/>
                  </a:cubicBezTo>
                  <a:cubicBezTo>
                    <a:pt x="52" y="34"/>
                    <a:pt x="52" y="34"/>
                    <a:pt x="52" y="34"/>
                  </a:cubicBezTo>
                  <a:cubicBezTo>
                    <a:pt x="52" y="33"/>
                    <a:pt x="52" y="33"/>
                    <a:pt x="52" y="33"/>
                  </a:cubicBezTo>
                  <a:cubicBezTo>
                    <a:pt x="52" y="30"/>
                    <a:pt x="52" y="27"/>
                    <a:pt x="52" y="24"/>
                  </a:cubicBezTo>
                  <a:cubicBezTo>
                    <a:pt x="51" y="23"/>
                    <a:pt x="51" y="23"/>
                    <a:pt x="51" y="23"/>
                  </a:cubicBezTo>
                  <a:cubicBezTo>
                    <a:pt x="52" y="23"/>
                    <a:pt x="52" y="23"/>
                    <a:pt x="52" y="23"/>
                  </a:cubicBezTo>
                  <a:cubicBezTo>
                    <a:pt x="55" y="22"/>
                    <a:pt x="58" y="22"/>
                    <a:pt x="60" y="21"/>
                  </a:cubicBezTo>
                  <a:lnTo>
                    <a:pt x="61" y="21"/>
                  </a:lnTo>
                  <a:close/>
                  <a:moveTo>
                    <a:pt x="50" y="10"/>
                  </a:moveTo>
                  <a:cubicBezTo>
                    <a:pt x="52" y="11"/>
                    <a:pt x="55" y="13"/>
                    <a:pt x="57" y="15"/>
                  </a:cubicBezTo>
                  <a:cubicBezTo>
                    <a:pt x="57" y="15"/>
                    <a:pt x="57" y="15"/>
                    <a:pt x="57" y="15"/>
                  </a:cubicBezTo>
                  <a:cubicBezTo>
                    <a:pt x="57" y="15"/>
                    <a:pt x="57" y="15"/>
                    <a:pt x="57" y="16"/>
                  </a:cubicBezTo>
                  <a:cubicBezTo>
                    <a:pt x="59" y="17"/>
                    <a:pt x="59" y="17"/>
                    <a:pt x="59" y="17"/>
                  </a:cubicBezTo>
                  <a:cubicBezTo>
                    <a:pt x="57" y="17"/>
                    <a:pt x="57" y="17"/>
                    <a:pt x="57" y="17"/>
                  </a:cubicBezTo>
                  <a:cubicBezTo>
                    <a:pt x="55" y="18"/>
                    <a:pt x="53" y="18"/>
                    <a:pt x="52" y="19"/>
                  </a:cubicBezTo>
                  <a:cubicBezTo>
                    <a:pt x="50" y="19"/>
                    <a:pt x="50" y="19"/>
                    <a:pt x="50" y="19"/>
                  </a:cubicBezTo>
                  <a:cubicBezTo>
                    <a:pt x="50" y="18"/>
                    <a:pt x="50" y="18"/>
                    <a:pt x="50" y="18"/>
                  </a:cubicBezTo>
                  <a:cubicBezTo>
                    <a:pt x="50" y="15"/>
                    <a:pt x="49" y="13"/>
                    <a:pt x="48" y="11"/>
                  </a:cubicBezTo>
                  <a:cubicBezTo>
                    <a:pt x="47" y="8"/>
                    <a:pt x="47" y="8"/>
                    <a:pt x="47" y="8"/>
                  </a:cubicBezTo>
                  <a:lnTo>
                    <a:pt x="50" y="10"/>
                  </a:lnTo>
                  <a:close/>
                  <a:moveTo>
                    <a:pt x="47" y="34"/>
                  </a:moveTo>
                  <a:cubicBezTo>
                    <a:pt x="25" y="34"/>
                    <a:pt x="25" y="34"/>
                    <a:pt x="25" y="34"/>
                  </a:cubicBezTo>
                  <a:cubicBezTo>
                    <a:pt x="24" y="34"/>
                    <a:pt x="24" y="34"/>
                    <a:pt x="24" y="34"/>
                  </a:cubicBezTo>
                  <a:cubicBezTo>
                    <a:pt x="24" y="33"/>
                    <a:pt x="24" y="33"/>
                    <a:pt x="24" y="33"/>
                  </a:cubicBezTo>
                  <a:cubicBezTo>
                    <a:pt x="24" y="30"/>
                    <a:pt x="25" y="27"/>
                    <a:pt x="25" y="24"/>
                  </a:cubicBezTo>
                  <a:cubicBezTo>
                    <a:pt x="25" y="23"/>
                    <a:pt x="25" y="23"/>
                    <a:pt x="25" y="23"/>
                  </a:cubicBezTo>
                  <a:cubicBezTo>
                    <a:pt x="26" y="23"/>
                    <a:pt x="26" y="23"/>
                    <a:pt x="26" y="23"/>
                  </a:cubicBezTo>
                  <a:cubicBezTo>
                    <a:pt x="30" y="24"/>
                    <a:pt x="33" y="24"/>
                    <a:pt x="36" y="24"/>
                  </a:cubicBezTo>
                  <a:cubicBezTo>
                    <a:pt x="40" y="24"/>
                    <a:pt x="43" y="24"/>
                    <a:pt x="46" y="23"/>
                  </a:cubicBezTo>
                  <a:cubicBezTo>
                    <a:pt x="47" y="23"/>
                    <a:pt x="47" y="23"/>
                    <a:pt x="47" y="23"/>
                  </a:cubicBezTo>
                  <a:cubicBezTo>
                    <a:pt x="47" y="24"/>
                    <a:pt x="47" y="24"/>
                    <a:pt x="47" y="24"/>
                  </a:cubicBezTo>
                  <a:cubicBezTo>
                    <a:pt x="48" y="27"/>
                    <a:pt x="48" y="30"/>
                    <a:pt x="48" y="33"/>
                  </a:cubicBezTo>
                  <a:cubicBezTo>
                    <a:pt x="48" y="34"/>
                    <a:pt x="48" y="34"/>
                    <a:pt x="48" y="34"/>
                  </a:cubicBezTo>
                  <a:lnTo>
                    <a:pt x="47" y="34"/>
                  </a:lnTo>
                  <a:close/>
                  <a:moveTo>
                    <a:pt x="48" y="38"/>
                  </a:moveTo>
                  <a:cubicBezTo>
                    <a:pt x="48" y="39"/>
                    <a:pt x="48" y="39"/>
                    <a:pt x="48" y="39"/>
                  </a:cubicBezTo>
                  <a:cubicBezTo>
                    <a:pt x="48" y="42"/>
                    <a:pt x="48" y="45"/>
                    <a:pt x="47" y="47"/>
                  </a:cubicBezTo>
                  <a:cubicBezTo>
                    <a:pt x="47" y="48"/>
                    <a:pt x="47" y="48"/>
                    <a:pt x="47" y="48"/>
                  </a:cubicBezTo>
                  <a:cubicBezTo>
                    <a:pt x="46" y="48"/>
                    <a:pt x="46" y="48"/>
                    <a:pt x="46" y="48"/>
                  </a:cubicBezTo>
                  <a:cubicBezTo>
                    <a:pt x="43" y="48"/>
                    <a:pt x="40" y="48"/>
                    <a:pt x="36" y="48"/>
                  </a:cubicBezTo>
                  <a:cubicBezTo>
                    <a:pt x="33" y="48"/>
                    <a:pt x="30" y="48"/>
                    <a:pt x="26" y="48"/>
                  </a:cubicBezTo>
                  <a:cubicBezTo>
                    <a:pt x="25" y="48"/>
                    <a:pt x="25" y="48"/>
                    <a:pt x="25" y="48"/>
                  </a:cubicBezTo>
                  <a:cubicBezTo>
                    <a:pt x="25" y="47"/>
                    <a:pt x="25" y="47"/>
                    <a:pt x="25" y="47"/>
                  </a:cubicBezTo>
                  <a:cubicBezTo>
                    <a:pt x="25" y="45"/>
                    <a:pt x="24" y="42"/>
                    <a:pt x="24" y="39"/>
                  </a:cubicBezTo>
                  <a:cubicBezTo>
                    <a:pt x="24" y="38"/>
                    <a:pt x="24" y="38"/>
                    <a:pt x="24" y="38"/>
                  </a:cubicBezTo>
                  <a:cubicBezTo>
                    <a:pt x="25" y="38"/>
                    <a:pt x="25" y="38"/>
                    <a:pt x="25" y="38"/>
                  </a:cubicBezTo>
                  <a:cubicBezTo>
                    <a:pt x="47" y="38"/>
                    <a:pt x="47" y="38"/>
                    <a:pt x="47" y="38"/>
                  </a:cubicBezTo>
                  <a:lnTo>
                    <a:pt x="48" y="38"/>
                  </a:lnTo>
                  <a:close/>
                  <a:moveTo>
                    <a:pt x="27" y="18"/>
                  </a:moveTo>
                  <a:cubicBezTo>
                    <a:pt x="27" y="16"/>
                    <a:pt x="28" y="14"/>
                    <a:pt x="28" y="13"/>
                  </a:cubicBezTo>
                  <a:cubicBezTo>
                    <a:pt x="29" y="10"/>
                    <a:pt x="30" y="9"/>
                    <a:pt x="32" y="7"/>
                  </a:cubicBezTo>
                  <a:cubicBezTo>
                    <a:pt x="32" y="7"/>
                    <a:pt x="32" y="7"/>
                    <a:pt x="32" y="7"/>
                  </a:cubicBezTo>
                  <a:cubicBezTo>
                    <a:pt x="32" y="7"/>
                    <a:pt x="32" y="7"/>
                    <a:pt x="32" y="7"/>
                  </a:cubicBezTo>
                  <a:cubicBezTo>
                    <a:pt x="34" y="7"/>
                    <a:pt x="35" y="7"/>
                    <a:pt x="36" y="7"/>
                  </a:cubicBezTo>
                  <a:cubicBezTo>
                    <a:pt x="38" y="7"/>
                    <a:pt x="39" y="7"/>
                    <a:pt x="40" y="7"/>
                  </a:cubicBezTo>
                  <a:cubicBezTo>
                    <a:pt x="41" y="7"/>
                    <a:pt x="41" y="7"/>
                    <a:pt x="41" y="7"/>
                  </a:cubicBezTo>
                  <a:cubicBezTo>
                    <a:pt x="41" y="7"/>
                    <a:pt x="41" y="7"/>
                    <a:pt x="41" y="7"/>
                  </a:cubicBezTo>
                  <a:cubicBezTo>
                    <a:pt x="42" y="9"/>
                    <a:pt x="43" y="10"/>
                    <a:pt x="44" y="13"/>
                  </a:cubicBezTo>
                  <a:cubicBezTo>
                    <a:pt x="45" y="14"/>
                    <a:pt x="45" y="16"/>
                    <a:pt x="46" y="18"/>
                  </a:cubicBezTo>
                  <a:cubicBezTo>
                    <a:pt x="46" y="19"/>
                    <a:pt x="46" y="19"/>
                    <a:pt x="46" y="19"/>
                  </a:cubicBezTo>
                  <a:cubicBezTo>
                    <a:pt x="45" y="19"/>
                    <a:pt x="45" y="19"/>
                    <a:pt x="45" y="19"/>
                  </a:cubicBezTo>
                  <a:cubicBezTo>
                    <a:pt x="42" y="20"/>
                    <a:pt x="39" y="20"/>
                    <a:pt x="36" y="20"/>
                  </a:cubicBezTo>
                  <a:cubicBezTo>
                    <a:pt x="33" y="20"/>
                    <a:pt x="30" y="20"/>
                    <a:pt x="28" y="19"/>
                  </a:cubicBezTo>
                  <a:cubicBezTo>
                    <a:pt x="26" y="19"/>
                    <a:pt x="26" y="19"/>
                    <a:pt x="26" y="19"/>
                  </a:cubicBezTo>
                  <a:lnTo>
                    <a:pt x="27" y="18"/>
                  </a:lnTo>
                  <a:close/>
                  <a:moveTo>
                    <a:pt x="15" y="16"/>
                  </a:moveTo>
                  <a:cubicBezTo>
                    <a:pt x="15" y="15"/>
                    <a:pt x="15" y="15"/>
                    <a:pt x="15" y="15"/>
                  </a:cubicBezTo>
                  <a:cubicBezTo>
                    <a:pt x="18" y="13"/>
                    <a:pt x="20" y="11"/>
                    <a:pt x="23" y="10"/>
                  </a:cubicBezTo>
                  <a:cubicBezTo>
                    <a:pt x="26" y="8"/>
                    <a:pt x="26" y="8"/>
                    <a:pt x="26" y="8"/>
                  </a:cubicBezTo>
                  <a:cubicBezTo>
                    <a:pt x="24" y="11"/>
                    <a:pt x="24" y="11"/>
                    <a:pt x="24" y="11"/>
                  </a:cubicBezTo>
                  <a:cubicBezTo>
                    <a:pt x="24" y="13"/>
                    <a:pt x="23" y="15"/>
                    <a:pt x="22" y="18"/>
                  </a:cubicBezTo>
                  <a:cubicBezTo>
                    <a:pt x="22" y="19"/>
                    <a:pt x="22" y="19"/>
                    <a:pt x="22" y="19"/>
                  </a:cubicBezTo>
                  <a:cubicBezTo>
                    <a:pt x="21" y="19"/>
                    <a:pt x="21" y="19"/>
                    <a:pt x="21" y="19"/>
                  </a:cubicBezTo>
                  <a:cubicBezTo>
                    <a:pt x="19" y="18"/>
                    <a:pt x="17" y="18"/>
                    <a:pt x="16" y="17"/>
                  </a:cubicBezTo>
                  <a:cubicBezTo>
                    <a:pt x="14" y="17"/>
                    <a:pt x="14" y="17"/>
                    <a:pt x="14" y="17"/>
                  </a:cubicBezTo>
                  <a:lnTo>
                    <a:pt x="15" y="16"/>
                  </a:lnTo>
                  <a:close/>
                  <a:moveTo>
                    <a:pt x="7" y="33"/>
                  </a:moveTo>
                  <a:cubicBezTo>
                    <a:pt x="8" y="28"/>
                    <a:pt x="9" y="25"/>
                    <a:pt x="11" y="21"/>
                  </a:cubicBezTo>
                  <a:cubicBezTo>
                    <a:pt x="11" y="21"/>
                    <a:pt x="11" y="21"/>
                    <a:pt x="11" y="21"/>
                  </a:cubicBezTo>
                  <a:cubicBezTo>
                    <a:pt x="12" y="21"/>
                    <a:pt x="12" y="21"/>
                    <a:pt x="12" y="21"/>
                  </a:cubicBezTo>
                  <a:cubicBezTo>
                    <a:pt x="14" y="22"/>
                    <a:pt x="17" y="22"/>
                    <a:pt x="20" y="23"/>
                  </a:cubicBezTo>
                  <a:cubicBezTo>
                    <a:pt x="21" y="23"/>
                    <a:pt x="21" y="23"/>
                    <a:pt x="21" y="23"/>
                  </a:cubicBezTo>
                  <a:cubicBezTo>
                    <a:pt x="21" y="24"/>
                    <a:pt x="21" y="24"/>
                    <a:pt x="21" y="24"/>
                  </a:cubicBezTo>
                  <a:cubicBezTo>
                    <a:pt x="20" y="27"/>
                    <a:pt x="20" y="30"/>
                    <a:pt x="20" y="33"/>
                  </a:cubicBezTo>
                  <a:cubicBezTo>
                    <a:pt x="20" y="34"/>
                    <a:pt x="20" y="34"/>
                    <a:pt x="20" y="34"/>
                  </a:cubicBezTo>
                  <a:cubicBezTo>
                    <a:pt x="19" y="34"/>
                    <a:pt x="19" y="34"/>
                    <a:pt x="19" y="34"/>
                  </a:cubicBezTo>
                  <a:cubicBezTo>
                    <a:pt x="8" y="34"/>
                    <a:pt x="8" y="34"/>
                    <a:pt x="8" y="34"/>
                  </a:cubicBezTo>
                  <a:cubicBezTo>
                    <a:pt x="7" y="34"/>
                    <a:pt x="7" y="34"/>
                    <a:pt x="7" y="34"/>
                  </a:cubicBezTo>
                  <a:lnTo>
                    <a:pt x="7" y="33"/>
                  </a:lnTo>
                  <a:close/>
                  <a:moveTo>
                    <a:pt x="11" y="51"/>
                  </a:moveTo>
                  <a:cubicBezTo>
                    <a:pt x="11" y="50"/>
                    <a:pt x="11" y="50"/>
                    <a:pt x="11" y="50"/>
                  </a:cubicBezTo>
                  <a:cubicBezTo>
                    <a:pt x="9" y="47"/>
                    <a:pt x="8" y="43"/>
                    <a:pt x="7" y="39"/>
                  </a:cubicBezTo>
                  <a:cubicBezTo>
                    <a:pt x="7" y="38"/>
                    <a:pt x="7" y="38"/>
                    <a:pt x="7" y="38"/>
                  </a:cubicBezTo>
                  <a:cubicBezTo>
                    <a:pt x="8" y="38"/>
                    <a:pt x="8" y="38"/>
                    <a:pt x="8" y="38"/>
                  </a:cubicBezTo>
                  <a:cubicBezTo>
                    <a:pt x="19" y="38"/>
                    <a:pt x="19" y="38"/>
                    <a:pt x="19" y="38"/>
                  </a:cubicBezTo>
                  <a:cubicBezTo>
                    <a:pt x="20" y="38"/>
                    <a:pt x="20" y="38"/>
                    <a:pt x="20" y="38"/>
                  </a:cubicBezTo>
                  <a:cubicBezTo>
                    <a:pt x="20" y="39"/>
                    <a:pt x="20" y="39"/>
                    <a:pt x="20" y="39"/>
                  </a:cubicBezTo>
                  <a:cubicBezTo>
                    <a:pt x="20" y="42"/>
                    <a:pt x="20" y="45"/>
                    <a:pt x="21" y="48"/>
                  </a:cubicBezTo>
                  <a:cubicBezTo>
                    <a:pt x="21" y="49"/>
                    <a:pt x="21" y="49"/>
                    <a:pt x="21" y="49"/>
                  </a:cubicBezTo>
                  <a:cubicBezTo>
                    <a:pt x="20" y="49"/>
                    <a:pt x="20" y="49"/>
                    <a:pt x="20" y="49"/>
                  </a:cubicBezTo>
                  <a:cubicBezTo>
                    <a:pt x="17" y="50"/>
                    <a:pt x="14" y="50"/>
                    <a:pt x="12" y="51"/>
                  </a:cubicBezTo>
                  <a:lnTo>
                    <a:pt x="11" y="51"/>
                  </a:lnTo>
                  <a:close/>
                  <a:moveTo>
                    <a:pt x="23" y="62"/>
                  </a:moveTo>
                  <a:cubicBezTo>
                    <a:pt x="20" y="61"/>
                    <a:pt x="18" y="59"/>
                    <a:pt x="15" y="57"/>
                  </a:cubicBezTo>
                  <a:cubicBezTo>
                    <a:pt x="15" y="56"/>
                    <a:pt x="15" y="56"/>
                    <a:pt x="15" y="56"/>
                  </a:cubicBezTo>
                  <a:cubicBezTo>
                    <a:pt x="15" y="56"/>
                    <a:pt x="15" y="56"/>
                    <a:pt x="15" y="56"/>
                  </a:cubicBezTo>
                  <a:cubicBezTo>
                    <a:pt x="14" y="55"/>
                    <a:pt x="14" y="55"/>
                    <a:pt x="14" y="55"/>
                  </a:cubicBezTo>
                  <a:cubicBezTo>
                    <a:pt x="16" y="54"/>
                    <a:pt x="16" y="54"/>
                    <a:pt x="16" y="54"/>
                  </a:cubicBezTo>
                  <a:cubicBezTo>
                    <a:pt x="17" y="54"/>
                    <a:pt x="19" y="53"/>
                    <a:pt x="21" y="53"/>
                  </a:cubicBezTo>
                  <a:cubicBezTo>
                    <a:pt x="22" y="53"/>
                    <a:pt x="22" y="53"/>
                    <a:pt x="22" y="53"/>
                  </a:cubicBezTo>
                  <a:cubicBezTo>
                    <a:pt x="22" y="54"/>
                    <a:pt x="22" y="54"/>
                    <a:pt x="22" y="54"/>
                  </a:cubicBezTo>
                  <a:cubicBezTo>
                    <a:pt x="23" y="56"/>
                    <a:pt x="24" y="59"/>
                    <a:pt x="24" y="61"/>
                  </a:cubicBezTo>
                  <a:cubicBezTo>
                    <a:pt x="26" y="63"/>
                    <a:pt x="26" y="63"/>
                    <a:pt x="26" y="63"/>
                  </a:cubicBezTo>
                  <a:lnTo>
                    <a:pt x="23" y="62"/>
                  </a:lnTo>
                  <a:close/>
                  <a:moveTo>
                    <a:pt x="46" y="54"/>
                  </a:moveTo>
                  <a:cubicBezTo>
                    <a:pt x="45" y="56"/>
                    <a:pt x="45" y="58"/>
                    <a:pt x="44" y="59"/>
                  </a:cubicBezTo>
                  <a:cubicBezTo>
                    <a:pt x="43" y="61"/>
                    <a:pt x="42" y="63"/>
                    <a:pt x="41" y="65"/>
                  </a:cubicBezTo>
                  <a:cubicBezTo>
                    <a:pt x="41" y="65"/>
                    <a:pt x="41" y="65"/>
                    <a:pt x="41" y="65"/>
                  </a:cubicBezTo>
                  <a:cubicBezTo>
                    <a:pt x="40" y="65"/>
                    <a:pt x="40" y="65"/>
                    <a:pt x="40" y="65"/>
                  </a:cubicBezTo>
                  <a:cubicBezTo>
                    <a:pt x="39" y="65"/>
                    <a:pt x="38" y="65"/>
                    <a:pt x="36" y="65"/>
                  </a:cubicBezTo>
                  <a:cubicBezTo>
                    <a:pt x="35" y="65"/>
                    <a:pt x="34" y="65"/>
                    <a:pt x="32" y="65"/>
                  </a:cubicBezTo>
                  <a:cubicBezTo>
                    <a:pt x="32" y="65"/>
                    <a:pt x="32" y="65"/>
                    <a:pt x="32" y="65"/>
                  </a:cubicBezTo>
                  <a:cubicBezTo>
                    <a:pt x="32" y="65"/>
                    <a:pt x="32" y="65"/>
                    <a:pt x="32" y="65"/>
                  </a:cubicBezTo>
                  <a:cubicBezTo>
                    <a:pt x="30" y="63"/>
                    <a:pt x="29" y="61"/>
                    <a:pt x="28" y="59"/>
                  </a:cubicBezTo>
                  <a:cubicBezTo>
                    <a:pt x="28" y="58"/>
                    <a:pt x="27" y="56"/>
                    <a:pt x="27" y="54"/>
                  </a:cubicBezTo>
                  <a:cubicBezTo>
                    <a:pt x="26" y="53"/>
                    <a:pt x="26" y="53"/>
                    <a:pt x="26" y="53"/>
                  </a:cubicBezTo>
                  <a:cubicBezTo>
                    <a:pt x="28" y="52"/>
                    <a:pt x="28" y="52"/>
                    <a:pt x="28" y="52"/>
                  </a:cubicBezTo>
                  <a:cubicBezTo>
                    <a:pt x="30" y="52"/>
                    <a:pt x="33" y="52"/>
                    <a:pt x="36" y="52"/>
                  </a:cubicBezTo>
                  <a:cubicBezTo>
                    <a:pt x="39" y="52"/>
                    <a:pt x="42" y="52"/>
                    <a:pt x="45" y="52"/>
                  </a:cubicBezTo>
                  <a:cubicBezTo>
                    <a:pt x="46" y="53"/>
                    <a:pt x="46" y="53"/>
                    <a:pt x="46" y="53"/>
                  </a:cubicBezTo>
                  <a:lnTo>
                    <a:pt x="46" y="54"/>
                  </a:lnTo>
                  <a:close/>
                  <a:moveTo>
                    <a:pt x="57" y="56"/>
                  </a:moveTo>
                  <a:cubicBezTo>
                    <a:pt x="57" y="56"/>
                    <a:pt x="57" y="56"/>
                    <a:pt x="57" y="57"/>
                  </a:cubicBezTo>
                  <a:cubicBezTo>
                    <a:pt x="55" y="59"/>
                    <a:pt x="52" y="61"/>
                    <a:pt x="50" y="62"/>
                  </a:cubicBezTo>
                  <a:cubicBezTo>
                    <a:pt x="47" y="63"/>
                    <a:pt x="47" y="63"/>
                    <a:pt x="47" y="63"/>
                  </a:cubicBezTo>
                  <a:cubicBezTo>
                    <a:pt x="48" y="61"/>
                    <a:pt x="48" y="61"/>
                    <a:pt x="48" y="61"/>
                  </a:cubicBezTo>
                  <a:cubicBezTo>
                    <a:pt x="49" y="59"/>
                    <a:pt x="50" y="56"/>
                    <a:pt x="50" y="54"/>
                  </a:cubicBezTo>
                  <a:cubicBezTo>
                    <a:pt x="50" y="53"/>
                    <a:pt x="50" y="53"/>
                    <a:pt x="50" y="53"/>
                  </a:cubicBezTo>
                  <a:cubicBezTo>
                    <a:pt x="52" y="53"/>
                    <a:pt x="52" y="53"/>
                    <a:pt x="52" y="53"/>
                  </a:cubicBezTo>
                  <a:cubicBezTo>
                    <a:pt x="53" y="53"/>
                    <a:pt x="55" y="54"/>
                    <a:pt x="57" y="54"/>
                  </a:cubicBezTo>
                  <a:cubicBezTo>
                    <a:pt x="59" y="55"/>
                    <a:pt x="59" y="55"/>
                    <a:pt x="59" y="55"/>
                  </a:cubicBezTo>
                  <a:lnTo>
                    <a:pt x="57" y="56"/>
                  </a:lnTo>
                  <a:close/>
                  <a:moveTo>
                    <a:pt x="65" y="39"/>
                  </a:moveTo>
                  <a:cubicBezTo>
                    <a:pt x="65" y="43"/>
                    <a:pt x="64" y="47"/>
                    <a:pt x="62" y="50"/>
                  </a:cubicBezTo>
                  <a:cubicBezTo>
                    <a:pt x="61" y="51"/>
                    <a:pt x="61" y="51"/>
                    <a:pt x="61" y="51"/>
                  </a:cubicBezTo>
                  <a:cubicBezTo>
                    <a:pt x="60" y="51"/>
                    <a:pt x="60" y="51"/>
                    <a:pt x="60" y="51"/>
                  </a:cubicBezTo>
                  <a:cubicBezTo>
                    <a:pt x="58" y="50"/>
                    <a:pt x="55" y="50"/>
                    <a:pt x="52" y="49"/>
                  </a:cubicBezTo>
                  <a:cubicBezTo>
                    <a:pt x="51" y="49"/>
                    <a:pt x="51" y="49"/>
                    <a:pt x="51" y="49"/>
                  </a:cubicBezTo>
                  <a:cubicBezTo>
                    <a:pt x="52" y="48"/>
                    <a:pt x="52" y="48"/>
                    <a:pt x="52" y="48"/>
                  </a:cubicBezTo>
                  <a:cubicBezTo>
                    <a:pt x="52" y="45"/>
                    <a:pt x="52" y="42"/>
                    <a:pt x="52" y="39"/>
                  </a:cubicBezTo>
                  <a:cubicBezTo>
                    <a:pt x="52" y="38"/>
                    <a:pt x="52" y="38"/>
                    <a:pt x="52" y="38"/>
                  </a:cubicBezTo>
                  <a:cubicBezTo>
                    <a:pt x="53" y="38"/>
                    <a:pt x="53" y="38"/>
                    <a:pt x="53" y="38"/>
                  </a:cubicBezTo>
                  <a:cubicBezTo>
                    <a:pt x="64" y="38"/>
                    <a:pt x="64" y="38"/>
                    <a:pt x="64" y="38"/>
                  </a:cubicBezTo>
                  <a:cubicBezTo>
                    <a:pt x="66" y="38"/>
                    <a:pt x="66" y="38"/>
                    <a:pt x="66" y="38"/>
                  </a:cubicBezTo>
                  <a:lnTo>
                    <a:pt x="6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8" name="Group 41"/>
          <p:cNvGrpSpPr/>
          <p:nvPr/>
        </p:nvGrpSpPr>
        <p:grpSpPr>
          <a:xfrm>
            <a:off x="3995271" y="2249660"/>
            <a:ext cx="425095" cy="406837"/>
            <a:chOff x="8383588" y="4452938"/>
            <a:chExt cx="522287" cy="477837"/>
          </a:xfrm>
          <a:solidFill>
            <a:schemeClr val="accent2"/>
          </a:solidFill>
        </p:grpSpPr>
        <p:sp>
          <p:nvSpPr>
            <p:cNvPr id="29" name="Freeform 42"/>
            <p:cNvSpPr/>
            <p:nvPr/>
          </p:nvSpPr>
          <p:spPr bwMode="auto">
            <a:xfrm>
              <a:off x="8477250" y="4873625"/>
              <a:ext cx="334962" cy="57150"/>
            </a:xfrm>
            <a:custGeom>
              <a:avLst/>
              <a:gdLst>
                <a:gd name="T0" fmla="*/ 69 w 89"/>
                <a:gd name="T1" fmla="*/ 0 h 15"/>
                <a:gd name="T2" fmla="*/ 21 w 89"/>
                <a:gd name="T3" fmla="*/ 0 h 15"/>
                <a:gd name="T4" fmla="*/ 0 w 89"/>
                <a:gd name="T5" fmla="*/ 8 h 15"/>
                <a:gd name="T6" fmla="*/ 10 w 89"/>
                <a:gd name="T7" fmla="*/ 15 h 15"/>
                <a:gd name="T8" fmla="*/ 79 w 89"/>
                <a:gd name="T9" fmla="*/ 15 h 15"/>
                <a:gd name="T10" fmla="*/ 89 w 89"/>
                <a:gd name="T11" fmla="*/ 8 h 15"/>
                <a:gd name="T12" fmla="*/ 69 w 8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89" h="15">
                  <a:moveTo>
                    <a:pt x="69" y="0"/>
                  </a:moveTo>
                  <a:cubicBezTo>
                    <a:pt x="21" y="0"/>
                    <a:pt x="21" y="0"/>
                    <a:pt x="21" y="0"/>
                  </a:cubicBezTo>
                  <a:cubicBezTo>
                    <a:pt x="15" y="0"/>
                    <a:pt x="0" y="3"/>
                    <a:pt x="0" y="8"/>
                  </a:cubicBezTo>
                  <a:cubicBezTo>
                    <a:pt x="0" y="12"/>
                    <a:pt x="5" y="15"/>
                    <a:pt x="10" y="15"/>
                  </a:cubicBezTo>
                  <a:cubicBezTo>
                    <a:pt x="79" y="15"/>
                    <a:pt x="79" y="15"/>
                    <a:pt x="79" y="15"/>
                  </a:cubicBezTo>
                  <a:cubicBezTo>
                    <a:pt x="84" y="15"/>
                    <a:pt x="89" y="12"/>
                    <a:pt x="89" y="8"/>
                  </a:cubicBezTo>
                  <a:cubicBezTo>
                    <a:pt x="89" y="2"/>
                    <a:pt x="74"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Freeform 43"/>
            <p:cNvSpPr>
              <a:spLocks noEditPoints="1"/>
            </p:cNvSpPr>
            <p:nvPr/>
          </p:nvSpPr>
          <p:spPr bwMode="auto">
            <a:xfrm>
              <a:off x="8383588" y="4452938"/>
              <a:ext cx="522287" cy="387350"/>
            </a:xfrm>
            <a:custGeom>
              <a:avLst/>
              <a:gdLst>
                <a:gd name="T0" fmla="*/ 110 w 139"/>
                <a:gd name="T1" fmla="*/ 103 h 103"/>
                <a:gd name="T2" fmla="*/ 30 w 139"/>
                <a:gd name="T3" fmla="*/ 103 h 103"/>
                <a:gd name="T4" fmla="*/ 0 w 139"/>
                <a:gd name="T5" fmla="*/ 74 h 103"/>
                <a:gd name="T6" fmla="*/ 0 w 139"/>
                <a:gd name="T7" fmla="*/ 30 h 103"/>
                <a:gd name="T8" fmla="*/ 30 w 139"/>
                <a:gd name="T9" fmla="*/ 0 h 103"/>
                <a:gd name="T10" fmla="*/ 110 w 139"/>
                <a:gd name="T11" fmla="*/ 0 h 103"/>
                <a:gd name="T12" fmla="*/ 139 w 139"/>
                <a:gd name="T13" fmla="*/ 30 h 103"/>
                <a:gd name="T14" fmla="*/ 139 w 139"/>
                <a:gd name="T15" fmla="*/ 74 h 103"/>
                <a:gd name="T16" fmla="*/ 110 w 139"/>
                <a:gd name="T17" fmla="*/ 103 h 103"/>
                <a:gd name="T18" fmla="*/ 27 w 139"/>
                <a:gd name="T19" fmla="*/ 9 h 103"/>
                <a:gd name="T20" fmla="*/ 8 w 139"/>
                <a:gd name="T21" fmla="*/ 29 h 103"/>
                <a:gd name="T22" fmla="*/ 8 w 139"/>
                <a:gd name="T23" fmla="*/ 75 h 103"/>
                <a:gd name="T24" fmla="*/ 27 w 139"/>
                <a:gd name="T25" fmla="*/ 95 h 103"/>
                <a:gd name="T26" fmla="*/ 112 w 139"/>
                <a:gd name="T27" fmla="*/ 95 h 103"/>
                <a:gd name="T28" fmla="*/ 131 w 139"/>
                <a:gd name="T29" fmla="*/ 75 h 103"/>
                <a:gd name="T30" fmla="*/ 131 w 139"/>
                <a:gd name="T31" fmla="*/ 29 h 103"/>
                <a:gd name="T32" fmla="*/ 112 w 139"/>
                <a:gd name="T33" fmla="*/ 9 h 103"/>
                <a:gd name="T34" fmla="*/ 27 w 139"/>
                <a:gd name="T35"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03">
                  <a:moveTo>
                    <a:pt x="110" y="103"/>
                  </a:moveTo>
                  <a:cubicBezTo>
                    <a:pt x="30" y="103"/>
                    <a:pt x="30" y="103"/>
                    <a:pt x="30" y="103"/>
                  </a:cubicBezTo>
                  <a:cubicBezTo>
                    <a:pt x="13" y="103"/>
                    <a:pt x="0" y="90"/>
                    <a:pt x="0" y="74"/>
                  </a:cubicBezTo>
                  <a:cubicBezTo>
                    <a:pt x="0" y="30"/>
                    <a:pt x="0" y="30"/>
                    <a:pt x="0" y="30"/>
                  </a:cubicBezTo>
                  <a:cubicBezTo>
                    <a:pt x="0" y="14"/>
                    <a:pt x="13" y="0"/>
                    <a:pt x="30" y="0"/>
                  </a:cubicBezTo>
                  <a:cubicBezTo>
                    <a:pt x="110" y="0"/>
                    <a:pt x="110" y="0"/>
                    <a:pt x="110" y="0"/>
                  </a:cubicBezTo>
                  <a:cubicBezTo>
                    <a:pt x="126" y="0"/>
                    <a:pt x="139" y="14"/>
                    <a:pt x="139" y="30"/>
                  </a:cubicBezTo>
                  <a:cubicBezTo>
                    <a:pt x="139" y="74"/>
                    <a:pt x="139" y="74"/>
                    <a:pt x="139" y="74"/>
                  </a:cubicBezTo>
                  <a:cubicBezTo>
                    <a:pt x="139" y="90"/>
                    <a:pt x="126" y="103"/>
                    <a:pt x="110" y="103"/>
                  </a:cubicBezTo>
                  <a:close/>
                  <a:moveTo>
                    <a:pt x="27" y="9"/>
                  </a:moveTo>
                  <a:cubicBezTo>
                    <a:pt x="17" y="9"/>
                    <a:pt x="8" y="18"/>
                    <a:pt x="8" y="29"/>
                  </a:cubicBezTo>
                  <a:cubicBezTo>
                    <a:pt x="8" y="75"/>
                    <a:pt x="8" y="75"/>
                    <a:pt x="8" y="75"/>
                  </a:cubicBezTo>
                  <a:cubicBezTo>
                    <a:pt x="8" y="86"/>
                    <a:pt x="17" y="95"/>
                    <a:pt x="27" y="95"/>
                  </a:cubicBezTo>
                  <a:cubicBezTo>
                    <a:pt x="112" y="95"/>
                    <a:pt x="112" y="95"/>
                    <a:pt x="112" y="95"/>
                  </a:cubicBezTo>
                  <a:cubicBezTo>
                    <a:pt x="122" y="95"/>
                    <a:pt x="131" y="86"/>
                    <a:pt x="131" y="75"/>
                  </a:cubicBezTo>
                  <a:cubicBezTo>
                    <a:pt x="131" y="29"/>
                    <a:pt x="131" y="29"/>
                    <a:pt x="131" y="29"/>
                  </a:cubicBezTo>
                  <a:cubicBezTo>
                    <a:pt x="131" y="18"/>
                    <a:pt x="122" y="9"/>
                    <a:pt x="112" y="9"/>
                  </a:cubicBezTo>
                  <a:lnTo>
                    <a:pt x="2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Freeform 44"/>
            <p:cNvSpPr>
              <a:spLocks noEditPoints="1"/>
            </p:cNvSpPr>
            <p:nvPr/>
          </p:nvSpPr>
          <p:spPr bwMode="auto">
            <a:xfrm>
              <a:off x="8774113" y="4559300"/>
              <a:ext cx="63500" cy="63500"/>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Freeform 45"/>
            <p:cNvSpPr>
              <a:spLocks noEditPoints="1"/>
            </p:cNvSpPr>
            <p:nvPr/>
          </p:nvSpPr>
          <p:spPr bwMode="auto">
            <a:xfrm>
              <a:off x="8669338" y="4629150"/>
              <a:ext cx="63500" cy="65087"/>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Freeform 46"/>
            <p:cNvSpPr>
              <a:spLocks noEditPoints="1"/>
            </p:cNvSpPr>
            <p:nvPr/>
          </p:nvSpPr>
          <p:spPr bwMode="auto">
            <a:xfrm>
              <a:off x="8556625" y="4600575"/>
              <a:ext cx="60325" cy="63500"/>
            </a:xfrm>
            <a:custGeom>
              <a:avLst/>
              <a:gdLst>
                <a:gd name="T0" fmla="*/ 8 w 16"/>
                <a:gd name="T1" fmla="*/ 17 h 17"/>
                <a:gd name="T2" fmla="*/ 0 w 16"/>
                <a:gd name="T3" fmla="*/ 9 h 17"/>
                <a:gd name="T4" fmla="*/ 8 w 16"/>
                <a:gd name="T5" fmla="*/ 0 h 17"/>
                <a:gd name="T6" fmla="*/ 16 w 16"/>
                <a:gd name="T7" fmla="*/ 9 h 17"/>
                <a:gd name="T8" fmla="*/ 8 w 16"/>
                <a:gd name="T9" fmla="*/ 17 h 17"/>
                <a:gd name="T10" fmla="*/ 8 w 16"/>
                <a:gd name="T11" fmla="*/ 5 h 17"/>
                <a:gd name="T12" fmla="*/ 4 w 16"/>
                <a:gd name="T13" fmla="*/ 9 h 17"/>
                <a:gd name="T14" fmla="*/ 8 w 16"/>
                <a:gd name="T15" fmla="*/ 13 h 17"/>
                <a:gd name="T16" fmla="*/ 12 w 16"/>
                <a:gd name="T17" fmla="*/ 9 h 17"/>
                <a:gd name="T18" fmla="*/ 8 w 16"/>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7">
                  <a:moveTo>
                    <a:pt x="8" y="17"/>
                  </a:moveTo>
                  <a:cubicBezTo>
                    <a:pt x="3" y="17"/>
                    <a:pt x="0" y="13"/>
                    <a:pt x="0" y="9"/>
                  </a:cubicBezTo>
                  <a:cubicBezTo>
                    <a:pt x="0" y="4"/>
                    <a:pt x="3" y="0"/>
                    <a:pt x="8" y="0"/>
                  </a:cubicBezTo>
                  <a:cubicBezTo>
                    <a:pt x="13" y="0"/>
                    <a:pt x="16" y="4"/>
                    <a:pt x="16" y="9"/>
                  </a:cubicBezTo>
                  <a:cubicBezTo>
                    <a:pt x="16" y="13"/>
                    <a:pt x="13" y="17"/>
                    <a:pt x="8" y="17"/>
                  </a:cubicBezTo>
                  <a:close/>
                  <a:moveTo>
                    <a:pt x="8" y="5"/>
                  </a:moveTo>
                  <a:cubicBezTo>
                    <a:pt x="6" y="5"/>
                    <a:pt x="4" y="7"/>
                    <a:pt x="4" y="9"/>
                  </a:cubicBezTo>
                  <a:cubicBezTo>
                    <a:pt x="4" y="11"/>
                    <a:pt x="6" y="13"/>
                    <a:pt x="8" y="13"/>
                  </a:cubicBezTo>
                  <a:cubicBezTo>
                    <a:pt x="10" y="13"/>
                    <a:pt x="12" y="11"/>
                    <a:pt x="12" y="9"/>
                  </a:cubicBezTo>
                  <a:cubicBezTo>
                    <a:pt x="12" y="7"/>
                    <a:pt x="10"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Freeform 47"/>
            <p:cNvSpPr>
              <a:spLocks noEditPoints="1"/>
            </p:cNvSpPr>
            <p:nvPr/>
          </p:nvSpPr>
          <p:spPr bwMode="auto">
            <a:xfrm>
              <a:off x="8451850" y="4675188"/>
              <a:ext cx="63500" cy="60325"/>
            </a:xfrm>
            <a:custGeom>
              <a:avLst/>
              <a:gdLst>
                <a:gd name="T0" fmla="*/ 8 w 17"/>
                <a:gd name="T1" fmla="*/ 16 h 16"/>
                <a:gd name="T2" fmla="*/ 0 w 17"/>
                <a:gd name="T3" fmla="*/ 8 h 16"/>
                <a:gd name="T4" fmla="*/ 8 w 17"/>
                <a:gd name="T5" fmla="*/ 0 h 16"/>
                <a:gd name="T6" fmla="*/ 17 w 17"/>
                <a:gd name="T7" fmla="*/ 8 h 16"/>
                <a:gd name="T8" fmla="*/ 8 w 17"/>
                <a:gd name="T9" fmla="*/ 16 h 16"/>
                <a:gd name="T10" fmla="*/ 8 w 17"/>
                <a:gd name="T11" fmla="*/ 4 h 16"/>
                <a:gd name="T12" fmla="*/ 4 w 17"/>
                <a:gd name="T13" fmla="*/ 8 h 16"/>
                <a:gd name="T14" fmla="*/ 8 w 17"/>
                <a:gd name="T15" fmla="*/ 12 h 16"/>
                <a:gd name="T16" fmla="*/ 12 w 17"/>
                <a:gd name="T17" fmla="*/ 8 h 16"/>
                <a:gd name="T18" fmla="*/ 8 w 17"/>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8" y="16"/>
                  </a:moveTo>
                  <a:cubicBezTo>
                    <a:pt x="4" y="16"/>
                    <a:pt x="0" y="13"/>
                    <a:pt x="0" y="8"/>
                  </a:cubicBezTo>
                  <a:cubicBezTo>
                    <a:pt x="0" y="3"/>
                    <a:pt x="4" y="0"/>
                    <a:pt x="8" y="0"/>
                  </a:cubicBezTo>
                  <a:cubicBezTo>
                    <a:pt x="13" y="0"/>
                    <a:pt x="17" y="3"/>
                    <a:pt x="17" y="8"/>
                  </a:cubicBezTo>
                  <a:cubicBezTo>
                    <a:pt x="17" y="13"/>
                    <a:pt x="13" y="16"/>
                    <a:pt x="8" y="16"/>
                  </a:cubicBezTo>
                  <a:close/>
                  <a:moveTo>
                    <a:pt x="8" y="4"/>
                  </a:moveTo>
                  <a:cubicBezTo>
                    <a:pt x="6" y="4"/>
                    <a:pt x="4" y="6"/>
                    <a:pt x="4" y="8"/>
                  </a:cubicBezTo>
                  <a:cubicBezTo>
                    <a:pt x="4" y="10"/>
                    <a:pt x="6" y="12"/>
                    <a:pt x="8" y="12"/>
                  </a:cubicBezTo>
                  <a:cubicBezTo>
                    <a:pt x="11" y="12"/>
                    <a:pt x="12" y="10"/>
                    <a:pt x="12" y="8"/>
                  </a:cubicBezTo>
                  <a:cubicBezTo>
                    <a:pt x="12" y="6"/>
                    <a:pt x="11"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Freeform 48"/>
            <p:cNvSpPr/>
            <p:nvPr/>
          </p:nvSpPr>
          <p:spPr bwMode="auto">
            <a:xfrm>
              <a:off x="8721725" y="4595813"/>
              <a:ext cx="71437" cy="57150"/>
            </a:xfrm>
            <a:custGeom>
              <a:avLst/>
              <a:gdLst>
                <a:gd name="T0" fmla="*/ 2 w 19"/>
                <a:gd name="T1" fmla="*/ 15 h 15"/>
                <a:gd name="T2" fmla="*/ 19 w 19"/>
                <a:gd name="T3" fmla="*/ 4 h 15"/>
                <a:gd name="T4" fmla="*/ 17 w 19"/>
                <a:gd name="T5" fmla="*/ 0 h 15"/>
                <a:gd name="T6" fmla="*/ 0 w 19"/>
                <a:gd name="T7" fmla="*/ 11 h 15"/>
                <a:gd name="T8" fmla="*/ 2 w 19"/>
                <a:gd name="T9" fmla="*/ 15 h 15"/>
              </a:gdLst>
              <a:ahLst/>
              <a:cxnLst>
                <a:cxn ang="0">
                  <a:pos x="T0" y="T1"/>
                </a:cxn>
                <a:cxn ang="0">
                  <a:pos x="T2" y="T3"/>
                </a:cxn>
                <a:cxn ang="0">
                  <a:pos x="T4" y="T5"/>
                </a:cxn>
                <a:cxn ang="0">
                  <a:pos x="T6" y="T7"/>
                </a:cxn>
                <a:cxn ang="0">
                  <a:pos x="T8" y="T9"/>
                </a:cxn>
              </a:cxnLst>
              <a:rect l="0" t="0" r="r" b="b"/>
              <a:pathLst>
                <a:path w="19" h="15">
                  <a:moveTo>
                    <a:pt x="2" y="15"/>
                  </a:moveTo>
                  <a:cubicBezTo>
                    <a:pt x="19" y="4"/>
                    <a:pt x="19" y="4"/>
                    <a:pt x="19" y="4"/>
                  </a:cubicBezTo>
                  <a:cubicBezTo>
                    <a:pt x="17" y="0"/>
                    <a:pt x="17" y="0"/>
                    <a:pt x="17" y="0"/>
                  </a:cubicBezTo>
                  <a:cubicBezTo>
                    <a:pt x="0" y="11"/>
                    <a:pt x="0" y="11"/>
                    <a:pt x="0" y="11"/>
                  </a:cubicBezTo>
                  <a:cubicBezTo>
                    <a:pt x="1"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Freeform 49"/>
            <p:cNvSpPr/>
            <p:nvPr/>
          </p:nvSpPr>
          <p:spPr bwMode="auto">
            <a:xfrm>
              <a:off x="8496300" y="4645025"/>
              <a:ext cx="71437" cy="55562"/>
            </a:xfrm>
            <a:custGeom>
              <a:avLst/>
              <a:gdLst>
                <a:gd name="T0" fmla="*/ 16 w 19"/>
                <a:gd name="T1" fmla="*/ 0 h 15"/>
                <a:gd name="T2" fmla="*/ 0 w 19"/>
                <a:gd name="T3" fmla="*/ 11 h 15"/>
                <a:gd name="T4" fmla="*/ 3 w 19"/>
                <a:gd name="T5" fmla="*/ 15 h 15"/>
                <a:gd name="T6" fmla="*/ 19 w 19"/>
                <a:gd name="T7" fmla="*/ 3 h 15"/>
                <a:gd name="T8" fmla="*/ 16 w 19"/>
                <a:gd name="T9" fmla="*/ 0 h 15"/>
              </a:gdLst>
              <a:ahLst/>
              <a:cxnLst>
                <a:cxn ang="0">
                  <a:pos x="T0" y="T1"/>
                </a:cxn>
                <a:cxn ang="0">
                  <a:pos x="T2" y="T3"/>
                </a:cxn>
                <a:cxn ang="0">
                  <a:pos x="T4" y="T5"/>
                </a:cxn>
                <a:cxn ang="0">
                  <a:pos x="T6" y="T7"/>
                </a:cxn>
                <a:cxn ang="0">
                  <a:pos x="T8" y="T9"/>
                </a:cxn>
              </a:cxnLst>
              <a:rect l="0" t="0" r="r" b="b"/>
              <a:pathLst>
                <a:path w="19" h="15">
                  <a:moveTo>
                    <a:pt x="16" y="0"/>
                  </a:moveTo>
                  <a:cubicBezTo>
                    <a:pt x="0" y="11"/>
                    <a:pt x="0" y="11"/>
                    <a:pt x="0" y="11"/>
                  </a:cubicBezTo>
                  <a:cubicBezTo>
                    <a:pt x="3" y="15"/>
                    <a:pt x="3" y="15"/>
                    <a:pt x="3" y="15"/>
                  </a:cubicBezTo>
                  <a:cubicBezTo>
                    <a:pt x="19" y="3"/>
                    <a:pt x="19" y="3"/>
                    <a:pt x="19" y="3"/>
                  </a:cubicBezTo>
                  <a:cubicBezTo>
                    <a:pt x="18" y="2"/>
                    <a:pt x="17"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Freeform 50"/>
            <p:cNvSpPr/>
            <p:nvPr/>
          </p:nvSpPr>
          <p:spPr bwMode="auto">
            <a:xfrm>
              <a:off x="8612188" y="4633913"/>
              <a:ext cx="60325" cy="30162"/>
            </a:xfrm>
            <a:custGeom>
              <a:avLst/>
              <a:gdLst>
                <a:gd name="T0" fmla="*/ 16 w 16"/>
                <a:gd name="T1" fmla="*/ 4 h 8"/>
                <a:gd name="T2" fmla="*/ 1 w 16"/>
                <a:gd name="T3" fmla="*/ 0 h 8"/>
                <a:gd name="T4" fmla="*/ 1 w 16"/>
                <a:gd name="T5" fmla="*/ 0 h 8"/>
                <a:gd name="T6" fmla="*/ 0 w 16"/>
                <a:gd name="T7" fmla="*/ 4 h 8"/>
                <a:gd name="T8" fmla="*/ 15 w 16"/>
                <a:gd name="T9" fmla="*/ 8 h 8"/>
                <a:gd name="T10" fmla="*/ 15 w 16"/>
                <a:gd name="T11" fmla="*/ 8 h 8"/>
                <a:gd name="T12" fmla="*/ 16 w 1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6" y="4"/>
                  </a:moveTo>
                  <a:cubicBezTo>
                    <a:pt x="1" y="0"/>
                    <a:pt x="1" y="0"/>
                    <a:pt x="1" y="0"/>
                  </a:cubicBezTo>
                  <a:cubicBezTo>
                    <a:pt x="1" y="0"/>
                    <a:pt x="1" y="0"/>
                    <a:pt x="1" y="0"/>
                  </a:cubicBezTo>
                  <a:cubicBezTo>
                    <a:pt x="1" y="1"/>
                    <a:pt x="1" y="3"/>
                    <a:pt x="0" y="4"/>
                  </a:cubicBezTo>
                  <a:cubicBezTo>
                    <a:pt x="15" y="8"/>
                    <a:pt x="15" y="8"/>
                    <a:pt x="15" y="8"/>
                  </a:cubicBezTo>
                  <a:cubicBezTo>
                    <a:pt x="15" y="8"/>
                    <a:pt x="15" y="8"/>
                    <a:pt x="15" y="8"/>
                  </a:cubicBezTo>
                  <a:cubicBezTo>
                    <a:pt x="15" y="6"/>
                    <a:pt x="16" y="5"/>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38" name="Group 51"/>
          <p:cNvGrpSpPr/>
          <p:nvPr/>
        </p:nvGrpSpPr>
        <p:grpSpPr>
          <a:xfrm>
            <a:off x="7599162" y="2224772"/>
            <a:ext cx="462076" cy="456609"/>
            <a:chOff x="8334375" y="4232275"/>
            <a:chExt cx="466725" cy="463550"/>
          </a:xfrm>
          <a:solidFill>
            <a:schemeClr val="accent2"/>
          </a:solidFill>
        </p:grpSpPr>
        <p:sp>
          <p:nvSpPr>
            <p:cNvPr id="39" name="Freeform 52"/>
            <p:cNvSpPr/>
            <p:nvPr/>
          </p:nvSpPr>
          <p:spPr bwMode="auto">
            <a:xfrm>
              <a:off x="8421688" y="4494213"/>
              <a:ext cx="292100" cy="33338"/>
            </a:xfrm>
            <a:custGeom>
              <a:avLst/>
              <a:gdLst>
                <a:gd name="T0" fmla="*/ 65 w 78"/>
                <a:gd name="T1" fmla="*/ 0 h 9"/>
                <a:gd name="T2" fmla="*/ 12 w 78"/>
                <a:gd name="T3" fmla="*/ 0 h 9"/>
                <a:gd name="T4" fmla="*/ 0 w 78"/>
                <a:gd name="T5" fmla="*/ 9 h 9"/>
                <a:gd name="T6" fmla="*/ 78 w 78"/>
                <a:gd name="T7" fmla="*/ 9 h 9"/>
                <a:gd name="T8" fmla="*/ 65 w 78"/>
                <a:gd name="T9" fmla="*/ 0 h 9"/>
              </a:gdLst>
              <a:ahLst/>
              <a:cxnLst>
                <a:cxn ang="0">
                  <a:pos x="T0" y="T1"/>
                </a:cxn>
                <a:cxn ang="0">
                  <a:pos x="T2" y="T3"/>
                </a:cxn>
                <a:cxn ang="0">
                  <a:pos x="T4" y="T5"/>
                </a:cxn>
                <a:cxn ang="0">
                  <a:pos x="T6" y="T7"/>
                </a:cxn>
                <a:cxn ang="0">
                  <a:pos x="T8" y="T9"/>
                </a:cxn>
              </a:cxnLst>
              <a:rect l="0" t="0" r="r" b="b"/>
              <a:pathLst>
                <a:path w="78" h="9">
                  <a:moveTo>
                    <a:pt x="65" y="0"/>
                  </a:moveTo>
                  <a:cubicBezTo>
                    <a:pt x="12" y="0"/>
                    <a:pt x="12" y="0"/>
                    <a:pt x="12" y="0"/>
                  </a:cubicBezTo>
                  <a:cubicBezTo>
                    <a:pt x="6" y="0"/>
                    <a:pt x="1" y="4"/>
                    <a:pt x="0" y="9"/>
                  </a:cubicBezTo>
                  <a:cubicBezTo>
                    <a:pt x="78" y="9"/>
                    <a:pt x="78" y="9"/>
                    <a:pt x="78" y="9"/>
                  </a:cubicBezTo>
                  <a:cubicBezTo>
                    <a:pt x="76" y="4"/>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0" name="Freeform 53"/>
            <p:cNvSpPr>
              <a:spLocks noEditPoints="1"/>
            </p:cNvSpPr>
            <p:nvPr/>
          </p:nvSpPr>
          <p:spPr bwMode="auto">
            <a:xfrm>
              <a:off x="8416925" y="4565650"/>
              <a:ext cx="296863" cy="130175"/>
            </a:xfrm>
            <a:custGeom>
              <a:avLst/>
              <a:gdLst>
                <a:gd name="T0" fmla="*/ 0 w 79"/>
                <a:gd name="T1" fmla="*/ 0 h 35"/>
                <a:gd name="T2" fmla="*/ 0 w 79"/>
                <a:gd name="T3" fmla="*/ 22 h 35"/>
                <a:gd name="T4" fmla="*/ 13 w 79"/>
                <a:gd name="T5" fmla="*/ 35 h 35"/>
                <a:gd name="T6" fmla="*/ 66 w 79"/>
                <a:gd name="T7" fmla="*/ 35 h 35"/>
                <a:gd name="T8" fmla="*/ 79 w 79"/>
                <a:gd name="T9" fmla="*/ 22 h 35"/>
                <a:gd name="T10" fmla="*/ 79 w 79"/>
                <a:gd name="T11" fmla="*/ 0 h 35"/>
                <a:gd name="T12" fmla="*/ 0 w 79"/>
                <a:gd name="T13" fmla="*/ 0 h 35"/>
                <a:gd name="T14" fmla="*/ 22 w 79"/>
                <a:gd name="T15" fmla="*/ 25 h 35"/>
                <a:gd name="T16" fmla="*/ 13 w 79"/>
                <a:gd name="T17" fmla="*/ 25 h 35"/>
                <a:gd name="T18" fmla="*/ 10 w 79"/>
                <a:gd name="T19" fmla="*/ 22 h 35"/>
                <a:gd name="T20" fmla="*/ 13 w 79"/>
                <a:gd name="T21" fmla="*/ 20 h 35"/>
                <a:gd name="T22" fmla="*/ 22 w 79"/>
                <a:gd name="T23" fmla="*/ 20 h 35"/>
                <a:gd name="T24" fmla="*/ 25 w 79"/>
                <a:gd name="T25" fmla="*/ 22 h 35"/>
                <a:gd name="T26" fmla="*/ 22 w 79"/>
                <a:gd name="T27" fmla="*/ 25 h 35"/>
                <a:gd name="T28" fmla="*/ 42 w 79"/>
                <a:gd name="T29" fmla="*/ 15 h 35"/>
                <a:gd name="T30" fmla="*/ 13 w 79"/>
                <a:gd name="T31" fmla="*/ 15 h 35"/>
                <a:gd name="T32" fmla="*/ 10 w 79"/>
                <a:gd name="T33" fmla="*/ 13 h 35"/>
                <a:gd name="T34" fmla="*/ 13 w 79"/>
                <a:gd name="T35" fmla="*/ 10 h 35"/>
                <a:gd name="T36" fmla="*/ 42 w 79"/>
                <a:gd name="T37" fmla="*/ 10 h 35"/>
                <a:gd name="T38" fmla="*/ 45 w 79"/>
                <a:gd name="T39" fmla="*/ 13 h 35"/>
                <a:gd name="T40" fmla="*/ 42 w 79"/>
                <a:gd name="T4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35">
                  <a:moveTo>
                    <a:pt x="0" y="0"/>
                  </a:moveTo>
                  <a:cubicBezTo>
                    <a:pt x="0" y="22"/>
                    <a:pt x="0" y="22"/>
                    <a:pt x="0" y="22"/>
                  </a:cubicBezTo>
                  <a:cubicBezTo>
                    <a:pt x="0" y="29"/>
                    <a:pt x="6" y="35"/>
                    <a:pt x="13" y="35"/>
                  </a:cubicBezTo>
                  <a:cubicBezTo>
                    <a:pt x="66" y="35"/>
                    <a:pt x="66" y="35"/>
                    <a:pt x="66" y="35"/>
                  </a:cubicBezTo>
                  <a:cubicBezTo>
                    <a:pt x="73" y="35"/>
                    <a:pt x="79" y="29"/>
                    <a:pt x="79" y="22"/>
                  </a:cubicBezTo>
                  <a:cubicBezTo>
                    <a:pt x="79" y="0"/>
                    <a:pt x="79" y="0"/>
                    <a:pt x="79" y="0"/>
                  </a:cubicBezTo>
                  <a:lnTo>
                    <a:pt x="0" y="0"/>
                  </a:lnTo>
                  <a:close/>
                  <a:moveTo>
                    <a:pt x="22" y="25"/>
                  </a:moveTo>
                  <a:cubicBezTo>
                    <a:pt x="13" y="25"/>
                    <a:pt x="13" y="25"/>
                    <a:pt x="13" y="25"/>
                  </a:cubicBezTo>
                  <a:cubicBezTo>
                    <a:pt x="11" y="25"/>
                    <a:pt x="10" y="24"/>
                    <a:pt x="10" y="22"/>
                  </a:cubicBezTo>
                  <a:cubicBezTo>
                    <a:pt x="10" y="21"/>
                    <a:pt x="11" y="20"/>
                    <a:pt x="13" y="20"/>
                  </a:cubicBezTo>
                  <a:cubicBezTo>
                    <a:pt x="22" y="20"/>
                    <a:pt x="22" y="20"/>
                    <a:pt x="22" y="20"/>
                  </a:cubicBezTo>
                  <a:cubicBezTo>
                    <a:pt x="24" y="20"/>
                    <a:pt x="25" y="21"/>
                    <a:pt x="25" y="22"/>
                  </a:cubicBezTo>
                  <a:cubicBezTo>
                    <a:pt x="25" y="24"/>
                    <a:pt x="24" y="25"/>
                    <a:pt x="22" y="25"/>
                  </a:cubicBezTo>
                  <a:close/>
                  <a:moveTo>
                    <a:pt x="42" y="15"/>
                  </a:moveTo>
                  <a:cubicBezTo>
                    <a:pt x="13" y="15"/>
                    <a:pt x="13" y="15"/>
                    <a:pt x="13" y="15"/>
                  </a:cubicBezTo>
                  <a:cubicBezTo>
                    <a:pt x="11" y="15"/>
                    <a:pt x="10" y="14"/>
                    <a:pt x="10" y="13"/>
                  </a:cubicBezTo>
                  <a:cubicBezTo>
                    <a:pt x="10" y="11"/>
                    <a:pt x="11" y="10"/>
                    <a:pt x="13" y="10"/>
                  </a:cubicBezTo>
                  <a:cubicBezTo>
                    <a:pt x="42" y="10"/>
                    <a:pt x="42" y="10"/>
                    <a:pt x="42" y="10"/>
                  </a:cubicBezTo>
                  <a:cubicBezTo>
                    <a:pt x="43" y="10"/>
                    <a:pt x="45" y="11"/>
                    <a:pt x="45" y="13"/>
                  </a:cubicBezTo>
                  <a:cubicBezTo>
                    <a:pt x="45" y="14"/>
                    <a:pt x="43" y="15"/>
                    <a:pt x="4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 name="Freeform 54"/>
            <p:cNvSpPr>
              <a:spLocks noEditPoints="1"/>
            </p:cNvSpPr>
            <p:nvPr/>
          </p:nvSpPr>
          <p:spPr bwMode="auto">
            <a:xfrm>
              <a:off x="8334375" y="4232275"/>
              <a:ext cx="466725" cy="377825"/>
            </a:xfrm>
            <a:custGeom>
              <a:avLst/>
              <a:gdLst>
                <a:gd name="T0" fmla="*/ 117 w 124"/>
                <a:gd name="T1" fmla="*/ 0 h 101"/>
                <a:gd name="T2" fmla="*/ 7 w 124"/>
                <a:gd name="T3" fmla="*/ 0 h 101"/>
                <a:gd name="T4" fmla="*/ 0 w 124"/>
                <a:gd name="T5" fmla="*/ 7 h 101"/>
                <a:gd name="T6" fmla="*/ 0 w 124"/>
                <a:gd name="T7" fmla="*/ 94 h 101"/>
                <a:gd name="T8" fmla="*/ 7 w 124"/>
                <a:gd name="T9" fmla="*/ 101 h 101"/>
                <a:gd name="T10" fmla="*/ 15 w 124"/>
                <a:gd name="T11" fmla="*/ 101 h 101"/>
                <a:gd name="T12" fmla="*/ 15 w 124"/>
                <a:gd name="T13" fmla="*/ 93 h 101"/>
                <a:gd name="T14" fmla="*/ 7 w 124"/>
                <a:gd name="T15" fmla="*/ 93 h 101"/>
                <a:gd name="T16" fmla="*/ 7 w 124"/>
                <a:gd name="T17" fmla="*/ 15 h 101"/>
                <a:gd name="T18" fmla="*/ 116 w 124"/>
                <a:gd name="T19" fmla="*/ 15 h 101"/>
                <a:gd name="T20" fmla="*/ 116 w 124"/>
                <a:gd name="T21" fmla="*/ 93 h 101"/>
                <a:gd name="T22" fmla="*/ 108 w 124"/>
                <a:gd name="T23" fmla="*/ 93 h 101"/>
                <a:gd name="T24" fmla="*/ 108 w 124"/>
                <a:gd name="T25" fmla="*/ 101 h 101"/>
                <a:gd name="T26" fmla="*/ 117 w 124"/>
                <a:gd name="T27" fmla="*/ 101 h 101"/>
                <a:gd name="T28" fmla="*/ 124 w 124"/>
                <a:gd name="T29" fmla="*/ 94 h 101"/>
                <a:gd name="T30" fmla="*/ 124 w 124"/>
                <a:gd name="T31" fmla="*/ 7 h 101"/>
                <a:gd name="T32" fmla="*/ 117 w 124"/>
                <a:gd name="T33" fmla="*/ 0 h 101"/>
                <a:gd name="T34" fmla="*/ 14 w 124"/>
                <a:gd name="T35" fmla="*/ 11 h 101"/>
                <a:gd name="T36" fmla="*/ 7 w 124"/>
                <a:gd name="T37" fmla="*/ 11 h 101"/>
                <a:gd name="T38" fmla="*/ 7 w 124"/>
                <a:gd name="T39" fmla="*/ 5 h 101"/>
                <a:gd name="T40" fmla="*/ 14 w 124"/>
                <a:gd name="T41" fmla="*/ 5 h 101"/>
                <a:gd name="T42" fmla="*/ 14 w 124"/>
                <a:gd name="T43" fmla="*/ 11 h 101"/>
                <a:gd name="T44" fmla="*/ 116 w 124"/>
                <a:gd name="T45" fmla="*/ 11 h 101"/>
                <a:gd name="T46" fmla="*/ 85 w 124"/>
                <a:gd name="T47" fmla="*/ 11 h 101"/>
                <a:gd name="T48" fmla="*/ 85 w 124"/>
                <a:gd name="T49" fmla="*/ 5 h 101"/>
                <a:gd name="T50" fmla="*/ 116 w 124"/>
                <a:gd name="T51" fmla="*/ 5 h 101"/>
                <a:gd name="T52" fmla="*/ 116 w 124"/>
                <a:gd name="T53"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4" h="101">
                  <a:moveTo>
                    <a:pt x="117" y="0"/>
                  </a:moveTo>
                  <a:cubicBezTo>
                    <a:pt x="7" y="0"/>
                    <a:pt x="7" y="0"/>
                    <a:pt x="7" y="0"/>
                  </a:cubicBezTo>
                  <a:cubicBezTo>
                    <a:pt x="3" y="0"/>
                    <a:pt x="0" y="3"/>
                    <a:pt x="0" y="7"/>
                  </a:cubicBezTo>
                  <a:cubicBezTo>
                    <a:pt x="0" y="94"/>
                    <a:pt x="0" y="94"/>
                    <a:pt x="0" y="94"/>
                  </a:cubicBezTo>
                  <a:cubicBezTo>
                    <a:pt x="0" y="98"/>
                    <a:pt x="3" y="101"/>
                    <a:pt x="7" y="101"/>
                  </a:cubicBezTo>
                  <a:cubicBezTo>
                    <a:pt x="15" y="101"/>
                    <a:pt x="15" y="101"/>
                    <a:pt x="15" y="101"/>
                  </a:cubicBezTo>
                  <a:cubicBezTo>
                    <a:pt x="15" y="93"/>
                    <a:pt x="15" y="93"/>
                    <a:pt x="15" y="93"/>
                  </a:cubicBezTo>
                  <a:cubicBezTo>
                    <a:pt x="7" y="93"/>
                    <a:pt x="7" y="93"/>
                    <a:pt x="7" y="93"/>
                  </a:cubicBezTo>
                  <a:cubicBezTo>
                    <a:pt x="7" y="15"/>
                    <a:pt x="7" y="15"/>
                    <a:pt x="7" y="15"/>
                  </a:cubicBezTo>
                  <a:cubicBezTo>
                    <a:pt x="116" y="15"/>
                    <a:pt x="116" y="15"/>
                    <a:pt x="116" y="15"/>
                  </a:cubicBezTo>
                  <a:cubicBezTo>
                    <a:pt x="116" y="93"/>
                    <a:pt x="116" y="93"/>
                    <a:pt x="116" y="93"/>
                  </a:cubicBezTo>
                  <a:cubicBezTo>
                    <a:pt x="108" y="93"/>
                    <a:pt x="108" y="93"/>
                    <a:pt x="108" y="93"/>
                  </a:cubicBezTo>
                  <a:cubicBezTo>
                    <a:pt x="108" y="101"/>
                    <a:pt x="108" y="101"/>
                    <a:pt x="108" y="101"/>
                  </a:cubicBezTo>
                  <a:cubicBezTo>
                    <a:pt x="117" y="101"/>
                    <a:pt x="117" y="101"/>
                    <a:pt x="117" y="101"/>
                  </a:cubicBezTo>
                  <a:cubicBezTo>
                    <a:pt x="121" y="101"/>
                    <a:pt x="124" y="98"/>
                    <a:pt x="124" y="94"/>
                  </a:cubicBezTo>
                  <a:cubicBezTo>
                    <a:pt x="124" y="7"/>
                    <a:pt x="124" y="7"/>
                    <a:pt x="124" y="7"/>
                  </a:cubicBezTo>
                  <a:cubicBezTo>
                    <a:pt x="124" y="3"/>
                    <a:pt x="121" y="0"/>
                    <a:pt x="117" y="0"/>
                  </a:cubicBezTo>
                  <a:close/>
                  <a:moveTo>
                    <a:pt x="14" y="11"/>
                  </a:moveTo>
                  <a:cubicBezTo>
                    <a:pt x="7" y="11"/>
                    <a:pt x="7" y="11"/>
                    <a:pt x="7" y="11"/>
                  </a:cubicBezTo>
                  <a:cubicBezTo>
                    <a:pt x="7" y="5"/>
                    <a:pt x="7" y="5"/>
                    <a:pt x="7" y="5"/>
                  </a:cubicBezTo>
                  <a:cubicBezTo>
                    <a:pt x="14" y="5"/>
                    <a:pt x="14" y="5"/>
                    <a:pt x="14" y="5"/>
                  </a:cubicBezTo>
                  <a:lnTo>
                    <a:pt x="14" y="11"/>
                  </a:lnTo>
                  <a:close/>
                  <a:moveTo>
                    <a:pt x="116" y="11"/>
                  </a:moveTo>
                  <a:cubicBezTo>
                    <a:pt x="85" y="11"/>
                    <a:pt x="85" y="11"/>
                    <a:pt x="85" y="11"/>
                  </a:cubicBezTo>
                  <a:cubicBezTo>
                    <a:pt x="85" y="5"/>
                    <a:pt x="85" y="5"/>
                    <a:pt x="85" y="5"/>
                  </a:cubicBezTo>
                  <a:cubicBezTo>
                    <a:pt x="116" y="5"/>
                    <a:pt x="116" y="5"/>
                    <a:pt x="116" y="5"/>
                  </a:cubicBezTo>
                  <a:lnTo>
                    <a:pt x="1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Freeform 55"/>
            <p:cNvSpPr/>
            <p:nvPr/>
          </p:nvSpPr>
          <p:spPr bwMode="auto">
            <a:xfrm>
              <a:off x="8443913" y="4318000"/>
              <a:ext cx="82550" cy="146050"/>
            </a:xfrm>
            <a:custGeom>
              <a:avLst/>
              <a:gdLst>
                <a:gd name="T0" fmla="*/ 0 w 22"/>
                <a:gd name="T1" fmla="*/ 13 h 39"/>
                <a:gd name="T2" fmla="*/ 9 w 22"/>
                <a:gd name="T3" fmla="*/ 22 h 39"/>
                <a:gd name="T4" fmla="*/ 15 w 22"/>
                <a:gd name="T5" fmla="*/ 27 h 39"/>
                <a:gd name="T6" fmla="*/ 10 w 22"/>
                <a:gd name="T7" fmla="*/ 30 h 39"/>
                <a:gd name="T8" fmla="*/ 2 w 22"/>
                <a:gd name="T9" fmla="*/ 28 h 39"/>
                <a:gd name="T10" fmla="*/ 0 w 22"/>
                <a:gd name="T11" fmla="*/ 33 h 39"/>
                <a:gd name="T12" fmla="*/ 9 w 22"/>
                <a:gd name="T13" fmla="*/ 36 h 39"/>
                <a:gd name="T14" fmla="*/ 9 w 22"/>
                <a:gd name="T15" fmla="*/ 36 h 39"/>
                <a:gd name="T16" fmla="*/ 9 w 22"/>
                <a:gd name="T17" fmla="*/ 36 h 39"/>
                <a:gd name="T18" fmla="*/ 9 w 22"/>
                <a:gd name="T19" fmla="*/ 37 h 39"/>
                <a:gd name="T20" fmla="*/ 11 w 22"/>
                <a:gd name="T21" fmla="*/ 39 h 39"/>
                <a:gd name="T22" fmla="*/ 14 w 22"/>
                <a:gd name="T23" fmla="*/ 37 h 39"/>
                <a:gd name="T24" fmla="*/ 14 w 22"/>
                <a:gd name="T25" fmla="*/ 36 h 39"/>
                <a:gd name="T26" fmla="*/ 14 w 22"/>
                <a:gd name="T27" fmla="*/ 36 h 39"/>
                <a:gd name="T28" fmla="*/ 14 w 22"/>
                <a:gd name="T29" fmla="*/ 35 h 39"/>
                <a:gd name="T30" fmla="*/ 22 w 22"/>
                <a:gd name="T31" fmla="*/ 26 h 39"/>
                <a:gd name="T32" fmla="*/ 14 w 22"/>
                <a:gd name="T33" fmla="*/ 16 h 39"/>
                <a:gd name="T34" fmla="*/ 8 w 22"/>
                <a:gd name="T35" fmla="*/ 12 h 39"/>
                <a:gd name="T36" fmla="*/ 12 w 22"/>
                <a:gd name="T37" fmla="*/ 9 h 39"/>
                <a:gd name="T38" fmla="*/ 20 w 22"/>
                <a:gd name="T39" fmla="*/ 11 h 39"/>
                <a:gd name="T40" fmla="*/ 21 w 22"/>
                <a:gd name="T41" fmla="*/ 5 h 39"/>
                <a:gd name="T42" fmla="*/ 14 w 22"/>
                <a:gd name="T43" fmla="*/ 4 h 39"/>
                <a:gd name="T44" fmla="*/ 14 w 22"/>
                <a:gd name="T45" fmla="*/ 3 h 39"/>
                <a:gd name="T46" fmla="*/ 14 w 22"/>
                <a:gd name="T47" fmla="*/ 3 h 39"/>
                <a:gd name="T48" fmla="*/ 14 w 22"/>
                <a:gd name="T49" fmla="*/ 3 h 39"/>
                <a:gd name="T50" fmla="*/ 11 w 22"/>
                <a:gd name="T51" fmla="*/ 0 h 39"/>
                <a:gd name="T52" fmla="*/ 9 w 22"/>
                <a:gd name="T53" fmla="*/ 3 h 39"/>
                <a:gd name="T54" fmla="*/ 9 w 22"/>
                <a:gd name="T55" fmla="*/ 3 h 39"/>
                <a:gd name="T56" fmla="*/ 9 w 22"/>
                <a:gd name="T57" fmla="*/ 4 h 39"/>
                <a:gd name="T58" fmla="*/ 9 w 22"/>
                <a:gd name="T59" fmla="*/ 4 h 39"/>
                <a:gd name="T60" fmla="*/ 0 w 22"/>
                <a:gd name="T61" fmla="*/ 1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39">
                  <a:moveTo>
                    <a:pt x="0" y="13"/>
                  </a:moveTo>
                  <a:cubicBezTo>
                    <a:pt x="0" y="18"/>
                    <a:pt x="4" y="20"/>
                    <a:pt x="9" y="22"/>
                  </a:cubicBezTo>
                  <a:cubicBezTo>
                    <a:pt x="13" y="23"/>
                    <a:pt x="15" y="25"/>
                    <a:pt x="15" y="27"/>
                  </a:cubicBezTo>
                  <a:cubicBezTo>
                    <a:pt x="15" y="29"/>
                    <a:pt x="13" y="30"/>
                    <a:pt x="10" y="30"/>
                  </a:cubicBezTo>
                  <a:cubicBezTo>
                    <a:pt x="7" y="30"/>
                    <a:pt x="4" y="29"/>
                    <a:pt x="2" y="28"/>
                  </a:cubicBezTo>
                  <a:cubicBezTo>
                    <a:pt x="0" y="33"/>
                    <a:pt x="0" y="33"/>
                    <a:pt x="0" y="33"/>
                  </a:cubicBezTo>
                  <a:cubicBezTo>
                    <a:pt x="2" y="34"/>
                    <a:pt x="5" y="35"/>
                    <a:pt x="9" y="36"/>
                  </a:cubicBezTo>
                  <a:cubicBezTo>
                    <a:pt x="9" y="36"/>
                    <a:pt x="9" y="36"/>
                    <a:pt x="9" y="36"/>
                  </a:cubicBezTo>
                  <a:cubicBezTo>
                    <a:pt x="9" y="36"/>
                    <a:pt x="9" y="36"/>
                    <a:pt x="9" y="36"/>
                  </a:cubicBezTo>
                  <a:cubicBezTo>
                    <a:pt x="9" y="37"/>
                    <a:pt x="9" y="37"/>
                    <a:pt x="9" y="37"/>
                  </a:cubicBezTo>
                  <a:cubicBezTo>
                    <a:pt x="9" y="38"/>
                    <a:pt x="10" y="39"/>
                    <a:pt x="11" y="39"/>
                  </a:cubicBezTo>
                  <a:cubicBezTo>
                    <a:pt x="12" y="39"/>
                    <a:pt x="14" y="38"/>
                    <a:pt x="14" y="37"/>
                  </a:cubicBezTo>
                  <a:cubicBezTo>
                    <a:pt x="14" y="36"/>
                    <a:pt x="14" y="36"/>
                    <a:pt x="14" y="36"/>
                  </a:cubicBezTo>
                  <a:cubicBezTo>
                    <a:pt x="14" y="36"/>
                    <a:pt x="14" y="36"/>
                    <a:pt x="14" y="36"/>
                  </a:cubicBezTo>
                  <a:cubicBezTo>
                    <a:pt x="14" y="35"/>
                    <a:pt x="14" y="35"/>
                    <a:pt x="14" y="35"/>
                  </a:cubicBezTo>
                  <a:cubicBezTo>
                    <a:pt x="19" y="34"/>
                    <a:pt x="22" y="30"/>
                    <a:pt x="22" y="26"/>
                  </a:cubicBezTo>
                  <a:cubicBezTo>
                    <a:pt x="22" y="21"/>
                    <a:pt x="20" y="19"/>
                    <a:pt x="14" y="16"/>
                  </a:cubicBezTo>
                  <a:cubicBezTo>
                    <a:pt x="10" y="15"/>
                    <a:pt x="8" y="14"/>
                    <a:pt x="8" y="12"/>
                  </a:cubicBezTo>
                  <a:cubicBezTo>
                    <a:pt x="8" y="11"/>
                    <a:pt x="9" y="9"/>
                    <a:pt x="12" y="9"/>
                  </a:cubicBezTo>
                  <a:cubicBezTo>
                    <a:pt x="16" y="9"/>
                    <a:pt x="18" y="11"/>
                    <a:pt x="20" y="11"/>
                  </a:cubicBezTo>
                  <a:cubicBezTo>
                    <a:pt x="21" y="5"/>
                    <a:pt x="21" y="5"/>
                    <a:pt x="21" y="5"/>
                  </a:cubicBezTo>
                  <a:cubicBezTo>
                    <a:pt x="19" y="5"/>
                    <a:pt x="17" y="4"/>
                    <a:pt x="14" y="4"/>
                  </a:cubicBezTo>
                  <a:cubicBezTo>
                    <a:pt x="14" y="3"/>
                    <a:pt x="14" y="3"/>
                    <a:pt x="14" y="3"/>
                  </a:cubicBezTo>
                  <a:cubicBezTo>
                    <a:pt x="14" y="3"/>
                    <a:pt x="14" y="3"/>
                    <a:pt x="14" y="3"/>
                  </a:cubicBezTo>
                  <a:cubicBezTo>
                    <a:pt x="14" y="3"/>
                    <a:pt x="14" y="3"/>
                    <a:pt x="14" y="3"/>
                  </a:cubicBezTo>
                  <a:cubicBezTo>
                    <a:pt x="14" y="1"/>
                    <a:pt x="13" y="0"/>
                    <a:pt x="11" y="0"/>
                  </a:cubicBezTo>
                  <a:cubicBezTo>
                    <a:pt x="10" y="0"/>
                    <a:pt x="9" y="1"/>
                    <a:pt x="9" y="3"/>
                  </a:cubicBezTo>
                  <a:cubicBezTo>
                    <a:pt x="9" y="3"/>
                    <a:pt x="9" y="3"/>
                    <a:pt x="9" y="3"/>
                  </a:cubicBezTo>
                  <a:cubicBezTo>
                    <a:pt x="9" y="4"/>
                    <a:pt x="9" y="4"/>
                    <a:pt x="9" y="4"/>
                  </a:cubicBezTo>
                  <a:cubicBezTo>
                    <a:pt x="9" y="4"/>
                    <a:pt x="9" y="4"/>
                    <a:pt x="9" y="4"/>
                  </a:cubicBezTo>
                  <a:cubicBezTo>
                    <a:pt x="4" y="5"/>
                    <a:pt x="0"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 name="Freeform 56"/>
            <p:cNvSpPr/>
            <p:nvPr/>
          </p:nvSpPr>
          <p:spPr bwMode="auto">
            <a:xfrm>
              <a:off x="8575675" y="4321175"/>
              <a:ext cx="146050" cy="142875"/>
            </a:xfrm>
            <a:custGeom>
              <a:avLst/>
              <a:gdLst>
                <a:gd name="T0" fmla="*/ 33 w 39"/>
                <a:gd name="T1" fmla="*/ 7 h 38"/>
                <a:gd name="T2" fmla="*/ 3 w 39"/>
                <a:gd name="T3" fmla="*/ 0 h 38"/>
                <a:gd name="T4" fmla="*/ 0 w 39"/>
                <a:gd name="T5" fmla="*/ 2 h 38"/>
                <a:gd name="T6" fmla="*/ 7 w 39"/>
                <a:gd name="T7" fmla="*/ 33 h 38"/>
                <a:gd name="T8" fmla="*/ 11 w 39"/>
                <a:gd name="T9" fmla="*/ 34 h 38"/>
                <a:gd name="T10" fmla="*/ 17 w 39"/>
                <a:gd name="T11" fmla="*/ 28 h 38"/>
                <a:gd name="T12" fmla="*/ 28 w 39"/>
                <a:gd name="T13" fmla="*/ 38 h 38"/>
                <a:gd name="T14" fmla="*/ 39 w 39"/>
                <a:gd name="T15" fmla="*/ 28 h 38"/>
                <a:gd name="T16" fmla="*/ 28 w 39"/>
                <a:gd name="T17" fmla="*/ 17 h 38"/>
                <a:gd name="T18" fmla="*/ 34 w 39"/>
                <a:gd name="T19" fmla="*/ 11 h 38"/>
                <a:gd name="T20" fmla="*/ 33 w 39"/>
                <a:gd name="T21"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8">
                  <a:moveTo>
                    <a:pt x="33" y="7"/>
                  </a:moveTo>
                  <a:cubicBezTo>
                    <a:pt x="3" y="0"/>
                    <a:pt x="3" y="0"/>
                    <a:pt x="3" y="0"/>
                  </a:cubicBezTo>
                  <a:cubicBezTo>
                    <a:pt x="1" y="0"/>
                    <a:pt x="0" y="1"/>
                    <a:pt x="0" y="2"/>
                  </a:cubicBezTo>
                  <a:cubicBezTo>
                    <a:pt x="7" y="33"/>
                    <a:pt x="7" y="33"/>
                    <a:pt x="7" y="33"/>
                  </a:cubicBezTo>
                  <a:cubicBezTo>
                    <a:pt x="7" y="35"/>
                    <a:pt x="9" y="36"/>
                    <a:pt x="11" y="34"/>
                  </a:cubicBezTo>
                  <a:cubicBezTo>
                    <a:pt x="17" y="28"/>
                    <a:pt x="17" y="28"/>
                    <a:pt x="17" y="28"/>
                  </a:cubicBezTo>
                  <a:cubicBezTo>
                    <a:pt x="28" y="38"/>
                    <a:pt x="28" y="38"/>
                    <a:pt x="28" y="38"/>
                  </a:cubicBezTo>
                  <a:cubicBezTo>
                    <a:pt x="39" y="28"/>
                    <a:pt x="39" y="28"/>
                    <a:pt x="39" y="28"/>
                  </a:cubicBezTo>
                  <a:cubicBezTo>
                    <a:pt x="28" y="17"/>
                    <a:pt x="28" y="17"/>
                    <a:pt x="28" y="17"/>
                  </a:cubicBezTo>
                  <a:cubicBezTo>
                    <a:pt x="34" y="11"/>
                    <a:pt x="34" y="11"/>
                    <a:pt x="34" y="11"/>
                  </a:cubicBezTo>
                  <a:cubicBezTo>
                    <a:pt x="36" y="9"/>
                    <a:pt x="35" y="7"/>
                    <a:pt x="3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44" name="TextBox 76"/>
          <p:cNvSpPr txBox="1"/>
          <p:nvPr/>
        </p:nvSpPr>
        <p:spPr>
          <a:xfrm>
            <a:off x="1361134" y="2596399"/>
            <a:ext cx="1059794" cy="300083"/>
          </a:xfrm>
          <a:prstGeom prst="rect">
            <a:avLst/>
          </a:prstGeom>
          <a:noFill/>
        </p:spPr>
        <p:txBody>
          <a:bodyPr wrap="square" lIns="68580" tIns="34290" rIns="68580" bIns="34290"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1234698" y="2937856"/>
            <a:ext cx="1312669" cy="548324"/>
          </a:xfrm>
          <a:prstGeom prst="rect">
            <a:avLst/>
          </a:prstGeom>
          <a:noFill/>
        </p:spPr>
        <p:txBody>
          <a:bodyPr wrap="square" lIns="68580" tIns="34290" rIns="68580" bIns="34290" rtlCol="0">
            <a:spAutoFit/>
          </a:bodyPr>
          <a:lstStyle/>
          <a:p>
            <a:pPr algn="ct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This template is the spring and autumn advertising original</a:t>
            </a:r>
          </a:p>
        </p:txBody>
      </p:sp>
      <p:sp>
        <p:nvSpPr>
          <p:cNvPr id="46" name="TextBox 76"/>
          <p:cNvSpPr txBox="1"/>
          <p:nvPr/>
        </p:nvSpPr>
        <p:spPr>
          <a:xfrm>
            <a:off x="3181102" y="3092359"/>
            <a:ext cx="1059794" cy="300083"/>
          </a:xfrm>
          <a:prstGeom prst="rect">
            <a:avLst/>
          </a:prstGeom>
          <a:noFill/>
        </p:spPr>
        <p:txBody>
          <a:bodyPr wrap="square" lIns="68580" tIns="34290" rIns="68580" bIns="34290"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47" name="文本框 46"/>
          <p:cNvSpPr txBox="1"/>
          <p:nvPr/>
        </p:nvSpPr>
        <p:spPr>
          <a:xfrm>
            <a:off x="3054666" y="3433816"/>
            <a:ext cx="1312669" cy="548324"/>
          </a:xfrm>
          <a:prstGeom prst="rect">
            <a:avLst/>
          </a:prstGeom>
          <a:noFill/>
        </p:spPr>
        <p:txBody>
          <a:bodyPr wrap="square" lIns="68580" tIns="34290" rIns="68580" bIns="34290" rtlCol="0">
            <a:spAutoFit/>
          </a:bodyPr>
          <a:lstStyle/>
          <a:p>
            <a:pPr algn="ct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This template is the spring and autumn advertising original</a:t>
            </a:r>
          </a:p>
        </p:txBody>
      </p:sp>
      <p:sp>
        <p:nvSpPr>
          <p:cNvPr id="48" name="TextBox 76"/>
          <p:cNvSpPr txBox="1"/>
          <p:nvPr/>
        </p:nvSpPr>
        <p:spPr>
          <a:xfrm>
            <a:off x="4978231" y="2596399"/>
            <a:ext cx="1059794" cy="300083"/>
          </a:xfrm>
          <a:prstGeom prst="rect">
            <a:avLst/>
          </a:prstGeom>
          <a:noFill/>
        </p:spPr>
        <p:txBody>
          <a:bodyPr wrap="square" lIns="68580" tIns="34290" rIns="68580" bIns="34290"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49" name="文本框 48"/>
          <p:cNvSpPr txBox="1"/>
          <p:nvPr/>
        </p:nvSpPr>
        <p:spPr>
          <a:xfrm>
            <a:off x="4851794" y="2937856"/>
            <a:ext cx="1312669" cy="548324"/>
          </a:xfrm>
          <a:prstGeom prst="rect">
            <a:avLst/>
          </a:prstGeom>
          <a:noFill/>
        </p:spPr>
        <p:txBody>
          <a:bodyPr wrap="square" lIns="68580" tIns="34290" rIns="68580" bIns="34290" rtlCol="0">
            <a:spAutoFit/>
          </a:bodyPr>
          <a:lstStyle/>
          <a:p>
            <a:pPr algn="ct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This template is the spring and autumn advertising original</a:t>
            </a:r>
          </a:p>
        </p:txBody>
      </p:sp>
      <p:sp>
        <p:nvSpPr>
          <p:cNvPr id="50" name="TextBox 76"/>
          <p:cNvSpPr txBox="1"/>
          <p:nvPr/>
        </p:nvSpPr>
        <p:spPr>
          <a:xfrm>
            <a:off x="6815238" y="3092359"/>
            <a:ext cx="1059794" cy="300083"/>
          </a:xfrm>
          <a:prstGeom prst="rect">
            <a:avLst/>
          </a:prstGeom>
          <a:noFill/>
        </p:spPr>
        <p:txBody>
          <a:bodyPr wrap="square" lIns="68580" tIns="34290" rIns="68580" bIns="34290"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sp>
        <p:nvSpPr>
          <p:cNvPr id="51" name="文本框 50"/>
          <p:cNvSpPr txBox="1"/>
          <p:nvPr/>
        </p:nvSpPr>
        <p:spPr>
          <a:xfrm>
            <a:off x="6688801" y="3433816"/>
            <a:ext cx="1312669" cy="548324"/>
          </a:xfrm>
          <a:prstGeom prst="rect">
            <a:avLst/>
          </a:prstGeom>
          <a:noFill/>
        </p:spPr>
        <p:txBody>
          <a:bodyPr wrap="square" lIns="68580" tIns="34290" rIns="68580" bIns="34290" rtlCol="0">
            <a:spAutoFit/>
          </a:bodyPr>
          <a:lstStyle/>
          <a:p>
            <a:pPr algn="ct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This template is the spring and autumn advertising original</a:t>
            </a:r>
          </a:p>
        </p:txBody>
      </p:sp>
    </p:spTree>
    <p:extLst>
      <p:ext uri="{BB962C8B-B14F-4D97-AF65-F5344CB8AC3E}">
        <p14:creationId xmlns:p14="http://schemas.microsoft.com/office/powerpoint/2010/main" val="3736729046"/>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3"/>
          <p:cNvGrpSpPr/>
          <p:nvPr/>
        </p:nvGrpSpPr>
        <p:grpSpPr>
          <a:xfrm>
            <a:off x="2627783" y="1194597"/>
            <a:ext cx="3912228" cy="3127139"/>
            <a:chOff x="2627783" y="1194597"/>
            <a:chExt cx="3912228" cy="3127139"/>
          </a:xfrm>
        </p:grpSpPr>
        <p:sp>
          <p:nvSpPr>
            <p:cNvPr id="4" name="Rectangle 3"/>
            <p:cNvSpPr>
              <a:spLocks noChangeAspect="1"/>
            </p:cNvSpPr>
            <p:nvPr/>
          </p:nvSpPr>
          <p:spPr bwMode="auto">
            <a:xfrm>
              <a:off x="3005204" y="1194597"/>
              <a:ext cx="3118075" cy="3127139"/>
            </a:xfrm>
            <a:prstGeom prst="rect">
              <a:avLst/>
            </a:prstGeom>
            <a:noFill/>
            <a:ln w="9525">
              <a:noFill/>
              <a:miter lim="800000"/>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5"/>
            <p:cNvSpPr>
              <a:spLocks/>
            </p:cNvSpPr>
            <p:nvPr/>
          </p:nvSpPr>
          <p:spPr bwMode="auto">
            <a:xfrm>
              <a:off x="3002182" y="2429709"/>
              <a:ext cx="812754" cy="658663"/>
            </a:xfrm>
            <a:custGeom>
              <a:avLst/>
              <a:gdLst/>
              <a:ahLst/>
              <a:cxnLst>
                <a:cxn ang="0">
                  <a:pos x="92" y="150"/>
                </a:cxn>
                <a:cxn ang="0">
                  <a:pos x="91" y="63"/>
                </a:cxn>
                <a:cxn ang="0">
                  <a:pos x="96" y="78"/>
                </a:cxn>
                <a:cxn ang="0">
                  <a:pos x="113" y="107"/>
                </a:cxn>
                <a:cxn ang="0">
                  <a:pos x="127" y="129"/>
                </a:cxn>
                <a:cxn ang="0">
                  <a:pos x="93" y="134"/>
                </a:cxn>
                <a:cxn ang="0">
                  <a:pos x="89" y="149"/>
                </a:cxn>
                <a:cxn ang="0">
                  <a:pos x="95" y="136"/>
                </a:cxn>
                <a:cxn ang="0">
                  <a:pos x="138" y="139"/>
                </a:cxn>
                <a:cxn ang="0">
                  <a:pos x="143" y="148"/>
                </a:cxn>
                <a:cxn ang="0">
                  <a:pos x="141" y="158"/>
                </a:cxn>
                <a:cxn ang="0">
                  <a:pos x="154" y="157"/>
                </a:cxn>
                <a:cxn ang="0">
                  <a:pos x="166" y="164"/>
                </a:cxn>
                <a:cxn ang="0">
                  <a:pos x="239" y="152"/>
                </a:cxn>
                <a:cxn ang="0">
                  <a:pos x="262" y="91"/>
                </a:cxn>
                <a:cxn ang="0">
                  <a:pos x="230" y="47"/>
                </a:cxn>
                <a:cxn ang="0">
                  <a:pos x="180" y="29"/>
                </a:cxn>
                <a:cxn ang="0">
                  <a:pos x="151" y="54"/>
                </a:cxn>
                <a:cxn ang="0">
                  <a:pos x="147" y="60"/>
                </a:cxn>
                <a:cxn ang="0">
                  <a:pos x="159" y="65"/>
                </a:cxn>
                <a:cxn ang="0">
                  <a:pos x="143" y="71"/>
                </a:cxn>
                <a:cxn ang="0">
                  <a:pos x="137" y="73"/>
                </a:cxn>
                <a:cxn ang="0">
                  <a:pos x="140" y="75"/>
                </a:cxn>
                <a:cxn ang="0">
                  <a:pos x="130" y="82"/>
                </a:cxn>
                <a:cxn ang="0">
                  <a:pos x="93" y="63"/>
                </a:cxn>
                <a:cxn ang="0">
                  <a:pos x="66" y="15"/>
                </a:cxn>
                <a:cxn ang="0">
                  <a:pos x="0" y="113"/>
                </a:cxn>
                <a:cxn ang="0">
                  <a:pos x="69" y="199"/>
                </a:cxn>
                <a:cxn ang="0">
                  <a:pos x="167" y="71"/>
                </a:cxn>
                <a:cxn ang="0">
                  <a:pos x="212" y="80"/>
                </a:cxn>
                <a:cxn ang="0">
                  <a:pos x="215" y="93"/>
                </a:cxn>
                <a:cxn ang="0">
                  <a:pos x="205" y="100"/>
                </a:cxn>
                <a:cxn ang="0">
                  <a:pos x="186" y="101"/>
                </a:cxn>
                <a:cxn ang="0">
                  <a:pos x="217" y="130"/>
                </a:cxn>
                <a:cxn ang="0">
                  <a:pos x="187" y="147"/>
                </a:cxn>
                <a:cxn ang="0">
                  <a:pos x="144" y="139"/>
                </a:cxn>
                <a:cxn ang="0">
                  <a:pos x="140" y="138"/>
                </a:cxn>
                <a:cxn ang="0">
                  <a:pos x="141" y="77"/>
                </a:cxn>
              </a:cxnLst>
              <a:rect l="0" t="0" r="r" b="b"/>
              <a:pathLst>
                <a:path w="265" h="215">
                  <a:moveTo>
                    <a:pt x="69" y="199"/>
                  </a:moveTo>
                  <a:cubicBezTo>
                    <a:pt x="73" y="191"/>
                    <a:pt x="91" y="152"/>
                    <a:pt x="92" y="150"/>
                  </a:cubicBezTo>
                  <a:cubicBezTo>
                    <a:pt x="60" y="140"/>
                    <a:pt x="29" y="107"/>
                    <a:pt x="29" y="107"/>
                  </a:cubicBezTo>
                  <a:cubicBezTo>
                    <a:pt x="45" y="89"/>
                    <a:pt x="80" y="69"/>
                    <a:pt x="91" y="63"/>
                  </a:cubicBezTo>
                  <a:cubicBezTo>
                    <a:pt x="92" y="66"/>
                    <a:pt x="93" y="70"/>
                    <a:pt x="95" y="78"/>
                  </a:cubicBezTo>
                  <a:cubicBezTo>
                    <a:pt x="96" y="78"/>
                    <a:pt x="96" y="78"/>
                    <a:pt x="96" y="78"/>
                  </a:cubicBezTo>
                  <a:cubicBezTo>
                    <a:pt x="103" y="87"/>
                    <a:pt x="119" y="86"/>
                    <a:pt x="128" y="85"/>
                  </a:cubicBezTo>
                  <a:cubicBezTo>
                    <a:pt x="120" y="92"/>
                    <a:pt x="113" y="100"/>
                    <a:pt x="113" y="107"/>
                  </a:cubicBezTo>
                  <a:cubicBezTo>
                    <a:pt x="113" y="107"/>
                    <a:pt x="113" y="107"/>
                    <a:pt x="113" y="107"/>
                  </a:cubicBezTo>
                  <a:cubicBezTo>
                    <a:pt x="113" y="115"/>
                    <a:pt x="119" y="122"/>
                    <a:pt x="127" y="129"/>
                  </a:cubicBezTo>
                  <a:cubicBezTo>
                    <a:pt x="119" y="129"/>
                    <a:pt x="100" y="129"/>
                    <a:pt x="93" y="134"/>
                  </a:cubicBezTo>
                  <a:cubicBezTo>
                    <a:pt x="93" y="134"/>
                    <a:pt x="93" y="134"/>
                    <a:pt x="93" y="134"/>
                  </a:cubicBezTo>
                  <a:cubicBezTo>
                    <a:pt x="93" y="135"/>
                    <a:pt x="93" y="135"/>
                    <a:pt x="93" y="135"/>
                  </a:cubicBezTo>
                  <a:cubicBezTo>
                    <a:pt x="91" y="142"/>
                    <a:pt x="89" y="149"/>
                    <a:pt x="89" y="149"/>
                  </a:cubicBezTo>
                  <a:cubicBezTo>
                    <a:pt x="91" y="149"/>
                    <a:pt x="91" y="149"/>
                    <a:pt x="91" y="149"/>
                  </a:cubicBezTo>
                  <a:cubicBezTo>
                    <a:pt x="91" y="149"/>
                    <a:pt x="92" y="142"/>
                    <a:pt x="95" y="136"/>
                  </a:cubicBezTo>
                  <a:cubicBezTo>
                    <a:pt x="100" y="131"/>
                    <a:pt x="117" y="131"/>
                    <a:pt x="130" y="132"/>
                  </a:cubicBezTo>
                  <a:cubicBezTo>
                    <a:pt x="132" y="134"/>
                    <a:pt x="135" y="136"/>
                    <a:pt x="138" y="139"/>
                  </a:cubicBezTo>
                  <a:cubicBezTo>
                    <a:pt x="130" y="140"/>
                    <a:pt x="126" y="149"/>
                    <a:pt x="124" y="154"/>
                  </a:cubicBezTo>
                  <a:cubicBezTo>
                    <a:pt x="130" y="143"/>
                    <a:pt x="139" y="144"/>
                    <a:pt x="143" y="148"/>
                  </a:cubicBezTo>
                  <a:cubicBezTo>
                    <a:pt x="137" y="151"/>
                    <a:pt x="135" y="163"/>
                    <a:pt x="136" y="166"/>
                  </a:cubicBezTo>
                  <a:cubicBezTo>
                    <a:pt x="136" y="161"/>
                    <a:pt x="138" y="159"/>
                    <a:pt x="141" y="158"/>
                  </a:cubicBezTo>
                  <a:cubicBezTo>
                    <a:pt x="141" y="158"/>
                    <a:pt x="139" y="163"/>
                    <a:pt x="141" y="165"/>
                  </a:cubicBezTo>
                  <a:cubicBezTo>
                    <a:pt x="141" y="159"/>
                    <a:pt x="149" y="156"/>
                    <a:pt x="154" y="157"/>
                  </a:cubicBezTo>
                  <a:cubicBezTo>
                    <a:pt x="146" y="159"/>
                    <a:pt x="145" y="172"/>
                    <a:pt x="148" y="176"/>
                  </a:cubicBezTo>
                  <a:cubicBezTo>
                    <a:pt x="148" y="160"/>
                    <a:pt x="163" y="162"/>
                    <a:pt x="166" y="164"/>
                  </a:cubicBezTo>
                  <a:cubicBezTo>
                    <a:pt x="169" y="165"/>
                    <a:pt x="171" y="169"/>
                    <a:pt x="194" y="173"/>
                  </a:cubicBezTo>
                  <a:cubicBezTo>
                    <a:pt x="218" y="177"/>
                    <a:pt x="236" y="158"/>
                    <a:pt x="239" y="152"/>
                  </a:cubicBezTo>
                  <a:cubicBezTo>
                    <a:pt x="243" y="147"/>
                    <a:pt x="246" y="140"/>
                    <a:pt x="248" y="131"/>
                  </a:cubicBezTo>
                  <a:cubicBezTo>
                    <a:pt x="256" y="130"/>
                    <a:pt x="265" y="108"/>
                    <a:pt x="262" y="91"/>
                  </a:cubicBezTo>
                  <a:cubicBezTo>
                    <a:pt x="259" y="73"/>
                    <a:pt x="246" y="64"/>
                    <a:pt x="240" y="60"/>
                  </a:cubicBezTo>
                  <a:cubicBezTo>
                    <a:pt x="240" y="58"/>
                    <a:pt x="238" y="51"/>
                    <a:pt x="230" y="47"/>
                  </a:cubicBezTo>
                  <a:cubicBezTo>
                    <a:pt x="224" y="36"/>
                    <a:pt x="203" y="36"/>
                    <a:pt x="196" y="44"/>
                  </a:cubicBezTo>
                  <a:cubicBezTo>
                    <a:pt x="190" y="42"/>
                    <a:pt x="181" y="37"/>
                    <a:pt x="180" y="29"/>
                  </a:cubicBezTo>
                  <a:cubicBezTo>
                    <a:pt x="178" y="30"/>
                    <a:pt x="176" y="37"/>
                    <a:pt x="182" y="43"/>
                  </a:cubicBezTo>
                  <a:cubicBezTo>
                    <a:pt x="171" y="39"/>
                    <a:pt x="157" y="47"/>
                    <a:pt x="151" y="54"/>
                  </a:cubicBezTo>
                  <a:cubicBezTo>
                    <a:pt x="145" y="53"/>
                    <a:pt x="142" y="50"/>
                    <a:pt x="141" y="44"/>
                  </a:cubicBezTo>
                  <a:cubicBezTo>
                    <a:pt x="138" y="52"/>
                    <a:pt x="144" y="57"/>
                    <a:pt x="147" y="60"/>
                  </a:cubicBezTo>
                  <a:cubicBezTo>
                    <a:pt x="144" y="61"/>
                    <a:pt x="143" y="60"/>
                    <a:pt x="142" y="59"/>
                  </a:cubicBezTo>
                  <a:cubicBezTo>
                    <a:pt x="144" y="63"/>
                    <a:pt x="150" y="65"/>
                    <a:pt x="159" y="65"/>
                  </a:cubicBezTo>
                  <a:cubicBezTo>
                    <a:pt x="149" y="71"/>
                    <a:pt x="136" y="65"/>
                    <a:pt x="134" y="61"/>
                  </a:cubicBezTo>
                  <a:cubicBezTo>
                    <a:pt x="135" y="65"/>
                    <a:pt x="139" y="69"/>
                    <a:pt x="143" y="71"/>
                  </a:cubicBezTo>
                  <a:cubicBezTo>
                    <a:pt x="127" y="71"/>
                    <a:pt x="130" y="61"/>
                    <a:pt x="132" y="55"/>
                  </a:cubicBezTo>
                  <a:cubicBezTo>
                    <a:pt x="128" y="59"/>
                    <a:pt x="126" y="70"/>
                    <a:pt x="137" y="73"/>
                  </a:cubicBezTo>
                  <a:cubicBezTo>
                    <a:pt x="138" y="74"/>
                    <a:pt x="140" y="74"/>
                    <a:pt x="142" y="75"/>
                  </a:cubicBezTo>
                  <a:cubicBezTo>
                    <a:pt x="141" y="75"/>
                    <a:pt x="141" y="75"/>
                    <a:pt x="140" y="75"/>
                  </a:cubicBezTo>
                  <a:cubicBezTo>
                    <a:pt x="137" y="77"/>
                    <a:pt x="134" y="80"/>
                    <a:pt x="130" y="83"/>
                  </a:cubicBezTo>
                  <a:cubicBezTo>
                    <a:pt x="130" y="82"/>
                    <a:pt x="130" y="82"/>
                    <a:pt x="130" y="82"/>
                  </a:cubicBezTo>
                  <a:cubicBezTo>
                    <a:pt x="125" y="83"/>
                    <a:pt x="105" y="86"/>
                    <a:pt x="97" y="77"/>
                  </a:cubicBezTo>
                  <a:cubicBezTo>
                    <a:pt x="95" y="69"/>
                    <a:pt x="94" y="65"/>
                    <a:pt x="93" y="63"/>
                  </a:cubicBezTo>
                  <a:cubicBezTo>
                    <a:pt x="94" y="62"/>
                    <a:pt x="94" y="62"/>
                    <a:pt x="94" y="62"/>
                  </a:cubicBezTo>
                  <a:cubicBezTo>
                    <a:pt x="94" y="62"/>
                    <a:pt x="76" y="18"/>
                    <a:pt x="66" y="15"/>
                  </a:cubicBezTo>
                  <a:cubicBezTo>
                    <a:pt x="55" y="12"/>
                    <a:pt x="21" y="0"/>
                    <a:pt x="21" y="0"/>
                  </a:cubicBezTo>
                  <a:cubicBezTo>
                    <a:pt x="21" y="0"/>
                    <a:pt x="0" y="50"/>
                    <a:pt x="0" y="113"/>
                  </a:cubicBezTo>
                  <a:cubicBezTo>
                    <a:pt x="0" y="175"/>
                    <a:pt x="21" y="215"/>
                    <a:pt x="21" y="215"/>
                  </a:cubicBezTo>
                  <a:cubicBezTo>
                    <a:pt x="21" y="215"/>
                    <a:pt x="64" y="206"/>
                    <a:pt x="69" y="199"/>
                  </a:cubicBezTo>
                  <a:close/>
                  <a:moveTo>
                    <a:pt x="145" y="75"/>
                  </a:moveTo>
                  <a:cubicBezTo>
                    <a:pt x="153" y="75"/>
                    <a:pt x="160" y="72"/>
                    <a:pt x="167" y="71"/>
                  </a:cubicBezTo>
                  <a:cubicBezTo>
                    <a:pt x="175" y="69"/>
                    <a:pt x="186" y="64"/>
                    <a:pt x="188" y="60"/>
                  </a:cubicBezTo>
                  <a:cubicBezTo>
                    <a:pt x="189" y="63"/>
                    <a:pt x="200" y="73"/>
                    <a:pt x="212" y="80"/>
                  </a:cubicBezTo>
                  <a:cubicBezTo>
                    <a:pt x="203" y="77"/>
                    <a:pt x="194" y="73"/>
                    <a:pt x="189" y="66"/>
                  </a:cubicBezTo>
                  <a:cubicBezTo>
                    <a:pt x="193" y="77"/>
                    <a:pt x="204" y="85"/>
                    <a:pt x="215" y="93"/>
                  </a:cubicBezTo>
                  <a:cubicBezTo>
                    <a:pt x="206" y="88"/>
                    <a:pt x="193" y="87"/>
                    <a:pt x="185" y="86"/>
                  </a:cubicBezTo>
                  <a:cubicBezTo>
                    <a:pt x="191" y="93"/>
                    <a:pt x="199" y="98"/>
                    <a:pt x="205" y="100"/>
                  </a:cubicBezTo>
                  <a:cubicBezTo>
                    <a:pt x="210" y="102"/>
                    <a:pt x="218" y="108"/>
                    <a:pt x="226" y="117"/>
                  </a:cubicBezTo>
                  <a:cubicBezTo>
                    <a:pt x="212" y="110"/>
                    <a:pt x="204" y="120"/>
                    <a:pt x="186" y="101"/>
                  </a:cubicBezTo>
                  <a:cubicBezTo>
                    <a:pt x="191" y="116"/>
                    <a:pt x="213" y="130"/>
                    <a:pt x="227" y="130"/>
                  </a:cubicBezTo>
                  <a:cubicBezTo>
                    <a:pt x="227" y="130"/>
                    <a:pt x="223" y="130"/>
                    <a:pt x="217" y="130"/>
                  </a:cubicBezTo>
                  <a:cubicBezTo>
                    <a:pt x="211" y="131"/>
                    <a:pt x="206" y="140"/>
                    <a:pt x="204" y="144"/>
                  </a:cubicBezTo>
                  <a:cubicBezTo>
                    <a:pt x="202" y="149"/>
                    <a:pt x="194" y="154"/>
                    <a:pt x="187" y="147"/>
                  </a:cubicBezTo>
                  <a:cubicBezTo>
                    <a:pt x="181" y="141"/>
                    <a:pt x="168" y="140"/>
                    <a:pt x="161" y="147"/>
                  </a:cubicBezTo>
                  <a:cubicBezTo>
                    <a:pt x="161" y="147"/>
                    <a:pt x="156" y="143"/>
                    <a:pt x="144" y="139"/>
                  </a:cubicBezTo>
                  <a:cubicBezTo>
                    <a:pt x="143" y="139"/>
                    <a:pt x="143" y="139"/>
                    <a:pt x="142" y="139"/>
                  </a:cubicBezTo>
                  <a:cubicBezTo>
                    <a:pt x="141" y="138"/>
                    <a:pt x="141" y="138"/>
                    <a:pt x="140" y="138"/>
                  </a:cubicBezTo>
                  <a:cubicBezTo>
                    <a:pt x="128" y="128"/>
                    <a:pt x="114" y="117"/>
                    <a:pt x="115" y="107"/>
                  </a:cubicBezTo>
                  <a:cubicBezTo>
                    <a:pt x="115" y="97"/>
                    <a:pt x="131" y="84"/>
                    <a:pt x="141" y="77"/>
                  </a:cubicBezTo>
                  <a:cubicBezTo>
                    <a:pt x="143" y="76"/>
                    <a:pt x="144" y="76"/>
                    <a:pt x="145" y="75"/>
                  </a:cubicBezTo>
                  <a:close/>
                </a:path>
              </a:pathLst>
            </a:custGeom>
            <a:solidFill>
              <a:schemeClr val="accent5"/>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6"/>
            <p:cNvSpPr>
              <a:spLocks/>
            </p:cNvSpPr>
            <p:nvPr/>
          </p:nvSpPr>
          <p:spPr bwMode="auto">
            <a:xfrm>
              <a:off x="5053706" y="3279356"/>
              <a:ext cx="873181" cy="845990"/>
            </a:xfrm>
            <a:custGeom>
              <a:avLst/>
              <a:gdLst/>
              <a:ahLst/>
              <a:cxnLst>
                <a:cxn ang="0">
                  <a:pos x="235" y="65"/>
                </a:cxn>
                <a:cxn ang="0">
                  <a:pos x="187" y="77"/>
                </a:cxn>
                <a:cxn ang="0">
                  <a:pos x="159" y="66"/>
                </a:cxn>
                <a:cxn ang="0">
                  <a:pos x="103" y="23"/>
                </a:cxn>
                <a:cxn ang="0">
                  <a:pos x="42" y="4"/>
                </a:cxn>
                <a:cxn ang="0">
                  <a:pos x="12" y="27"/>
                </a:cxn>
                <a:cxn ang="0">
                  <a:pos x="8" y="69"/>
                </a:cxn>
                <a:cxn ang="0">
                  <a:pos x="50" y="136"/>
                </a:cxn>
                <a:cxn ang="0">
                  <a:pos x="66" y="155"/>
                </a:cxn>
                <a:cxn ang="0">
                  <a:pos x="86" y="190"/>
                </a:cxn>
                <a:cxn ang="0">
                  <a:pos x="81" y="203"/>
                </a:cxn>
                <a:cxn ang="0">
                  <a:pos x="80" y="235"/>
                </a:cxn>
                <a:cxn ang="0">
                  <a:pos x="105" y="276"/>
                </a:cxn>
                <a:cxn ang="0">
                  <a:pos x="216" y="199"/>
                </a:cxn>
                <a:cxn ang="0">
                  <a:pos x="285" y="96"/>
                </a:cxn>
                <a:cxn ang="0">
                  <a:pos x="235" y="65"/>
                </a:cxn>
                <a:cxn ang="0">
                  <a:pos x="35" y="68"/>
                </a:cxn>
                <a:cxn ang="0">
                  <a:pos x="36" y="46"/>
                </a:cxn>
                <a:cxn ang="0">
                  <a:pos x="83" y="44"/>
                </a:cxn>
                <a:cxn ang="0">
                  <a:pos x="108" y="53"/>
                </a:cxn>
                <a:cxn ang="0">
                  <a:pos x="109" y="55"/>
                </a:cxn>
                <a:cxn ang="0">
                  <a:pos x="118" y="69"/>
                </a:cxn>
                <a:cxn ang="0">
                  <a:pos x="126" y="95"/>
                </a:cxn>
                <a:cxn ang="0">
                  <a:pos x="120" y="116"/>
                </a:cxn>
                <a:cxn ang="0">
                  <a:pos x="98" y="124"/>
                </a:cxn>
                <a:cxn ang="0">
                  <a:pos x="81" y="121"/>
                </a:cxn>
                <a:cxn ang="0">
                  <a:pos x="64" y="112"/>
                </a:cxn>
                <a:cxn ang="0">
                  <a:pos x="42" y="93"/>
                </a:cxn>
                <a:cxn ang="0">
                  <a:pos x="35" y="68"/>
                </a:cxn>
                <a:cxn ang="0">
                  <a:pos x="132" y="192"/>
                </a:cxn>
                <a:cxn ang="0">
                  <a:pos x="121" y="189"/>
                </a:cxn>
                <a:cxn ang="0">
                  <a:pos x="151" y="185"/>
                </a:cxn>
                <a:cxn ang="0">
                  <a:pos x="126" y="187"/>
                </a:cxn>
                <a:cxn ang="0">
                  <a:pos x="149" y="178"/>
                </a:cxn>
                <a:cxn ang="0">
                  <a:pos x="126" y="175"/>
                </a:cxn>
                <a:cxn ang="0">
                  <a:pos x="139" y="175"/>
                </a:cxn>
                <a:cxn ang="0">
                  <a:pos x="109" y="156"/>
                </a:cxn>
                <a:cxn ang="0">
                  <a:pos x="129" y="163"/>
                </a:cxn>
                <a:cxn ang="0">
                  <a:pos x="103" y="143"/>
                </a:cxn>
                <a:cxn ang="0">
                  <a:pos x="87" y="125"/>
                </a:cxn>
                <a:cxn ang="0">
                  <a:pos x="98" y="126"/>
                </a:cxn>
                <a:cxn ang="0">
                  <a:pos x="121" y="118"/>
                </a:cxn>
                <a:cxn ang="0">
                  <a:pos x="121" y="118"/>
                </a:cxn>
                <a:cxn ang="0">
                  <a:pos x="128" y="95"/>
                </a:cxn>
                <a:cxn ang="0">
                  <a:pos x="126" y="85"/>
                </a:cxn>
                <a:cxn ang="0">
                  <a:pos x="142" y="100"/>
                </a:cxn>
                <a:cxn ang="0">
                  <a:pos x="172" y="117"/>
                </a:cxn>
                <a:cxn ang="0">
                  <a:pos x="181" y="130"/>
                </a:cxn>
                <a:cxn ang="0">
                  <a:pos x="177" y="119"/>
                </a:cxn>
                <a:cxn ang="0">
                  <a:pos x="187" y="135"/>
                </a:cxn>
                <a:cxn ang="0">
                  <a:pos x="180" y="118"/>
                </a:cxn>
                <a:cxn ang="0">
                  <a:pos x="192" y="141"/>
                </a:cxn>
                <a:cxn ang="0">
                  <a:pos x="185" y="120"/>
                </a:cxn>
                <a:cxn ang="0">
                  <a:pos x="194" y="149"/>
                </a:cxn>
                <a:cxn ang="0">
                  <a:pos x="197" y="122"/>
                </a:cxn>
                <a:cxn ang="0">
                  <a:pos x="201" y="125"/>
                </a:cxn>
                <a:cxn ang="0">
                  <a:pos x="201" y="126"/>
                </a:cxn>
                <a:cxn ang="0">
                  <a:pos x="132" y="192"/>
                </a:cxn>
                <a:cxn ang="0">
                  <a:pos x="201" y="120"/>
                </a:cxn>
                <a:cxn ang="0">
                  <a:pos x="191" y="104"/>
                </a:cxn>
                <a:cxn ang="0">
                  <a:pos x="201" y="120"/>
                </a:cxn>
              </a:cxnLst>
              <a:rect l="0" t="0" r="r" b="b"/>
              <a:pathLst>
                <a:path w="285" h="276">
                  <a:moveTo>
                    <a:pt x="235" y="65"/>
                  </a:moveTo>
                  <a:cubicBezTo>
                    <a:pt x="226" y="62"/>
                    <a:pt x="199" y="72"/>
                    <a:pt x="187" y="77"/>
                  </a:cubicBezTo>
                  <a:cubicBezTo>
                    <a:pt x="181" y="75"/>
                    <a:pt x="170" y="73"/>
                    <a:pt x="159" y="66"/>
                  </a:cubicBezTo>
                  <a:cubicBezTo>
                    <a:pt x="143" y="56"/>
                    <a:pt x="135" y="45"/>
                    <a:pt x="103" y="23"/>
                  </a:cubicBezTo>
                  <a:cubicBezTo>
                    <a:pt x="71" y="0"/>
                    <a:pt x="55" y="1"/>
                    <a:pt x="42" y="4"/>
                  </a:cubicBezTo>
                  <a:cubicBezTo>
                    <a:pt x="29" y="7"/>
                    <a:pt x="14" y="21"/>
                    <a:pt x="12" y="27"/>
                  </a:cubicBezTo>
                  <a:cubicBezTo>
                    <a:pt x="8" y="32"/>
                    <a:pt x="0" y="47"/>
                    <a:pt x="8" y="69"/>
                  </a:cubicBezTo>
                  <a:cubicBezTo>
                    <a:pt x="16" y="91"/>
                    <a:pt x="41" y="126"/>
                    <a:pt x="50" y="136"/>
                  </a:cubicBezTo>
                  <a:cubicBezTo>
                    <a:pt x="59" y="147"/>
                    <a:pt x="66" y="155"/>
                    <a:pt x="66" y="155"/>
                  </a:cubicBezTo>
                  <a:cubicBezTo>
                    <a:pt x="66" y="155"/>
                    <a:pt x="82" y="182"/>
                    <a:pt x="86" y="190"/>
                  </a:cubicBezTo>
                  <a:cubicBezTo>
                    <a:pt x="84" y="196"/>
                    <a:pt x="82" y="200"/>
                    <a:pt x="81" y="203"/>
                  </a:cubicBezTo>
                  <a:cubicBezTo>
                    <a:pt x="78" y="212"/>
                    <a:pt x="74" y="226"/>
                    <a:pt x="80" y="235"/>
                  </a:cubicBezTo>
                  <a:cubicBezTo>
                    <a:pt x="85" y="243"/>
                    <a:pt x="105" y="276"/>
                    <a:pt x="105" y="276"/>
                  </a:cubicBezTo>
                  <a:cubicBezTo>
                    <a:pt x="105" y="276"/>
                    <a:pt x="173" y="242"/>
                    <a:pt x="216" y="199"/>
                  </a:cubicBezTo>
                  <a:cubicBezTo>
                    <a:pt x="259" y="156"/>
                    <a:pt x="285" y="96"/>
                    <a:pt x="285" y="96"/>
                  </a:cubicBezTo>
                  <a:cubicBezTo>
                    <a:pt x="285" y="96"/>
                    <a:pt x="251" y="71"/>
                    <a:pt x="235" y="65"/>
                  </a:cubicBezTo>
                  <a:close/>
                  <a:moveTo>
                    <a:pt x="35" y="68"/>
                  </a:moveTo>
                  <a:cubicBezTo>
                    <a:pt x="36" y="62"/>
                    <a:pt x="37" y="49"/>
                    <a:pt x="36" y="46"/>
                  </a:cubicBezTo>
                  <a:cubicBezTo>
                    <a:pt x="47" y="39"/>
                    <a:pt x="64" y="38"/>
                    <a:pt x="83" y="44"/>
                  </a:cubicBezTo>
                  <a:cubicBezTo>
                    <a:pt x="95" y="48"/>
                    <a:pt x="103" y="51"/>
                    <a:pt x="108" y="53"/>
                  </a:cubicBezTo>
                  <a:cubicBezTo>
                    <a:pt x="108" y="53"/>
                    <a:pt x="108" y="54"/>
                    <a:pt x="109" y="55"/>
                  </a:cubicBezTo>
                  <a:cubicBezTo>
                    <a:pt x="113" y="59"/>
                    <a:pt x="117" y="65"/>
                    <a:pt x="118" y="69"/>
                  </a:cubicBezTo>
                  <a:cubicBezTo>
                    <a:pt x="122" y="77"/>
                    <a:pt x="125" y="86"/>
                    <a:pt x="126" y="95"/>
                  </a:cubicBezTo>
                  <a:cubicBezTo>
                    <a:pt x="127" y="105"/>
                    <a:pt x="125" y="111"/>
                    <a:pt x="120" y="116"/>
                  </a:cubicBezTo>
                  <a:cubicBezTo>
                    <a:pt x="113" y="124"/>
                    <a:pt x="103" y="124"/>
                    <a:pt x="98" y="124"/>
                  </a:cubicBezTo>
                  <a:cubicBezTo>
                    <a:pt x="93" y="124"/>
                    <a:pt x="86" y="124"/>
                    <a:pt x="81" y="121"/>
                  </a:cubicBezTo>
                  <a:cubicBezTo>
                    <a:pt x="75" y="119"/>
                    <a:pt x="69" y="116"/>
                    <a:pt x="64" y="112"/>
                  </a:cubicBezTo>
                  <a:cubicBezTo>
                    <a:pt x="57" y="106"/>
                    <a:pt x="47" y="98"/>
                    <a:pt x="42" y="93"/>
                  </a:cubicBezTo>
                  <a:cubicBezTo>
                    <a:pt x="37" y="88"/>
                    <a:pt x="33" y="75"/>
                    <a:pt x="35" y="68"/>
                  </a:cubicBezTo>
                  <a:close/>
                  <a:moveTo>
                    <a:pt x="132" y="192"/>
                  </a:moveTo>
                  <a:cubicBezTo>
                    <a:pt x="128" y="191"/>
                    <a:pt x="124" y="190"/>
                    <a:pt x="121" y="189"/>
                  </a:cubicBezTo>
                  <a:cubicBezTo>
                    <a:pt x="132" y="191"/>
                    <a:pt x="150" y="187"/>
                    <a:pt x="151" y="185"/>
                  </a:cubicBezTo>
                  <a:cubicBezTo>
                    <a:pt x="142" y="188"/>
                    <a:pt x="126" y="187"/>
                    <a:pt x="126" y="187"/>
                  </a:cubicBezTo>
                  <a:cubicBezTo>
                    <a:pt x="144" y="185"/>
                    <a:pt x="149" y="178"/>
                    <a:pt x="149" y="178"/>
                  </a:cubicBezTo>
                  <a:cubicBezTo>
                    <a:pt x="133" y="182"/>
                    <a:pt x="126" y="175"/>
                    <a:pt x="126" y="175"/>
                  </a:cubicBezTo>
                  <a:cubicBezTo>
                    <a:pt x="133" y="177"/>
                    <a:pt x="139" y="175"/>
                    <a:pt x="139" y="175"/>
                  </a:cubicBezTo>
                  <a:cubicBezTo>
                    <a:pt x="133" y="173"/>
                    <a:pt x="118" y="163"/>
                    <a:pt x="109" y="156"/>
                  </a:cubicBezTo>
                  <a:cubicBezTo>
                    <a:pt x="118" y="162"/>
                    <a:pt x="125" y="165"/>
                    <a:pt x="129" y="163"/>
                  </a:cubicBezTo>
                  <a:cubicBezTo>
                    <a:pt x="113" y="158"/>
                    <a:pt x="108" y="147"/>
                    <a:pt x="103" y="143"/>
                  </a:cubicBezTo>
                  <a:cubicBezTo>
                    <a:pt x="101" y="140"/>
                    <a:pt x="93" y="131"/>
                    <a:pt x="87" y="125"/>
                  </a:cubicBezTo>
                  <a:cubicBezTo>
                    <a:pt x="91" y="126"/>
                    <a:pt x="95" y="126"/>
                    <a:pt x="98" y="126"/>
                  </a:cubicBezTo>
                  <a:cubicBezTo>
                    <a:pt x="103" y="126"/>
                    <a:pt x="113" y="126"/>
                    <a:pt x="121" y="118"/>
                  </a:cubicBezTo>
                  <a:cubicBezTo>
                    <a:pt x="121" y="118"/>
                    <a:pt x="121" y="118"/>
                    <a:pt x="121" y="118"/>
                  </a:cubicBezTo>
                  <a:cubicBezTo>
                    <a:pt x="127" y="112"/>
                    <a:pt x="129" y="105"/>
                    <a:pt x="128" y="95"/>
                  </a:cubicBezTo>
                  <a:cubicBezTo>
                    <a:pt x="127" y="92"/>
                    <a:pt x="127" y="88"/>
                    <a:pt x="126" y="85"/>
                  </a:cubicBezTo>
                  <a:cubicBezTo>
                    <a:pt x="128" y="87"/>
                    <a:pt x="134" y="95"/>
                    <a:pt x="142" y="100"/>
                  </a:cubicBezTo>
                  <a:cubicBezTo>
                    <a:pt x="151" y="105"/>
                    <a:pt x="165" y="112"/>
                    <a:pt x="172" y="117"/>
                  </a:cubicBezTo>
                  <a:cubicBezTo>
                    <a:pt x="178" y="122"/>
                    <a:pt x="181" y="130"/>
                    <a:pt x="181" y="130"/>
                  </a:cubicBezTo>
                  <a:cubicBezTo>
                    <a:pt x="181" y="130"/>
                    <a:pt x="181" y="127"/>
                    <a:pt x="177" y="119"/>
                  </a:cubicBezTo>
                  <a:cubicBezTo>
                    <a:pt x="181" y="122"/>
                    <a:pt x="183" y="127"/>
                    <a:pt x="187" y="135"/>
                  </a:cubicBezTo>
                  <a:cubicBezTo>
                    <a:pt x="187" y="130"/>
                    <a:pt x="186" y="131"/>
                    <a:pt x="180" y="118"/>
                  </a:cubicBezTo>
                  <a:cubicBezTo>
                    <a:pt x="189" y="126"/>
                    <a:pt x="190" y="135"/>
                    <a:pt x="192" y="141"/>
                  </a:cubicBezTo>
                  <a:cubicBezTo>
                    <a:pt x="194" y="135"/>
                    <a:pt x="191" y="127"/>
                    <a:pt x="185" y="120"/>
                  </a:cubicBezTo>
                  <a:cubicBezTo>
                    <a:pt x="199" y="130"/>
                    <a:pt x="197" y="140"/>
                    <a:pt x="194" y="149"/>
                  </a:cubicBezTo>
                  <a:cubicBezTo>
                    <a:pt x="204" y="138"/>
                    <a:pt x="197" y="122"/>
                    <a:pt x="197" y="122"/>
                  </a:cubicBezTo>
                  <a:cubicBezTo>
                    <a:pt x="197" y="122"/>
                    <a:pt x="199" y="123"/>
                    <a:pt x="201" y="125"/>
                  </a:cubicBezTo>
                  <a:cubicBezTo>
                    <a:pt x="201" y="126"/>
                    <a:pt x="201" y="126"/>
                    <a:pt x="201" y="126"/>
                  </a:cubicBezTo>
                  <a:cubicBezTo>
                    <a:pt x="202" y="147"/>
                    <a:pt x="186" y="197"/>
                    <a:pt x="132" y="192"/>
                  </a:cubicBezTo>
                  <a:close/>
                  <a:moveTo>
                    <a:pt x="201" y="120"/>
                  </a:moveTo>
                  <a:cubicBezTo>
                    <a:pt x="197" y="114"/>
                    <a:pt x="193" y="109"/>
                    <a:pt x="191" y="104"/>
                  </a:cubicBezTo>
                  <a:cubicBezTo>
                    <a:pt x="197" y="110"/>
                    <a:pt x="200" y="115"/>
                    <a:pt x="201" y="120"/>
                  </a:cubicBezTo>
                  <a:close/>
                </a:path>
              </a:pathLst>
            </a:custGeom>
            <a:solidFill>
              <a:schemeClr val="accent4"/>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Freeform: Shape 7"/>
            <p:cNvSpPr>
              <a:spLocks/>
            </p:cNvSpPr>
            <p:nvPr/>
          </p:nvSpPr>
          <p:spPr bwMode="auto">
            <a:xfrm>
              <a:off x="3195551" y="3276334"/>
              <a:ext cx="870160" cy="876203"/>
            </a:xfrm>
            <a:custGeom>
              <a:avLst/>
              <a:gdLst/>
              <a:ahLst/>
              <a:cxnLst>
                <a:cxn ang="0">
                  <a:pos x="201" y="131"/>
                </a:cxn>
                <a:cxn ang="0">
                  <a:pos x="219" y="130"/>
                </a:cxn>
                <a:cxn ang="0">
                  <a:pos x="238" y="127"/>
                </a:cxn>
                <a:cxn ang="0">
                  <a:pos x="250" y="102"/>
                </a:cxn>
                <a:cxn ang="0">
                  <a:pos x="256" y="96"/>
                </a:cxn>
                <a:cxn ang="0">
                  <a:pos x="265" y="88"/>
                </a:cxn>
                <a:cxn ang="0">
                  <a:pos x="273" y="82"/>
                </a:cxn>
                <a:cxn ang="0">
                  <a:pos x="279" y="75"/>
                </a:cxn>
                <a:cxn ang="0">
                  <a:pos x="281" y="66"/>
                </a:cxn>
                <a:cxn ang="0">
                  <a:pos x="283" y="59"/>
                </a:cxn>
                <a:cxn ang="0">
                  <a:pos x="282" y="51"/>
                </a:cxn>
                <a:cxn ang="0">
                  <a:pos x="278" y="31"/>
                </a:cxn>
                <a:cxn ang="0">
                  <a:pos x="272" y="20"/>
                </a:cxn>
                <a:cxn ang="0">
                  <a:pos x="264" y="12"/>
                </a:cxn>
                <a:cxn ang="0">
                  <a:pos x="253" y="4"/>
                </a:cxn>
                <a:cxn ang="0">
                  <a:pos x="234" y="0"/>
                </a:cxn>
                <a:cxn ang="0">
                  <a:pos x="220" y="3"/>
                </a:cxn>
                <a:cxn ang="0">
                  <a:pos x="207" y="7"/>
                </a:cxn>
                <a:cxn ang="0">
                  <a:pos x="194" y="17"/>
                </a:cxn>
                <a:cxn ang="0">
                  <a:pos x="181" y="31"/>
                </a:cxn>
                <a:cxn ang="0">
                  <a:pos x="156" y="45"/>
                </a:cxn>
                <a:cxn ang="0">
                  <a:pos x="152" y="64"/>
                </a:cxn>
                <a:cxn ang="0">
                  <a:pos x="150" y="79"/>
                </a:cxn>
                <a:cxn ang="0">
                  <a:pos x="0" y="95"/>
                </a:cxn>
                <a:cxn ang="0">
                  <a:pos x="216" y="227"/>
                </a:cxn>
                <a:cxn ang="0">
                  <a:pos x="249" y="103"/>
                </a:cxn>
                <a:cxn ang="0">
                  <a:pos x="245" y="121"/>
                </a:cxn>
                <a:cxn ang="0">
                  <a:pos x="221" y="129"/>
                </a:cxn>
                <a:cxn ang="0">
                  <a:pos x="239" y="109"/>
                </a:cxn>
                <a:cxn ang="0">
                  <a:pos x="153" y="62"/>
                </a:cxn>
                <a:cxn ang="0">
                  <a:pos x="162" y="37"/>
                </a:cxn>
                <a:cxn ang="0">
                  <a:pos x="180" y="34"/>
                </a:cxn>
                <a:cxn ang="0">
                  <a:pos x="179" y="39"/>
                </a:cxn>
                <a:cxn ang="0">
                  <a:pos x="154" y="63"/>
                </a:cxn>
                <a:cxn ang="0">
                  <a:pos x="177" y="45"/>
                </a:cxn>
                <a:cxn ang="0">
                  <a:pos x="199" y="26"/>
                </a:cxn>
                <a:cxn ang="0">
                  <a:pos x="248" y="36"/>
                </a:cxn>
                <a:cxn ang="0">
                  <a:pos x="255" y="86"/>
                </a:cxn>
                <a:cxn ang="0">
                  <a:pos x="238" y="107"/>
                </a:cxn>
                <a:cxn ang="0">
                  <a:pos x="206" y="129"/>
                </a:cxn>
                <a:cxn ang="0">
                  <a:pos x="148" y="99"/>
                </a:cxn>
                <a:cxn ang="0">
                  <a:pos x="172" y="48"/>
                </a:cxn>
                <a:cxn ang="0">
                  <a:pos x="130" y="100"/>
                </a:cxn>
                <a:cxn ang="0">
                  <a:pos x="150" y="82"/>
                </a:cxn>
                <a:cxn ang="0">
                  <a:pos x="148" y="131"/>
                </a:cxn>
                <a:cxn ang="0">
                  <a:pos x="169" y="159"/>
                </a:cxn>
                <a:cxn ang="0">
                  <a:pos x="167" y="172"/>
                </a:cxn>
              </a:cxnLst>
              <a:rect l="0" t="0" r="r" b="b"/>
              <a:pathLst>
                <a:path w="284" h="286">
                  <a:moveTo>
                    <a:pt x="216" y="227"/>
                  </a:moveTo>
                  <a:cubicBezTo>
                    <a:pt x="210" y="219"/>
                    <a:pt x="186" y="158"/>
                    <a:pt x="181" y="151"/>
                  </a:cubicBezTo>
                  <a:cubicBezTo>
                    <a:pt x="189" y="143"/>
                    <a:pt x="199" y="133"/>
                    <a:pt x="201" y="131"/>
                  </a:cubicBezTo>
                  <a:cubicBezTo>
                    <a:pt x="203" y="131"/>
                    <a:pt x="205" y="131"/>
                    <a:pt x="207" y="131"/>
                  </a:cubicBezTo>
                  <a:cubicBezTo>
                    <a:pt x="210" y="130"/>
                    <a:pt x="214" y="130"/>
                    <a:pt x="218" y="128"/>
                  </a:cubicBezTo>
                  <a:cubicBezTo>
                    <a:pt x="218" y="129"/>
                    <a:pt x="218" y="130"/>
                    <a:pt x="219" y="130"/>
                  </a:cubicBezTo>
                  <a:cubicBezTo>
                    <a:pt x="219" y="130"/>
                    <a:pt x="219" y="131"/>
                    <a:pt x="220" y="131"/>
                  </a:cubicBezTo>
                  <a:cubicBezTo>
                    <a:pt x="222" y="132"/>
                    <a:pt x="227" y="132"/>
                    <a:pt x="231" y="130"/>
                  </a:cubicBezTo>
                  <a:cubicBezTo>
                    <a:pt x="233" y="128"/>
                    <a:pt x="235" y="128"/>
                    <a:pt x="238" y="127"/>
                  </a:cubicBezTo>
                  <a:cubicBezTo>
                    <a:pt x="241" y="126"/>
                    <a:pt x="245" y="125"/>
                    <a:pt x="247" y="122"/>
                  </a:cubicBezTo>
                  <a:cubicBezTo>
                    <a:pt x="254" y="116"/>
                    <a:pt x="257" y="111"/>
                    <a:pt x="257" y="108"/>
                  </a:cubicBezTo>
                  <a:cubicBezTo>
                    <a:pt x="256" y="104"/>
                    <a:pt x="253" y="102"/>
                    <a:pt x="250" y="102"/>
                  </a:cubicBezTo>
                  <a:cubicBezTo>
                    <a:pt x="251" y="101"/>
                    <a:pt x="251" y="101"/>
                    <a:pt x="251" y="101"/>
                  </a:cubicBezTo>
                  <a:cubicBezTo>
                    <a:pt x="253" y="100"/>
                    <a:pt x="253" y="101"/>
                    <a:pt x="253" y="99"/>
                  </a:cubicBezTo>
                  <a:cubicBezTo>
                    <a:pt x="253" y="98"/>
                    <a:pt x="255" y="97"/>
                    <a:pt x="256" y="96"/>
                  </a:cubicBezTo>
                  <a:cubicBezTo>
                    <a:pt x="256" y="95"/>
                    <a:pt x="261" y="92"/>
                    <a:pt x="262" y="91"/>
                  </a:cubicBezTo>
                  <a:cubicBezTo>
                    <a:pt x="263" y="89"/>
                    <a:pt x="262" y="89"/>
                    <a:pt x="263" y="89"/>
                  </a:cubicBezTo>
                  <a:cubicBezTo>
                    <a:pt x="264" y="88"/>
                    <a:pt x="264" y="89"/>
                    <a:pt x="265" y="88"/>
                  </a:cubicBezTo>
                  <a:cubicBezTo>
                    <a:pt x="266" y="87"/>
                    <a:pt x="267" y="86"/>
                    <a:pt x="268" y="86"/>
                  </a:cubicBezTo>
                  <a:cubicBezTo>
                    <a:pt x="269" y="85"/>
                    <a:pt x="268" y="84"/>
                    <a:pt x="269" y="84"/>
                  </a:cubicBezTo>
                  <a:cubicBezTo>
                    <a:pt x="270" y="83"/>
                    <a:pt x="271" y="84"/>
                    <a:pt x="273" y="82"/>
                  </a:cubicBezTo>
                  <a:cubicBezTo>
                    <a:pt x="275" y="80"/>
                    <a:pt x="274" y="81"/>
                    <a:pt x="276" y="79"/>
                  </a:cubicBezTo>
                  <a:cubicBezTo>
                    <a:pt x="277" y="77"/>
                    <a:pt x="277" y="77"/>
                    <a:pt x="277" y="77"/>
                  </a:cubicBezTo>
                  <a:cubicBezTo>
                    <a:pt x="278" y="76"/>
                    <a:pt x="279" y="75"/>
                    <a:pt x="279" y="75"/>
                  </a:cubicBezTo>
                  <a:cubicBezTo>
                    <a:pt x="279" y="75"/>
                    <a:pt x="280" y="72"/>
                    <a:pt x="281" y="71"/>
                  </a:cubicBezTo>
                  <a:cubicBezTo>
                    <a:pt x="281" y="69"/>
                    <a:pt x="280" y="67"/>
                    <a:pt x="280" y="67"/>
                  </a:cubicBezTo>
                  <a:cubicBezTo>
                    <a:pt x="280" y="67"/>
                    <a:pt x="281" y="66"/>
                    <a:pt x="281" y="66"/>
                  </a:cubicBezTo>
                  <a:cubicBezTo>
                    <a:pt x="281" y="66"/>
                    <a:pt x="281" y="65"/>
                    <a:pt x="282" y="64"/>
                  </a:cubicBezTo>
                  <a:cubicBezTo>
                    <a:pt x="283" y="63"/>
                    <a:pt x="283" y="62"/>
                    <a:pt x="283" y="61"/>
                  </a:cubicBezTo>
                  <a:cubicBezTo>
                    <a:pt x="284" y="60"/>
                    <a:pt x="283" y="60"/>
                    <a:pt x="283" y="59"/>
                  </a:cubicBezTo>
                  <a:cubicBezTo>
                    <a:pt x="283" y="57"/>
                    <a:pt x="282" y="57"/>
                    <a:pt x="283" y="56"/>
                  </a:cubicBezTo>
                  <a:cubicBezTo>
                    <a:pt x="283" y="55"/>
                    <a:pt x="282" y="55"/>
                    <a:pt x="283" y="53"/>
                  </a:cubicBezTo>
                  <a:cubicBezTo>
                    <a:pt x="284" y="52"/>
                    <a:pt x="282" y="51"/>
                    <a:pt x="282" y="51"/>
                  </a:cubicBezTo>
                  <a:cubicBezTo>
                    <a:pt x="282" y="50"/>
                    <a:pt x="282" y="46"/>
                    <a:pt x="282" y="46"/>
                  </a:cubicBezTo>
                  <a:cubicBezTo>
                    <a:pt x="282" y="45"/>
                    <a:pt x="279" y="35"/>
                    <a:pt x="279" y="34"/>
                  </a:cubicBezTo>
                  <a:cubicBezTo>
                    <a:pt x="278" y="32"/>
                    <a:pt x="278" y="33"/>
                    <a:pt x="278" y="31"/>
                  </a:cubicBezTo>
                  <a:cubicBezTo>
                    <a:pt x="277" y="30"/>
                    <a:pt x="277" y="29"/>
                    <a:pt x="276" y="27"/>
                  </a:cubicBezTo>
                  <a:cubicBezTo>
                    <a:pt x="275" y="24"/>
                    <a:pt x="275" y="26"/>
                    <a:pt x="274" y="24"/>
                  </a:cubicBezTo>
                  <a:cubicBezTo>
                    <a:pt x="274" y="22"/>
                    <a:pt x="273" y="23"/>
                    <a:pt x="272" y="20"/>
                  </a:cubicBezTo>
                  <a:cubicBezTo>
                    <a:pt x="271" y="18"/>
                    <a:pt x="271" y="19"/>
                    <a:pt x="271" y="19"/>
                  </a:cubicBezTo>
                  <a:cubicBezTo>
                    <a:pt x="270" y="18"/>
                    <a:pt x="268" y="15"/>
                    <a:pt x="267" y="14"/>
                  </a:cubicBezTo>
                  <a:cubicBezTo>
                    <a:pt x="266" y="13"/>
                    <a:pt x="265" y="12"/>
                    <a:pt x="264" y="12"/>
                  </a:cubicBezTo>
                  <a:cubicBezTo>
                    <a:pt x="263" y="11"/>
                    <a:pt x="262" y="11"/>
                    <a:pt x="261" y="9"/>
                  </a:cubicBezTo>
                  <a:cubicBezTo>
                    <a:pt x="260" y="8"/>
                    <a:pt x="258" y="8"/>
                    <a:pt x="257" y="6"/>
                  </a:cubicBezTo>
                  <a:cubicBezTo>
                    <a:pt x="255" y="4"/>
                    <a:pt x="255" y="5"/>
                    <a:pt x="253" y="4"/>
                  </a:cubicBezTo>
                  <a:cubicBezTo>
                    <a:pt x="252" y="3"/>
                    <a:pt x="250" y="3"/>
                    <a:pt x="248" y="2"/>
                  </a:cubicBezTo>
                  <a:cubicBezTo>
                    <a:pt x="246" y="1"/>
                    <a:pt x="241" y="1"/>
                    <a:pt x="240" y="0"/>
                  </a:cubicBezTo>
                  <a:cubicBezTo>
                    <a:pt x="238" y="0"/>
                    <a:pt x="235" y="1"/>
                    <a:pt x="234" y="0"/>
                  </a:cubicBezTo>
                  <a:cubicBezTo>
                    <a:pt x="232" y="0"/>
                    <a:pt x="230" y="2"/>
                    <a:pt x="228" y="1"/>
                  </a:cubicBezTo>
                  <a:cubicBezTo>
                    <a:pt x="227" y="1"/>
                    <a:pt x="223" y="4"/>
                    <a:pt x="223" y="4"/>
                  </a:cubicBezTo>
                  <a:cubicBezTo>
                    <a:pt x="223" y="4"/>
                    <a:pt x="221" y="4"/>
                    <a:pt x="220" y="3"/>
                  </a:cubicBezTo>
                  <a:cubicBezTo>
                    <a:pt x="219" y="2"/>
                    <a:pt x="217" y="4"/>
                    <a:pt x="216" y="4"/>
                  </a:cubicBezTo>
                  <a:cubicBezTo>
                    <a:pt x="215" y="4"/>
                    <a:pt x="213" y="4"/>
                    <a:pt x="212" y="4"/>
                  </a:cubicBezTo>
                  <a:cubicBezTo>
                    <a:pt x="211" y="4"/>
                    <a:pt x="208" y="7"/>
                    <a:pt x="207" y="7"/>
                  </a:cubicBezTo>
                  <a:cubicBezTo>
                    <a:pt x="205" y="8"/>
                    <a:pt x="204" y="9"/>
                    <a:pt x="202" y="10"/>
                  </a:cubicBezTo>
                  <a:cubicBezTo>
                    <a:pt x="201" y="10"/>
                    <a:pt x="200" y="12"/>
                    <a:pt x="199" y="12"/>
                  </a:cubicBezTo>
                  <a:cubicBezTo>
                    <a:pt x="198" y="13"/>
                    <a:pt x="196" y="16"/>
                    <a:pt x="194" y="17"/>
                  </a:cubicBezTo>
                  <a:cubicBezTo>
                    <a:pt x="193" y="18"/>
                    <a:pt x="191" y="21"/>
                    <a:pt x="189" y="22"/>
                  </a:cubicBezTo>
                  <a:cubicBezTo>
                    <a:pt x="186" y="23"/>
                    <a:pt x="183" y="27"/>
                    <a:pt x="182" y="29"/>
                  </a:cubicBezTo>
                  <a:cubicBezTo>
                    <a:pt x="181" y="29"/>
                    <a:pt x="181" y="30"/>
                    <a:pt x="181" y="31"/>
                  </a:cubicBezTo>
                  <a:cubicBezTo>
                    <a:pt x="180" y="29"/>
                    <a:pt x="178" y="26"/>
                    <a:pt x="175" y="26"/>
                  </a:cubicBezTo>
                  <a:cubicBezTo>
                    <a:pt x="172" y="26"/>
                    <a:pt x="167" y="29"/>
                    <a:pt x="160" y="36"/>
                  </a:cubicBezTo>
                  <a:cubicBezTo>
                    <a:pt x="158" y="38"/>
                    <a:pt x="157" y="41"/>
                    <a:pt x="156" y="45"/>
                  </a:cubicBezTo>
                  <a:cubicBezTo>
                    <a:pt x="155" y="47"/>
                    <a:pt x="154" y="50"/>
                    <a:pt x="153" y="52"/>
                  </a:cubicBezTo>
                  <a:cubicBezTo>
                    <a:pt x="151" y="56"/>
                    <a:pt x="150" y="61"/>
                    <a:pt x="151" y="63"/>
                  </a:cubicBezTo>
                  <a:cubicBezTo>
                    <a:pt x="152" y="64"/>
                    <a:pt x="152" y="64"/>
                    <a:pt x="152" y="64"/>
                  </a:cubicBezTo>
                  <a:cubicBezTo>
                    <a:pt x="152" y="64"/>
                    <a:pt x="153" y="65"/>
                    <a:pt x="153" y="65"/>
                  </a:cubicBezTo>
                  <a:cubicBezTo>
                    <a:pt x="151" y="70"/>
                    <a:pt x="151" y="75"/>
                    <a:pt x="150" y="79"/>
                  </a:cubicBezTo>
                  <a:cubicBezTo>
                    <a:pt x="150" y="79"/>
                    <a:pt x="150" y="79"/>
                    <a:pt x="150" y="79"/>
                  </a:cubicBezTo>
                  <a:cubicBezTo>
                    <a:pt x="149" y="81"/>
                    <a:pt x="139" y="91"/>
                    <a:pt x="130" y="100"/>
                  </a:cubicBezTo>
                  <a:cubicBezTo>
                    <a:pt x="125" y="94"/>
                    <a:pt x="60" y="68"/>
                    <a:pt x="51" y="64"/>
                  </a:cubicBezTo>
                  <a:cubicBezTo>
                    <a:pt x="42" y="61"/>
                    <a:pt x="0" y="95"/>
                    <a:pt x="0" y="95"/>
                  </a:cubicBezTo>
                  <a:cubicBezTo>
                    <a:pt x="0" y="95"/>
                    <a:pt x="23" y="152"/>
                    <a:pt x="74" y="199"/>
                  </a:cubicBezTo>
                  <a:cubicBezTo>
                    <a:pt x="125" y="246"/>
                    <a:pt x="190" y="286"/>
                    <a:pt x="190" y="286"/>
                  </a:cubicBezTo>
                  <a:cubicBezTo>
                    <a:pt x="196" y="268"/>
                    <a:pt x="222" y="236"/>
                    <a:pt x="216" y="227"/>
                  </a:cubicBezTo>
                  <a:close/>
                  <a:moveTo>
                    <a:pt x="245" y="106"/>
                  </a:moveTo>
                  <a:cubicBezTo>
                    <a:pt x="245" y="106"/>
                    <a:pt x="247" y="104"/>
                    <a:pt x="248" y="103"/>
                  </a:cubicBezTo>
                  <a:cubicBezTo>
                    <a:pt x="249" y="103"/>
                    <a:pt x="249" y="103"/>
                    <a:pt x="249" y="103"/>
                  </a:cubicBezTo>
                  <a:cubicBezTo>
                    <a:pt x="249" y="104"/>
                    <a:pt x="249" y="104"/>
                    <a:pt x="249" y="104"/>
                  </a:cubicBezTo>
                  <a:cubicBezTo>
                    <a:pt x="251" y="104"/>
                    <a:pt x="254" y="104"/>
                    <a:pt x="255" y="108"/>
                  </a:cubicBezTo>
                  <a:cubicBezTo>
                    <a:pt x="255" y="109"/>
                    <a:pt x="254" y="113"/>
                    <a:pt x="245" y="121"/>
                  </a:cubicBezTo>
                  <a:cubicBezTo>
                    <a:pt x="244" y="123"/>
                    <a:pt x="240" y="124"/>
                    <a:pt x="237" y="125"/>
                  </a:cubicBezTo>
                  <a:cubicBezTo>
                    <a:pt x="235" y="126"/>
                    <a:pt x="232" y="127"/>
                    <a:pt x="230" y="128"/>
                  </a:cubicBezTo>
                  <a:cubicBezTo>
                    <a:pt x="226" y="130"/>
                    <a:pt x="222" y="130"/>
                    <a:pt x="221" y="129"/>
                  </a:cubicBezTo>
                  <a:cubicBezTo>
                    <a:pt x="220" y="129"/>
                    <a:pt x="220" y="128"/>
                    <a:pt x="219" y="128"/>
                  </a:cubicBezTo>
                  <a:cubicBezTo>
                    <a:pt x="226" y="125"/>
                    <a:pt x="230" y="119"/>
                    <a:pt x="233" y="115"/>
                  </a:cubicBezTo>
                  <a:cubicBezTo>
                    <a:pt x="235" y="113"/>
                    <a:pt x="237" y="110"/>
                    <a:pt x="239" y="109"/>
                  </a:cubicBezTo>
                  <a:cubicBezTo>
                    <a:pt x="240" y="108"/>
                    <a:pt x="242" y="107"/>
                    <a:pt x="243" y="106"/>
                  </a:cubicBezTo>
                  <a:cubicBezTo>
                    <a:pt x="245" y="106"/>
                    <a:pt x="245" y="106"/>
                    <a:pt x="245" y="106"/>
                  </a:cubicBezTo>
                  <a:close/>
                  <a:moveTo>
                    <a:pt x="153" y="62"/>
                  </a:moveTo>
                  <a:cubicBezTo>
                    <a:pt x="152" y="61"/>
                    <a:pt x="152" y="57"/>
                    <a:pt x="155" y="53"/>
                  </a:cubicBezTo>
                  <a:cubicBezTo>
                    <a:pt x="156" y="51"/>
                    <a:pt x="157" y="48"/>
                    <a:pt x="158" y="45"/>
                  </a:cubicBezTo>
                  <a:cubicBezTo>
                    <a:pt x="159" y="42"/>
                    <a:pt x="160" y="39"/>
                    <a:pt x="162" y="37"/>
                  </a:cubicBezTo>
                  <a:cubicBezTo>
                    <a:pt x="170" y="29"/>
                    <a:pt x="173" y="28"/>
                    <a:pt x="175" y="28"/>
                  </a:cubicBezTo>
                  <a:cubicBezTo>
                    <a:pt x="179" y="28"/>
                    <a:pt x="179" y="33"/>
                    <a:pt x="179" y="34"/>
                  </a:cubicBezTo>
                  <a:cubicBezTo>
                    <a:pt x="180" y="34"/>
                    <a:pt x="180" y="34"/>
                    <a:pt x="180" y="34"/>
                  </a:cubicBezTo>
                  <a:cubicBezTo>
                    <a:pt x="179" y="35"/>
                    <a:pt x="179" y="37"/>
                    <a:pt x="179" y="37"/>
                  </a:cubicBezTo>
                  <a:cubicBezTo>
                    <a:pt x="180" y="37"/>
                    <a:pt x="180" y="37"/>
                    <a:pt x="180" y="37"/>
                  </a:cubicBezTo>
                  <a:cubicBezTo>
                    <a:pt x="180" y="38"/>
                    <a:pt x="179" y="38"/>
                    <a:pt x="179" y="39"/>
                  </a:cubicBezTo>
                  <a:cubicBezTo>
                    <a:pt x="178" y="41"/>
                    <a:pt x="177" y="42"/>
                    <a:pt x="175" y="43"/>
                  </a:cubicBezTo>
                  <a:cubicBezTo>
                    <a:pt x="174" y="45"/>
                    <a:pt x="173" y="46"/>
                    <a:pt x="171" y="47"/>
                  </a:cubicBezTo>
                  <a:cubicBezTo>
                    <a:pt x="165" y="50"/>
                    <a:pt x="158" y="54"/>
                    <a:pt x="154" y="63"/>
                  </a:cubicBezTo>
                  <a:cubicBezTo>
                    <a:pt x="154" y="63"/>
                    <a:pt x="153" y="63"/>
                    <a:pt x="153" y="62"/>
                  </a:cubicBezTo>
                  <a:close/>
                  <a:moveTo>
                    <a:pt x="172" y="48"/>
                  </a:moveTo>
                  <a:cubicBezTo>
                    <a:pt x="174" y="47"/>
                    <a:pt x="176" y="46"/>
                    <a:pt x="177" y="45"/>
                  </a:cubicBezTo>
                  <a:cubicBezTo>
                    <a:pt x="178" y="43"/>
                    <a:pt x="179" y="42"/>
                    <a:pt x="180" y="40"/>
                  </a:cubicBezTo>
                  <a:cubicBezTo>
                    <a:pt x="182" y="38"/>
                    <a:pt x="183" y="36"/>
                    <a:pt x="186" y="33"/>
                  </a:cubicBezTo>
                  <a:cubicBezTo>
                    <a:pt x="190" y="30"/>
                    <a:pt x="195" y="29"/>
                    <a:pt x="199" y="26"/>
                  </a:cubicBezTo>
                  <a:cubicBezTo>
                    <a:pt x="203" y="21"/>
                    <a:pt x="207" y="18"/>
                    <a:pt x="213" y="15"/>
                  </a:cubicBezTo>
                  <a:cubicBezTo>
                    <a:pt x="218" y="11"/>
                    <a:pt x="228" y="13"/>
                    <a:pt x="233" y="17"/>
                  </a:cubicBezTo>
                  <a:cubicBezTo>
                    <a:pt x="241" y="23"/>
                    <a:pt x="240" y="29"/>
                    <a:pt x="248" y="36"/>
                  </a:cubicBezTo>
                  <a:cubicBezTo>
                    <a:pt x="255" y="43"/>
                    <a:pt x="259" y="43"/>
                    <a:pt x="267" y="51"/>
                  </a:cubicBezTo>
                  <a:cubicBezTo>
                    <a:pt x="275" y="59"/>
                    <a:pt x="271" y="69"/>
                    <a:pt x="269" y="72"/>
                  </a:cubicBezTo>
                  <a:cubicBezTo>
                    <a:pt x="268" y="75"/>
                    <a:pt x="258" y="85"/>
                    <a:pt x="255" y="86"/>
                  </a:cubicBezTo>
                  <a:cubicBezTo>
                    <a:pt x="254" y="89"/>
                    <a:pt x="250" y="96"/>
                    <a:pt x="248" y="99"/>
                  </a:cubicBezTo>
                  <a:cubicBezTo>
                    <a:pt x="246" y="100"/>
                    <a:pt x="244" y="103"/>
                    <a:pt x="242" y="105"/>
                  </a:cubicBezTo>
                  <a:cubicBezTo>
                    <a:pt x="241" y="106"/>
                    <a:pt x="239" y="107"/>
                    <a:pt x="238" y="107"/>
                  </a:cubicBezTo>
                  <a:cubicBezTo>
                    <a:pt x="235" y="109"/>
                    <a:pt x="233" y="111"/>
                    <a:pt x="231" y="114"/>
                  </a:cubicBezTo>
                  <a:cubicBezTo>
                    <a:pt x="228" y="119"/>
                    <a:pt x="225" y="123"/>
                    <a:pt x="218" y="126"/>
                  </a:cubicBezTo>
                  <a:cubicBezTo>
                    <a:pt x="214" y="128"/>
                    <a:pt x="210" y="128"/>
                    <a:pt x="206" y="129"/>
                  </a:cubicBezTo>
                  <a:cubicBezTo>
                    <a:pt x="200" y="129"/>
                    <a:pt x="194" y="130"/>
                    <a:pt x="184" y="134"/>
                  </a:cubicBezTo>
                  <a:cubicBezTo>
                    <a:pt x="167" y="142"/>
                    <a:pt x="158" y="138"/>
                    <a:pt x="149" y="129"/>
                  </a:cubicBezTo>
                  <a:cubicBezTo>
                    <a:pt x="140" y="121"/>
                    <a:pt x="141" y="113"/>
                    <a:pt x="148" y="99"/>
                  </a:cubicBezTo>
                  <a:cubicBezTo>
                    <a:pt x="151" y="91"/>
                    <a:pt x="152" y="86"/>
                    <a:pt x="152" y="80"/>
                  </a:cubicBezTo>
                  <a:cubicBezTo>
                    <a:pt x="153" y="75"/>
                    <a:pt x="153" y="70"/>
                    <a:pt x="156" y="64"/>
                  </a:cubicBezTo>
                  <a:cubicBezTo>
                    <a:pt x="160" y="56"/>
                    <a:pt x="167" y="51"/>
                    <a:pt x="172" y="48"/>
                  </a:cubicBezTo>
                  <a:close/>
                  <a:moveTo>
                    <a:pt x="112" y="167"/>
                  </a:moveTo>
                  <a:cubicBezTo>
                    <a:pt x="90" y="145"/>
                    <a:pt x="100" y="123"/>
                    <a:pt x="107" y="113"/>
                  </a:cubicBezTo>
                  <a:cubicBezTo>
                    <a:pt x="114" y="103"/>
                    <a:pt x="125" y="100"/>
                    <a:pt x="130" y="100"/>
                  </a:cubicBezTo>
                  <a:cubicBezTo>
                    <a:pt x="127" y="102"/>
                    <a:pt x="124" y="105"/>
                    <a:pt x="121" y="108"/>
                  </a:cubicBezTo>
                  <a:cubicBezTo>
                    <a:pt x="123" y="109"/>
                    <a:pt x="123" y="109"/>
                    <a:pt x="123" y="109"/>
                  </a:cubicBezTo>
                  <a:cubicBezTo>
                    <a:pt x="124" y="108"/>
                    <a:pt x="144" y="89"/>
                    <a:pt x="150" y="82"/>
                  </a:cubicBezTo>
                  <a:cubicBezTo>
                    <a:pt x="150" y="87"/>
                    <a:pt x="149" y="92"/>
                    <a:pt x="146" y="98"/>
                  </a:cubicBezTo>
                  <a:cubicBezTo>
                    <a:pt x="139" y="112"/>
                    <a:pt x="138" y="121"/>
                    <a:pt x="147" y="130"/>
                  </a:cubicBezTo>
                  <a:cubicBezTo>
                    <a:pt x="148" y="131"/>
                    <a:pt x="148" y="131"/>
                    <a:pt x="148" y="131"/>
                  </a:cubicBezTo>
                  <a:cubicBezTo>
                    <a:pt x="159" y="141"/>
                    <a:pt x="169" y="143"/>
                    <a:pt x="185" y="136"/>
                  </a:cubicBezTo>
                  <a:cubicBezTo>
                    <a:pt x="190" y="134"/>
                    <a:pt x="194" y="133"/>
                    <a:pt x="197" y="132"/>
                  </a:cubicBezTo>
                  <a:cubicBezTo>
                    <a:pt x="191" y="138"/>
                    <a:pt x="174" y="154"/>
                    <a:pt x="169" y="159"/>
                  </a:cubicBezTo>
                  <a:cubicBezTo>
                    <a:pt x="171" y="161"/>
                    <a:pt x="171" y="161"/>
                    <a:pt x="171" y="161"/>
                  </a:cubicBezTo>
                  <a:cubicBezTo>
                    <a:pt x="172" y="159"/>
                    <a:pt x="176" y="155"/>
                    <a:pt x="180" y="151"/>
                  </a:cubicBezTo>
                  <a:cubicBezTo>
                    <a:pt x="180" y="156"/>
                    <a:pt x="174" y="165"/>
                    <a:pt x="167" y="172"/>
                  </a:cubicBezTo>
                  <a:cubicBezTo>
                    <a:pt x="160" y="179"/>
                    <a:pt x="134" y="189"/>
                    <a:pt x="112" y="167"/>
                  </a:cubicBezTo>
                  <a:close/>
                </a:path>
              </a:pathLst>
            </a:custGeom>
            <a:solidFill>
              <a:schemeClr val="accent6"/>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Shape 8"/>
            <p:cNvSpPr>
              <a:spLocks/>
            </p:cNvSpPr>
            <p:nvPr/>
          </p:nvSpPr>
          <p:spPr bwMode="auto">
            <a:xfrm>
              <a:off x="4172971" y="3490853"/>
              <a:ext cx="874693" cy="830882"/>
            </a:xfrm>
            <a:custGeom>
              <a:avLst/>
              <a:gdLst/>
              <a:ahLst/>
              <a:cxnLst>
                <a:cxn ang="0">
                  <a:pos x="184" y="174"/>
                </a:cxn>
                <a:cxn ang="0">
                  <a:pos x="177" y="135"/>
                </a:cxn>
                <a:cxn ang="0">
                  <a:pos x="192" y="90"/>
                </a:cxn>
                <a:cxn ang="0">
                  <a:pos x="192" y="81"/>
                </a:cxn>
                <a:cxn ang="0">
                  <a:pos x="179" y="74"/>
                </a:cxn>
                <a:cxn ang="0">
                  <a:pos x="178" y="56"/>
                </a:cxn>
                <a:cxn ang="0">
                  <a:pos x="175" y="42"/>
                </a:cxn>
                <a:cxn ang="0">
                  <a:pos x="172" y="25"/>
                </a:cxn>
                <a:cxn ang="0">
                  <a:pos x="138" y="6"/>
                </a:cxn>
                <a:cxn ang="0">
                  <a:pos x="104" y="10"/>
                </a:cxn>
                <a:cxn ang="0">
                  <a:pos x="70" y="54"/>
                </a:cxn>
                <a:cxn ang="0">
                  <a:pos x="75" y="113"/>
                </a:cxn>
                <a:cxn ang="0">
                  <a:pos x="85" y="136"/>
                </a:cxn>
                <a:cxn ang="0">
                  <a:pos x="93" y="147"/>
                </a:cxn>
                <a:cxn ang="0">
                  <a:pos x="45" y="198"/>
                </a:cxn>
                <a:cxn ang="0">
                  <a:pos x="132" y="271"/>
                </a:cxn>
                <a:cxn ang="0">
                  <a:pos x="189" y="85"/>
                </a:cxn>
                <a:cxn ang="0">
                  <a:pos x="189" y="89"/>
                </a:cxn>
                <a:cxn ang="0">
                  <a:pos x="181" y="111"/>
                </a:cxn>
                <a:cxn ang="0">
                  <a:pos x="189" y="85"/>
                </a:cxn>
                <a:cxn ang="0">
                  <a:pos x="180" y="97"/>
                </a:cxn>
                <a:cxn ang="0">
                  <a:pos x="174" y="113"/>
                </a:cxn>
                <a:cxn ang="0">
                  <a:pos x="166" y="92"/>
                </a:cxn>
                <a:cxn ang="0">
                  <a:pos x="109" y="56"/>
                </a:cxn>
                <a:cxn ang="0">
                  <a:pos x="162" y="49"/>
                </a:cxn>
                <a:cxn ang="0">
                  <a:pos x="170" y="52"/>
                </a:cxn>
                <a:cxn ang="0">
                  <a:pos x="154" y="91"/>
                </a:cxn>
                <a:cxn ang="0">
                  <a:pos x="109" y="94"/>
                </a:cxn>
                <a:cxn ang="0">
                  <a:pos x="108" y="80"/>
                </a:cxn>
                <a:cxn ang="0">
                  <a:pos x="143" y="92"/>
                </a:cxn>
                <a:cxn ang="0">
                  <a:pos x="142" y="113"/>
                </a:cxn>
                <a:cxn ang="0">
                  <a:pos x="116" y="117"/>
                </a:cxn>
                <a:cxn ang="0">
                  <a:pos x="112" y="99"/>
                </a:cxn>
                <a:cxn ang="0">
                  <a:pos x="75" y="92"/>
                </a:cxn>
                <a:cxn ang="0">
                  <a:pos x="92" y="95"/>
                </a:cxn>
                <a:cxn ang="0">
                  <a:pos x="97" y="94"/>
                </a:cxn>
                <a:cxn ang="0">
                  <a:pos x="110" y="102"/>
                </a:cxn>
                <a:cxn ang="0">
                  <a:pos x="131" y="122"/>
                </a:cxn>
                <a:cxn ang="0">
                  <a:pos x="155" y="96"/>
                </a:cxn>
                <a:cxn ang="0">
                  <a:pos x="167" y="113"/>
                </a:cxn>
                <a:cxn ang="0">
                  <a:pos x="178" y="116"/>
                </a:cxn>
                <a:cxn ang="0">
                  <a:pos x="167" y="167"/>
                </a:cxn>
                <a:cxn ang="0">
                  <a:pos x="120" y="157"/>
                </a:cxn>
                <a:cxn ang="0">
                  <a:pos x="95" y="119"/>
                </a:cxn>
                <a:cxn ang="0">
                  <a:pos x="77" y="113"/>
                </a:cxn>
                <a:cxn ang="0">
                  <a:pos x="92" y="175"/>
                </a:cxn>
                <a:cxn ang="0">
                  <a:pos x="95" y="146"/>
                </a:cxn>
                <a:cxn ang="0">
                  <a:pos x="119" y="159"/>
                </a:cxn>
                <a:cxn ang="0">
                  <a:pos x="151" y="173"/>
                </a:cxn>
                <a:cxn ang="0">
                  <a:pos x="170" y="195"/>
                </a:cxn>
              </a:cxnLst>
              <a:rect l="0" t="0" r="r" b="b"/>
              <a:pathLst>
                <a:path w="285" h="271">
                  <a:moveTo>
                    <a:pt x="272" y="212"/>
                  </a:moveTo>
                  <a:cubicBezTo>
                    <a:pt x="255" y="194"/>
                    <a:pt x="221" y="189"/>
                    <a:pt x="216" y="187"/>
                  </a:cubicBezTo>
                  <a:cubicBezTo>
                    <a:pt x="212" y="184"/>
                    <a:pt x="189" y="179"/>
                    <a:pt x="184" y="174"/>
                  </a:cubicBezTo>
                  <a:cubicBezTo>
                    <a:pt x="179" y="170"/>
                    <a:pt x="176" y="166"/>
                    <a:pt x="170" y="162"/>
                  </a:cubicBezTo>
                  <a:cubicBezTo>
                    <a:pt x="171" y="158"/>
                    <a:pt x="172" y="155"/>
                    <a:pt x="173" y="151"/>
                  </a:cubicBezTo>
                  <a:cubicBezTo>
                    <a:pt x="174" y="147"/>
                    <a:pt x="175" y="141"/>
                    <a:pt x="177" y="135"/>
                  </a:cubicBezTo>
                  <a:cubicBezTo>
                    <a:pt x="178" y="132"/>
                    <a:pt x="179" y="124"/>
                    <a:pt x="180" y="115"/>
                  </a:cubicBezTo>
                  <a:cubicBezTo>
                    <a:pt x="185" y="114"/>
                    <a:pt x="188" y="112"/>
                    <a:pt x="189" y="108"/>
                  </a:cubicBezTo>
                  <a:cubicBezTo>
                    <a:pt x="191" y="104"/>
                    <a:pt x="192" y="93"/>
                    <a:pt x="192" y="90"/>
                  </a:cubicBezTo>
                  <a:cubicBezTo>
                    <a:pt x="194" y="88"/>
                    <a:pt x="194" y="88"/>
                    <a:pt x="194" y="88"/>
                  </a:cubicBezTo>
                  <a:cubicBezTo>
                    <a:pt x="194" y="81"/>
                    <a:pt x="194" y="81"/>
                    <a:pt x="194" y="81"/>
                  </a:cubicBezTo>
                  <a:cubicBezTo>
                    <a:pt x="192" y="81"/>
                    <a:pt x="192" y="81"/>
                    <a:pt x="192" y="81"/>
                  </a:cubicBezTo>
                  <a:cubicBezTo>
                    <a:pt x="191" y="81"/>
                    <a:pt x="190" y="81"/>
                    <a:pt x="189" y="81"/>
                  </a:cubicBezTo>
                  <a:cubicBezTo>
                    <a:pt x="187" y="81"/>
                    <a:pt x="184" y="81"/>
                    <a:pt x="180" y="81"/>
                  </a:cubicBezTo>
                  <a:cubicBezTo>
                    <a:pt x="180" y="79"/>
                    <a:pt x="179" y="77"/>
                    <a:pt x="179" y="74"/>
                  </a:cubicBezTo>
                  <a:cubicBezTo>
                    <a:pt x="179" y="72"/>
                    <a:pt x="179" y="70"/>
                    <a:pt x="180" y="69"/>
                  </a:cubicBezTo>
                  <a:cubicBezTo>
                    <a:pt x="182" y="67"/>
                    <a:pt x="182" y="63"/>
                    <a:pt x="180" y="61"/>
                  </a:cubicBezTo>
                  <a:cubicBezTo>
                    <a:pt x="178" y="59"/>
                    <a:pt x="177" y="57"/>
                    <a:pt x="178" y="56"/>
                  </a:cubicBezTo>
                  <a:cubicBezTo>
                    <a:pt x="178" y="54"/>
                    <a:pt x="178" y="53"/>
                    <a:pt x="179" y="51"/>
                  </a:cubicBezTo>
                  <a:cubicBezTo>
                    <a:pt x="180" y="49"/>
                    <a:pt x="179" y="48"/>
                    <a:pt x="178" y="47"/>
                  </a:cubicBezTo>
                  <a:cubicBezTo>
                    <a:pt x="178" y="45"/>
                    <a:pt x="172" y="44"/>
                    <a:pt x="175" y="42"/>
                  </a:cubicBezTo>
                  <a:cubicBezTo>
                    <a:pt x="178" y="41"/>
                    <a:pt x="178" y="34"/>
                    <a:pt x="176" y="33"/>
                  </a:cubicBezTo>
                  <a:cubicBezTo>
                    <a:pt x="173" y="31"/>
                    <a:pt x="174" y="31"/>
                    <a:pt x="174" y="31"/>
                  </a:cubicBezTo>
                  <a:cubicBezTo>
                    <a:pt x="174" y="31"/>
                    <a:pt x="175" y="25"/>
                    <a:pt x="172" y="25"/>
                  </a:cubicBezTo>
                  <a:cubicBezTo>
                    <a:pt x="174" y="23"/>
                    <a:pt x="171" y="18"/>
                    <a:pt x="169" y="17"/>
                  </a:cubicBezTo>
                  <a:cubicBezTo>
                    <a:pt x="168" y="12"/>
                    <a:pt x="162" y="10"/>
                    <a:pt x="158" y="9"/>
                  </a:cubicBezTo>
                  <a:cubicBezTo>
                    <a:pt x="152" y="4"/>
                    <a:pt x="144" y="2"/>
                    <a:pt x="138" y="6"/>
                  </a:cubicBezTo>
                  <a:cubicBezTo>
                    <a:pt x="131" y="4"/>
                    <a:pt x="126" y="0"/>
                    <a:pt x="117" y="7"/>
                  </a:cubicBezTo>
                  <a:cubicBezTo>
                    <a:pt x="113" y="8"/>
                    <a:pt x="111" y="7"/>
                    <a:pt x="108" y="9"/>
                  </a:cubicBezTo>
                  <a:cubicBezTo>
                    <a:pt x="105" y="10"/>
                    <a:pt x="104" y="10"/>
                    <a:pt x="104" y="10"/>
                  </a:cubicBezTo>
                  <a:cubicBezTo>
                    <a:pt x="104" y="10"/>
                    <a:pt x="99" y="11"/>
                    <a:pt x="97" y="14"/>
                  </a:cubicBezTo>
                  <a:cubicBezTo>
                    <a:pt x="95" y="17"/>
                    <a:pt x="92" y="19"/>
                    <a:pt x="84" y="27"/>
                  </a:cubicBezTo>
                  <a:cubicBezTo>
                    <a:pt x="76" y="34"/>
                    <a:pt x="72" y="41"/>
                    <a:pt x="70" y="54"/>
                  </a:cubicBezTo>
                  <a:cubicBezTo>
                    <a:pt x="67" y="66"/>
                    <a:pt x="64" y="71"/>
                    <a:pt x="68" y="80"/>
                  </a:cubicBezTo>
                  <a:cubicBezTo>
                    <a:pt x="67" y="89"/>
                    <a:pt x="69" y="95"/>
                    <a:pt x="71" y="98"/>
                  </a:cubicBezTo>
                  <a:cubicBezTo>
                    <a:pt x="70" y="103"/>
                    <a:pt x="73" y="109"/>
                    <a:pt x="75" y="113"/>
                  </a:cubicBezTo>
                  <a:cubicBezTo>
                    <a:pt x="76" y="114"/>
                    <a:pt x="76" y="114"/>
                    <a:pt x="76" y="114"/>
                  </a:cubicBezTo>
                  <a:cubicBezTo>
                    <a:pt x="77" y="117"/>
                    <a:pt x="78" y="118"/>
                    <a:pt x="80" y="120"/>
                  </a:cubicBezTo>
                  <a:cubicBezTo>
                    <a:pt x="81" y="123"/>
                    <a:pt x="82" y="131"/>
                    <a:pt x="85" y="136"/>
                  </a:cubicBezTo>
                  <a:cubicBezTo>
                    <a:pt x="87" y="139"/>
                    <a:pt x="91" y="140"/>
                    <a:pt x="93" y="141"/>
                  </a:cubicBezTo>
                  <a:cubicBezTo>
                    <a:pt x="93" y="143"/>
                    <a:pt x="93" y="145"/>
                    <a:pt x="93" y="146"/>
                  </a:cubicBezTo>
                  <a:cubicBezTo>
                    <a:pt x="93" y="147"/>
                    <a:pt x="93" y="147"/>
                    <a:pt x="93" y="147"/>
                  </a:cubicBezTo>
                  <a:cubicBezTo>
                    <a:pt x="94" y="151"/>
                    <a:pt x="95" y="158"/>
                    <a:pt x="94" y="165"/>
                  </a:cubicBezTo>
                  <a:cubicBezTo>
                    <a:pt x="89" y="167"/>
                    <a:pt x="82" y="174"/>
                    <a:pt x="78" y="179"/>
                  </a:cubicBezTo>
                  <a:cubicBezTo>
                    <a:pt x="66" y="186"/>
                    <a:pt x="53" y="194"/>
                    <a:pt x="45" y="198"/>
                  </a:cubicBezTo>
                  <a:cubicBezTo>
                    <a:pt x="37" y="203"/>
                    <a:pt x="8" y="220"/>
                    <a:pt x="8" y="220"/>
                  </a:cubicBezTo>
                  <a:cubicBezTo>
                    <a:pt x="8" y="220"/>
                    <a:pt x="0" y="243"/>
                    <a:pt x="1" y="253"/>
                  </a:cubicBezTo>
                  <a:cubicBezTo>
                    <a:pt x="1" y="253"/>
                    <a:pt x="50" y="271"/>
                    <a:pt x="132" y="271"/>
                  </a:cubicBezTo>
                  <a:cubicBezTo>
                    <a:pt x="214" y="271"/>
                    <a:pt x="285" y="253"/>
                    <a:pt x="285" y="253"/>
                  </a:cubicBezTo>
                  <a:cubicBezTo>
                    <a:pt x="285" y="253"/>
                    <a:pt x="277" y="224"/>
                    <a:pt x="272" y="212"/>
                  </a:cubicBezTo>
                  <a:close/>
                  <a:moveTo>
                    <a:pt x="189" y="85"/>
                  </a:moveTo>
                  <a:cubicBezTo>
                    <a:pt x="189" y="85"/>
                    <a:pt x="190" y="85"/>
                    <a:pt x="190" y="85"/>
                  </a:cubicBezTo>
                  <a:cubicBezTo>
                    <a:pt x="190" y="87"/>
                    <a:pt x="190" y="87"/>
                    <a:pt x="190" y="87"/>
                  </a:cubicBezTo>
                  <a:cubicBezTo>
                    <a:pt x="189" y="89"/>
                    <a:pt x="189" y="89"/>
                    <a:pt x="189" y="89"/>
                  </a:cubicBezTo>
                  <a:cubicBezTo>
                    <a:pt x="189" y="89"/>
                    <a:pt x="189" y="89"/>
                    <a:pt x="189" y="89"/>
                  </a:cubicBezTo>
                  <a:cubicBezTo>
                    <a:pt x="188" y="93"/>
                    <a:pt x="187" y="103"/>
                    <a:pt x="186" y="107"/>
                  </a:cubicBezTo>
                  <a:cubicBezTo>
                    <a:pt x="185" y="109"/>
                    <a:pt x="183" y="110"/>
                    <a:pt x="181" y="111"/>
                  </a:cubicBezTo>
                  <a:cubicBezTo>
                    <a:pt x="182" y="106"/>
                    <a:pt x="182" y="101"/>
                    <a:pt x="182" y="97"/>
                  </a:cubicBezTo>
                  <a:cubicBezTo>
                    <a:pt x="182" y="94"/>
                    <a:pt x="182" y="90"/>
                    <a:pt x="181" y="85"/>
                  </a:cubicBezTo>
                  <a:cubicBezTo>
                    <a:pt x="184" y="85"/>
                    <a:pt x="186" y="85"/>
                    <a:pt x="189" y="85"/>
                  </a:cubicBezTo>
                  <a:close/>
                  <a:moveTo>
                    <a:pt x="166" y="92"/>
                  </a:moveTo>
                  <a:cubicBezTo>
                    <a:pt x="166" y="89"/>
                    <a:pt x="173" y="87"/>
                    <a:pt x="179" y="86"/>
                  </a:cubicBezTo>
                  <a:cubicBezTo>
                    <a:pt x="180" y="90"/>
                    <a:pt x="180" y="94"/>
                    <a:pt x="180" y="97"/>
                  </a:cubicBezTo>
                  <a:cubicBezTo>
                    <a:pt x="180" y="101"/>
                    <a:pt x="180" y="107"/>
                    <a:pt x="179" y="112"/>
                  </a:cubicBezTo>
                  <a:cubicBezTo>
                    <a:pt x="178" y="112"/>
                    <a:pt x="177" y="112"/>
                    <a:pt x="175" y="112"/>
                  </a:cubicBezTo>
                  <a:cubicBezTo>
                    <a:pt x="175" y="112"/>
                    <a:pt x="174" y="113"/>
                    <a:pt x="174" y="113"/>
                  </a:cubicBezTo>
                  <a:cubicBezTo>
                    <a:pt x="171" y="113"/>
                    <a:pt x="170" y="112"/>
                    <a:pt x="170" y="111"/>
                  </a:cubicBezTo>
                  <a:cubicBezTo>
                    <a:pt x="169" y="110"/>
                    <a:pt x="169" y="110"/>
                    <a:pt x="169" y="110"/>
                  </a:cubicBezTo>
                  <a:cubicBezTo>
                    <a:pt x="166" y="107"/>
                    <a:pt x="164" y="98"/>
                    <a:pt x="166" y="92"/>
                  </a:cubicBezTo>
                  <a:close/>
                  <a:moveTo>
                    <a:pt x="108" y="80"/>
                  </a:moveTo>
                  <a:cubicBezTo>
                    <a:pt x="112" y="78"/>
                    <a:pt x="108" y="71"/>
                    <a:pt x="106" y="68"/>
                  </a:cubicBezTo>
                  <a:cubicBezTo>
                    <a:pt x="104" y="66"/>
                    <a:pt x="103" y="60"/>
                    <a:pt x="109" y="56"/>
                  </a:cubicBezTo>
                  <a:cubicBezTo>
                    <a:pt x="112" y="56"/>
                    <a:pt x="119" y="55"/>
                    <a:pt x="123" y="52"/>
                  </a:cubicBezTo>
                  <a:cubicBezTo>
                    <a:pt x="127" y="52"/>
                    <a:pt x="147" y="55"/>
                    <a:pt x="149" y="53"/>
                  </a:cubicBezTo>
                  <a:cubicBezTo>
                    <a:pt x="155" y="54"/>
                    <a:pt x="160" y="50"/>
                    <a:pt x="162" y="49"/>
                  </a:cubicBezTo>
                  <a:cubicBezTo>
                    <a:pt x="165" y="49"/>
                    <a:pt x="166" y="48"/>
                    <a:pt x="168" y="48"/>
                  </a:cubicBezTo>
                  <a:cubicBezTo>
                    <a:pt x="168" y="48"/>
                    <a:pt x="170" y="50"/>
                    <a:pt x="171" y="51"/>
                  </a:cubicBezTo>
                  <a:cubicBezTo>
                    <a:pt x="170" y="52"/>
                    <a:pt x="170" y="52"/>
                    <a:pt x="170" y="52"/>
                  </a:cubicBezTo>
                  <a:cubicBezTo>
                    <a:pt x="171" y="55"/>
                    <a:pt x="176" y="69"/>
                    <a:pt x="179" y="82"/>
                  </a:cubicBezTo>
                  <a:cubicBezTo>
                    <a:pt x="172" y="83"/>
                    <a:pt x="165" y="85"/>
                    <a:pt x="162" y="89"/>
                  </a:cubicBezTo>
                  <a:cubicBezTo>
                    <a:pt x="160" y="90"/>
                    <a:pt x="156" y="90"/>
                    <a:pt x="154" y="91"/>
                  </a:cubicBezTo>
                  <a:cubicBezTo>
                    <a:pt x="152" y="89"/>
                    <a:pt x="149" y="88"/>
                    <a:pt x="143" y="88"/>
                  </a:cubicBezTo>
                  <a:cubicBezTo>
                    <a:pt x="132" y="88"/>
                    <a:pt x="116" y="91"/>
                    <a:pt x="110" y="93"/>
                  </a:cubicBezTo>
                  <a:cubicBezTo>
                    <a:pt x="109" y="94"/>
                    <a:pt x="109" y="94"/>
                    <a:pt x="109" y="94"/>
                  </a:cubicBezTo>
                  <a:cubicBezTo>
                    <a:pt x="109" y="94"/>
                    <a:pt x="109" y="94"/>
                    <a:pt x="109" y="94"/>
                  </a:cubicBezTo>
                  <a:cubicBezTo>
                    <a:pt x="105" y="93"/>
                    <a:pt x="100" y="91"/>
                    <a:pt x="97" y="90"/>
                  </a:cubicBezTo>
                  <a:cubicBezTo>
                    <a:pt x="98" y="86"/>
                    <a:pt x="105" y="83"/>
                    <a:pt x="108" y="80"/>
                  </a:cubicBezTo>
                  <a:close/>
                  <a:moveTo>
                    <a:pt x="112" y="99"/>
                  </a:moveTo>
                  <a:cubicBezTo>
                    <a:pt x="113" y="97"/>
                    <a:pt x="113" y="97"/>
                    <a:pt x="113" y="97"/>
                  </a:cubicBezTo>
                  <a:cubicBezTo>
                    <a:pt x="119" y="95"/>
                    <a:pt x="133" y="92"/>
                    <a:pt x="143" y="92"/>
                  </a:cubicBezTo>
                  <a:cubicBezTo>
                    <a:pt x="149" y="92"/>
                    <a:pt x="151" y="93"/>
                    <a:pt x="151" y="93"/>
                  </a:cubicBezTo>
                  <a:cubicBezTo>
                    <a:pt x="153" y="98"/>
                    <a:pt x="147" y="108"/>
                    <a:pt x="142" y="113"/>
                  </a:cubicBezTo>
                  <a:cubicBezTo>
                    <a:pt x="142" y="113"/>
                    <a:pt x="142" y="113"/>
                    <a:pt x="142" y="113"/>
                  </a:cubicBezTo>
                  <a:cubicBezTo>
                    <a:pt x="140" y="115"/>
                    <a:pt x="138" y="117"/>
                    <a:pt x="131" y="118"/>
                  </a:cubicBezTo>
                  <a:cubicBezTo>
                    <a:pt x="127" y="119"/>
                    <a:pt x="124" y="119"/>
                    <a:pt x="122" y="119"/>
                  </a:cubicBezTo>
                  <a:cubicBezTo>
                    <a:pt x="117" y="119"/>
                    <a:pt x="116" y="118"/>
                    <a:pt x="116" y="117"/>
                  </a:cubicBezTo>
                  <a:cubicBezTo>
                    <a:pt x="114" y="115"/>
                    <a:pt x="114" y="106"/>
                    <a:pt x="114" y="101"/>
                  </a:cubicBezTo>
                  <a:cubicBezTo>
                    <a:pt x="114" y="101"/>
                    <a:pt x="114" y="101"/>
                    <a:pt x="114" y="101"/>
                  </a:cubicBezTo>
                  <a:lnTo>
                    <a:pt x="112" y="99"/>
                  </a:lnTo>
                  <a:close/>
                  <a:moveTo>
                    <a:pt x="77" y="113"/>
                  </a:moveTo>
                  <a:cubicBezTo>
                    <a:pt x="77" y="112"/>
                    <a:pt x="77" y="112"/>
                    <a:pt x="77" y="112"/>
                  </a:cubicBezTo>
                  <a:cubicBezTo>
                    <a:pt x="74" y="106"/>
                    <a:pt x="70" y="98"/>
                    <a:pt x="75" y="92"/>
                  </a:cubicBezTo>
                  <a:cubicBezTo>
                    <a:pt x="77" y="90"/>
                    <a:pt x="79" y="89"/>
                    <a:pt x="82" y="89"/>
                  </a:cubicBezTo>
                  <a:cubicBezTo>
                    <a:pt x="85" y="89"/>
                    <a:pt x="89" y="91"/>
                    <a:pt x="91" y="95"/>
                  </a:cubicBezTo>
                  <a:cubicBezTo>
                    <a:pt x="92" y="95"/>
                    <a:pt x="92" y="95"/>
                    <a:pt x="92" y="95"/>
                  </a:cubicBezTo>
                  <a:cubicBezTo>
                    <a:pt x="94" y="99"/>
                    <a:pt x="94" y="107"/>
                    <a:pt x="94" y="107"/>
                  </a:cubicBezTo>
                  <a:cubicBezTo>
                    <a:pt x="99" y="109"/>
                    <a:pt x="99" y="109"/>
                    <a:pt x="99" y="109"/>
                  </a:cubicBezTo>
                  <a:cubicBezTo>
                    <a:pt x="99" y="109"/>
                    <a:pt x="98" y="100"/>
                    <a:pt x="97" y="94"/>
                  </a:cubicBezTo>
                  <a:cubicBezTo>
                    <a:pt x="108" y="99"/>
                    <a:pt x="108" y="99"/>
                    <a:pt x="108" y="99"/>
                  </a:cubicBezTo>
                  <a:cubicBezTo>
                    <a:pt x="108" y="101"/>
                    <a:pt x="108" y="101"/>
                    <a:pt x="108" y="101"/>
                  </a:cubicBezTo>
                  <a:cubicBezTo>
                    <a:pt x="110" y="102"/>
                    <a:pt x="110" y="102"/>
                    <a:pt x="110" y="102"/>
                  </a:cubicBezTo>
                  <a:cubicBezTo>
                    <a:pt x="110" y="106"/>
                    <a:pt x="110" y="115"/>
                    <a:pt x="112" y="119"/>
                  </a:cubicBezTo>
                  <a:cubicBezTo>
                    <a:pt x="114" y="122"/>
                    <a:pt x="117" y="123"/>
                    <a:pt x="122" y="123"/>
                  </a:cubicBezTo>
                  <a:cubicBezTo>
                    <a:pt x="124" y="123"/>
                    <a:pt x="127" y="123"/>
                    <a:pt x="131" y="122"/>
                  </a:cubicBezTo>
                  <a:cubicBezTo>
                    <a:pt x="140" y="121"/>
                    <a:pt x="142" y="118"/>
                    <a:pt x="144" y="116"/>
                  </a:cubicBezTo>
                  <a:cubicBezTo>
                    <a:pt x="145" y="116"/>
                    <a:pt x="145" y="116"/>
                    <a:pt x="145" y="116"/>
                  </a:cubicBezTo>
                  <a:cubicBezTo>
                    <a:pt x="150" y="111"/>
                    <a:pt x="155" y="103"/>
                    <a:pt x="155" y="96"/>
                  </a:cubicBezTo>
                  <a:cubicBezTo>
                    <a:pt x="157" y="96"/>
                    <a:pt x="159" y="95"/>
                    <a:pt x="161" y="95"/>
                  </a:cubicBezTo>
                  <a:cubicBezTo>
                    <a:pt x="161" y="102"/>
                    <a:pt x="164" y="109"/>
                    <a:pt x="166" y="113"/>
                  </a:cubicBezTo>
                  <a:cubicBezTo>
                    <a:pt x="167" y="113"/>
                    <a:pt x="167" y="113"/>
                    <a:pt x="167" y="113"/>
                  </a:cubicBezTo>
                  <a:cubicBezTo>
                    <a:pt x="168" y="114"/>
                    <a:pt x="169" y="116"/>
                    <a:pt x="174" y="116"/>
                  </a:cubicBezTo>
                  <a:cubicBezTo>
                    <a:pt x="174" y="116"/>
                    <a:pt x="175" y="116"/>
                    <a:pt x="176" y="116"/>
                  </a:cubicBezTo>
                  <a:cubicBezTo>
                    <a:pt x="177" y="116"/>
                    <a:pt x="178" y="116"/>
                    <a:pt x="178" y="116"/>
                  </a:cubicBezTo>
                  <a:cubicBezTo>
                    <a:pt x="177" y="124"/>
                    <a:pt x="176" y="131"/>
                    <a:pt x="175" y="134"/>
                  </a:cubicBezTo>
                  <a:cubicBezTo>
                    <a:pt x="173" y="141"/>
                    <a:pt x="172" y="146"/>
                    <a:pt x="171" y="151"/>
                  </a:cubicBezTo>
                  <a:cubicBezTo>
                    <a:pt x="170" y="157"/>
                    <a:pt x="168" y="161"/>
                    <a:pt x="167" y="167"/>
                  </a:cubicBezTo>
                  <a:cubicBezTo>
                    <a:pt x="166" y="169"/>
                    <a:pt x="153" y="172"/>
                    <a:pt x="148" y="171"/>
                  </a:cubicBezTo>
                  <a:cubicBezTo>
                    <a:pt x="142" y="169"/>
                    <a:pt x="136" y="166"/>
                    <a:pt x="132" y="164"/>
                  </a:cubicBezTo>
                  <a:cubicBezTo>
                    <a:pt x="127" y="161"/>
                    <a:pt x="124" y="159"/>
                    <a:pt x="120" y="157"/>
                  </a:cubicBezTo>
                  <a:cubicBezTo>
                    <a:pt x="108" y="151"/>
                    <a:pt x="103" y="148"/>
                    <a:pt x="97" y="117"/>
                  </a:cubicBezTo>
                  <a:cubicBezTo>
                    <a:pt x="95" y="117"/>
                    <a:pt x="95" y="117"/>
                    <a:pt x="95" y="117"/>
                  </a:cubicBezTo>
                  <a:cubicBezTo>
                    <a:pt x="95" y="117"/>
                    <a:pt x="95" y="118"/>
                    <a:pt x="95" y="119"/>
                  </a:cubicBezTo>
                  <a:cubicBezTo>
                    <a:pt x="94" y="120"/>
                    <a:pt x="92" y="122"/>
                    <a:pt x="89" y="121"/>
                  </a:cubicBezTo>
                  <a:cubicBezTo>
                    <a:pt x="88" y="121"/>
                    <a:pt x="88" y="121"/>
                    <a:pt x="88" y="121"/>
                  </a:cubicBezTo>
                  <a:cubicBezTo>
                    <a:pt x="85" y="120"/>
                    <a:pt x="80" y="118"/>
                    <a:pt x="77" y="113"/>
                  </a:cubicBezTo>
                  <a:close/>
                  <a:moveTo>
                    <a:pt x="131" y="243"/>
                  </a:moveTo>
                  <a:cubicBezTo>
                    <a:pt x="96" y="217"/>
                    <a:pt x="89" y="208"/>
                    <a:pt x="88" y="200"/>
                  </a:cubicBezTo>
                  <a:cubicBezTo>
                    <a:pt x="87" y="194"/>
                    <a:pt x="90" y="182"/>
                    <a:pt x="92" y="175"/>
                  </a:cubicBezTo>
                  <a:cubicBezTo>
                    <a:pt x="93" y="176"/>
                    <a:pt x="93" y="176"/>
                    <a:pt x="93" y="176"/>
                  </a:cubicBezTo>
                  <a:cubicBezTo>
                    <a:pt x="98" y="165"/>
                    <a:pt x="96" y="154"/>
                    <a:pt x="95" y="147"/>
                  </a:cubicBezTo>
                  <a:cubicBezTo>
                    <a:pt x="95" y="146"/>
                    <a:pt x="95" y="146"/>
                    <a:pt x="95" y="146"/>
                  </a:cubicBezTo>
                  <a:cubicBezTo>
                    <a:pt x="94" y="140"/>
                    <a:pt x="92" y="126"/>
                    <a:pt x="92" y="123"/>
                  </a:cubicBezTo>
                  <a:cubicBezTo>
                    <a:pt x="93" y="123"/>
                    <a:pt x="95" y="122"/>
                    <a:pt x="96" y="121"/>
                  </a:cubicBezTo>
                  <a:cubicBezTo>
                    <a:pt x="101" y="149"/>
                    <a:pt x="107" y="152"/>
                    <a:pt x="119" y="159"/>
                  </a:cubicBezTo>
                  <a:cubicBezTo>
                    <a:pt x="123" y="160"/>
                    <a:pt x="126" y="162"/>
                    <a:pt x="131" y="165"/>
                  </a:cubicBezTo>
                  <a:cubicBezTo>
                    <a:pt x="135" y="168"/>
                    <a:pt x="141" y="171"/>
                    <a:pt x="147" y="173"/>
                  </a:cubicBezTo>
                  <a:cubicBezTo>
                    <a:pt x="148" y="173"/>
                    <a:pt x="150" y="173"/>
                    <a:pt x="151" y="173"/>
                  </a:cubicBezTo>
                  <a:cubicBezTo>
                    <a:pt x="158" y="173"/>
                    <a:pt x="167" y="170"/>
                    <a:pt x="169" y="167"/>
                  </a:cubicBezTo>
                  <a:cubicBezTo>
                    <a:pt x="169" y="167"/>
                    <a:pt x="169" y="166"/>
                    <a:pt x="169" y="166"/>
                  </a:cubicBezTo>
                  <a:cubicBezTo>
                    <a:pt x="169" y="173"/>
                    <a:pt x="169" y="186"/>
                    <a:pt x="170" y="195"/>
                  </a:cubicBezTo>
                  <a:cubicBezTo>
                    <a:pt x="172" y="207"/>
                    <a:pt x="151" y="237"/>
                    <a:pt x="131" y="243"/>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Freeform: Shape 9"/>
            <p:cNvSpPr>
              <a:spLocks/>
            </p:cNvSpPr>
            <p:nvPr/>
          </p:nvSpPr>
          <p:spPr bwMode="auto">
            <a:xfrm>
              <a:off x="4175993" y="1194597"/>
              <a:ext cx="815775" cy="821818"/>
            </a:xfrm>
            <a:custGeom>
              <a:avLst/>
              <a:gdLst/>
              <a:ahLst/>
              <a:cxnLst>
                <a:cxn ang="0">
                  <a:pos x="100" y="177"/>
                </a:cxn>
                <a:cxn ang="0">
                  <a:pos x="102" y="180"/>
                </a:cxn>
                <a:cxn ang="0">
                  <a:pos x="188" y="172"/>
                </a:cxn>
                <a:cxn ang="0">
                  <a:pos x="177" y="207"/>
                </a:cxn>
                <a:cxn ang="0">
                  <a:pos x="139" y="183"/>
                </a:cxn>
                <a:cxn ang="0">
                  <a:pos x="138" y="177"/>
                </a:cxn>
                <a:cxn ang="0">
                  <a:pos x="144" y="179"/>
                </a:cxn>
                <a:cxn ang="0">
                  <a:pos x="162" y="182"/>
                </a:cxn>
                <a:cxn ang="0">
                  <a:pos x="166" y="182"/>
                </a:cxn>
                <a:cxn ang="0">
                  <a:pos x="172" y="182"/>
                </a:cxn>
                <a:cxn ang="0">
                  <a:pos x="101" y="133"/>
                </a:cxn>
                <a:cxn ang="0">
                  <a:pos x="148" y="103"/>
                </a:cxn>
                <a:cxn ang="0">
                  <a:pos x="183" y="132"/>
                </a:cxn>
                <a:cxn ang="0">
                  <a:pos x="185" y="157"/>
                </a:cxn>
                <a:cxn ang="0">
                  <a:pos x="173" y="151"/>
                </a:cxn>
                <a:cxn ang="0">
                  <a:pos x="148" y="175"/>
                </a:cxn>
                <a:cxn ang="0">
                  <a:pos x="143" y="177"/>
                </a:cxn>
                <a:cxn ang="0">
                  <a:pos x="113" y="151"/>
                </a:cxn>
                <a:cxn ang="0">
                  <a:pos x="99" y="169"/>
                </a:cxn>
                <a:cxn ang="0">
                  <a:pos x="99" y="163"/>
                </a:cxn>
                <a:cxn ang="0">
                  <a:pos x="107" y="121"/>
                </a:cxn>
                <a:cxn ang="0">
                  <a:pos x="142" y="42"/>
                </a:cxn>
                <a:cxn ang="0">
                  <a:pos x="176" y="117"/>
                </a:cxn>
                <a:cxn ang="0">
                  <a:pos x="148" y="101"/>
                </a:cxn>
                <a:cxn ang="0">
                  <a:pos x="107" y="121"/>
                </a:cxn>
                <a:cxn ang="0">
                  <a:pos x="0" y="17"/>
                </a:cxn>
                <a:cxn ang="0">
                  <a:pos x="86" y="89"/>
                </a:cxn>
                <a:cxn ang="0">
                  <a:pos x="71" y="103"/>
                </a:cxn>
                <a:cxn ang="0">
                  <a:pos x="105" y="123"/>
                </a:cxn>
                <a:cxn ang="0">
                  <a:pos x="99" y="132"/>
                </a:cxn>
                <a:cxn ang="0">
                  <a:pos x="90" y="149"/>
                </a:cxn>
                <a:cxn ang="0">
                  <a:pos x="81" y="162"/>
                </a:cxn>
                <a:cxn ang="0">
                  <a:pos x="90" y="242"/>
                </a:cxn>
                <a:cxn ang="0">
                  <a:pos x="150" y="268"/>
                </a:cxn>
                <a:cxn ang="0">
                  <a:pos x="204" y="188"/>
                </a:cxn>
                <a:cxn ang="0">
                  <a:pos x="207" y="138"/>
                </a:cxn>
                <a:cxn ang="0">
                  <a:pos x="204" y="136"/>
                </a:cxn>
                <a:cxn ang="0">
                  <a:pos x="200" y="131"/>
                </a:cxn>
                <a:cxn ang="0">
                  <a:pos x="187" y="137"/>
                </a:cxn>
                <a:cxn ang="0">
                  <a:pos x="178" y="119"/>
                </a:cxn>
                <a:cxn ang="0">
                  <a:pos x="205" y="100"/>
                </a:cxn>
                <a:cxn ang="0">
                  <a:pos x="191" y="88"/>
                </a:cxn>
                <a:cxn ang="0">
                  <a:pos x="266" y="17"/>
                </a:cxn>
              </a:cxnLst>
              <a:rect l="0" t="0" r="r" b="b"/>
              <a:pathLst>
                <a:path w="266" h="268">
                  <a:moveTo>
                    <a:pt x="102" y="180"/>
                  </a:moveTo>
                  <a:cubicBezTo>
                    <a:pt x="102" y="180"/>
                    <a:pt x="101" y="179"/>
                    <a:pt x="100" y="177"/>
                  </a:cubicBezTo>
                  <a:cubicBezTo>
                    <a:pt x="101" y="178"/>
                    <a:pt x="102" y="179"/>
                    <a:pt x="103" y="180"/>
                  </a:cubicBezTo>
                  <a:cubicBezTo>
                    <a:pt x="102" y="180"/>
                    <a:pt x="102" y="180"/>
                    <a:pt x="102" y="180"/>
                  </a:cubicBezTo>
                  <a:moveTo>
                    <a:pt x="172" y="182"/>
                  </a:moveTo>
                  <a:cubicBezTo>
                    <a:pt x="180" y="182"/>
                    <a:pt x="187" y="181"/>
                    <a:pt x="188" y="172"/>
                  </a:cubicBezTo>
                  <a:cubicBezTo>
                    <a:pt x="189" y="182"/>
                    <a:pt x="186" y="194"/>
                    <a:pt x="183" y="196"/>
                  </a:cubicBezTo>
                  <a:cubicBezTo>
                    <a:pt x="183" y="202"/>
                    <a:pt x="177" y="207"/>
                    <a:pt x="177" y="207"/>
                  </a:cubicBezTo>
                  <a:cubicBezTo>
                    <a:pt x="177" y="207"/>
                    <a:pt x="180" y="214"/>
                    <a:pt x="181" y="218"/>
                  </a:cubicBezTo>
                  <a:cubicBezTo>
                    <a:pt x="173" y="204"/>
                    <a:pt x="161" y="191"/>
                    <a:pt x="139" y="183"/>
                  </a:cubicBezTo>
                  <a:cubicBezTo>
                    <a:pt x="137" y="183"/>
                    <a:pt x="135" y="182"/>
                    <a:pt x="133" y="182"/>
                  </a:cubicBezTo>
                  <a:cubicBezTo>
                    <a:pt x="136" y="181"/>
                    <a:pt x="138" y="179"/>
                    <a:pt x="138" y="177"/>
                  </a:cubicBezTo>
                  <a:cubicBezTo>
                    <a:pt x="140" y="178"/>
                    <a:pt x="141" y="179"/>
                    <a:pt x="143" y="179"/>
                  </a:cubicBezTo>
                  <a:cubicBezTo>
                    <a:pt x="143" y="179"/>
                    <a:pt x="144" y="179"/>
                    <a:pt x="144" y="179"/>
                  </a:cubicBezTo>
                  <a:cubicBezTo>
                    <a:pt x="145" y="179"/>
                    <a:pt x="147" y="178"/>
                    <a:pt x="148" y="178"/>
                  </a:cubicBezTo>
                  <a:cubicBezTo>
                    <a:pt x="150" y="181"/>
                    <a:pt x="154" y="182"/>
                    <a:pt x="162" y="182"/>
                  </a:cubicBezTo>
                  <a:cubicBezTo>
                    <a:pt x="162" y="182"/>
                    <a:pt x="163" y="182"/>
                    <a:pt x="164" y="182"/>
                  </a:cubicBezTo>
                  <a:cubicBezTo>
                    <a:pt x="164" y="182"/>
                    <a:pt x="165" y="182"/>
                    <a:pt x="166" y="182"/>
                  </a:cubicBezTo>
                  <a:cubicBezTo>
                    <a:pt x="167" y="182"/>
                    <a:pt x="168" y="182"/>
                    <a:pt x="169" y="182"/>
                  </a:cubicBezTo>
                  <a:cubicBezTo>
                    <a:pt x="170" y="182"/>
                    <a:pt x="171" y="182"/>
                    <a:pt x="172" y="182"/>
                  </a:cubicBezTo>
                  <a:moveTo>
                    <a:pt x="98" y="164"/>
                  </a:moveTo>
                  <a:cubicBezTo>
                    <a:pt x="99" y="154"/>
                    <a:pt x="99" y="138"/>
                    <a:pt x="101" y="133"/>
                  </a:cubicBezTo>
                  <a:cubicBezTo>
                    <a:pt x="108" y="120"/>
                    <a:pt x="125" y="107"/>
                    <a:pt x="131" y="105"/>
                  </a:cubicBezTo>
                  <a:cubicBezTo>
                    <a:pt x="133" y="104"/>
                    <a:pt x="141" y="103"/>
                    <a:pt x="148" y="103"/>
                  </a:cubicBezTo>
                  <a:cubicBezTo>
                    <a:pt x="152" y="103"/>
                    <a:pt x="156" y="103"/>
                    <a:pt x="158" y="104"/>
                  </a:cubicBezTo>
                  <a:cubicBezTo>
                    <a:pt x="167" y="109"/>
                    <a:pt x="182" y="125"/>
                    <a:pt x="183" y="132"/>
                  </a:cubicBezTo>
                  <a:cubicBezTo>
                    <a:pt x="184" y="136"/>
                    <a:pt x="184" y="143"/>
                    <a:pt x="185" y="151"/>
                  </a:cubicBezTo>
                  <a:cubicBezTo>
                    <a:pt x="185" y="153"/>
                    <a:pt x="185" y="155"/>
                    <a:pt x="185" y="157"/>
                  </a:cubicBezTo>
                  <a:cubicBezTo>
                    <a:pt x="182" y="152"/>
                    <a:pt x="178" y="151"/>
                    <a:pt x="174" y="151"/>
                  </a:cubicBezTo>
                  <a:cubicBezTo>
                    <a:pt x="174" y="151"/>
                    <a:pt x="174" y="151"/>
                    <a:pt x="173" y="151"/>
                  </a:cubicBezTo>
                  <a:cubicBezTo>
                    <a:pt x="167" y="151"/>
                    <a:pt x="148" y="154"/>
                    <a:pt x="148" y="175"/>
                  </a:cubicBezTo>
                  <a:cubicBezTo>
                    <a:pt x="148" y="175"/>
                    <a:pt x="148" y="175"/>
                    <a:pt x="148" y="175"/>
                  </a:cubicBezTo>
                  <a:cubicBezTo>
                    <a:pt x="147" y="176"/>
                    <a:pt x="145" y="177"/>
                    <a:pt x="144" y="177"/>
                  </a:cubicBezTo>
                  <a:cubicBezTo>
                    <a:pt x="144" y="177"/>
                    <a:pt x="143" y="177"/>
                    <a:pt x="143" y="177"/>
                  </a:cubicBezTo>
                  <a:cubicBezTo>
                    <a:pt x="141" y="177"/>
                    <a:pt x="140" y="176"/>
                    <a:pt x="139" y="175"/>
                  </a:cubicBezTo>
                  <a:cubicBezTo>
                    <a:pt x="138" y="154"/>
                    <a:pt x="119" y="151"/>
                    <a:pt x="113" y="151"/>
                  </a:cubicBezTo>
                  <a:cubicBezTo>
                    <a:pt x="113" y="151"/>
                    <a:pt x="113" y="151"/>
                    <a:pt x="112" y="151"/>
                  </a:cubicBezTo>
                  <a:cubicBezTo>
                    <a:pt x="107" y="151"/>
                    <a:pt x="98" y="153"/>
                    <a:pt x="99" y="169"/>
                  </a:cubicBezTo>
                  <a:cubicBezTo>
                    <a:pt x="99" y="171"/>
                    <a:pt x="99" y="172"/>
                    <a:pt x="99" y="173"/>
                  </a:cubicBezTo>
                  <a:cubicBezTo>
                    <a:pt x="98" y="170"/>
                    <a:pt x="98" y="166"/>
                    <a:pt x="99" y="163"/>
                  </a:cubicBezTo>
                  <a:cubicBezTo>
                    <a:pt x="98" y="164"/>
                    <a:pt x="98" y="164"/>
                    <a:pt x="98" y="164"/>
                  </a:cubicBezTo>
                  <a:moveTo>
                    <a:pt x="107" y="121"/>
                  </a:moveTo>
                  <a:cubicBezTo>
                    <a:pt x="109" y="79"/>
                    <a:pt x="109" y="79"/>
                    <a:pt x="109" y="79"/>
                  </a:cubicBezTo>
                  <a:cubicBezTo>
                    <a:pt x="142" y="42"/>
                    <a:pt x="142" y="42"/>
                    <a:pt x="142" y="42"/>
                  </a:cubicBezTo>
                  <a:cubicBezTo>
                    <a:pt x="172" y="77"/>
                    <a:pt x="172" y="77"/>
                    <a:pt x="172" y="77"/>
                  </a:cubicBezTo>
                  <a:cubicBezTo>
                    <a:pt x="176" y="117"/>
                    <a:pt x="176" y="117"/>
                    <a:pt x="176" y="117"/>
                  </a:cubicBezTo>
                  <a:cubicBezTo>
                    <a:pt x="171" y="111"/>
                    <a:pt x="164" y="105"/>
                    <a:pt x="159" y="102"/>
                  </a:cubicBezTo>
                  <a:cubicBezTo>
                    <a:pt x="156" y="101"/>
                    <a:pt x="152" y="101"/>
                    <a:pt x="148" y="101"/>
                  </a:cubicBezTo>
                  <a:cubicBezTo>
                    <a:pt x="140" y="101"/>
                    <a:pt x="132" y="102"/>
                    <a:pt x="130" y="103"/>
                  </a:cubicBezTo>
                  <a:cubicBezTo>
                    <a:pt x="125" y="105"/>
                    <a:pt x="115" y="112"/>
                    <a:pt x="107" y="121"/>
                  </a:cubicBezTo>
                  <a:moveTo>
                    <a:pt x="128" y="0"/>
                  </a:moveTo>
                  <a:cubicBezTo>
                    <a:pt x="47" y="0"/>
                    <a:pt x="0" y="17"/>
                    <a:pt x="0" y="17"/>
                  </a:cubicBezTo>
                  <a:cubicBezTo>
                    <a:pt x="0" y="17"/>
                    <a:pt x="6" y="60"/>
                    <a:pt x="17" y="68"/>
                  </a:cubicBezTo>
                  <a:cubicBezTo>
                    <a:pt x="24" y="72"/>
                    <a:pt x="79" y="84"/>
                    <a:pt x="86" y="89"/>
                  </a:cubicBezTo>
                  <a:cubicBezTo>
                    <a:pt x="61" y="104"/>
                    <a:pt x="61" y="104"/>
                    <a:pt x="61" y="104"/>
                  </a:cubicBezTo>
                  <a:cubicBezTo>
                    <a:pt x="64" y="103"/>
                    <a:pt x="67" y="103"/>
                    <a:pt x="71" y="103"/>
                  </a:cubicBezTo>
                  <a:cubicBezTo>
                    <a:pt x="83" y="103"/>
                    <a:pt x="98" y="107"/>
                    <a:pt x="105" y="113"/>
                  </a:cubicBezTo>
                  <a:cubicBezTo>
                    <a:pt x="105" y="123"/>
                    <a:pt x="105" y="123"/>
                    <a:pt x="105" y="123"/>
                  </a:cubicBezTo>
                  <a:cubicBezTo>
                    <a:pt x="102" y="126"/>
                    <a:pt x="100" y="129"/>
                    <a:pt x="99" y="132"/>
                  </a:cubicBezTo>
                  <a:cubicBezTo>
                    <a:pt x="99" y="132"/>
                    <a:pt x="99" y="132"/>
                    <a:pt x="99" y="132"/>
                  </a:cubicBezTo>
                  <a:cubicBezTo>
                    <a:pt x="98" y="134"/>
                    <a:pt x="98" y="138"/>
                    <a:pt x="97" y="144"/>
                  </a:cubicBezTo>
                  <a:cubicBezTo>
                    <a:pt x="95" y="144"/>
                    <a:pt x="92" y="146"/>
                    <a:pt x="90" y="149"/>
                  </a:cubicBezTo>
                  <a:cubicBezTo>
                    <a:pt x="93" y="144"/>
                    <a:pt x="91" y="135"/>
                    <a:pt x="75" y="131"/>
                  </a:cubicBezTo>
                  <a:cubicBezTo>
                    <a:pt x="82" y="136"/>
                    <a:pt x="91" y="140"/>
                    <a:pt x="81" y="162"/>
                  </a:cubicBezTo>
                  <a:cubicBezTo>
                    <a:pt x="71" y="184"/>
                    <a:pt x="70" y="197"/>
                    <a:pt x="74" y="205"/>
                  </a:cubicBezTo>
                  <a:cubicBezTo>
                    <a:pt x="74" y="216"/>
                    <a:pt x="80" y="237"/>
                    <a:pt x="90" y="242"/>
                  </a:cubicBezTo>
                  <a:cubicBezTo>
                    <a:pt x="96" y="256"/>
                    <a:pt x="117" y="268"/>
                    <a:pt x="148" y="268"/>
                  </a:cubicBezTo>
                  <a:cubicBezTo>
                    <a:pt x="148" y="268"/>
                    <a:pt x="149" y="268"/>
                    <a:pt x="150" y="268"/>
                  </a:cubicBezTo>
                  <a:cubicBezTo>
                    <a:pt x="181" y="268"/>
                    <a:pt x="191" y="241"/>
                    <a:pt x="192" y="239"/>
                  </a:cubicBezTo>
                  <a:cubicBezTo>
                    <a:pt x="198" y="238"/>
                    <a:pt x="217" y="219"/>
                    <a:pt x="204" y="188"/>
                  </a:cubicBezTo>
                  <a:cubicBezTo>
                    <a:pt x="211" y="175"/>
                    <a:pt x="206" y="165"/>
                    <a:pt x="197" y="157"/>
                  </a:cubicBezTo>
                  <a:cubicBezTo>
                    <a:pt x="193" y="148"/>
                    <a:pt x="198" y="138"/>
                    <a:pt x="207" y="138"/>
                  </a:cubicBezTo>
                  <a:cubicBezTo>
                    <a:pt x="209" y="138"/>
                    <a:pt x="210" y="138"/>
                    <a:pt x="212" y="139"/>
                  </a:cubicBezTo>
                  <a:cubicBezTo>
                    <a:pt x="210" y="137"/>
                    <a:pt x="207" y="136"/>
                    <a:pt x="204" y="136"/>
                  </a:cubicBezTo>
                  <a:cubicBezTo>
                    <a:pt x="199" y="136"/>
                    <a:pt x="194" y="139"/>
                    <a:pt x="191" y="143"/>
                  </a:cubicBezTo>
                  <a:cubicBezTo>
                    <a:pt x="190" y="137"/>
                    <a:pt x="196" y="132"/>
                    <a:pt x="200" y="131"/>
                  </a:cubicBezTo>
                  <a:cubicBezTo>
                    <a:pt x="199" y="131"/>
                    <a:pt x="199" y="131"/>
                    <a:pt x="198" y="131"/>
                  </a:cubicBezTo>
                  <a:cubicBezTo>
                    <a:pt x="193" y="131"/>
                    <a:pt x="190" y="135"/>
                    <a:pt x="187" y="137"/>
                  </a:cubicBezTo>
                  <a:cubicBezTo>
                    <a:pt x="187" y="134"/>
                    <a:pt x="186" y="132"/>
                    <a:pt x="185" y="131"/>
                  </a:cubicBezTo>
                  <a:cubicBezTo>
                    <a:pt x="185" y="128"/>
                    <a:pt x="182" y="124"/>
                    <a:pt x="178" y="119"/>
                  </a:cubicBezTo>
                  <a:cubicBezTo>
                    <a:pt x="177" y="111"/>
                    <a:pt x="177" y="111"/>
                    <a:pt x="177" y="111"/>
                  </a:cubicBezTo>
                  <a:cubicBezTo>
                    <a:pt x="180" y="106"/>
                    <a:pt x="190" y="100"/>
                    <a:pt x="205" y="100"/>
                  </a:cubicBezTo>
                  <a:cubicBezTo>
                    <a:pt x="207" y="100"/>
                    <a:pt x="209" y="100"/>
                    <a:pt x="212" y="100"/>
                  </a:cubicBezTo>
                  <a:cubicBezTo>
                    <a:pt x="203" y="93"/>
                    <a:pt x="191" y="88"/>
                    <a:pt x="191" y="88"/>
                  </a:cubicBezTo>
                  <a:cubicBezTo>
                    <a:pt x="191" y="88"/>
                    <a:pt x="240" y="69"/>
                    <a:pt x="249" y="67"/>
                  </a:cubicBezTo>
                  <a:cubicBezTo>
                    <a:pt x="259" y="65"/>
                    <a:pt x="266" y="17"/>
                    <a:pt x="266" y="17"/>
                  </a:cubicBezTo>
                  <a:cubicBezTo>
                    <a:pt x="266" y="17"/>
                    <a:pt x="209" y="0"/>
                    <a:pt x="128" y="0"/>
                  </a:cubicBezTo>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Freeform: Shape 10"/>
            <p:cNvSpPr>
              <a:spLocks/>
            </p:cNvSpPr>
            <p:nvPr/>
          </p:nvSpPr>
          <p:spPr bwMode="auto">
            <a:xfrm>
              <a:off x="5378506" y="2582926"/>
              <a:ext cx="557447" cy="419973"/>
            </a:xfrm>
            <a:custGeom>
              <a:avLst/>
              <a:gdLst/>
              <a:ahLst/>
              <a:cxnLst>
                <a:cxn ang="0">
                  <a:pos x="81" y="118"/>
                </a:cxn>
                <a:cxn ang="0">
                  <a:pos x="75" y="118"/>
                </a:cxn>
                <a:cxn ang="0">
                  <a:pos x="54" y="97"/>
                </a:cxn>
                <a:cxn ang="0">
                  <a:pos x="37" y="76"/>
                </a:cxn>
                <a:cxn ang="0">
                  <a:pos x="56" y="90"/>
                </a:cxn>
                <a:cxn ang="0">
                  <a:pos x="19" y="64"/>
                </a:cxn>
                <a:cxn ang="0">
                  <a:pos x="33" y="68"/>
                </a:cxn>
                <a:cxn ang="0">
                  <a:pos x="54" y="51"/>
                </a:cxn>
                <a:cxn ang="0">
                  <a:pos x="112" y="41"/>
                </a:cxn>
                <a:cxn ang="0">
                  <a:pos x="170" y="48"/>
                </a:cxn>
                <a:cxn ang="0">
                  <a:pos x="132" y="34"/>
                </a:cxn>
                <a:cxn ang="0">
                  <a:pos x="172" y="44"/>
                </a:cxn>
                <a:cxn ang="0">
                  <a:pos x="153" y="31"/>
                </a:cxn>
                <a:cxn ang="0">
                  <a:pos x="172" y="36"/>
                </a:cxn>
                <a:cxn ang="0">
                  <a:pos x="149" y="26"/>
                </a:cxn>
                <a:cxn ang="0">
                  <a:pos x="174" y="30"/>
                </a:cxn>
                <a:cxn ang="0">
                  <a:pos x="154" y="22"/>
                </a:cxn>
                <a:cxn ang="0">
                  <a:pos x="180" y="29"/>
                </a:cxn>
                <a:cxn ang="0">
                  <a:pos x="155" y="17"/>
                </a:cxn>
                <a:cxn ang="0">
                  <a:pos x="171" y="18"/>
                </a:cxn>
                <a:cxn ang="0">
                  <a:pos x="63" y="9"/>
                </a:cxn>
                <a:cxn ang="0">
                  <a:pos x="12" y="38"/>
                </a:cxn>
                <a:cxn ang="0">
                  <a:pos x="8" y="61"/>
                </a:cxn>
                <a:cxn ang="0">
                  <a:pos x="7" y="92"/>
                </a:cxn>
                <a:cxn ang="0">
                  <a:pos x="40" y="125"/>
                </a:cxn>
                <a:cxn ang="0">
                  <a:pos x="111" y="135"/>
                </a:cxn>
                <a:cxn ang="0">
                  <a:pos x="161" y="126"/>
                </a:cxn>
                <a:cxn ang="0">
                  <a:pos x="156" y="98"/>
                </a:cxn>
                <a:cxn ang="0">
                  <a:pos x="169" y="100"/>
                </a:cxn>
                <a:cxn ang="0">
                  <a:pos x="153" y="93"/>
                </a:cxn>
                <a:cxn ang="0">
                  <a:pos x="170" y="94"/>
                </a:cxn>
                <a:cxn ang="0">
                  <a:pos x="150" y="90"/>
                </a:cxn>
                <a:cxn ang="0">
                  <a:pos x="164" y="84"/>
                </a:cxn>
                <a:cxn ang="0">
                  <a:pos x="144" y="85"/>
                </a:cxn>
                <a:cxn ang="0">
                  <a:pos x="142" y="99"/>
                </a:cxn>
                <a:cxn ang="0">
                  <a:pos x="138" y="102"/>
                </a:cxn>
                <a:cxn ang="0">
                  <a:pos x="118" y="112"/>
                </a:cxn>
                <a:cxn ang="0">
                  <a:pos x="99" y="118"/>
                </a:cxn>
                <a:cxn ang="0">
                  <a:pos x="81" y="118"/>
                </a:cxn>
              </a:cxnLst>
              <a:rect l="0" t="0" r="r" b="b"/>
              <a:pathLst>
                <a:path w="182" h="137">
                  <a:moveTo>
                    <a:pt x="81" y="118"/>
                  </a:moveTo>
                  <a:cubicBezTo>
                    <a:pt x="80" y="117"/>
                    <a:pt x="77" y="118"/>
                    <a:pt x="75" y="118"/>
                  </a:cubicBezTo>
                  <a:cubicBezTo>
                    <a:pt x="67" y="115"/>
                    <a:pt x="58" y="105"/>
                    <a:pt x="54" y="97"/>
                  </a:cubicBezTo>
                  <a:cubicBezTo>
                    <a:pt x="49" y="88"/>
                    <a:pt x="43" y="82"/>
                    <a:pt x="37" y="76"/>
                  </a:cubicBezTo>
                  <a:cubicBezTo>
                    <a:pt x="43" y="78"/>
                    <a:pt x="50" y="84"/>
                    <a:pt x="56" y="90"/>
                  </a:cubicBezTo>
                  <a:cubicBezTo>
                    <a:pt x="42" y="73"/>
                    <a:pt x="31" y="67"/>
                    <a:pt x="19" y="64"/>
                  </a:cubicBezTo>
                  <a:cubicBezTo>
                    <a:pt x="22" y="64"/>
                    <a:pt x="33" y="68"/>
                    <a:pt x="33" y="68"/>
                  </a:cubicBezTo>
                  <a:cubicBezTo>
                    <a:pt x="39" y="60"/>
                    <a:pt x="46" y="55"/>
                    <a:pt x="54" y="51"/>
                  </a:cubicBezTo>
                  <a:cubicBezTo>
                    <a:pt x="83" y="36"/>
                    <a:pt x="112" y="41"/>
                    <a:pt x="112" y="41"/>
                  </a:cubicBezTo>
                  <a:cubicBezTo>
                    <a:pt x="134" y="38"/>
                    <a:pt x="157" y="43"/>
                    <a:pt x="170" y="48"/>
                  </a:cubicBezTo>
                  <a:cubicBezTo>
                    <a:pt x="167" y="45"/>
                    <a:pt x="158" y="40"/>
                    <a:pt x="132" y="34"/>
                  </a:cubicBezTo>
                  <a:cubicBezTo>
                    <a:pt x="143" y="33"/>
                    <a:pt x="165" y="39"/>
                    <a:pt x="172" y="44"/>
                  </a:cubicBezTo>
                  <a:cubicBezTo>
                    <a:pt x="169" y="41"/>
                    <a:pt x="168" y="37"/>
                    <a:pt x="153" y="31"/>
                  </a:cubicBezTo>
                  <a:cubicBezTo>
                    <a:pt x="159" y="32"/>
                    <a:pt x="161" y="32"/>
                    <a:pt x="172" y="36"/>
                  </a:cubicBezTo>
                  <a:cubicBezTo>
                    <a:pt x="172" y="36"/>
                    <a:pt x="167" y="33"/>
                    <a:pt x="149" y="26"/>
                  </a:cubicBezTo>
                  <a:cubicBezTo>
                    <a:pt x="149" y="26"/>
                    <a:pt x="162" y="29"/>
                    <a:pt x="174" y="30"/>
                  </a:cubicBezTo>
                  <a:cubicBezTo>
                    <a:pt x="174" y="30"/>
                    <a:pt x="171" y="28"/>
                    <a:pt x="154" y="22"/>
                  </a:cubicBezTo>
                  <a:cubicBezTo>
                    <a:pt x="160" y="21"/>
                    <a:pt x="169" y="22"/>
                    <a:pt x="180" y="29"/>
                  </a:cubicBezTo>
                  <a:cubicBezTo>
                    <a:pt x="172" y="18"/>
                    <a:pt x="166" y="18"/>
                    <a:pt x="155" y="17"/>
                  </a:cubicBezTo>
                  <a:cubicBezTo>
                    <a:pt x="164" y="14"/>
                    <a:pt x="163" y="15"/>
                    <a:pt x="171" y="18"/>
                  </a:cubicBezTo>
                  <a:cubicBezTo>
                    <a:pt x="144" y="0"/>
                    <a:pt x="97" y="2"/>
                    <a:pt x="63" y="9"/>
                  </a:cubicBezTo>
                  <a:cubicBezTo>
                    <a:pt x="28" y="17"/>
                    <a:pt x="18" y="32"/>
                    <a:pt x="12" y="38"/>
                  </a:cubicBezTo>
                  <a:cubicBezTo>
                    <a:pt x="6" y="44"/>
                    <a:pt x="6" y="57"/>
                    <a:pt x="8" y="61"/>
                  </a:cubicBezTo>
                  <a:cubicBezTo>
                    <a:pt x="3" y="63"/>
                    <a:pt x="0" y="77"/>
                    <a:pt x="7" y="92"/>
                  </a:cubicBezTo>
                  <a:cubicBezTo>
                    <a:pt x="14" y="107"/>
                    <a:pt x="31" y="121"/>
                    <a:pt x="40" y="125"/>
                  </a:cubicBezTo>
                  <a:cubicBezTo>
                    <a:pt x="45" y="129"/>
                    <a:pt x="78" y="137"/>
                    <a:pt x="111" y="135"/>
                  </a:cubicBezTo>
                  <a:cubicBezTo>
                    <a:pt x="135" y="133"/>
                    <a:pt x="148" y="126"/>
                    <a:pt x="161" y="126"/>
                  </a:cubicBezTo>
                  <a:cubicBezTo>
                    <a:pt x="170" y="127"/>
                    <a:pt x="182" y="103"/>
                    <a:pt x="156" y="98"/>
                  </a:cubicBezTo>
                  <a:cubicBezTo>
                    <a:pt x="156" y="98"/>
                    <a:pt x="164" y="98"/>
                    <a:pt x="169" y="100"/>
                  </a:cubicBezTo>
                  <a:cubicBezTo>
                    <a:pt x="165" y="96"/>
                    <a:pt x="153" y="93"/>
                    <a:pt x="153" y="93"/>
                  </a:cubicBezTo>
                  <a:cubicBezTo>
                    <a:pt x="170" y="94"/>
                    <a:pt x="170" y="94"/>
                    <a:pt x="170" y="94"/>
                  </a:cubicBezTo>
                  <a:cubicBezTo>
                    <a:pt x="170" y="94"/>
                    <a:pt x="159" y="89"/>
                    <a:pt x="150" y="90"/>
                  </a:cubicBezTo>
                  <a:cubicBezTo>
                    <a:pt x="152" y="85"/>
                    <a:pt x="162" y="84"/>
                    <a:pt x="164" y="84"/>
                  </a:cubicBezTo>
                  <a:cubicBezTo>
                    <a:pt x="160" y="81"/>
                    <a:pt x="144" y="85"/>
                    <a:pt x="144" y="85"/>
                  </a:cubicBezTo>
                  <a:cubicBezTo>
                    <a:pt x="144" y="89"/>
                    <a:pt x="145" y="95"/>
                    <a:pt x="142" y="99"/>
                  </a:cubicBezTo>
                  <a:cubicBezTo>
                    <a:pt x="140" y="101"/>
                    <a:pt x="139" y="101"/>
                    <a:pt x="138" y="102"/>
                  </a:cubicBezTo>
                  <a:cubicBezTo>
                    <a:pt x="127" y="106"/>
                    <a:pt x="123" y="110"/>
                    <a:pt x="118" y="112"/>
                  </a:cubicBezTo>
                  <a:cubicBezTo>
                    <a:pt x="110" y="115"/>
                    <a:pt x="104" y="117"/>
                    <a:pt x="99" y="118"/>
                  </a:cubicBezTo>
                  <a:cubicBezTo>
                    <a:pt x="95" y="119"/>
                    <a:pt x="81" y="118"/>
                    <a:pt x="81" y="118"/>
                  </a:cubicBezTo>
                  <a:close/>
                </a:path>
              </a:pathLst>
            </a:custGeom>
            <a:solidFill>
              <a:schemeClr val="accent3"/>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Shape 11"/>
            <p:cNvSpPr>
              <a:spLocks/>
            </p:cNvSpPr>
            <p:nvPr/>
          </p:nvSpPr>
          <p:spPr bwMode="auto">
            <a:xfrm>
              <a:off x="5828693" y="2442431"/>
              <a:ext cx="297607" cy="625428"/>
            </a:xfrm>
            <a:custGeom>
              <a:avLst/>
              <a:gdLst/>
              <a:ahLst/>
              <a:cxnLst>
                <a:cxn ang="0">
                  <a:pos x="13" y="171"/>
                </a:cxn>
                <a:cxn ang="0">
                  <a:pos x="30" y="195"/>
                </a:cxn>
                <a:cxn ang="0">
                  <a:pos x="80" y="203"/>
                </a:cxn>
                <a:cxn ang="0">
                  <a:pos x="96" y="104"/>
                </a:cxn>
                <a:cxn ang="0">
                  <a:pos x="80" y="0"/>
                </a:cxn>
                <a:cxn ang="0">
                  <a:pos x="21" y="21"/>
                </a:cxn>
                <a:cxn ang="0">
                  <a:pos x="0" y="74"/>
                </a:cxn>
                <a:cxn ang="0">
                  <a:pos x="25" y="78"/>
                </a:cxn>
                <a:cxn ang="0">
                  <a:pos x="57" y="123"/>
                </a:cxn>
                <a:cxn ang="0">
                  <a:pos x="7" y="148"/>
                </a:cxn>
                <a:cxn ang="0">
                  <a:pos x="13" y="171"/>
                </a:cxn>
              </a:cxnLst>
              <a:rect l="0" t="0" r="r" b="b"/>
              <a:pathLst>
                <a:path w="97" h="204">
                  <a:moveTo>
                    <a:pt x="13" y="171"/>
                  </a:moveTo>
                  <a:cubicBezTo>
                    <a:pt x="16" y="176"/>
                    <a:pt x="18" y="189"/>
                    <a:pt x="30" y="195"/>
                  </a:cubicBezTo>
                  <a:cubicBezTo>
                    <a:pt x="45" y="203"/>
                    <a:pt x="79" y="204"/>
                    <a:pt x="80" y="203"/>
                  </a:cubicBezTo>
                  <a:cubicBezTo>
                    <a:pt x="80" y="203"/>
                    <a:pt x="96" y="153"/>
                    <a:pt x="96" y="104"/>
                  </a:cubicBezTo>
                  <a:cubicBezTo>
                    <a:pt x="97" y="52"/>
                    <a:pt x="80" y="0"/>
                    <a:pt x="80" y="0"/>
                  </a:cubicBezTo>
                  <a:cubicBezTo>
                    <a:pt x="80" y="0"/>
                    <a:pt x="38" y="8"/>
                    <a:pt x="21" y="21"/>
                  </a:cubicBezTo>
                  <a:cubicBezTo>
                    <a:pt x="12" y="27"/>
                    <a:pt x="6" y="63"/>
                    <a:pt x="0" y="74"/>
                  </a:cubicBezTo>
                  <a:cubicBezTo>
                    <a:pt x="0" y="74"/>
                    <a:pt x="13" y="73"/>
                    <a:pt x="25" y="78"/>
                  </a:cubicBezTo>
                  <a:cubicBezTo>
                    <a:pt x="38" y="83"/>
                    <a:pt x="58" y="94"/>
                    <a:pt x="57" y="123"/>
                  </a:cubicBezTo>
                  <a:cubicBezTo>
                    <a:pt x="56" y="151"/>
                    <a:pt x="24" y="149"/>
                    <a:pt x="7" y="148"/>
                  </a:cubicBezTo>
                  <a:cubicBezTo>
                    <a:pt x="7" y="152"/>
                    <a:pt x="13" y="171"/>
                    <a:pt x="13" y="171"/>
                  </a:cubicBezTo>
                  <a:close/>
                </a:path>
              </a:pathLst>
            </a:custGeom>
            <a:solidFill>
              <a:schemeClr val="accent3"/>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Freeform: Shape 12"/>
            <p:cNvSpPr>
              <a:spLocks/>
            </p:cNvSpPr>
            <p:nvPr/>
          </p:nvSpPr>
          <p:spPr bwMode="auto">
            <a:xfrm>
              <a:off x="5602088" y="2699249"/>
              <a:ext cx="220561" cy="249266"/>
            </a:xfrm>
            <a:custGeom>
              <a:avLst/>
              <a:gdLst/>
              <a:ahLst/>
              <a:cxnLst>
                <a:cxn ang="0">
                  <a:pos x="18" y="81"/>
                </a:cxn>
                <a:cxn ang="0">
                  <a:pos x="9" y="81"/>
                </a:cxn>
                <a:cxn ang="0">
                  <a:pos x="4" y="81"/>
                </a:cxn>
                <a:cxn ang="0">
                  <a:pos x="1" y="81"/>
                </a:cxn>
                <a:cxn ang="0">
                  <a:pos x="0" y="79"/>
                </a:cxn>
                <a:cxn ang="0">
                  <a:pos x="4" y="79"/>
                </a:cxn>
                <a:cxn ang="0">
                  <a:pos x="10" y="79"/>
                </a:cxn>
                <a:cxn ang="0">
                  <a:pos x="34" y="77"/>
                </a:cxn>
                <a:cxn ang="0">
                  <a:pos x="52" y="69"/>
                </a:cxn>
                <a:cxn ang="0">
                  <a:pos x="61" y="65"/>
                </a:cxn>
                <a:cxn ang="0">
                  <a:pos x="61" y="65"/>
                </a:cxn>
                <a:cxn ang="0">
                  <a:pos x="70" y="53"/>
                </a:cxn>
                <a:cxn ang="0">
                  <a:pos x="62" y="24"/>
                </a:cxn>
                <a:cxn ang="0">
                  <a:pos x="41" y="4"/>
                </a:cxn>
                <a:cxn ang="0">
                  <a:pos x="31" y="2"/>
                </a:cxn>
                <a:cxn ang="0">
                  <a:pos x="31" y="0"/>
                </a:cxn>
                <a:cxn ang="0">
                  <a:pos x="41" y="2"/>
                </a:cxn>
                <a:cxn ang="0">
                  <a:pos x="64" y="23"/>
                </a:cxn>
                <a:cxn ang="0">
                  <a:pos x="72" y="53"/>
                </a:cxn>
                <a:cxn ang="0">
                  <a:pos x="62" y="66"/>
                </a:cxn>
                <a:cxn ang="0">
                  <a:pos x="61" y="66"/>
                </a:cxn>
                <a:cxn ang="0">
                  <a:pos x="53" y="71"/>
                </a:cxn>
                <a:cxn ang="0">
                  <a:pos x="34" y="79"/>
                </a:cxn>
                <a:cxn ang="0">
                  <a:pos x="18" y="81"/>
                </a:cxn>
              </a:cxnLst>
              <a:rect l="0" t="0" r="r" b="b"/>
              <a:pathLst>
                <a:path w="72" h="81">
                  <a:moveTo>
                    <a:pt x="18" y="81"/>
                  </a:moveTo>
                  <a:cubicBezTo>
                    <a:pt x="14" y="81"/>
                    <a:pt x="11" y="81"/>
                    <a:pt x="9" y="81"/>
                  </a:cubicBezTo>
                  <a:cubicBezTo>
                    <a:pt x="8" y="80"/>
                    <a:pt x="6" y="80"/>
                    <a:pt x="4" y="81"/>
                  </a:cubicBezTo>
                  <a:cubicBezTo>
                    <a:pt x="3" y="81"/>
                    <a:pt x="2" y="81"/>
                    <a:pt x="1" y="81"/>
                  </a:cubicBezTo>
                  <a:cubicBezTo>
                    <a:pt x="0" y="79"/>
                    <a:pt x="0" y="79"/>
                    <a:pt x="0" y="79"/>
                  </a:cubicBezTo>
                  <a:cubicBezTo>
                    <a:pt x="2" y="79"/>
                    <a:pt x="3" y="79"/>
                    <a:pt x="4" y="79"/>
                  </a:cubicBezTo>
                  <a:cubicBezTo>
                    <a:pt x="6" y="79"/>
                    <a:pt x="8" y="78"/>
                    <a:pt x="10" y="79"/>
                  </a:cubicBezTo>
                  <a:cubicBezTo>
                    <a:pt x="12" y="80"/>
                    <a:pt x="23" y="81"/>
                    <a:pt x="34" y="77"/>
                  </a:cubicBezTo>
                  <a:cubicBezTo>
                    <a:pt x="41" y="75"/>
                    <a:pt x="46" y="72"/>
                    <a:pt x="52" y="69"/>
                  </a:cubicBezTo>
                  <a:cubicBezTo>
                    <a:pt x="55" y="67"/>
                    <a:pt x="58" y="66"/>
                    <a:pt x="61" y="65"/>
                  </a:cubicBezTo>
                  <a:cubicBezTo>
                    <a:pt x="61" y="65"/>
                    <a:pt x="61" y="65"/>
                    <a:pt x="61" y="65"/>
                  </a:cubicBezTo>
                  <a:cubicBezTo>
                    <a:pt x="69" y="61"/>
                    <a:pt x="70" y="60"/>
                    <a:pt x="70" y="53"/>
                  </a:cubicBezTo>
                  <a:cubicBezTo>
                    <a:pt x="70" y="43"/>
                    <a:pt x="67" y="32"/>
                    <a:pt x="62" y="24"/>
                  </a:cubicBezTo>
                  <a:cubicBezTo>
                    <a:pt x="55" y="12"/>
                    <a:pt x="48" y="5"/>
                    <a:pt x="41" y="4"/>
                  </a:cubicBezTo>
                  <a:cubicBezTo>
                    <a:pt x="35" y="3"/>
                    <a:pt x="31" y="2"/>
                    <a:pt x="31" y="2"/>
                  </a:cubicBezTo>
                  <a:cubicBezTo>
                    <a:pt x="31" y="0"/>
                    <a:pt x="31" y="0"/>
                    <a:pt x="31" y="0"/>
                  </a:cubicBezTo>
                  <a:cubicBezTo>
                    <a:pt x="31" y="0"/>
                    <a:pt x="36" y="1"/>
                    <a:pt x="41" y="2"/>
                  </a:cubicBezTo>
                  <a:cubicBezTo>
                    <a:pt x="49" y="3"/>
                    <a:pt x="56" y="10"/>
                    <a:pt x="64" y="23"/>
                  </a:cubicBezTo>
                  <a:cubicBezTo>
                    <a:pt x="69" y="32"/>
                    <a:pt x="72" y="43"/>
                    <a:pt x="72" y="53"/>
                  </a:cubicBezTo>
                  <a:cubicBezTo>
                    <a:pt x="72" y="62"/>
                    <a:pt x="69" y="63"/>
                    <a:pt x="62" y="66"/>
                  </a:cubicBezTo>
                  <a:cubicBezTo>
                    <a:pt x="61" y="66"/>
                    <a:pt x="61" y="66"/>
                    <a:pt x="61" y="66"/>
                  </a:cubicBezTo>
                  <a:cubicBezTo>
                    <a:pt x="59" y="68"/>
                    <a:pt x="56" y="69"/>
                    <a:pt x="53" y="71"/>
                  </a:cubicBezTo>
                  <a:cubicBezTo>
                    <a:pt x="47" y="73"/>
                    <a:pt x="41" y="77"/>
                    <a:pt x="34" y="79"/>
                  </a:cubicBezTo>
                  <a:cubicBezTo>
                    <a:pt x="29" y="81"/>
                    <a:pt x="23" y="81"/>
                    <a:pt x="18" y="81"/>
                  </a:cubicBezTo>
                  <a:close/>
                </a:path>
              </a:pathLst>
            </a:custGeom>
            <a:solidFill>
              <a:schemeClr val="accent3"/>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Shape 13"/>
            <p:cNvSpPr>
              <a:spLocks/>
            </p:cNvSpPr>
            <p:nvPr/>
          </p:nvSpPr>
          <p:spPr bwMode="auto">
            <a:xfrm>
              <a:off x="5372463" y="2001308"/>
              <a:ext cx="131431" cy="131431"/>
            </a:xfrm>
            <a:custGeom>
              <a:avLst/>
              <a:gdLst/>
              <a:ahLst/>
              <a:cxnLst>
                <a:cxn ang="0">
                  <a:pos x="28" y="43"/>
                </a:cxn>
                <a:cxn ang="0">
                  <a:pos x="27" y="43"/>
                </a:cxn>
                <a:cxn ang="0">
                  <a:pos x="3" y="10"/>
                </a:cxn>
                <a:cxn ang="0">
                  <a:pos x="21" y="0"/>
                </a:cxn>
                <a:cxn ang="0">
                  <a:pos x="23" y="1"/>
                </a:cxn>
                <a:cxn ang="0">
                  <a:pos x="23" y="1"/>
                </a:cxn>
                <a:cxn ang="0">
                  <a:pos x="34" y="7"/>
                </a:cxn>
                <a:cxn ang="0">
                  <a:pos x="42" y="23"/>
                </a:cxn>
                <a:cxn ang="0">
                  <a:pos x="33" y="36"/>
                </a:cxn>
                <a:cxn ang="0">
                  <a:pos x="33" y="39"/>
                </a:cxn>
                <a:cxn ang="0">
                  <a:pos x="28" y="43"/>
                </a:cxn>
                <a:cxn ang="0">
                  <a:pos x="21" y="4"/>
                </a:cxn>
                <a:cxn ang="0">
                  <a:pos x="7" y="11"/>
                </a:cxn>
                <a:cxn ang="0">
                  <a:pos x="28" y="38"/>
                </a:cxn>
                <a:cxn ang="0">
                  <a:pos x="29" y="37"/>
                </a:cxn>
                <a:cxn ang="0">
                  <a:pos x="29" y="35"/>
                </a:cxn>
                <a:cxn ang="0">
                  <a:pos x="30" y="34"/>
                </a:cxn>
                <a:cxn ang="0">
                  <a:pos x="38" y="22"/>
                </a:cxn>
                <a:cxn ang="0">
                  <a:pos x="31" y="9"/>
                </a:cxn>
                <a:cxn ang="0">
                  <a:pos x="23" y="5"/>
                </a:cxn>
                <a:cxn ang="0">
                  <a:pos x="22" y="4"/>
                </a:cxn>
                <a:cxn ang="0">
                  <a:pos x="21" y="4"/>
                </a:cxn>
              </a:cxnLst>
              <a:rect l="0" t="0" r="r" b="b"/>
              <a:pathLst>
                <a:path w="43" h="43">
                  <a:moveTo>
                    <a:pt x="28" y="43"/>
                  </a:moveTo>
                  <a:cubicBezTo>
                    <a:pt x="27" y="43"/>
                    <a:pt x="27" y="43"/>
                    <a:pt x="27" y="43"/>
                  </a:cubicBezTo>
                  <a:cubicBezTo>
                    <a:pt x="21" y="39"/>
                    <a:pt x="0" y="17"/>
                    <a:pt x="3" y="10"/>
                  </a:cubicBezTo>
                  <a:cubicBezTo>
                    <a:pt x="6" y="4"/>
                    <a:pt x="14" y="0"/>
                    <a:pt x="21" y="0"/>
                  </a:cubicBezTo>
                  <a:cubicBezTo>
                    <a:pt x="21" y="0"/>
                    <a:pt x="22" y="0"/>
                    <a:pt x="23" y="1"/>
                  </a:cubicBezTo>
                  <a:cubicBezTo>
                    <a:pt x="23" y="1"/>
                    <a:pt x="23" y="1"/>
                    <a:pt x="23" y="1"/>
                  </a:cubicBezTo>
                  <a:cubicBezTo>
                    <a:pt x="26" y="1"/>
                    <a:pt x="29" y="1"/>
                    <a:pt x="34" y="7"/>
                  </a:cubicBezTo>
                  <a:cubicBezTo>
                    <a:pt x="40" y="13"/>
                    <a:pt x="43" y="18"/>
                    <a:pt x="42" y="23"/>
                  </a:cubicBezTo>
                  <a:cubicBezTo>
                    <a:pt x="41" y="27"/>
                    <a:pt x="35" y="34"/>
                    <a:pt x="33" y="36"/>
                  </a:cubicBezTo>
                  <a:cubicBezTo>
                    <a:pt x="33" y="39"/>
                    <a:pt x="33" y="39"/>
                    <a:pt x="33" y="39"/>
                  </a:cubicBezTo>
                  <a:lnTo>
                    <a:pt x="28" y="43"/>
                  </a:lnTo>
                  <a:close/>
                  <a:moveTo>
                    <a:pt x="21" y="4"/>
                  </a:moveTo>
                  <a:cubicBezTo>
                    <a:pt x="16" y="4"/>
                    <a:pt x="9" y="6"/>
                    <a:pt x="7" y="11"/>
                  </a:cubicBezTo>
                  <a:cubicBezTo>
                    <a:pt x="5" y="15"/>
                    <a:pt x="20" y="32"/>
                    <a:pt x="28" y="38"/>
                  </a:cubicBezTo>
                  <a:cubicBezTo>
                    <a:pt x="29" y="37"/>
                    <a:pt x="29" y="37"/>
                    <a:pt x="29" y="37"/>
                  </a:cubicBezTo>
                  <a:cubicBezTo>
                    <a:pt x="29" y="35"/>
                    <a:pt x="29" y="35"/>
                    <a:pt x="29" y="35"/>
                  </a:cubicBezTo>
                  <a:cubicBezTo>
                    <a:pt x="30" y="34"/>
                    <a:pt x="30" y="34"/>
                    <a:pt x="30" y="34"/>
                  </a:cubicBezTo>
                  <a:cubicBezTo>
                    <a:pt x="32" y="32"/>
                    <a:pt x="37" y="25"/>
                    <a:pt x="38" y="22"/>
                  </a:cubicBezTo>
                  <a:cubicBezTo>
                    <a:pt x="39" y="18"/>
                    <a:pt x="36" y="14"/>
                    <a:pt x="31" y="9"/>
                  </a:cubicBezTo>
                  <a:cubicBezTo>
                    <a:pt x="27" y="5"/>
                    <a:pt x="25" y="5"/>
                    <a:pt x="23" y="5"/>
                  </a:cubicBezTo>
                  <a:cubicBezTo>
                    <a:pt x="22" y="4"/>
                    <a:pt x="22" y="4"/>
                    <a:pt x="22" y="4"/>
                  </a:cubicBezTo>
                  <a:cubicBezTo>
                    <a:pt x="22" y="4"/>
                    <a:pt x="21" y="4"/>
                    <a:pt x="21" y="4"/>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Shape 14"/>
            <p:cNvSpPr>
              <a:spLocks/>
            </p:cNvSpPr>
            <p:nvPr/>
          </p:nvSpPr>
          <p:spPr bwMode="auto">
            <a:xfrm>
              <a:off x="5265203" y="1894049"/>
              <a:ext cx="134452" cy="122367"/>
            </a:xfrm>
            <a:custGeom>
              <a:avLst/>
              <a:gdLst/>
              <a:ahLst/>
              <a:cxnLst>
                <a:cxn ang="0">
                  <a:pos x="32" y="40"/>
                </a:cxn>
                <a:cxn ang="0">
                  <a:pos x="32" y="40"/>
                </a:cxn>
                <a:cxn ang="0">
                  <a:pos x="1" y="15"/>
                </a:cxn>
                <a:cxn ang="0">
                  <a:pos x="0" y="14"/>
                </a:cxn>
                <a:cxn ang="0">
                  <a:pos x="5" y="9"/>
                </a:cxn>
                <a:cxn ang="0">
                  <a:pos x="8" y="9"/>
                </a:cxn>
                <a:cxn ang="0">
                  <a:pos x="21" y="1"/>
                </a:cxn>
                <a:cxn ang="0">
                  <a:pos x="23" y="0"/>
                </a:cxn>
                <a:cxn ang="0">
                  <a:pos x="37" y="8"/>
                </a:cxn>
                <a:cxn ang="0">
                  <a:pos x="43" y="19"/>
                </a:cxn>
                <a:cxn ang="0">
                  <a:pos x="43" y="20"/>
                </a:cxn>
                <a:cxn ang="0">
                  <a:pos x="34" y="39"/>
                </a:cxn>
                <a:cxn ang="0">
                  <a:pos x="32" y="40"/>
                </a:cxn>
                <a:cxn ang="0">
                  <a:pos x="6" y="15"/>
                </a:cxn>
                <a:cxn ang="0">
                  <a:pos x="32" y="36"/>
                </a:cxn>
                <a:cxn ang="0">
                  <a:pos x="33" y="36"/>
                </a:cxn>
                <a:cxn ang="0">
                  <a:pos x="40" y="20"/>
                </a:cxn>
                <a:cxn ang="0">
                  <a:pos x="39" y="19"/>
                </a:cxn>
                <a:cxn ang="0">
                  <a:pos x="35" y="11"/>
                </a:cxn>
                <a:cxn ang="0">
                  <a:pos x="23" y="4"/>
                </a:cxn>
                <a:cxn ang="0">
                  <a:pos x="22" y="4"/>
                </a:cxn>
                <a:cxn ang="0">
                  <a:pos x="10" y="13"/>
                </a:cxn>
                <a:cxn ang="0">
                  <a:pos x="9" y="13"/>
                </a:cxn>
                <a:cxn ang="0">
                  <a:pos x="7" y="13"/>
                </a:cxn>
                <a:cxn ang="0">
                  <a:pos x="6" y="15"/>
                </a:cxn>
              </a:cxnLst>
              <a:rect l="0" t="0" r="r" b="b"/>
              <a:pathLst>
                <a:path w="44" h="40">
                  <a:moveTo>
                    <a:pt x="32" y="40"/>
                  </a:moveTo>
                  <a:cubicBezTo>
                    <a:pt x="32" y="40"/>
                    <a:pt x="32" y="40"/>
                    <a:pt x="32" y="40"/>
                  </a:cubicBezTo>
                  <a:cubicBezTo>
                    <a:pt x="24" y="40"/>
                    <a:pt x="5" y="21"/>
                    <a:pt x="1" y="15"/>
                  </a:cubicBezTo>
                  <a:cubicBezTo>
                    <a:pt x="0" y="14"/>
                    <a:pt x="0" y="14"/>
                    <a:pt x="0" y="14"/>
                  </a:cubicBezTo>
                  <a:cubicBezTo>
                    <a:pt x="5" y="9"/>
                    <a:pt x="5" y="9"/>
                    <a:pt x="5" y="9"/>
                  </a:cubicBezTo>
                  <a:cubicBezTo>
                    <a:pt x="8" y="9"/>
                    <a:pt x="8" y="9"/>
                    <a:pt x="8" y="9"/>
                  </a:cubicBezTo>
                  <a:cubicBezTo>
                    <a:pt x="10" y="8"/>
                    <a:pt x="17" y="2"/>
                    <a:pt x="21" y="1"/>
                  </a:cubicBezTo>
                  <a:cubicBezTo>
                    <a:pt x="22" y="0"/>
                    <a:pt x="23" y="0"/>
                    <a:pt x="23" y="0"/>
                  </a:cubicBezTo>
                  <a:cubicBezTo>
                    <a:pt x="28" y="0"/>
                    <a:pt x="32" y="3"/>
                    <a:pt x="37" y="8"/>
                  </a:cubicBezTo>
                  <a:cubicBezTo>
                    <a:pt x="42" y="13"/>
                    <a:pt x="43" y="16"/>
                    <a:pt x="43" y="19"/>
                  </a:cubicBezTo>
                  <a:cubicBezTo>
                    <a:pt x="43" y="20"/>
                    <a:pt x="43" y="20"/>
                    <a:pt x="43" y="20"/>
                  </a:cubicBezTo>
                  <a:cubicBezTo>
                    <a:pt x="44" y="26"/>
                    <a:pt x="41" y="36"/>
                    <a:pt x="34" y="39"/>
                  </a:cubicBezTo>
                  <a:cubicBezTo>
                    <a:pt x="34" y="40"/>
                    <a:pt x="33" y="40"/>
                    <a:pt x="32" y="40"/>
                  </a:cubicBezTo>
                  <a:close/>
                  <a:moveTo>
                    <a:pt x="6" y="15"/>
                  </a:moveTo>
                  <a:cubicBezTo>
                    <a:pt x="11" y="22"/>
                    <a:pt x="27" y="36"/>
                    <a:pt x="32" y="36"/>
                  </a:cubicBezTo>
                  <a:cubicBezTo>
                    <a:pt x="33" y="36"/>
                    <a:pt x="33" y="36"/>
                    <a:pt x="33" y="36"/>
                  </a:cubicBezTo>
                  <a:cubicBezTo>
                    <a:pt x="38" y="34"/>
                    <a:pt x="40" y="25"/>
                    <a:pt x="40" y="20"/>
                  </a:cubicBezTo>
                  <a:cubicBezTo>
                    <a:pt x="39" y="19"/>
                    <a:pt x="39" y="19"/>
                    <a:pt x="39" y="19"/>
                  </a:cubicBezTo>
                  <a:cubicBezTo>
                    <a:pt x="39" y="17"/>
                    <a:pt x="39" y="15"/>
                    <a:pt x="35" y="11"/>
                  </a:cubicBezTo>
                  <a:cubicBezTo>
                    <a:pt x="31" y="7"/>
                    <a:pt x="27" y="4"/>
                    <a:pt x="23" y="4"/>
                  </a:cubicBezTo>
                  <a:cubicBezTo>
                    <a:pt x="23" y="4"/>
                    <a:pt x="22" y="4"/>
                    <a:pt x="22" y="4"/>
                  </a:cubicBezTo>
                  <a:cubicBezTo>
                    <a:pt x="19" y="5"/>
                    <a:pt x="12" y="11"/>
                    <a:pt x="10" y="13"/>
                  </a:cubicBezTo>
                  <a:cubicBezTo>
                    <a:pt x="9" y="13"/>
                    <a:pt x="9" y="13"/>
                    <a:pt x="9" y="13"/>
                  </a:cubicBezTo>
                  <a:cubicBezTo>
                    <a:pt x="7" y="13"/>
                    <a:pt x="7" y="13"/>
                    <a:pt x="7" y="13"/>
                  </a:cubicBezTo>
                  <a:lnTo>
                    <a:pt x="6" y="15"/>
                  </a:ln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15"/>
            <p:cNvSpPr>
              <a:spLocks/>
            </p:cNvSpPr>
            <p:nvPr/>
          </p:nvSpPr>
          <p:spPr bwMode="auto">
            <a:xfrm>
              <a:off x="5357356" y="2004329"/>
              <a:ext cx="39278" cy="36257"/>
            </a:xfrm>
            <a:custGeom>
              <a:avLst/>
              <a:gdLst/>
              <a:ahLst/>
              <a:cxnLst>
                <a:cxn ang="0">
                  <a:pos x="9" y="12"/>
                </a:cxn>
                <a:cxn ang="0">
                  <a:pos x="0" y="2"/>
                </a:cxn>
                <a:cxn ang="0">
                  <a:pos x="7" y="0"/>
                </a:cxn>
                <a:cxn ang="0">
                  <a:pos x="13" y="6"/>
                </a:cxn>
                <a:cxn ang="0">
                  <a:pos x="9" y="12"/>
                </a:cxn>
              </a:cxnLst>
              <a:rect l="0" t="0" r="r" b="b"/>
              <a:pathLst>
                <a:path w="13" h="12">
                  <a:moveTo>
                    <a:pt x="9" y="12"/>
                  </a:moveTo>
                  <a:cubicBezTo>
                    <a:pt x="9" y="10"/>
                    <a:pt x="1" y="2"/>
                    <a:pt x="0" y="2"/>
                  </a:cubicBezTo>
                  <a:cubicBezTo>
                    <a:pt x="0" y="2"/>
                    <a:pt x="5" y="1"/>
                    <a:pt x="7" y="0"/>
                  </a:cubicBezTo>
                  <a:cubicBezTo>
                    <a:pt x="8" y="3"/>
                    <a:pt x="10" y="5"/>
                    <a:pt x="13" y="6"/>
                  </a:cubicBezTo>
                  <a:cubicBezTo>
                    <a:pt x="11" y="6"/>
                    <a:pt x="9" y="12"/>
                    <a:pt x="9" y="12"/>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16"/>
            <p:cNvSpPr>
              <a:spLocks/>
            </p:cNvSpPr>
            <p:nvPr/>
          </p:nvSpPr>
          <p:spPr bwMode="auto">
            <a:xfrm>
              <a:off x="5151902" y="1795853"/>
              <a:ext cx="450187" cy="422995"/>
            </a:xfrm>
            <a:custGeom>
              <a:avLst/>
              <a:gdLst/>
              <a:ahLst/>
              <a:cxnLst>
                <a:cxn ang="0">
                  <a:pos x="62" y="138"/>
                </a:cxn>
                <a:cxn ang="0">
                  <a:pos x="62" y="138"/>
                </a:cxn>
                <a:cxn ang="0">
                  <a:pos x="28" y="123"/>
                </a:cxn>
                <a:cxn ang="0">
                  <a:pos x="18" y="62"/>
                </a:cxn>
                <a:cxn ang="0">
                  <a:pos x="37" y="41"/>
                </a:cxn>
                <a:cxn ang="0">
                  <a:pos x="45" y="34"/>
                </a:cxn>
                <a:cxn ang="0">
                  <a:pos x="56" y="23"/>
                </a:cxn>
                <a:cxn ang="0">
                  <a:pos x="96" y="1"/>
                </a:cxn>
                <a:cxn ang="0">
                  <a:pos x="134" y="14"/>
                </a:cxn>
                <a:cxn ang="0">
                  <a:pos x="147" y="58"/>
                </a:cxn>
                <a:cxn ang="0">
                  <a:pos x="133" y="83"/>
                </a:cxn>
                <a:cxn ang="0">
                  <a:pos x="129" y="87"/>
                </a:cxn>
                <a:cxn ang="0">
                  <a:pos x="106" y="110"/>
                </a:cxn>
                <a:cxn ang="0">
                  <a:pos x="100" y="117"/>
                </a:cxn>
                <a:cxn ang="0">
                  <a:pos x="92" y="126"/>
                </a:cxn>
                <a:cxn ang="0">
                  <a:pos x="62" y="138"/>
                </a:cxn>
                <a:cxn ang="0">
                  <a:pos x="94" y="3"/>
                </a:cxn>
                <a:cxn ang="0">
                  <a:pos x="57" y="24"/>
                </a:cxn>
                <a:cxn ang="0">
                  <a:pos x="46" y="35"/>
                </a:cxn>
                <a:cxn ang="0">
                  <a:pos x="38" y="43"/>
                </a:cxn>
                <a:cxn ang="0">
                  <a:pos x="20" y="63"/>
                </a:cxn>
                <a:cxn ang="0">
                  <a:pos x="29" y="121"/>
                </a:cxn>
                <a:cxn ang="0">
                  <a:pos x="62" y="136"/>
                </a:cxn>
                <a:cxn ang="0">
                  <a:pos x="62" y="136"/>
                </a:cxn>
                <a:cxn ang="0">
                  <a:pos x="91" y="124"/>
                </a:cxn>
                <a:cxn ang="0">
                  <a:pos x="98" y="116"/>
                </a:cxn>
                <a:cxn ang="0">
                  <a:pos x="105" y="109"/>
                </a:cxn>
                <a:cxn ang="0">
                  <a:pos x="128" y="86"/>
                </a:cxn>
                <a:cxn ang="0">
                  <a:pos x="131" y="82"/>
                </a:cxn>
                <a:cxn ang="0">
                  <a:pos x="145" y="58"/>
                </a:cxn>
                <a:cxn ang="0">
                  <a:pos x="133" y="16"/>
                </a:cxn>
                <a:cxn ang="0">
                  <a:pos x="96" y="3"/>
                </a:cxn>
                <a:cxn ang="0">
                  <a:pos x="94" y="3"/>
                </a:cxn>
              </a:cxnLst>
              <a:rect l="0" t="0" r="r" b="b"/>
              <a:pathLst>
                <a:path w="147" h="138">
                  <a:moveTo>
                    <a:pt x="62" y="138"/>
                  </a:moveTo>
                  <a:cubicBezTo>
                    <a:pt x="62" y="138"/>
                    <a:pt x="62" y="138"/>
                    <a:pt x="62" y="138"/>
                  </a:cubicBezTo>
                  <a:cubicBezTo>
                    <a:pt x="47" y="138"/>
                    <a:pt x="35" y="130"/>
                    <a:pt x="28" y="123"/>
                  </a:cubicBezTo>
                  <a:cubicBezTo>
                    <a:pt x="0" y="97"/>
                    <a:pt x="14" y="70"/>
                    <a:pt x="18" y="62"/>
                  </a:cubicBezTo>
                  <a:cubicBezTo>
                    <a:pt x="23" y="54"/>
                    <a:pt x="32" y="45"/>
                    <a:pt x="37" y="41"/>
                  </a:cubicBezTo>
                  <a:cubicBezTo>
                    <a:pt x="39" y="40"/>
                    <a:pt x="41" y="37"/>
                    <a:pt x="45" y="34"/>
                  </a:cubicBezTo>
                  <a:cubicBezTo>
                    <a:pt x="48" y="31"/>
                    <a:pt x="51" y="27"/>
                    <a:pt x="56" y="23"/>
                  </a:cubicBezTo>
                  <a:cubicBezTo>
                    <a:pt x="63" y="16"/>
                    <a:pt x="83" y="0"/>
                    <a:pt x="96" y="1"/>
                  </a:cubicBezTo>
                  <a:cubicBezTo>
                    <a:pt x="112" y="3"/>
                    <a:pt x="125" y="5"/>
                    <a:pt x="134" y="14"/>
                  </a:cubicBezTo>
                  <a:cubicBezTo>
                    <a:pt x="144" y="25"/>
                    <a:pt x="146" y="46"/>
                    <a:pt x="147" y="58"/>
                  </a:cubicBezTo>
                  <a:cubicBezTo>
                    <a:pt x="145" y="68"/>
                    <a:pt x="138" y="76"/>
                    <a:pt x="133" y="83"/>
                  </a:cubicBezTo>
                  <a:cubicBezTo>
                    <a:pt x="131" y="84"/>
                    <a:pt x="130" y="86"/>
                    <a:pt x="129" y="87"/>
                  </a:cubicBezTo>
                  <a:cubicBezTo>
                    <a:pt x="124" y="94"/>
                    <a:pt x="110" y="108"/>
                    <a:pt x="106" y="110"/>
                  </a:cubicBezTo>
                  <a:cubicBezTo>
                    <a:pt x="105" y="111"/>
                    <a:pt x="102" y="114"/>
                    <a:pt x="100" y="117"/>
                  </a:cubicBezTo>
                  <a:cubicBezTo>
                    <a:pt x="97" y="120"/>
                    <a:pt x="95" y="124"/>
                    <a:pt x="92" y="126"/>
                  </a:cubicBezTo>
                  <a:cubicBezTo>
                    <a:pt x="82" y="134"/>
                    <a:pt x="72" y="138"/>
                    <a:pt x="62" y="138"/>
                  </a:cubicBezTo>
                  <a:close/>
                  <a:moveTo>
                    <a:pt x="94" y="3"/>
                  </a:moveTo>
                  <a:cubicBezTo>
                    <a:pt x="82" y="3"/>
                    <a:pt x="63" y="19"/>
                    <a:pt x="57" y="24"/>
                  </a:cubicBezTo>
                  <a:cubicBezTo>
                    <a:pt x="53" y="29"/>
                    <a:pt x="49" y="32"/>
                    <a:pt x="46" y="35"/>
                  </a:cubicBezTo>
                  <a:cubicBezTo>
                    <a:pt x="43" y="39"/>
                    <a:pt x="40" y="41"/>
                    <a:pt x="38" y="43"/>
                  </a:cubicBezTo>
                  <a:cubicBezTo>
                    <a:pt x="33" y="46"/>
                    <a:pt x="25" y="56"/>
                    <a:pt x="20" y="63"/>
                  </a:cubicBezTo>
                  <a:cubicBezTo>
                    <a:pt x="15" y="71"/>
                    <a:pt x="3" y="97"/>
                    <a:pt x="29" y="121"/>
                  </a:cubicBezTo>
                  <a:cubicBezTo>
                    <a:pt x="36" y="128"/>
                    <a:pt x="47" y="136"/>
                    <a:pt x="62" y="136"/>
                  </a:cubicBezTo>
                  <a:cubicBezTo>
                    <a:pt x="62" y="136"/>
                    <a:pt x="62" y="136"/>
                    <a:pt x="62" y="136"/>
                  </a:cubicBezTo>
                  <a:cubicBezTo>
                    <a:pt x="72" y="136"/>
                    <a:pt x="82" y="132"/>
                    <a:pt x="91" y="124"/>
                  </a:cubicBezTo>
                  <a:cubicBezTo>
                    <a:pt x="93" y="122"/>
                    <a:pt x="96" y="119"/>
                    <a:pt x="98" y="116"/>
                  </a:cubicBezTo>
                  <a:cubicBezTo>
                    <a:pt x="101" y="113"/>
                    <a:pt x="103" y="110"/>
                    <a:pt x="105" y="109"/>
                  </a:cubicBezTo>
                  <a:cubicBezTo>
                    <a:pt x="109" y="106"/>
                    <a:pt x="123" y="93"/>
                    <a:pt x="128" y="86"/>
                  </a:cubicBezTo>
                  <a:cubicBezTo>
                    <a:pt x="129" y="85"/>
                    <a:pt x="130" y="83"/>
                    <a:pt x="131" y="82"/>
                  </a:cubicBezTo>
                  <a:cubicBezTo>
                    <a:pt x="137" y="75"/>
                    <a:pt x="143" y="67"/>
                    <a:pt x="145" y="58"/>
                  </a:cubicBezTo>
                  <a:cubicBezTo>
                    <a:pt x="145" y="49"/>
                    <a:pt x="143" y="26"/>
                    <a:pt x="133" y="16"/>
                  </a:cubicBezTo>
                  <a:cubicBezTo>
                    <a:pt x="124" y="6"/>
                    <a:pt x="112" y="5"/>
                    <a:pt x="96" y="3"/>
                  </a:cubicBezTo>
                  <a:cubicBezTo>
                    <a:pt x="95" y="3"/>
                    <a:pt x="95" y="3"/>
                    <a:pt x="94" y="3"/>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17"/>
            <p:cNvSpPr>
              <a:spLocks/>
            </p:cNvSpPr>
            <p:nvPr/>
          </p:nvSpPr>
          <p:spPr bwMode="auto">
            <a:xfrm>
              <a:off x="5360378" y="1792832"/>
              <a:ext cx="247754" cy="250775"/>
            </a:xfrm>
            <a:custGeom>
              <a:avLst/>
              <a:gdLst/>
              <a:ahLst/>
              <a:cxnLst>
                <a:cxn ang="0">
                  <a:pos x="65" y="82"/>
                </a:cxn>
                <a:cxn ang="0">
                  <a:pos x="75" y="71"/>
                </a:cxn>
                <a:cxn ang="0">
                  <a:pos x="80" y="60"/>
                </a:cxn>
                <a:cxn ang="0">
                  <a:pos x="81" y="51"/>
                </a:cxn>
                <a:cxn ang="0">
                  <a:pos x="80" y="40"/>
                </a:cxn>
                <a:cxn ang="0">
                  <a:pos x="67" y="13"/>
                </a:cxn>
                <a:cxn ang="0">
                  <a:pos x="39" y="0"/>
                </a:cxn>
                <a:cxn ang="0">
                  <a:pos x="21" y="2"/>
                </a:cxn>
                <a:cxn ang="0">
                  <a:pos x="10" y="6"/>
                </a:cxn>
                <a:cxn ang="0">
                  <a:pos x="0" y="15"/>
                </a:cxn>
                <a:cxn ang="0">
                  <a:pos x="14" y="10"/>
                </a:cxn>
                <a:cxn ang="0">
                  <a:pos x="30" y="14"/>
                </a:cxn>
                <a:cxn ang="0">
                  <a:pos x="41" y="9"/>
                </a:cxn>
                <a:cxn ang="0">
                  <a:pos x="54" y="13"/>
                </a:cxn>
                <a:cxn ang="0">
                  <a:pos x="68" y="32"/>
                </a:cxn>
                <a:cxn ang="0">
                  <a:pos x="64" y="48"/>
                </a:cxn>
                <a:cxn ang="0">
                  <a:pos x="67" y="57"/>
                </a:cxn>
                <a:cxn ang="0">
                  <a:pos x="69" y="63"/>
                </a:cxn>
                <a:cxn ang="0">
                  <a:pos x="68" y="69"/>
                </a:cxn>
                <a:cxn ang="0">
                  <a:pos x="66" y="78"/>
                </a:cxn>
                <a:cxn ang="0">
                  <a:pos x="65" y="82"/>
                </a:cxn>
              </a:cxnLst>
              <a:rect l="0" t="0" r="r" b="b"/>
              <a:pathLst>
                <a:path w="81" h="82">
                  <a:moveTo>
                    <a:pt x="65" y="82"/>
                  </a:moveTo>
                  <a:cubicBezTo>
                    <a:pt x="67" y="81"/>
                    <a:pt x="73" y="75"/>
                    <a:pt x="75" y="71"/>
                  </a:cubicBezTo>
                  <a:cubicBezTo>
                    <a:pt x="77" y="67"/>
                    <a:pt x="80" y="63"/>
                    <a:pt x="80" y="60"/>
                  </a:cubicBezTo>
                  <a:cubicBezTo>
                    <a:pt x="80" y="58"/>
                    <a:pt x="81" y="54"/>
                    <a:pt x="81" y="51"/>
                  </a:cubicBezTo>
                  <a:cubicBezTo>
                    <a:pt x="81" y="45"/>
                    <a:pt x="80" y="42"/>
                    <a:pt x="80" y="40"/>
                  </a:cubicBezTo>
                  <a:cubicBezTo>
                    <a:pt x="78" y="34"/>
                    <a:pt x="75" y="21"/>
                    <a:pt x="67" y="13"/>
                  </a:cubicBezTo>
                  <a:cubicBezTo>
                    <a:pt x="58" y="4"/>
                    <a:pt x="49" y="1"/>
                    <a:pt x="39" y="0"/>
                  </a:cubicBezTo>
                  <a:cubicBezTo>
                    <a:pt x="34" y="0"/>
                    <a:pt x="26" y="1"/>
                    <a:pt x="21" y="2"/>
                  </a:cubicBezTo>
                  <a:cubicBezTo>
                    <a:pt x="17" y="2"/>
                    <a:pt x="12" y="5"/>
                    <a:pt x="10" y="6"/>
                  </a:cubicBezTo>
                  <a:cubicBezTo>
                    <a:pt x="7" y="7"/>
                    <a:pt x="2" y="13"/>
                    <a:pt x="0" y="15"/>
                  </a:cubicBezTo>
                  <a:cubicBezTo>
                    <a:pt x="5" y="15"/>
                    <a:pt x="10" y="9"/>
                    <a:pt x="14" y="10"/>
                  </a:cubicBezTo>
                  <a:cubicBezTo>
                    <a:pt x="18" y="11"/>
                    <a:pt x="26" y="16"/>
                    <a:pt x="30" y="14"/>
                  </a:cubicBezTo>
                  <a:cubicBezTo>
                    <a:pt x="33" y="12"/>
                    <a:pt x="38" y="10"/>
                    <a:pt x="41" y="9"/>
                  </a:cubicBezTo>
                  <a:cubicBezTo>
                    <a:pt x="44" y="9"/>
                    <a:pt x="50" y="10"/>
                    <a:pt x="54" y="13"/>
                  </a:cubicBezTo>
                  <a:cubicBezTo>
                    <a:pt x="59" y="16"/>
                    <a:pt x="68" y="27"/>
                    <a:pt x="68" y="32"/>
                  </a:cubicBezTo>
                  <a:cubicBezTo>
                    <a:pt x="69" y="38"/>
                    <a:pt x="69" y="42"/>
                    <a:pt x="64" y="48"/>
                  </a:cubicBezTo>
                  <a:cubicBezTo>
                    <a:pt x="60" y="53"/>
                    <a:pt x="65" y="54"/>
                    <a:pt x="67" y="57"/>
                  </a:cubicBezTo>
                  <a:cubicBezTo>
                    <a:pt x="69" y="60"/>
                    <a:pt x="69" y="61"/>
                    <a:pt x="69" y="63"/>
                  </a:cubicBezTo>
                  <a:cubicBezTo>
                    <a:pt x="69" y="66"/>
                    <a:pt x="69" y="65"/>
                    <a:pt x="68" y="69"/>
                  </a:cubicBezTo>
                  <a:cubicBezTo>
                    <a:pt x="67" y="74"/>
                    <a:pt x="67" y="75"/>
                    <a:pt x="66" y="78"/>
                  </a:cubicBezTo>
                  <a:cubicBezTo>
                    <a:pt x="65" y="80"/>
                    <a:pt x="65" y="82"/>
                    <a:pt x="65" y="82"/>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Shape 18"/>
            <p:cNvSpPr>
              <a:spLocks/>
            </p:cNvSpPr>
            <p:nvPr/>
          </p:nvSpPr>
          <p:spPr bwMode="auto">
            <a:xfrm>
              <a:off x="5467636" y="2055693"/>
              <a:ext cx="98196" cy="107260"/>
            </a:xfrm>
            <a:custGeom>
              <a:avLst/>
              <a:gdLst/>
              <a:ahLst/>
              <a:cxnLst>
                <a:cxn ang="0">
                  <a:pos x="7" y="35"/>
                </a:cxn>
                <a:cxn ang="0">
                  <a:pos x="4" y="34"/>
                </a:cxn>
                <a:cxn ang="0">
                  <a:pos x="2" y="26"/>
                </a:cxn>
                <a:cxn ang="0">
                  <a:pos x="2" y="24"/>
                </a:cxn>
                <a:cxn ang="0">
                  <a:pos x="4" y="25"/>
                </a:cxn>
                <a:cxn ang="0">
                  <a:pos x="3" y="26"/>
                </a:cxn>
                <a:cxn ang="0">
                  <a:pos x="5" y="32"/>
                </a:cxn>
                <a:cxn ang="0">
                  <a:pos x="13" y="28"/>
                </a:cxn>
                <a:cxn ang="0">
                  <a:pos x="15" y="25"/>
                </a:cxn>
                <a:cxn ang="0">
                  <a:pos x="21" y="16"/>
                </a:cxn>
                <a:cxn ang="0">
                  <a:pos x="28" y="2"/>
                </a:cxn>
                <a:cxn ang="0">
                  <a:pos x="27" y="2"/>
                </a:cxn>
                <a:cxn ang="0">
                  <a:pos x="27" y="0"/>
                </a:cxn>
                <a:cxn ang="0">
                  <a:pos x="29" y="1"/>
                </a:cxn>
                <a:cxn ang="0">
                  <a:pos x="29" y="2"/>
                </a:cxn>
                <a:cxn ang="0">
                  <a:pos x="23" y="17"/>
                </a:cxn>
                <a:cxn ang="0">
                  <a:pos x="17" y="26"/>
                </a:cxn>
                <a:cxn ang="0">
                  <a:pos x="15" y="30"/>
                </a:cxn>
                <a:cxn ang="0">
                  <a:pos x="7" y="35"/>
                </a:cxn>
              </a:cxnLst>
              <a:rect l="0" t="0" r="r" b="b"/>
              <a:pathLst>
                <a:path w="32" h="35">
                  <a:moveTo>
                    <a:pt x="7" y="35"/>
                  </a:moveTo>
                  <a:cubicBezTo>
                    <a:pt x="6" y="35"/>
                    <a:pt x="5" y="34"/>
                    <a:pt x="4" y="34"/>
                  </a:cubicBezTo>
                  <a:cubicBezTo>
                    <a:pt x="0" y="32"/>
                    <a:pt x="1" y="29"/>
                    <a:pt x="2" y="26"/>
                  </a:cubicBezTo>
                  <a:cubicBezTo>
                    <a:pt x="2" y="24"/>
                    <a:pt x="2" y="24"/>
                    <a:pt x="2" y="24"/>
                  </a:cubicBezTo>
                  <a:cubicBezTo>
                    <a:pt x="4" y="25"/>
                    <a:pt x="4" y="25"/>
                    <a:pt x="4" y="25"/>
                  </a:cubicBezTo>
                  <a:cubicBezTo>
                    <a:pt x="3" y="26"/>
                    <a:pt x="3" y="26"/>
                    <a:pt x="3" y="26"/>
                  </a:cubicBezTo>
                  <a:cubicBezTo>
                    <a:pt x="3" y="30"/>
                    <a:pt x="2" y="31"/>
                    <a:pt x="5" y="32"/>
                  </a:cubicBezTo>
                  <a:cubicBezTo>
                    <a:pt x="8" y="33"/>
                    <a:pt x="10" y="32"/>
                    <a:pt x="13" y="28"/>
                  </a:cubicBezTo>
                  <a:cubicBezTo>
                    <a:pt x="14" y="28"/>
                    <a:pt x="14" y="27"/>
                    <a:pt x="15" y="25"/>
                  </a:cubicBezTo>
                  <a:cubicBezTo>
                    <a:pt x="17" y="22"/>
                    <a:pt x="19" y="19"/>
                    <a:pt x="21" y="16"/>
                  </a:cubicBezTo>
                  <a:cubicBezTo>
                    <a:pt x="24" y="13"/>
                    <a:pt x="29" y="6"/>
                    <a:pt x="28" y="2"/>
                  </a:cubicBezTo>
                  <a:cubicBezTo>
                    <a:pt x="27" y="2"/>
                    <a:pt x="27" y="2"/>
                    <a:pt x="27" y="2"/>
                  </a:cubicBezTo>
                  <a:cubicBezTo>
                    <a:pt x="27" y="0"/>
                    <a:pt x="27" y="0"/>
                    <a:pt x="27" y="0"/>
                  </a:cubicBezTo>
                  <a:cubicBezTo>
                    <a:pt x="27" y="0"/>
                    <a:pt x="29" y="0"/>
                    <a:pt x="29" y="1"/>
                  </a:cubicBezTo>
                  <a:cubicBezTo>
                    <a:pt x="29" y="2"/>
                    <a:pt x="29" y="2"/>
                    <a:pt x="29" y="2"/>
                  </a:cubicBezTo>
                  <a:cubicBezTo>
                    <a:pt x="32" y="7"/>
                    <a:pt x="23" y="17"/>
                    <a:pt x="23" y="17"/>
                  </a:cubicBezTo>
                  <a:cubicBezTo>
                    <a:pt x="20" y="20"/>
                    <a:pt x="18" y="23"/>
                    <a:pt x="17" y="26"/>
                  </a:cubicBezTo>
                  <a:cubicBezTo>
                    <a:pt x="16" y="28"/>
                    <a:pt x="15" y="29"/>
                    <a:pt x="15" y="30"/>
                  </a:cubicBezTo>
                  <a:cubicBezTo>
                    <a:pt x="13" y="32"/>
                    <a:pt x="10" y="35"/>
                    <a:pt x="7" y="35"/>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Freeform: Shape 19"/>
            <p:cNvSpPr>
              <a:spLocks/>
            </p:cNvSpPr>
            <p:nvPr/>
          </p:nvSpPr>
          <p:spPr bwMode="auto">
            <a:xfrm>
              <a:off x="5230457" y="1838153"/>
              <a:ext cx="117834" cy="89132"/>
            </a:xfrm>
            <a:custGeom>
              <a:avLst/>
              <a:gdLst/>
              <a:ahLst/>
              <a:cxnLst>
                <a:cxn ang="0">
                  <a:pos x="7" y="29"/>
                </a:cxn>
                <a:cxn ang="0">
                  <a:pos x="2" y="26"/>
                </a:cxn>
                <a:cxn ang="0">
                  <a:pos x="7" y="16"/>
                </a:cxn>
                <a:cxn ang="0">
                  <a:pos x="11" y="14"/>
                </a:cxn>
                <a:cxn ang="0">
                  <a:pos x="20" y="9"/>
                </a:cxn>
                <a:cxn ang="0">
                  <a:pos x="36" y="2"/>
                </a:cxn>
                <a:cxn ang="0">
                  <a:pos x="38" y="5"/>
                </a:cxn>
                <a:cxn ang="0">
                  <a:pos x="36" y="5"/>
                </a:cxn>
                <a:cxn ang="0">
                  <a:pos x="35" y="4"/>
                </a:cxn>
                <a:cxn ang="0">
                  <a:pos x="21" y="10"/>
                </a:cxn>
                <a:cxn ang="0">
                  <a:pos x="12" y="16"/>
                </a:cxn>
                <a:cxn ang="0">
                  <a:pos x="8" y="17"/>
                </a:cxn>
                <a:cxn ang="0">
                  <a:pos x="4" y="25"/>
                </a:cxn>
                <a:cxn ang="0">
                  <a:pos x="10" y="27"/>
                </a:cxn>
                <a:cxn ang="0">
                  <a:pos x="12" y="27"/>
                </a:cxn>
                <a:cxn ang="0">
                  <a:pos x="12" y="29"/>
                </a:cxn>
                <a:cxn ang="0">
                  <a:pos x="11" y="29"/>
                </a:cxn>
                <a:cxn ang="0">
                  <a:pos x="7" y="29"/>
                </a:cxn>
              </a:cxnLst>
              <a:rect l="0" t="0" r="r" b="b"/>
              <a:pathLst>
                <a:path w="38" h="29">
                  <a:moveTo>
                    <a:pt x="7" y="29"/>
                  </a:moveTo>
                  <a:cubicBezTo>
                    <a:pt x="5" y="29"/>
                    <a:pt x="3" y="29"/>
                    <a:pt x="2" y="26"/>
                  </a:cubicBezTo>
                  <a:cubicBezTo>
                    <a:pt x="0" y="21"/>
                    <a:pt x="4" y="18"/>
                    <a:pt x="7" y="16"/>
                  </a:cubicBezTo>
                  <a:cubicBezTo>
                    <a:pt x="8" y="15"/>
                    <a:pt x="9" y="15"/>
                    <a:pt x="11" y="14"/>
                  </a:cubicBezTo>
                  <a:cubicBezTo>
                    <a:pt x="14" y="12"/>
                    <a:pt x="17" y="11"/>
                    <a:pt x="20" y="9"/>
                  </a:cubicBezTo>
                  <a:cubicBezTo>
                    <a:pt x="20" y="8"/>
                    <a:pt x="31" y="0"/>
                    <a:pt x="36" y="2"/>
                  </a:cubicBezTo>
                  <a:cubicBezTo>
                    <a:pt x="37" y="3"/>
                    <a:pt x="38" y="4"/>
                    <a:pt x="38" y="5"/>
                  </a:cubicBezTo>
                  <a:cubicBezTo>
                    <a:pt x="36" y="5"/>
                    <a:pt x="36" y="5"/>
                    <a:pt x="36" y="5"/>
                  </a:cubicBezTo>
                  <a:cubicBezTo>
                    <a:pt x="36" y="5"/>
                    <a:pt x="36" y="4"/>
                    <a:pt x="35" y="4"/>
                  </a:cubicBezTo>
                  <a:cubicBezTo>
                    <a:pt x="32" y="3"/>
                    <a:pt x="24" y="7"/>
                    <a:pt x="21" y="10"/>
                  </a:cubicBezTo>
                  <a:cubicBezTo>
                    <a:pt x="18" y="12"/>
                    <a:pt x="15" y="14"/>
                    <a:pt x="12" y="16"/>
                  </a:cubicBezTo>
                  <a:cubicBezTo>
                    <a:pt x="10" y="16"/>
                    <a:pt x="9" y="17"/>
                    <a:pt x="8" y="17"/>
                  </a:cubicBezTo>
                  <a:cubicBezTo>
                    <a:pt x="4" y="20"/>
                    <a:pt x="3" y="23"/>
                    <a:pt x="4" y="25"/>
                  </a:cubicBezTo>
                  <a:cubicBezTo>
                    <a:pt x="5" y="28"/>
                    <a:pt x="6" y="28"/>
                    <a:pt x="10" y="27"/>
                  </a:cubicBezTo>
                  <a:cubicBezTo>
                    <a:pt x="12" y="27"/>
                    <a:pt x="12" y="27"/>
                    <a:pt x="12" y="27"/>
                  </a:cubicBezTo>
                  <a:cubicBezTo>
                    <a:pt x="12" y="29"/>
                    <a:pt x="12" y="29"/>
                    <a:pt x="12" y="29"/>
                  </a:cubicBezTo>
                  <a:cubicBezTo>
                    <a:pt x="11" y="29"/>
                    <a:pt x="11" y="29"/>
                    <a:pt x="11" y="29"/>
                  </a:cubicBezTo>
                  <a:cubicBezTo>
                    <a:pt x="9" y="29"/>
                    <a:pt x="8" y="29"/>
                    <a:pt x="7" y="29"/>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Freeform: Shape 20"/>
            <p:cNvSpPr>
              <a:spLocks/>
            </p:cNvSpPr>
            <p:nvPr/>
          </p:nvSpPr>
          <p:spPr bwMode="auto">
            <a:xfrm>
              <a:off x="5441955" y="1749022"/>
              <a:ext cx="49853" cy="55896"/>
            </a:xfrm>
            <a:custGeom>
              <a:avLst/>
              <a:gdLst/>
              <a:ahLst/>
              <a:cxnLst>
                <a:cxn ang="0">
                  <a:pos x="1" y="18"/>
                </a:cxn>
                <a:cxn ang="0">
                  <a:pos x="0" y="17"/>
                </a:cxn>
                <a:cxn ang="0">
                  <a:pos x="14" y="0"/>
                </a:cxn>
                <a:cxn ang="0">
                  <a:pos x="16" y="0"/>
                </a:cxn>
                <a:cxn ang="0">
                  <a:pos x="1" y="18"/>
                </a:cxn>
              </a:cxnLst>
              <a:rect l="0" t="0" r="r" b="b"/>
              <a:pathLst>
                <a:path w="16" h="18">
                  <a:moveTo>
                    <a:pt x="1" y="18"/>
                  </a:moveTo>
                  <a:cubicBezTo>
                    <a:pt x="0" y="17"/>
                    <a:pt x="0" y="17"/>
                    <a:pt x="0" y="17"/>
                  </a:cubicBezTo>
                  <a:cubicBezTo>
                    <a:pt x="0" y="17"/>
                    <a:pt x="11" y="5"/>
                    <a:pt x="14" y="0"/>
                  </a:cubicBezTo>
                  <a:cubicBezTo>
                    <a:pt x="16" y="0"/>
                    <a:pt x="16" y="0"/>
                    <a:pt x="16" y="0"/>
                  </a:cubicBezTo>
                  <a:cubicBezTo>
                    <a:pt x="13" y="6"/>
                    <a:pt x="2" y="18"/>
                    <a:pt x="1" y="18"/>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Freeform: Shape 21"/>
            <p:cNvSpPr>
              <a:spLocks/>
            </p:cNvSpPr>
            <p:nvPr/>
          </p:nvSpPr>
          <p:spPr bwMode="auto">
            <a:xfrm>
              <a:off x="5363399" y="1375880"/>
              <a:ext cx="658663" cy="655642"/>
            </a:xfrm>
            <a:custGeom>
              <a:avLst/>
              <a:gdLst/>
              <a:ahLst/>
              <a:cxnLst>
                <a:cxn ang="0">
                  <a:pos x="88" y="177"/>
                </a:cxn>
                <a:cxn ang="0">
                  <a:pos x="103" y="110"/>
                </a:cxn>
                <a:cxn ang="0">
                  <a:pos x="41" y="112"/>
                </a:cxn>
                <a:cxn ang="0">
                  <a:pos x="37" y="128"/>
                </a:cxn>
                <a:cxn ang="0">
                  <a:pos x="4" y="30"/>
                </a:cxn>
                <a:cxn ang="0">
                  <a:pos x="23" y="0"/>
                </a:cxn>
                <a:cxn ang="0">
                  <a:pos x="132" y="79"/>
                </a:cxn>
                <a:cxn ang="0">
                  <a:pos x="215" y="192"/>
                </a:cxn>
                <a:cxn ang="0">
                  <a:pos x="184" y="209"/>
                </a:cxn>
                <a:cxn ang="0">
                  <a:pos x="89" y="180"/>
                </a:cxn>
                <a:cxn ang="0">
                  <a:pos x="88" y="177"/>
                </a:cxn>
              </a:cxnLst>
              <a:rect l="0" t="0" r="r" b="b"/>
              <a:pathLst>
                <a:path w="215" h="214">
                  <a:moveTo>
                    <a:pt x="88" y="177"/>
                  </a:moveTo>
                  <a:cubicBezTo>
                    <a:pt x="106" y="180"/>
                    <a:pt x="129" y="135"/>
                    <a:pt x="103" y="110"/>
                  </a:cubicBezTo>
                  <a:cubicBezTo>
                    <a:pt x="77" y="85"/>
                    <a:pt x="47" y="108"/>
                    <a:pt x="41" y="112"/>
                  </a:cubicBezTo>
                  <a:cubicBezTo>
                    <a:pt x="34" y="116"/>
                    <a:pt x="36" y="125"/>
                    <a:pt x="37" y="128"/>
                  </a:cubicBezTo>
                  <a:cubicBezTo>
                    <a:pt x="37" y="128"/>
                    <a:pt x="0" y="45"/>
                    <a:pt x="4" y="30"/>
                  </a:cubicBezTo>
                  <a:cubicBezTo>
                    <a:pt x="7" y="16"/>
                    <a:pt x="23" y="0"/>
                    <a:pt x="23" y="0"/>
                  </a:cubicBezTo>
                  <a:cubicBezTo>
                    <a:pt x="23" y="0"/>
                    <a:pt x="84" y="28"/>
                    <a:pt x="132" y="79"/>
                  </a:cubicBezTo>
                  <a:cubicBezTo>
                    <a:pt x="180" y="129"/>
                    <a:pt x="215" y="192"/>
                    <a:pt x="215" y="192"/>
                  </a:cubicBezTo>
                  <a:cubicBezTo>
                    <a:pt x="215" y="192"/>
                    <a:pt x="195" y="204"/>
                    <a:pt x="184" y="209"/>
                  </a:cubicBezTo>
                  <a:cubicBezTo>
                    <a:pt x="173" y="214"/>
                    <a:pt x="89" y="180"/>
                    <a:pt x="89" y="180"/>
                  </a:cubicBezTo>
                  <a:cubicBezTo>
                    <a:pt x="88" y="179"/>
                    <a:pt x="85" y="177"/>
                    <a:pt x="88" y="177"/>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Freeform: Shape 22"/>
            <p:cNvSpPr>
              <a:spLocks/>
            </p:cNvSpPr>
            <p:nvPr/>
          </p:nvSpPr>
          <p:spPr bwMode="auto">
            <a:xfrm>
              <a:off x="5593025" y="1906135"/>
              <a:ext cx="54385" cy="45321"/>
            </a:xfrm>
            <a:custGeom>
              <a:avLst/>
              <a:gdLst/>
              <a:ahLst/>
              <a:cxnLst>
                <a:cxn ang="0">
                  <a:pos x="2" y="15"/>
                </a:cxn>
                <a:cxn ang="0">
                  <a:pos x="0" y="14"/>
                </a:cxn>
                <a:cxn ang="0">
                  <a:pos x="17" y="0"/>
                </a:cxn>
                <a:cxn ang="0">
                  <a:pos x="18" y="2"/>
                </a:cxn>
                <a:cxn ang="0">
                  <a:pos x="2" y="15"/>
                </a:cxn>
              </a:cxnLst>
              <a:rect l="0" t="0" r="r" b="b"/>
              <a:pathLst>
                <a:path w="18" h="15">
                  <a:moveTo>
                    <a:pt x="2" y="15"/>
                  </a:moveTo>
                  <a:cubicBezTo>
                    <a:pt x="0" y="14"/>
                    <a:pt x="0" y="14"/>
                    <a:pt x="0" y="14"/>
                  </a:cubicBezTo>
                  <a:cubicBezTo>
                    <a:pt x="1" y="14"/>
                    <a:pt x="9" y="4"/>
                    <a:pt x="17" y="0"/>
                  </a:cubicBezTo>
                  <a:cubicBezTo>
                    <a:pt x="18" y="2"/>
                    <a:pt x="18" y="2"/>
                    <a:pt x="18" y="2"/>
                  </a:cubicBezTo>
                  <a:cubicBezTo>
                    <a:pt x="11" y="5"/>
                    <a:pt x="2" y="15"/>
                    <a:pt x="2" y="15"/>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Shape 23"/>
            <p:cNvSpPr>
              <a:spLocks/>
            </p:cNvSpPr>
            <p:nvPr/>
          </p:nvSpPr>
          <p:spPr bwMode="auto">
            <a:xfrm>
              <a:off x="5145859" y="1924263"/>
              <a:ext cx="342928" cy="330843"/>
            </a:xfrm>
            <a:custGeom>
              <a:avLst/>
              <a:gdLst/>
              <a:ahLst/>
              <a:cxnLst>
                <a:cxn ang="0">
                  <a:pos x="98" y="72"/>
                </a:cxn>
                <a:cxn ang="0">
                  <a:pos x="44" y="66"/>
                </a:cxn>
                <a:cxn ang="0">
                  <a:pos x="33" y="10"/>
                </a:cxn>
                <a:cxn ang="0">
                  <a:pos x="38" y="1"/>
                </a:cxn>
                <a:cxn ang="0">
                  <a:pos x="17" y="18"/>
                </a:cxn>
                <a:cxn ang="0">
                  <a:pos x="6" y="47"/>
                </a:cxn>
                <a:cxn ang="0">
                  <a:pos x="41" y="94"/>
                </a:cxn>
                <a:cxn ang="0">
                  <a:pos x="92" y="89"/>
                </a:cxn>
                <a:cxn ang="0">
                  <a:pos x="98" y="72"/>
                </a:cxn>
              </a:cxnLst>
              <a:rect l="0" t="0" r="r" b="b"/>
              <a:pathLst>
                <a:path w="112" h="108">
                  <a:moveTo>
                    <a:pt x="98" y="72"/>
                  </a:moveTo>
                  <a:cubicBezTo>
                    <a:pt x="77" y="108"/>
                    <a:pt x="49" y="71"/>
                    <a:pt x="44" y="66"/>
                  </a:cubicBezTo>
                  <a:cubicBezTo>
                    <a:pt x="40" y="62"/>
                    <a:pt x="0" y="32"/>
                    <a:pt x="33" y="10"/>
                  </a:cubicBezTo>
                  <a:cubicBezTo>
                    <a:pt x="39" y="7"/>
                    <a:pt x="37" y="4"/>
                    <a:pt x="38" y="1"/>
                  </a:cubicBezTo>
                  <a:cubicBezTo>
                    <a:pt x="36" y="0"/>
                    <a:pt x="19" y="15"/>
                    <a:pt x="17" y="18"/>
                  </a:cubicBezTo>
                  <a:cubicBezTo>
                    <a:pt x="14" y="20"/>
                    <a:pt x="3" y="33"/>
                    <a:pt x="6" y="47"/>
                  </a:cubicBezTo>
                  <a:cubicBezTo>
                    <a:pt x="8" y="56"/>
                    <a:pt x="17" y="80"/>
                    <a:pt x="41" y="94"/>
                  </a:cubicBezTo>
                  <a:cubicBezTo>
                    <a:pt x="56" y="102"/>
                    <a:pt x="74" y="107"/>
                    <a:pt x="92" y="89"/>
                  </a:cubicBezTo>
                  <a:cubicBezTo>
                    <a:pt x="108" y="72"/>
                    <a:pt x="112" y="65"/>
                    <a:pt x="98" y="72"/>
                  </a:cubicBezTo>
                  <a:close/>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Freeform: Shape 24"/>
            <p:cNvSpPr>
              <a:spLocks/>
            </p:cNvSpPr>
            <p:nvPr/>
          </p:nvSpPr>
          <p:spPr bwMode="auto">
            <a:xfrm>
              <a:off x="3565672" y="1801896"/>
              <a:ext cx="506083" cy="444144"/>
            </a:xfrm>
            <a:custGeom>
              <a:avLst/>
              <a:gdLst/>
              <a:ahLst/>
              <a:cxnLst>
                <a:cxn ang="0">
                  <a:pos x="98" y="145"/>
                </a:cxn>
                <a:cxn ang="0">
                  <a:pos x="98" y="145"/>
                </a:cxn>
                <a:cxn ang="0">
                  <a:pos x="71" y="137"/>
                </a:cxn>
                <a:cxn ang="0">
                  <a:pos x="49" y="117"/>
                </a:cxn>
                <a:cxn ang="0">
                  <a:pos x="27" y="101"/>
                </a:cxn>
                <a:cxn ang="0">
                  <a:pos x="27" y="100"/>
                </a:cxn>
                <a:cxn ang="0">
                  <a:pos x="2" y="47"/>
                </a:cxn>
                <a:cxn ang="0">
                  <a:pos x="48" y="2"/>
                </a:cxn>
                <a:cxn ang="0">
                  <a:pos x="62" y="0"/>
                </a:cxn>
                <a:cxn ang="0">
                  <a:pos x="104" y="16"/>
                </a:cxn>
                <a:cxn ang="0">
                  <a:pos x="120" y="38"/>
                </a:cxn>
                <a:cxn ang="0">
                  <a:pos x="123" y="43"/>
                </a:cxn>
                <a:cxn ang="0">
                  <a:pos x="130" y="50"/>
                </a:cxn>
                <a:cxn ang="0">
                  <a:pos x="139" y="58"/>
                </a:cxn>
                <a:cxn ang="0">
                  <a:pos x="136" y="127"/>
                </a:cxn>
                <a:cxn ang="0">
                  <a:pos x="98" y="145"/>
                </a:cxn>
                <a:cxn ang="0">
                  <a:pos x="62" y="2"/>
                </a:cxn>
                <a:cxn ang="0">
                  <a:pos x="48" y="4"/>
                </a:cxn>
                <a:cxn ang="0">
                  <a:pos x="48" y="4"/>
                </a:cxn>
                <a:cxn ang="0">
                  <a:pos x="4" y="47"/>
                </a:cxn>
                <a:cxn ang="0">
                  <a:pos x="28" y="99"/>
                </a:cxn>
                <a:cxn ang="0">
                  <a:pos x="28" y="99"/>
                </a:cxn>
                <a:cxn ang="0">
                  <a:pos x="50" y="116"/>
                </a:cxn>
                <a:cxn ang="0">
                  <a:pos x="72" y="136"/>
                </a:cxn>
                <a:cxn ang="0">
                  <a:pos x="98" y="143"/>
                </a:cxn>
                <a:cxn ang="0">
                  <a:pos x="135" y="126"/>
                </a:cxn>
                <a:cxn ang="0">
                  <a:pos x="137" y="59"/>
                </a:cxn>
                <a:cxn ang="0">
                  <a:pos x="129" y="52"/>
                </a:cxn>
                <a:cxn ang="0">
                  <a:pos x="121" y="44"/>
                </a:cxn>
                <a:cxn ang="0">
                  <a:pos x="118" y="39"/>
                </a:cxn>
                <a:cxn ang="0">
                  <a:pos x="103" y="18"/>
                </a:cxn>
                <a:cxn ang="0">
                  <a:pos x="62" y="2"/>
                </a:cxn>
              </a:cxnLst>
              <a:rect l="0" t="0" r="r" b="b"/>
              <a:pathLst>
                <a:path w="165" h="145">
                  <a:moveTo>
                    <a:pt x="98" y="145"/>
                  </a:moveTo>
                  <a:cubicBezTo>
                    <a:pt x="98" y="145"/>
                    <a:pt x="98" y="145"/>
                    <a:pt x="98" y="145"/>
                  </a:cubicBezTo>
                  <a:cubicBezTo>
                    <a:pt x="85" y="145"/>
                    <a:pt x="75" y="140"/>
                    <a:pt x="71" y="137"/>
                  </a:cubicBezTo>
                  <a:cubicBezTo>
                    <a:pt x="63" y="132"/>
                    <a:pt x="53" y="123"/>
                    <a:pt x="49" y="117"/>
                  </a:cubicBezTo>
                  <a:cubicBezTo>
                    <a:pt x="46" y="113"/>
                    <a:pt x="39" y="109"/>
                    <a:pt x="27" y="101"/>
                  </a:cubicBezTo>
                  <a:cubicBezTo>
                    <a:pt x="27" y="100"/>
                    <a:pt x="27" y="100"/>
                    <a:pt x="27" y="100"/>
                  </a:cubicBezTo>
                  <a:cubicBezTo>
                    <a:pt x="14" y="92"/>
                    <a:pt x="0" y="66"/>
                    <a:pt x="2" y="47"/>
                  </a:cubicBezTo>
                  <a:cubicBezTo>
                    <a:pt x="2" y="25"/>
                    <a:pt x="28" y="2"/>
                    <a:pt x="48" y="2"/>
                  </a:cubicBezTo>
                  <a:cubicBezTo>
                    <a:pt x="52" y="0"/>
                    <a:pt x="57" y="0"/>
                    <a:pt x="62" y="0"/>
                  </a:cubicBezTo>
                  <a:cubicBezTo>
                    <a:pt x="80" y="0"/>
                    <a:pt x="96" y="10"/>
                    <a:pt x="104" y="16"/>
                  </a:cubicBezTo>
                  <a:cubicBezTo>
                    <a:pt x="110" y="21"/>
                    <a:pt x="116" y="32"/>
                    <a:pt x="120" y="38"/>
                  </a:cubicBezTo>
                  <a:cubicBezTo>
                    <a:pt x="121" y="41"/>
                    <a:pt x="122" y="42"/>
                    <a:pt x="123" y="43"/>
                  </a:cubicBezTo>
                  <a:cubicBezTo>
                    <a:pt x="124" y="45"/>
                    <a:pt x="127" y="47"/>
                    <a:pt x="130" y="50"/>
                  </a:cubicBezTo>
                  <a:cubicBezTo>
                    <a:pt x="134" y="53"/>
                    <a:pt x="137" y="56"/>
                    <a:pt x="139" y="58"/>
                  </a:cubicBezTo>
                  <a:cubicBezTo>
                    <a:pt x="165" y="90"/>
                    <a:pt x="146" y="117"/>
                    <a:pt x="136" y="127"/>
                  </a:cubicBezTo>
                  <a:cubicBezTo>
                    <a:pt x="125" y="139"/>
                    <a:pt x="112" y="145"/>
                    <a:pt x="98" y="145"/>
                  </a:cubicBezTo>
                  <a:close/>
                  <a:moveTo>
                    <a:pt x="62" y="2"/>
                  </a:moveTo>
                  <a:cubicBezTo>
                    <a:pt x="57" y="2"/>
                    <a:pt x="52" y="2"/>
                    <a:pt x="48" y="4"/>
                  </a:cubicBezTo>
                  <a:cubicBezTo>
                    <a:pt x="48" y="4"/>
                    <a:pt x="48" y="4"/>
                    <a:pt x="48" y="4"/>
                  </a:cubicBezTo>
                  <a:cubicBezTo>
                    <a:pt x="29" y="4"/>
                    <a:pt x="4" y="26"/>
                    <a:pt x="4" y="47"/>
                  </a:cubicBezTo>
                  <a:cubicBezTo>
                    <a:pt x="2" y="66"/>
                    <a:pt x="17" y="91"/>
                    <a:pt x="28" y="99"/>
                  </a:cubicBezTo>
                  <a:cubicBezTo>
                    <a:pt x="28" y="99"/>
                    <a:pt x="28" y="99"/>
                    <a:pt x="28" y="99"/>
                  </a:cubicBezTo>
                  <a:cubicBezTo>
                    <a:pt x="40" y="107"/>
                    <a:pt x="47" y="112"/>
                    <a:pt x="50" y="116"/>
                  </a:cubicBezTo>
                  <a:cubicBezTo>
                    <a:pt x="54" y="122"/>
                    <a:pt x="64" y="131"/>
                    <a:pt x="72" y="136"/>
                  </a:cubicBezTo>
                  <a:cubicBezTo>
                    <a:pt x="76" y="138"/>
                    <a:pt x="86" y="143"/>
                    <a:pt x="98" y="143"/>
                  </a:cubicBezTo>
                  <a:cubicBezTo>
                    <a:pt x="112" y="143"/>
                    <a:pt x="124" y="137"/>
                    <a:pt x="135" y="126"/>
                  </a:cubicBezTo>
                  <a:cubicBezTo>
                    <a:pt x="146" y="114"/>
                    <a:pt x="162" y="89"/>
                    <a:pt x="137" y="59"/>
                  </a:cubicBezTo>
                  <a:cubicBezTo>
                    <a:pt x="136" y="57"/>
                    <a:pt x="132" y="54"/>
                    <a:pt x="129" y="52"/>
                  </a:cubicBezTo>
                  <a:cubicBezTo>
                    <a:pt x="126" y="49"/>
                    <a:pt x="122" y="46"/>
                    <a:pt x="121" y="44"/>
                  </a:cubicBezTo>
                  <a:cubicBezTo>
                    <a:pt x="120" y="43"/>
                    <a:pt x="119" y="42"/>
                    <a:pt x="118" y="39"/>
                  </a:cubicBezTo>
                  <a:cubicBezTo>
                    <a:pt x="114" y="33"/>
                    <a:pt x="108" y="22"/>
                    <a:pt x="103" y="18"/>
                  </a:cubicBezTo>
                  <a:cubicBezTo>
                    <a:pt x="96" y="13"/>
                    <a:pt x="80" y="2"/>
                    <a:pt x="62" y="2"/>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Freeform: Shape 25"/>
            <p:cNvSpPr>
              <a:spLocks/>
            </p:cNvSpPr>
            <p:nvPr/>
          </p:nvSpPr>
          <p:spPr bwMode="auto">
            <a:xfrm>
              <a:off x="3949388" y="1945413"/>
              <a:ext cx="95174" cy="154091"/>
            </a:xfrm>
            <a:custGeom>
              <a:avLst/>
              <a:gdLst/>
              <a:ahLst/>
              <a:cxnLst>
                <a:cxn ang="0">
                  <a:pos x="26" y="47"/>
                </a:cxn>
                <a:cxn ang="0">
                  <a:pos x="29" y="40"/>
                </a:cxn>
                <a:cxn ang="0">
                  <a:pos x="29" y="34"/>
                </a:cxn>
                <a:cxn ang="0">
                  <a:pos x="28" y="28"/>
                </a:cxn>
                <a:cxn ang="0">
                  <a:pos x="24" y="21"/>
                </a:cxn>
                <a:cxn ang="0">
                  <a:pos x="20" y="15"/>
                </a:cxn>
                <a:cxn ang="0">
                  <a:pos x="16" y="10"/>
                </a:cxn>
                <a:cxn ang="0">
                  <a:pos x="11" y="7"/>
                </a:cxn>
                <a:cxn ang="0">
                  <a:pos x="6" y="3"/>
                </a:cxn>
                <a:cxn ang="0">
                  <a:pos x="2" y="1"/>
                </a:cxn>
                <a:cxn ang="0">
                  <a:pos x="0" y="0"/>
                </a:cxn>
                <a:cxn ang="0">
                  <a:pos x="5" y="6"/>
                </a:cxn>
                <a:cxn ang="0">
                  <a:pos x="11" y="14"/>
                </a:cxn>
                <a:cxn ang="0">
                  <a:pos x="15" y="20"/>
                </a:cxn>
                <a:cxn ang="0">
                  <a:pos x="17" y="24"/>
                </a:cxn>
                <a:cxn ang="0">
                  <a:pos x="21" y="32"/>
                </a:cxn>
                <a:cxn ang="0">
                  <a:pos x="24" y="42"/>
                </a:cxn>
                <a:cxn ang="0">
                  <a:pos x="26" y="47"/>
                </a:cxn>
              </a:cxnLst>
              <a:rect l="0" t="0" r="r" b="b"/>
              <a:pathLst>
                <a:path w="31" h="50">
                  <a:moveTo>
                    <a:pt x="26" y="47"/>
                  </a:moveTo>
                  <a:cubicBezTo>
                    <a:pt x="27" y="45"/>
                    <a:pt x="29" y="43"/>
                    <a:pt x="29" y="40"/>
                  </a:cubicBezTo>
                  <a:cubicBezTo>
                    <a:pt x="29" y="37"/>
                    <a:pt x="31" y="36"/>
                    <a:pt x="29" y="34"/>
                  </a:cubicBezTo>
                  <a:cubicBezTo>
                    <a:pt x="28" y="32"/>
                    <a:pt x="28" y="28"/>
                    <a:pt x="28" y="28"/>
                  </a:cubicBezTo>
                  <a:cubicBezTo>
                    <a:pt x="28" y="28"/>
                    <a:pt x="25" y="22"/>
                    <a:pt x="24" y="21"/>
                  </a:cubicBezTo>
                  <a:cubicBezTo>
                    <a:pt x="23" y="20"/>
                    <a:pt x="22" y="15"/>
                    <a:pt x="20" y="15"/>
                  </a:cubicBezTo>
                  <a:cubicBezTo>
                    <a:pt x="18" y="14"/>
                    <a:pt x="17" y="11"/>
                    <a:pt x="16" y="10"/>
                  </a:cubicBezTo>
                  <a:cubicBezTo>
                    <a:pt x="14" y="10"/>
                    <a:pt x="11" y="7"/>
                    <a:pt x="11" y="7"/>
                  </a:cubicBezTo>
                  <a:cubicBezTo>
                    <a:pt x="6" y="3"/>
                    <a:pt x="6" y="3"/>
                    <a:pt x="6" y="3"/>
                  </a:cubicBezTo>
                  <a:cubicBezTo>
                    <a:pt x="2" y="1"/>
                    <a:pt x="2" y="1"/>
                    <a:pt x="2" y="1"/>
                  </a:cubicBezTo>
                  <a:cubicBezTo>
                    <a:pt x="0" y="0"/>
                    <a:pt x="0" y="0"/>
                    <a:pt x="0" y="0"/>
                  </a:cubicBezTo>
                  <a:cubicBezTo>
                    <a:pt x="0" y="0"/>
                    <a:pt x="2" y="4"/>
                    <a:pt x="5" y="6"/>
                  </a:cubicBezTo>
                  <a:cubicBezTo>
                    <a:pt x="7" y="9"/>
                    <a:pt x="10" y="13"/>
                    <a:pt x="11" y="14"/>
                  </a:cubicBezTo>
                  <a:cubicBezTo>
                    <a:pt x="13" y="15"/>
                    <a:pt x="14" y="19"/>
                    <a:pt x="15" y="20"/>
                  </a:cubicBezTo>
                  <a:cubicBezTo>
                    <a:pt x="16" y="20"/>
                    <a:pt x="16" y="22"/>
                    <a:pt x="17" y="24"/>
                  </a:cubicBezTo>
                  <a:cubicBezTo>
                    <a:pt x="18" y="27"/>
                    <a:pt x="21" y="30"/>
                    <a:pt x="21" y="32"/>
                  </a:cubicBezTo>
                  <a:cubicBezTo>
                    <a:pt x="22" y="35"/>
                    <a:pt x="24" y="38"/>
                    <a:pt x="24" y="42"/>
                  </a:cubicBezTo>
                  <a:cubicBezTo>
                    <a:pt x="24" y="45"/>
                    <a:pt x="25" y="50"/>
                    <a:pt x="26" y="47"/>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Freeform: Shape 26"/>
            <p:cNvSpPr>
              <a:spLocks/>
            </p:cNvSpPr>
            <p:nvPr/>
          </p:nvSpPr>
          <p:spPr bwMode="auto">
            <a:xfrm>
              <a:off x="3725805" y="2168995"/>
              <a:ext cx="155602" cy="89132"/>
            </a:xfrm>
            <a:custGeom>
              <a:avLst/>
              <a:gdLst/>
              <a:ahLst/>
              <a:cxnLst>
                <a:cxn ang="0">
                  <a:pos x="49" y="24"/>
                </a:cxn>
                <a:cxn ang="0">
                  <a:pos x="41" y="27"/>
                </a:cxn>
                <a:cxn ang="0">
                  <a:pos x="35" y="28"/>
                </a:cxn>
                <a:cxn ang="0">
                  <a:pos x="30" y="27"/>
                </a:cxn>
                <a:cxn ang="0">
                  <a:pos x="22" y="24"/>
                </a:cxn>
                <a:cxn ang="0">
                  <a:pos x="16" y="20"/>
                </a:cxn>
                <a:cxn ang="0">
                  <a:pos x="11" y="16"/>
                </a:cxn>
                <a:cxn ang="0">
                  <a:pos x="7" y="11"/>
                </a:cxn>
                <a:cxn ang="0">
                  <a:pos x="4" y="6"/>
                </a:cxn>
                <a:cxn ang="0">
                  <a:pos x="1" y="3"/>
                </a:cxn>
                <a:cxn ang="0">
                  <a:pos x="0" y="0"/>
                </a:cxn>
                <a:cxn ang="0">
                  <a:pos x="7" y="5"/>
                </a:cxn>
                <a:cxn ang="0">
                  <a:pos x="15" y="11"/>
                </a:cxn>
                <a:cxn ang="0">
                  <a:pos x="21" y="15"/>
                </a:cxn>
                <a:cxn ang="0">
                  <a:pos x="25" y="17"/>
                </a:cxn>
                <a:cxn ang="0">
                  <a:pos x="34" y="20"/>
                </a:cxn>
                <a:cxn ang="0">
                  <a:pos x="43" y="23"/>
                </a:cxn>
                <a:cxn ang="0">
                  <a:pos x="49" y="24"/>
                </a:cxn>
              </a:cxnLst>
              <a:rect l="0" t="0" r="r" b="b"/>
              <a:pathLst>
                <a:path w="51" h="29">
                  <a:moveTo>
                    <a:pt x="49" y="24"/>
                  </a:moveTo>
                  <a:cubicBezTo>
                    <a:pt x="46" y="26"/>
                    <a:pt x="44" y="28"/>
                    <a:pt x="41" y="27"/>
                  </a:cubicBezTo>
                  <a:cubicBezTo>
                    <a:pt x="39" y="27"/>
                    <a:pt x="37" y="29"/>
                    <a:pt x="35" y="28"/>
                  </a:cubicBezTo>
                  <a:cubicBezTo>
                    <a:pt x="33" y="27"/>
                    <a:pt x="30" y="27"/>
                    <a:pt x="30" y="27"/>
                  </a:cubicBezTo>
                  <a:cubicBezTo>
                    <a:pt x="30" y="27"/>
                    <a:pt x="23" y="24"/>
                    <a:pt x="22" y="24"/>
                  </a:cubicBezTo>
                  <a:cubicBezTo>
                    <a:pt x="21" y="23"/>
                    <a:pt x="16" y="22"/>
                    <a:pt x="16" y="20"/>
                  </a:cubicBezTo>
                  <a:cubicBezTo>
                    <a:pt x="15" y="18"/>
                    <a:pt x="12" y="17"/>
                    <a:pt x="11" y="16"/>
                  </a:cubicBezTo>
                  <a:cubicBezTo>
                    <a:pt x="10" y="14"/>
                    <a:pt x="7" y="11"/>
                    <a:pt x="7" y="11"/>
                  </a:cubicBezTo>
                  <a:cubicBezTo>
                    <a:pt x="4" y="6"/>
                    <a:pt x="4" y="6"/>
                    <a:pt x="4" y="6"/>
                  </a:cubicBezTo>
                  <a:cubicBezTo>
                    <a:pt x="1" y="3"/>
                    <a:pt x="1" y="3"/>
                    <a:pt x="1" y="3"/>
                  </a:cubicBezTo>
                  <a:cubicBezTo>
                    <a:pt x="0" y="0"/>
                    <a:pt x="0" y="0"/>
                    <a:pt x="0" y="0"/>
                  </a:cubicBezTo>
                  <a:cubicBezTo>
                    <a:pt x="0" y="0"/>
                    <a:pt x="4" y="3"/>
                    <a:pt x="7" y="5"/>
                  </a:cubicBezTo>
                  <a:cubicBezTo>
                    <a:pt x="9" y="7"/>
                    <a:pt x="13" y="10"/>
                    <a:pt x="15" y="11"/>
                  </a:cubicBezTo>
                  <a:cubicBezTo>
                    <a:pt x="16" y="13"/>
                    <a:pt x="20" y="14"/>
                    <a:pt x="21" y="15"/>
                  </a:cubicBezTo>
                  <a:cubicBezTo>
                    <a:pt x="21" y="16"/>
                    <a:pt x="23" y="15"/>
                    <a:pt x="25" y="17"/>
                  </a:cubicBezTo>
                  <a:cubicBezTo>
                    <a:pt x="28" y="18"/>
                    <a:pt x="31" y="20"/>
                    <a:pt x="34" y="20"/>
                  </a:cubicBezTo>
                  <a:cubicBezTo>
                    <a:pt x="36" y="21"/>
                    <a:pt x="39" y="23"/>
                    <a:pt x="43" y="23"/>
                  </a:cubicBezTo>
                  <a:cubicBezTo>
                    <a:pt x="47" y="22"/>
                    <a:pt x="51" y="23"/>
                    <a:pt x="49" y="24"/>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27"/>
            <p:cNvSpPr>
              <a:spLocks/>
            </p:cNvSpPr>
            <p:nvPr/>
          </p:nvSpPr>
          <p:spPr bwMode="auto">
            <a:xfrm>
              <a:off x="3562650" y="1792832"/>
              <a:ext cx="300628" cy="280989"/>
            </a:xfrm>
            <a:custGeom>
              <a:avLst/>
              <a:gdLst/>
              <a:ahLst/>
              <a:cxnLst>
                <a:cxn ang="0">
                  <a:pos x="98" y="15"/>
                </a:cxn>
                <a:cxn ang="0">
                  <a:pos x="87" y="6"/>
                </a:cxn>
                <a:cxn ang="0">
                  <a:pos x="73" y="2"/>
                </a:cxn>
                <a:cxn ang="0">
                  <a:pos x="60" y="1"/>
                </a:cxn>
                <a:cxn ang="0">
                  <a:pos x="48" y="4"/>
                </a:cxn>
                <a:cxn ang="0">
                  <a:pos x="16" y="18"/>
                </a:cxn>
                <a:cxn ang="0">
                  <a:pos x="3" y="51"/>
                </a:cxn>
                <a:cxn ang="0">
                  <a:pos x="5" y="70"/>
                </a:cxn>
                <a:cxn ang="0">
                  <a:pos x="8" y="81"/>
                </a:cxn>
                <a:cxn ang="0">
                  <a:pos x="17" y="92"/>
                </a:cxn>
                <a:cxn ang="0">
                  <a:pos x="13" y="76"/>
                </a:cxn>
                <a:cxn ang="0">
                  <a:pos x="20" y="69"/>
                </a:cxn>
                <a:cxn ang="0">
                  <a:pos x="33" y="67"/>
                </a:cxn>
                <a:cxn ang="0">
                  <a:pos x="19" y="59"/>
                </a:cxn>
                <a:cxn ang="0">
                  <a:pos x="13" y="44"/>
                </a:cxn>
                <a:cxn ang="0">
                  <a:pos x="18" y="31"/>
                </a:cxn>
                <a:cxn ang="0">
                  <a:pos x="41" y="16"/>
                </a:cxn>
                <a:cxn ang="0">
                  <a:pos x="58" y="21"/>
                </a:cxn>
                <a:cxn ang="0">
                  <a:pos x="64" y="34"/>
                </a:cxn>
                <a:cxn ang="0">
                  <a:pos x="66" y="23"/>
                </a:cxn>
                <a:cxn ang="0">
                  <a:pos x="67" y="15"/>
                </a:cxn>
                <a:cxn ang="0">
                  <a:pos x="76" y="12"/>
                </a:cxn>
                <a:cxn ang="0">
                  <a:pos x="82" y="12"/>
                </a:cxn>
                <a:cxn ang="0">
                  <a:pos x="92" y="14"/>
                </a:cxn>
                <a:cxn ang="0">
                  <a:pos x="98" y="15"/>
                </a:cxn>
              </a:cxnLst>
              <a:rect l="0" t="0" r="r" b="b"/>
              <a:pathLst>
                <a:path w="98" h="92">
                  <a:moveTo>
                    <a:pt x="98" y="15"/>
                  </a:moveTo>
                  <a:cubicBezTo>
                    <a:pt x="97" y="13"/>
                    <a:pt x="92" y="8"/>
                    <a:pt x="87" y="6"/>
                  </a:cubicBezTo>
                  <a:cubicBezTo>
                    <a:pt x="83" y="4"/>
                    <a:pt x="76" y="1"/>
                    <a:pt x="73" y="2"/>
                  </a:cubicBezTo>
                  <a:cubicBezTo>
                    <a:pt x="70" y="2"/>
                    <a:pt x="63" y="0"/>
                    <a:pt x="60" y="1"/>
                  </a:cubicBezTo>
                  <a:cubicBezTo>
                    <a:pt x="56" y="3"/>
                    <a:pt x="50" y="4"/>
                    <a:pt x="48" y="4"/>
                  </a:cubicBezTo>
                  <a:cubicBezTo>
                    <a:pt x="43" y="4"/>
                    <a:pt x="26" y="8"/>
                    <a:pt x="16" y="18"/>
                  </a:cubicBezTo>
                  <a:cubicBezTo>
                    <a:pt x="6" y="28"/>
                    <a:pt x="0" y="44"/>
                    <a:pt x="3" y="51"/>
                  </a:cubicBezTo>
                  <a:cubicBezTo>
                    <a:pt x="0" y="57"/>
                    <a:pt x="3" y="67"/>
                    <a:pt x="5" y="70"/>
                  </a:cubicBezTo>
                  <a:cubicBezTo>
                    <a:pt x="6" y="73"/>
                    <a:pt x="7" y="79"/>
                    <a:pt x="8" y="81"/>
                  </a:cubicBezTo>
                  <a:cubicBezTo>
                    <a:pt x="9" y="84"/>
                    <a:pt x="15" y="90"/>
                    <a:pt x="17" y="92"/>
                  </a:cubicBezTo>
                  <a:cubicBezTo>
                    <a:pt x="18" y="86"/>
                    <a:pt x="12" y="82"/>
                    <a:pt x="13" y="76"/>
                  </a:cubicBezTo>
                  <a:cubicBezTo>
                    <a:pt x="15" y="71"/>
                    <a:pt x="14" y="68"/>
                    <a:pt x="20" y="69"/>
                  </a:cubicBezTo>
                  <a:cubicBezTo>
                    <a:pt x="27" y="69"/>
                    <a:pt x="32" y="70"/>
                    <a:pt x="33" y="67"/>
                  </a:cubicBezTo>
                  <a:cubicBezTo>
                    <a:pt x="27" y="66"/>
                    <a:pt x="20" y="61"/>
                    <a:pt x="19" y="59"/>
                  </a:cubicBezTo>
                  <a:cubicBezTo>
                    <a:pt x="17" y="55"/>
                    <a:pt x="14" y="48"/>
                    <a:pt x="13" y="44"/>
                  </a:cubicBezTo>
                  <a:cubicBezTo>
                    <a:pt x="13" y="41"/>
                    <a:pt x="15" y="36"/>
                    <a:pt x="18" y="31"/>
                  </a:cubicBezTo>
                  <a:cubicBezTo>
                    <a:pt x="22" y="25"/>
                    <a:pt x="35" y="15"/>
                    <a:pt x="41" y="16"/>
                  </a:cubicBezTo>
                  <a:cubicBezTo>
                    <a:pt x="47" y="16"/>
                    <a:pt x="55" y="15"/>
                    <a:pt x="58" y="21"/>
                  </a:cubicBezTo>
                  <a:cubicBezTo>
                    <a:pt x="63" y="24"/>
                    <a:pt x="64" y="31"/>
                    <a:pt x="64" y="34"/>
                  </a:cubicBezTo>
                  <a:cubicBezTo>
                    <a:pt x="68" y="33"/>
                    <a:pt x="67" y="27"/>
                    <a:pt x="66" y="23"/>
                  </a:cubicBezTo>
                  <a:cubicBezTo>
                    <a:pt x="65" y="20"/>
                    <a:pt x="64" y="17"/>
                    <a:pt x="67" y="15"/>
                  </a:cubicBezTo>
                  <a:cubicBezTo>
                    <a:pt x="70" y="13"/>
                    <a:pt x="73" y="12"/>
                    <a:pt x="76" y="12"/>
                  </a:cubicBezTo>
                  <a:cubicBezTo>
                    <a:pt x="78" y="12"/>
                    <a:pt x="77" y="11"/>
                    <a:pt x="82" y="12"/>
                  </a:cubicBezTo>
                  <a:cubicBezTo>
                    <a:pt x="87" y="13"/>
                    <a:pt x="89" y="13"/>
                    <a:pt x="92" y="14"/>
                  </a:cubicBezTo>
                  <a:cubicBezTo>
                    <a:pt x="94" y="16"/>
                    <a:pt x="98" y="15"/>
                    <a:pt x="98" y="15"/>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28"/>
            <p:cNvSpPr>
              <a:spLocks/>
            </p:cNvSpPr>
            <p:nvPr/>
          </p:nvSpPr>
          <p:spPr bwMode="auto">
            <a:xfrm>
              <a:off x="3875363" y="1838153"/>
              <a:ext cx="101217" cy="104239"/>
            </a:xfrm>
            <a:custGeom>
              <a:avLst/>
              <a:gdLst/>
              <a:ahLst/>
              <a:cxnLst>
                <a:cxn ang="0">
                  <a:pos x="26" y="34"/>
                </a:cxn>
                <a:cxn ang="0">
                  <a:pos x="22" y="33"/>
                </a:cxn>
                <a:cxn ang="0">
                  <a:pos x="21" y="33"/>
                </a:cxn>
                <a:cxn ang="0">
                  <a:pos x="21" y="31"/>
                </a:cxn>
                <a:cxn ang="0">
                  <a:pos x="22" y="31"/>
                </a:cxn>
                <a:cxn ang="0">
                  <a:pos x="29" y="29"/>
                </a:cxn>
                <a:cxn ang="0">
                  <a:pos x="26" y="22"/>
                </a:cxn>
                <a:cxn ang="0">
                  <a:pos x="25" y="20"/>
                </a:cxn>
                <a:cxn ang="0">
                  <a:pos x="20" y="18"/>
                </a:cxn>
                <a:cxn ang="0">
                  <a:pos x="13" y="12"/>
                </a:cxn>
                <a:cxn ang="0">
                  <a:pos x="5" y="3"/>
                </a:cxn>
                <a:cxn ang="0">
                  <a:pos x="2" y="3"/>
                </a:cxn>
                <a:cxn ang="0">
                  <a:pos x="2" y="4"/>
                </a:cxn>
                <a:cxn ang="0">
                  <a:pos x="0" y="4"/>
                </a:cxn>
                <a:cxn ang="0">
                  <a:pos x="1" y="1"/>
                </a:cxn>
                <a:cxn ang="0">
                  <a:pos x="2" y="1"/>
                </a:cxn>
                <a:cxn ang="0">
                  <a:pos x="6" y="1"/>
                </a:cxn>
                <a:cxn ang="0">
                  <a:pos x="15" y="12"/>
                </a:cxn>
                <a:cxn ang="0">
                  <a:pos x="21" y="16"/>
                </a:cxn>
                <a:cxn ang="0">
                  <a:pos x="26" y="19"/>
                </a:cxn>
                <a:cxn ang="0">
                  <a:pos x="28" y="21"/>
                </a:cxn>
                <a:cxn ang="0">
                  <a:pos x="31" y="30"/>
                </a:cxn>
                <a:cxn ang="0">
                  <a:pos x="26" y="34"/>
                </a:cxn>
              </a:cxnLst>
              <a:rect l="0" t="0" r="r" b="b"/>
              <a:pathLst>
                <a:path w="33" h="34">
                  <a:moveTo>
                    <a:pt x="26" y="34"/>
                  </a:moveTo>
                  <a:cubicBezTo>
                    <a:pt x="25" y="34"/>
                    <a:pt x="24" y="33"/>
                    <a:pt x="22" y="33"/>
                  </a:cubicBezTo>
                  <a:cubicBezTo>
                    <a:pt x="21" y="33"/>
                    <a:pt x="21" y="33"/>
                    <a:pt x="21" y="33"/>
                  </a:cubicBezTo>
                  <a:cubicBezTo>
                    <a:pt x="21" y="31"/>
                    <a:pt x="21" y="31"/>
                    <a:pt x="21" y="31"/>
                  </a:cubicBezTo>
                  <a:cubicBezTo>
                    <a:pt x="22" y="31"/>
                    <a:pt x="22" y="31"/>
                    <a:pt x="22" y="31"/>
                  </a:cubicBezTo>
                  <a:cubicBezTo>
                    <a:pt x="27" y="32"/>
                    <a:pt x="28" y="32"/>
                    <a:pt x="29" y="29"/>
                  </a:cubicBezTo>
                  <a:cubicBezTo>
                    <a:pt x="30" y="27"/>
                    <a:pt x="28" y="24"/>
                    <a:pt x="26" y="22"/>
                  </a:cubicBezTo>
                  <a:cubicBezTo>
                    <a:pt x="26" y="22"/>
                    <a:pt x="25" y="21"/>
                    <a:pt x="25" y="20"/>
                  </a:cubicBezTo>
                  <a:cubicBezTo>
                    <a:pt x="24" y="20"/>
                    <a:pt x="22" y="19"/>
                    <a:pt x="20" y="18"/>
                  </a:cubicBezTo>
                  <a:cubicBezTo>
                    <a:pt x="17" y="16"/>
                    <a:pt x="13" y="15"/>
                    <a:pt x="13" y="12"/>
                  </a:cubicBezTo>
                  <a:cubicBezTo>
                    <a:pt x="12" y="10"/>
                    <a:pt x="8" y="5"/>
                    <a:pt x="5" y="3"/>
                  </a:cubicBezTo>
                  <a:cubicBezTo>
                    <a:pt x="4" y="3"/>
                    <a:pt x="3" y="2"/>
                    <a:pt x="2" y="3"/>
                  </a:cubicBezTo>
                  <a:cubicBezTo>
                    <a:pt x="2" y="3"/>
                    <a:pt x="2" y="4"/>
                    <a:pt x="2" y="4"/>
                  </a:cubicBezTo>
                  <a:cubicBezTo>
                    <a:pt x="0" y="4"/>
                    <a:pt x="0" y="4"/>
                    <a:pt x="0" y="4"/>
                  </a:cubicBezTo>
                  <a:cubicBezTo>
                    <a:pt x="0" y="3"/>
                    <a:pt x="0" y="2"/>
                    <a:pt x="1" y="1"/>
                  </a:cubicBezTo>
                  <a:cubicBezTo>
                    <a:pt x="2" y="1"/>
                    <a:pt x="2" y="1"/>
                    <a:pt x="2" y="1"/>
                  </a:cubicBezTo>
                  <a:cubicBezTo>
                    <a:pt x="3" y="0"/>
                    <a:pt x="4" y="0"/>
                    <a:pt x="6" y="1"/>
                  </a:cubicBezTo>
                  <a:cubicBezTo>
                    <a:pt x="10" y="3"/>
                    <a:pt x="14" y="9"/>
                    <a:pt x="15" y="12"/>
                  </a:cubicBezTo>
                  <a:cubicBezTo>
                    <a:pt x="15" y="13"/>
                    <a:pt x="18" y="15"/>
                    <a:pt x="21" y="16"/>
                  </a:cubicBezTo>
                  <a:cubicBezTo>
                    <a:pt x="24" y="17"/>
                    <a:pt x="26" y="18"/>
                    <a:pt x="26" y="19"/>
                  </a:cubicBezTo>
                  <a:cubicBezTo>
                    <a:pt x="27" y="20"/>
                    <a:pt x="27" y="20"/>
                    <a:pt x="28" y="21"/>
                  </a:cubicBezTo>
                  <a:cubicBezTo>
                    <a:pt x="30" y="23"/>
                    <a:pt x="33" y="26"/>
                    <a:pt x="31" y="30"/>
                  </a:cubicBezTo>
                  <a:cubicBezTo>
                    <a:pt x="30" y="33"/>
                    <a:pt x="28" y="34"/>
                    <a:pt x="26" y="34"/>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29"/>
            <p:cNvSpPr>
              <a:spLocks/>
            </p:cNvSpPr>
            <p:nvPr/>
          </p:nvSpPr>
          <p:spPr bwMode="auto">
            <a:xfrm>
              <a:off x="3621567" y="2090440"/>
              <a:ext cx="101217" cy="99706"/>
            </a:xfrm>
            <a:custGeom>
              <a:avLst/>
              <a:gdLst/>
              <a:ahLst/>
              <a:cxnLst>
                <a:cxn ang="0">
                  <a:pos x="27" y="33"/>
                </a:cxn>
                <a:cxn ang="0">
                  <a:pos x="20" y="29"/>
                </a:cxn>
                <a:cxn ang="0">
                  <a:pos x="18" y="28"/>
                </a:cxn>
                <a:cxn ang="0">
                  <a:pos x="15" y="22"/>
                </a:cxn>
                <a:cxn ang="0">
                  <a:pos x="11" y="16"/>
                </a:cxn>
                <a:cxn ang="0">
                  <a:pos x="1" y="6"/>
                </a:cxn>
                <a:cxn ang="0">
                  <a:pos x="1" y="2"/>
                </a:cxn>
                <a:cxn ang="0">
                  <a:pos x="1" y="2"/>
                </a:cxn>
                <a:cxn ang="0">
                  <a:pos x="4" y="0"/>
                </a:cxn>
                <a:cxn ang="0">
                  <a:pos x="4" y="2"/>
                </a:cxn>
                <a:cxn ang="0">
                  <a:pos x="3" y="3"/>
                </a:cxn>
                <a:cxn ang="0">
                  <a:pos x="3" y="6"/>
                </a:cxn>
                <a:cxn ang="0">
                  <a:pos x="12" y="14"/>
                </a:cxn>
                <a:cxn ang="0">
                  <a:pos x="17" y="21"/>
                </a:cxn>
                <a:cxn ang="0">
                  <a:pos x="19" y="26"/>
                </a:cxn>
                <a:cxn ang="0">
                  <a:pos x="21" y="28"/>
                </a:cxn>
                <a:cxn ang="0">
                  <a:pos x="28" y="31"/>
                </a:cxn>
                <a:cxn ang="0">
                  <a:pos x="30" y="24"/>
                </a:cxn>
                <a:cxn ang="0">
                  <a:pos x="30" y="23"/>
                </a:cxn>
                <a:cxn ang="0">
                  <a:pos x="32" y="22"/>
                </a:cxn>
                <a:cxn ang="0">
                  <a:pos x="32" y="24"/>
                </a:cxn>
                <a:cxn ang="0">
                  <a:pos x="29" y="33"/>
                </a:cxn>
                <a:cxn ang="0">
                  <a:pos x="27" y="33"/>
                </a:cxn>
              </a:cxnLst>
              <a:rect l="0" t="0" r="r" b="b"/>
              <a:pathLst>
                <a:path w="33" h="33">
                  <a:moveTo>
                    <a:pt x="27" y="33"/>
                  </a:moveTo>
                  <a:cubicBezTo>
                    <a:pt x="24" y="33"/>
                    <a:pt x="22" y="31"/>
                    <a:pt x="20" y="29"/>
                  </a:cubicBezTo>
                  <a:cubicBezTo>
                    <a:pt x="19" y="29"/>
                    <a:pt x="19" y="28"/>
                    <a:pt x="18" y="28"/>
                  </a:cubicBezTo>
                  <a:cubicBezTo>
                    <a:pt x="17" y="27"/>
                    <a:pt x="16" y="25"/>
                    <a:pt x="15" y="22"/>
                  </a:cubicBezTo>
                  <a:cubicBezTo>
                    <a:pt x="14" y="19"/>
                    <a:pt x="13" y="16"/>
                    <a:pt x="11" y="16"/>
                  </a:cubicBezTo>
                  <a:cubicBezTo>
                    <a:pt x="8" y="15"/>
                    <a:pt x="3" y="10"/>
                    <a:pt x="1" y="6"/>
                  </a:cubicBezTo>
                  <a:cubicBezTo>
                    <a:pt x="0" y="5"/>
                    <a:pt x="0" y="3"/>
                    <a:pt x="1" y="2"/>
                  </a:cubicBezTo>
                  <a:cubicBezTo>
                    <a:pt x="1" y="2"/>
                    <a:pt x="1" y="2"/>
                    <a:pt x="1" y="2"/>
                  </a:cubicBezTo>
                  <a:cubicBezTo>
                    <a:pt x="2" y="1"/>
                    <a:pt x="3" y="0"/>
                    <a:pt x="4" y="0"/>
                  </a:cubicBezTo>
                  <a:cubicBezTo>
                    <a:pt x="4" y="2"/>
                    <a:pt x="4" y="2"/>
                    <a:pt x="4" y="2"/>
                  </a:cubicBezTo>
                  <a:cubicBezTo>
                    <a:pt x="4" y="2"/>
                    <a:pt x="3" y="2"/>
                    <a:pt x="3" y="3"/>
                  </a:cubicBezTo>
                  <a:cubicBezTo>
                    <a:pt x="2" y="4"/>
                    <a:pt x="3" y="5"/>
                    <a:pt x="3" y="6"/>
                  </a:cubicBezTo>
                  <a:cubicBezTo>
                    <a:pt x="4" y="9"/>
                    <a:pt x="9" y="13"/>
                    <a:pt x="12" y="14"/>
                  </a:cubicBezTo>
                  <a:cubicBezTo>
                    <a:pt x="14" y="14"/>
                    <a:pt x="16" y="18"/>
                    <a:pt x="17" y="21"/>
                  </a:cubicBezTo>
                  <a:cubicBezTo>
                    <a:pt x="18" y="23"/>
                    <a:pt x="19" y="26"/>
                    <a:pt x="19" y="26"/>
                  </a:cubicBezTo>
                  <a:cubicBezTo>
                    <a:pt x="20" y="26"/>
                    <a:pt x="21" y="27"/>
                    <a:pt x="21" y="28"/>
                  </a:cubicBezTo>
                  <a:cubicBezTo>
                    <a:pt x="23" y="30"/>
                    <a:pt x="26" y="32"/>
                    <a:pt x="28" y="31"/>
                  </a:cubicBezTo>
                  <a:cubicBezTo>
                    <a:pt x="31" y="30"/>
                    <a:pt x="31" y="29"/>
                    <a:pt x="30" y="24"/>
                  </a:cubicBezTo>
                  <a:cubicBezTo>
                    <a:pt x="30" y="23"/>
                    <a:pt x="30" y="23"/>
                    <a:pt x="30" y="23"/>
                  </a:cubicBezTo>
                  <a:cubicBezTo>
                    <a:pt x="32" y="22"/>
                    <a:pt x="32" y="22"/>
                    <a:pt x="32" y="22"/>
                  </a:cubicBezTo>
                  <a:cubicBezTo>
                    <a:pt x="32" y="24"/>
                    <a:pt x="32" y="24"/>
                    <a:pt x="32" y="24"/>
                  </a:cubicBezTo>
                  <a:cubicBezTo>
                    <a:pt x="33" y="28"/>
                    <a:pt x="33" y="31"/>
                    <a:pt x="29" y="33"/>
                  </a:cubicBezTo>
                  <a:cubicBezTo>
                    <a:pt x="28" y="33"/>
                    <a:pt x="28" y="33"/>
                    <a:pt x="27" y="33"/>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30"/>
            <p:cNvSpPr>
              <a:spLocks/>
            </p:cNvSpPr>
            <p:nvPr/>
          </p:nvSpPr>
          <p:spPr bwMode="auto">
            <a:xfrm>
              <a:off x="3529415" y="1918220"/>
              <a:ext cx="52875" cy="45321"/>
            </a:xfrm>
            <a:custGeom>
              <a:avLst/>
              <a:gdLst/>
              <a:ahLst/>
              <a:cxnLst>
                <a:cxn ang="0">
                  <a:pos x="15" y="15"/>
                </a:cxn>
                <a:cxn ang="0">
                  <a:pos x="0" y="2"/>
                </a:cxn>
                <a:cxn ang="0">
                  <a:pos x="1" y="0"/>
                </a:cxn>
                <a:cxn ang="0">
                  <a:pos x="17" y="14"/>
                </a:cxn>
                <a:cxn ang="0">
                  <a:pos x="15" y="15"/>
                </a:cxn>
              </a:cxnLst>
              <a:rect l="0" t="0" r="r" b="b"/>
              <a:pathLst>
                <a:path w="17" h="15">
                  <a:moveTo>
                    <a:pt x="15" y="15"/>
                  </a:moveTo>
                  <a:cubicBezTo>
                    <a:pt x="15" y="15"/>
                    <a:pt x="6" y="5"/>
                    <a:pt x="0" y="2"/>
                  </a:cubicBezTo>
                  <a:cubicBezTo>
                    <a:pt x="1" y="0"/>
                    <a:pt x="1" y="0"/>
                    <a:pt x="1" y="0"/>
                  </a:cubicBezTo>
                  <a:cubicBezTo>
                    <a:pt x="7" y="3"/>
                    <a:pt x="16" y="14"/>
                    <a:pt x="17" y="14"/>
                  </a:cubicBezTo>
                  <a:lnTo>
                    <a:pt x="15" y="15"/>
                  </a:ln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31"/>
            <p:cNvSpPr>
              <a:spLocks/>
            </p:cNvSpPr>
            <p:nvPr/>
          </p:nvSpPr>
          <p:spPr bwMode="auto">
            <a:xfrm>
              <a:off x="3130592" y="1350199"/>
              <a:ext cx="702474" cy="705495"/>
            </a:xfrm>
            <a:custGeom>
              <a:avLst/>
              <a:gdLst/>
              <a:ahLst/>
              <a:cxnLst>
                <a:cxn ang="0">
                  <a:pos x="190" y="136"/>
                </a:cxn>
                <a:cxn ang="0">
                  <a:pos x="118" y="120"/>
                </a:cxn>
                <a:cxn ang="0">
                  <a:pos x="120" y="187"/>
                </a:cxn>
                <a:cxn ang="0">
                  <a:pos x="137" y="190"/>
                </a:cxn>
                <a:cxn ang="0">
                  <a:pos x="32" y="226"/>
                </a:cxn>
                <a:cxn ang="0">
                  <a:pos x="0" y="205"/>
                </a:cxn>
                <a:cxn ang="0">
                  <a:pos x="78" y="96"/>
                </a:cxn>
                <a:cxn ang="0">
                  <a:pos x="205" y="0"/>
                </a:cxn>
                <a:cxn ang="0">
                  <a:pos x="224" y="33"/>
                </a:cxn>
                <a:cxn ang="0">
                  <a:pos x="193" y="135"/>
                </a:cxn>
                <a:cxn ang="0">
                  <a:pos x="190" y="136"/>
                </a:cxn>
              </a:cxnLst>
              <a:rect l="0" t="0" r="r" b="b"/>
              <a:pathLst>
                <a:path w="229" h="230">
                  <a:moveTo>
                    <a:pt x="190" y="136"/>
                  </a:moveTo>
                  <a:cubicBezTo>
                    <a:pt x="193" y="116"/>
                    <a:pt x="145" y="93"/>
                    <a:pt x="118" y="120"/>
                  </a:cubicBezTo>
                  <a:cubicBezTo>
                    <a:pt x="91" y="148"/>
                    <a:pt x="115" y="180"/>
                    <a:pt x="120" y="187"/>
                  </a:cubicBezTo>
                  <a:cubicBezTo>
                    <a:pt x="125" y="193"/>
                    <a:pt x="134" y="191"/>
                    <a:pt x="137" y="190"/>
                  </a:cubicBezTo>
                  <a:cubicBezTo>
                    <a:pt x="137" y="190"/>
                    <a:pt x="48" y="230"/>
                    <a:pt x="32" y="226"/>
                  </a:cubicBezTo>
                  <a:cubicBezTo>
                    <a:pt x="17" y="222"/>
                    <a:pt x="0" y="205"/>
                    <a:pt x="0" y="205"/>
                  </a:cubicBezTo>
                  <a:cubicBezTo>
                    <a:pt x="0" y="205"/>
                    <a:pt x="31" y="151"/>
                    <a:pt x="78" y="96"/>
                  </a:cubicBezTo>
                  <a:cubicBezTo>
                    <a:pt x="125" y="42"/>
                    <a:pt x="205" y="0"/>
                    <a:pt x="205" y="0"/>
                  </a:cubicBezTo>
                  <a:cubicBezTo>
                    <a:pt x="205" y="0"/>
                    <a:pt x="218" y="21"/>
                    <a:pt x="224" y="33"/>
                  </a:cubicBezTo>
                  <a:cubicBezTo>
                    <a:pt x="229" y="45"/>
                    <a:pt x="193" y="135"/>
                    <a:pt x="193" y="135"/>
                  </a:cubicBezTo>
                  <a:cubicBezTo>
                    <a:pt x="192" y="136"/>
                    <a:pt x="189" y="139"/>
                    <a:pt x="190" y="136"/>
                  </a:cubicBez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32"/>
            <p:cNvSpPr>
              <a:spLocks/>
            </p:cNvSpPr>
            <p:nvPr/>
          </p:nvSpPr>
          <p:spPr bwMode="auto">
            <a:xfrm>
              <a:off x="3701634" y="1752044"/>
              <a:ext cx="42299" cy="52875"/>
            </a:xfrm>
            <a:custGeom>
              <a:avLst/>
              <a:gdLst/>
              <a:ahLst/>
              <a:cxnLst>
                <a:cxn ang="0">
                  <a:pos x="13" y="17"/>
                </a:cxn>
                <a:cxn ang="0">
                  <a:pos x="0" y="0"/>
                </a:cxn>
                <a:cxn ang="0">
                  <a:pos x="1" y="0"/>
                </a:cxn>
                <a:cxn ang="0">
                  <a:pos x="14" y="16"/>
                </a:cxn>
                <a:cxn ang="0">
                  <a:pos x="13" y="17"/>
                </a:cxn>
              </a:cxnLst>
              <a:rect l="0" t="0" r="r" b="b"/>
              <a:pathLst>
                <a:path w="14" h="17">
                  <a:moveTo>
                    <a:pt x="13" y="17"/>
                  </a:moveTo>
                  <a:cubicBezTo>
                    <a:pt x="12" y="17"/>
                    <a:pt x="3" y="9"/>
                    <a:pt x="0" y="0"/>
                  </a:cubicBezTo>
                  <a:cubicBezTo>
                    <a:pt x="1" y="0"/>
                    <a:pt x="1" y="0"/>
                    <a:pt x="1" y="0"/>
                  </a:cubicBezTo>
                  <a:cubicBezTo>
                    <a:pt x="5" y="8"/>
                    <a:pt x="14" y="16"/>
                    <a:pt x="14" y="16"/>
                  </a:cubicBezTo>
                  <a:lnTo>
                    <a:pt x="13" y="17"/>
                  </a:lnTo>
                  <a:close/>
                </a:path>
              </a:pathLst>
            </a:cu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Oval 33"/>
            <p:cNvSpPr>
              <a:spLocks/>
            </p:cNvSpPr>
            <p:nvPr/>
          </p:nvSpPr>
          <p:spPr bwMode="auto">
            <a:xfrm>
              <a:off x="4541581" y="3267271"/>
              <a:ext cx="149559" cy="128410"/>
            </a:xfrm>
            <a:prstGeom prst="ellipse">
              <a:avLst/>
            </a:prstGeom>
            <a:solidFill>
              <a:schemeClr val="tx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Oval 34"/>
            <p:cNvSpPr>
              <a:spLocks/>
            </p:cNvSpPr>
            <p:nvPr/>
          </p:nvSpPr>
          <p:spPr bwMode="auto">
            <a:xfrm>
              <a:off x="4630711" y="2070800"/>
              <a:ext cx="149559" cy="132941"/>
            </a:xfrm>
            <a:prstGeom prst="ellipse">
              <a:avLst/>
            </a:prstGeom>
            <a:solidFill>
              <a:schemeClr val="bg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35"/>
            <p:cNvSpPr>
              <a:spLocks/>
            </p:cNvSpPr>
            <p:nvPr/>
          </p:nvSpPr>
          <p:spPr bwMode="auto">
            <a:xfrm>
              <a:off x="5009896" y="2255104"/>
              <a:ext cx="166177" cy="157112"/>
            </a:xfrm>
            <a:custGeom>
              <a:avLst/>
              <a:gdLst/>
              <a:ahLst/>
              <a:cxnLst>
                <a:cxn ang="0">
                  <a:pos x="47" y="39"/>
                </a:cxn>
                <a:cxn ang="0">
                  <a:pos x="15" y="43"/>
                </a:cxn>
                <a:cxn ang="0">
                  <a:pos x="7" y="12"/>
                </a:cxn>
                <a:cxn ang="0">
                  <a:pos x="39" y="8"/>
                </a:cxn>
                <a:cxn ang="0">
                  <a:pos x="47" y="39"/>
                </a:cxn>
              </a:cxnLst>
              <a:rect l="0" t="0" r="r" b="b"/>
              <a:pathLst>
                <a:path w="54" h="51">
                  <a:moveTo>
                    <a:pt x="47" y="39"/>
                  </a:moveTo>
                  <a:cubicBezTo>
                    <a:pt x="41" y="49"/>
                    <a:pt x="26" y="51"/>
                    <a:pt x="15" y="43"/>
                  </a:cubicBezTo>
                  <a:cubicBezTo>
                    <a:pt x="4" y="36"/>
                    <a:pt x="0" y="22"/>
                    <a:pt x="7" y="12"/>
                  </a:cubicBezTo>
                  <a:cubicBezTo>
                    <a:pt x="14" y="2"/>
                    <a:pt x="28" y="0"/>
                    <a:pt x="39" y="8"/>
                  </a:cubicBezTo>
                  <a:cubicBezTo>
                    <a:pt x="50" y="16"/>
                    <a:pt x="54" y="30"/>
                    <a:pt x="47" y="39"/>
                  </a:cubicBezTo>
                </a:path>
              </a:pathLst>
            </a:cu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Oval 36"/>
            <p:cNvSpPr>
              <a:spLocks/>
            </p:cNvSpPr>
            <p:nvPr/>
          </p:nvSpPr>
          <p:spPr bwMode="auto">
            <a:xfrm>
              <a:off x="3884428" y="2669035"/>
              <a:ext cx="123877" cy="131431"/>
            </a:xfrm>
            <a:prstGeom prst="ellipse">
              <a:avLst/>
            </a:prstGeom>
            <a:solidFill>
              <a:schemeClr val="accent5"/>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Oval 37"/>
            <p:cNvSpPr>
              <a:spLocks/>
            </p:cNvSpPr>
            <p:nvPr/>
          </p:nvSpPr>
          <p:spPr bwMode="auto">
            <a:xfrm>
              <a:off x="4115564" y="2212805"/>
              <a:ext cx="122367" cy="131431"/>
            </a:xfrm>
            <a:prstGeom prst="ellipse">
              <a:avLst/>
            </a:pr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Oval 38"/>
            <p:cNvSpPr>
              <a:spLocks/>
            </p:cNvSpPr>
            <p:nvPr/>
          </p:nvSpPr>
          <p:spPr bwMode="auto">
            <a:xfrm>
              <a:off x="4038518" y="2147846"/>
              <a:ext cx="61939" cy="67982"/>
            </a:xfrm>
            <a:prstGeom prst="ellipse">
              <a:avLst/>
            </a:prstGeom>
            <a:solidFill>
              <a:schemeClr val="accent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Oval 39"/>
            <p:cNvSpPr>
              <a:spLocks/>
            </p:cNvSpPr>
            <p:nvPr/>
          </p:nvSpPr>
          <p:spPr bwMode="auto">
            <a:xfrm>
              <a:off x="3836086" y="2638821"/>
              <a:ext cx="52875" cy="48342"/>
            </a:xfrm>
            <a:prstGeom prst="ellipse">
              <a:avLst/>
            </a:prstGeom>
            <a:solidFill>
              <a:schemeClr val="accent5"/>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Oval 40"/>
            <p:cNvSpPr>
              <a:spLocks/>
            </p:cNvSpPr>
            <p:nvPr/>
          </p:nvSpPr>
          <p:spPr bwMode="auto">
            <a:xfrm>
              <a:off x="4109522" y="3125265"/>
              <a:ext cx="149559" cy="129920"/>
            </a:xfrm>
            <a:prstGeom prst="ellipse">
              <a:avLst/>
            </a:prstGeom>
            <a:solidFill>
              <a:schemeClr val="accent6"/>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Freeform: Shape 41"/>
            <p:cNvSpPr>
              <a:spLocks/>
            </p:cNvSpPr>
            <p:nvPr/>
          </p:nvSpPr>
          <p:spPr bwMode="auto">
            <a:xfrm>
              <a:off x="4988747" y="3082966"/>
              <a:ext cx="166177" cy="154091"/>
            </a:xfrm>
            <a:custGeom>
              <a:avLst/>
              <a:gdLst/>
              <a:ahLst/>
              <a:cxnLst>
                <a:cxn ang="0">
                  <a:pos x="49" y="15"/>
                </a:cxn>
                <a:cxn ang="0">
                  <a:pos x="35" y="44"/>
                </a:cxn>
                <a:cxn ang="0">
                  <a:pos x="4" y="34"/>
                </a:cxn>
                <a:cxn ang="0">
                  <a:pos x="18" y="5"/>
                </a:cxn>
                <a:cxn ang="0">
                  <a:pos x="49" y="15"/>
                </a:cxn>
              </a:cxnLst>
              <a:rect l="0" t="0" r="r" b="b"/>
              <a:pathLst>
                <a:path w="54" h="50">
                  <a:moveTo>
                    <a:pt x="49" y="15"/>
                  </a:moveTo>
                  <a:cubicBezTo>
                    <a:pt x="54" y="26"/>
                    <a:pt x="47" y="39"/>
                    <a:pt x="35" y="44"/>
                  </a:cubicBezTo>
                  <a:cubicBezTo>
                    <a:pt x="23" y="50"/>
                    <a:pt x="9" y="45"/>
                    <a:pt x="4" y="34"/>
                  </a:cubicBezTo>
                  <a:cubicBezTo>
                    <a:pt x="0" y="23"/>
                    <a:pt x="6" y="10"/>
                    <a:pt x="18" y="5"/>
                  </a:cubicBezTo>
                  <a:cubicBezTo>
                    <a:pt x="31" y="0"/>
                    <a:pt x="45" y="4"/>
                    <a:pt x="49" y="15"/>
                  </a:cubicBezTo>
                </a:path>
              </a:pathLst>
            </a:custGeom>
            <a:solidFill>
              <a:schemeClr val="accent4"/>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Freeform: Shape 42"/>
            <p:cNvSpPr>
              <a:spLocks/>
            </p:cNvSpPr>
            <p:nvPr/>
          </p:nvSpPr>
          <p:spPr bwMode="auto">
            <a:xfrm>
              <a:off x="5170030" y="2785359"/>
              <a:ext cx="149559" cy="142005"/>
            </a:xfrm>
            <a:custGeom>
              <a:avLst/>
              <a:gdLst/>
              <a:ahLst/>
              <a:cxnLst>
                <a:cxn ang="0">
                  <a:pos x="44" y="15"/>
                </a:cxn>
                <a:cxn ang="0">
                  <a:pos x="32" y="42"/>
                </a:cxn>
                <a:cxn ang="0">
                  <a:pos x="5" y="32"/>
                </a:cxn>
                <a:cxn ang="0">
                  <a:pos x="17" y="5"/>
                </a:cxn>
                <a:cxn ang="0">
                  <a:pos x="44" y="15"/>
                </a:cxn>
              </a:cxnLst>
              <a:rect l="0" t="0" r="r" b="b"/>
              <a:pathLst>
                <a:path w="49" h="46">
                  <a:moveTo>
                    <a:pt x="44" y="15"/>
                  </a:moveTo>
                  <a:cubicBezTo>
                    <a:pt x="49" y="25"/>
                    <a:pt x="43" y="37"/>
                    <a:pt x="32" y="42"/>
                  </a:cubicBezTo>
                  <a:cubicBezTo>
                    <a:pt x="21" y="46"/>
                    <a:pt x="9" y="42"/>
                    <a:pt x="5" y="32"/>
                  </a:cubicBezTo>
                  <a:cubicBezTo>
                    <a:pt x="0" y="22"/>
                    <a:pt x="6" y="10"/>
                    <a:pt x="17" y="5"/>
                  </a:cubicBezTo>
                  <a:cubicBezTo>
                    <a:pt x="28" y="0"/>
                    <a:pt x="40" y="5"/>
                    <a:pt x="44" y="15"/>
                  </a:cubicBezTo>
                </a:path>
              </a:pathLst>
            </a:custGeom>
            <a:solidFill>
              <a:schemeClr val="accent3"/>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Shape 43"/>
            <p:cNvSpPr>
              <a:spLocks/>
            </p:cNvSpPr>
            <p:nvPr/>
          </p:nvSpPr>
          <p:spPr bwMode="auto">
            <a:xfrm>
              <a:off x="5021981" y="3261228"/>
              <a:ext cx="71003" cy="66470"/>
            </a:xfrm>
            <a:custGeom>
              <a:avLst/>
              <a:gdLst/>
              <a:ahLst/>
              <a:cxnLst>
                <a:cxn ang="0">
                  <a:pos x="20" y="5"/>
                </a:cxn>
                <a:cxn ang="0">
                  <a:pos x="18" y="18"/>
                </a:cxn>
                <a:cxn ang="0">
                  <a:pos x="4" y="18"/>
                </a:cxn>
                <a:cxn ang="0">
                  <a:pos x="6" y="4"/>
                </a:cxn>
                <a:cxn ang="0">
                  <a:pos x="20" y="5"/>
                </a:cxn>
              </a:cxnLst>
              <a:rect l="0" t="0" r="r" b="b"/>
              <a:pathLst>
                <a:path w="23" h="22">
                  <a:moveTo>
                    <a:pt x="20" y="5"/>
                  </a:moveTo>
                  <a:cubicBezTo>
                    <a:pt x="23" y="9"/>
                    <a:pt x="22" y="15"/>
                    <a:pt x="18" y="18"/>
                  </a:cubicBezTo>
                  <a:cubicBezTo>
                    <a:pt x="13" y="22"/>
                    <a:pt x="7" y="22"/>
                    <a:pt x="4" y="18"/>
                  </a:cubicBezTo>
                  <a:cubicBezTo>
                    <a:pt x="0" y="14"/>
                    <a:pt x="1" y="8"/>
                    <a:pt x="6" y="4"/>
                  </a:cubicBezTo>
                  <a:cubicBezTo>
                    <a:pt x="11" y="0"/>
                    <a:pt x="17" y="1"/>
                    <a:pt x="20" y="5"/>
                  </a:cubicBezTo>
                  <a:close/>
                </a:path>
              </a:pathLst>
            </a:custGeom>
            <a:solidFill>
              <a:schemeClr val="accent4"/>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Shape 44"/>
            <p:cNvSpPr>
              <a:spLocks/>
            </p:cNvSpPr>
            <p:nvPr/>
          </p:nvSpPr>
          <p:spPr bwMode="auto">
            <a:xfrm>
              <a:off x="5292395" y="2715867"/>
              <a:ext cx="67981" cy="66470"/>
            </a:xfrm>
            <a:custGeom>
              <a:avLst/>
              <a:gdLst/>
              <a:ahLst/>
              <a:cxnLst>
                <a:cxn ang="0">
                  <a:pos x="19" y="5"/>
                </a:cxn>
                <a:cxn ang="0">
                  <a:pos x="17" y="18"/>
                </a:cxn>
                <a:cxn ang="0">
                  <a:pos x="3" y="17"/>
                </a:cxn>
                <a:cxn ang="0">
                  <a:pos x="5" y="4"/>
                </a:cxn>
                <a:cxn ang="0">
                  <a:pos x="19" y="5"/>
                </a:cxn>
              </a:cxnLst>
              <a:rect l="0" t="0" r="r" b="b"/>
              <a:pathLst>
                <a:path w="22" h="22">
                  <a:moveTo>
                    <a:pt x="19" y="5"/>
                  </a:moveTo>
                  <a:cubicBezTo>
                    <a:pt x="22" y="8"/>
                    <a:pt x="21" y="15"/>
                    <a:pt x="17" y="18"/>
                  </a:cubicBezTo>
                  <a:cubicBezTo>
                    <a:pt x="12" y="22"/>
                    <a:pt x="6" y="21"/>
                    <a:pt x="3" y="17"/>
                  </a:cubicBezTo>
                  <a:cubicBezTo>
                    <a:pt x="0" y="14"/>
                    <a:pt x="1" y="8"/>
                    <a:pt x="5" y="4"/>
                  </a:cubicBezTo>
                  <a:cubicBezTo>
                    <a:pt x="10" y="0"/>
                    <a:pt x="16" y="1"/>
                    <a:pt x="19" y="5"/>
                  </a:cubicBezTo>
                  <a:close/>
                </a:path>
              </a:pathLst>
            </a:custGeom>
            <a:solidFill>
              <a:schemeClr val="accent3"/>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Oval 45"/>
            <p:cNvSpPr>
              <a:spLocks/>
            </p:cNvSpPr>
            <p:nvPr/>
          </p:nvSpPr>
          <p:spPr bwMode="auto">
            <a:xfrm>
              <a:off x="4506834" y="3413808"/>
              <a:ext cx="74024" cy="64961"/>
            </a:xfrm>
            <a:prstGeom prst="ellipse">
              <a:avLst/>
            </a:prstGeom>
            <a:solidFill>
              <a:schemeClr val="tx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Oval 46"/>
            <p:cNvSpPr>
              <a:spLocks/>
            </p:cNvSpPr>
            <p:nvPr/>
          </p:nvSpPr>
          <p:spPr bwMode="auto">
            <a:xfrm>
              <a:off x="4750056" y="1989223"/>
              <a:ext cx="77046" cy="63449"/>
            </a:xfrm>
            <a:prstGeom prst="ellipse">
              <a:avLst/>
            </a:prstGeom>
            <a:solidFill>
              <a:schemeClr val="bg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Oval 47"/>
            <p:cNvSpPr>
              <a:spLocks/>
            </p:cNvSpPr>
            <p:nvPr/>
          </p:nvSpPr>
          <p:spPr bwMode="auto">
            <a:xfrm>
              <a:off x="5163987" y="2215827"/>
              <a:ext cx="77046" cy="63449"/>
            </a:xfrm>
            <a:prstGeom prst="ellipse">
              <a:avLst/>
            </a:prstGeom>
            <a:solidFill>
              <a:schemeClr val="accent2"/>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Oval 48"/>
            <p:cNvSpPr>
              <a:spLocks/>
            </p:cNvSpPr>
            <p:nvPr/>
          </p:nvSpPr>
          <p:spPr bwMode="auto">
            <a:xfrm>
              <a:off x="4023412" y="3237056"/>
              <a:ext cx="77046" cy="66470"/>
            </a:xfrm>
            <a:prstGeom prst="ellipse">
              <a:avLst/>
            </a:prstGeom>
            <a:solidFill>
              <a:schemeClr val="accent6"/>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Oval 49"/>
            <p:cNvSpPr/>
            <p:nvPr/>
          </p:nvSpPr>
          <p:spPr>
            <a:xfrm>
              <a:off x="4237931" y="2282297"/>
              <a:ext cx="845794" cy="845794"/>
            </a:xfrm>
            <a:prstGeom prst="ellipse">
              <a:avLst/>
            </a:prstGeom>
            <a:solidFill>
              <a:schemeClr val="accent1">
                <a:alpha val="73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Rectangle 50"/>
            <p:cNvSpPr>
              <a:spLocks/>
            </p:cNvSpPr>
            <p:nvPr/>
          </p:nvSpPr>
          <p:spPr bwMode="auto">
            <a:xfrm>
              <a:off x="4257707" y="2302074"/>
              <a:ext cx="797647" cy="942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标题</a:t>
              </a:r>
            </a:p>
          </p:txBody>
        </p:sp>
        <p:grpSp>
          <p:nvGrpSpPr>
            <p:cNvPr id="3" name="Group 52"/>
            <p:cNvGrpSpPr/>
            <p:nvPr/>
          </p:nvGrpSpPr>
          <p:grpSpPr>
            <a:xfrm>
              <a:off x="5792592" y="1484650"/>
              <a:ext cx="747419" cy="217540"/>
              <a:chOff x="5257800" y="1733550"/>
              <a:chExt cx="925033" cy="228600"/>
            </a:xfrm>
          </p:grpSpPr>
          <p:cxnSp>
            <p:nvCxnSpPr>
              <p:cNvPr id="81" name="Straight Connector 53"/>
              <p:cNvCxnSpPr/>
              <p:nvPr/>
            </p:nvCxnSpPr>
            <p:spPr>
              <a:xfrm flipV="1">
                <a:off x="5257800" y="1733550"/>
                <a:ext cx="304800" cy="228600"/>
              </a:xfrm>
              <a:prstGeom prst="line">
                <a:avLst/>
              </a:prstGeom>
              <a:ln>
                <a:solidFill>
                  <a:schemeClr val="accent6"/>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82" name="Straight Connector 54"/>
              <p:cNvCxnSpPr/>
              <p:nvPr/>
            </p:nvCxnSpPr>
            <p:spPr>
              <a:xfrm>
                <a:off x="5573233" y="1733550"/>
                <a:ext cx="609600" cy="1588"/>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 name="Group 55"/>
            <p:cNvGrpSpPr/>
            <p:nvPr/>
          </p:nvGrpSpPr>
          <p:grpSpPr>
            <a:xfrm>
              <a:off x="5706230" y="3732564"/>
              <a:ext cx="738828" cy="219051"/>
              <a:chOff x="5181600" y="3638550"/>
              <a:chExt cx="914400" cy="230188"/>
            </a:xfrm>
          </p:grpSpPr>
          <p:cxnSp>
            <p:nvCxnSpPr>
              <p:cNvPr id="79" name="Straight Connector 56"/>
              <p:cNvCxnSpPr/>
              <p:nvPr/>
            </p:nvCxnSpPr>
            <p:spPr>
              <a:xfrm rot="16200000" flipH="1">
                <a:off x="5181600" y="3638550"/>
                <a:ext cx="228600" cy="228600"/>
              </a:xfrm>
              <a:prstGeom prst="line">
                <a:avLst/>
              </a:prstGeom>
              <a:ln>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80" name="Straight Connector 57"/>
              <p:cNvCxnSpPr/>
              <p:nvPr/>
            </p:nvCxnSpPr>
            <p:spPr>
              <a:xfrm>
                <a:off x="5410200" y="3867150"/>
                <a:ext cx="685800" cy="1588"/>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2" name="Group 59"/>
            <p:cNvGrpSpPr/>
            <p:nvPr/>
          </p:nvGrpSpPr>
          <p:grpSpPr>
            <a:xfrm rot="10800000">
              <a:off x="2627789" y="1484650"/>
              <a:ext cx="738828" cy="219051"/>
              <a:chOff x="5181600" y="3638550"/>
              <a:chExt cx="914400" cy="230188"/>
            </a:xfrm>
          </p:grpSpPr>
          <p:cxnSp>
            <p:nvCxnSpPr>
              <p:cNvPr id="77" name="Straight Connector 60"/>
              <p:cNvCxnSpPr/>
              <p:nvPr/>
            </p:nvCxnSpPr>
            <p:spPr>
              <a:xfrm rot="16200000" flipH="1">
                <a:off x="5181600" y="3638550"/>
                <a:ext cx="228600" cy="228600"/>
              </a:xfrm>
              <a:prstGeom prst="line">
                <a:avLst/>
              </a:prstGeom>
              <a:ln>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61"/>
              <p:cNvCxnSpPr/>
              <p:nvPr/>
            </p:nvCxnSpPr>
            <p:spPr>
              <a:xfrm>
                <a:off x="5410200" y="3867150"/>
                <a:ext cx="685800" cy="1588"/>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3" name="Group 63"/>
            <p:cNvGrpSpPr/>
            <p:nvPr/>
          </p:nvGrpSpPr>
          <p:grpSpPr>
            <a:xfrm rot="10800000">
              <a:off x="2627784" y="3732564"/>
              <a:ext cx="747419" cy="217540"/>
              <a:chOff x="5257800" y="1733550"/>
              <a:chExt cx="925033" cy="228600"/>
            </a:xfrm>
          </p:grpSpPr>
          <p:cxnSp>
            <p:nvCxnSpPr>
              <p:cNvPr id="75" name="Straight Connector 64"/>
              <p:cNvCxnSpPr/>
              <p:nvPr/>
            </p:nvCxnSpPr>
            <p:spPr>
              <a:xfrm flipV="1">
                <a:off x="5257800" y="1733550"/>
                <a:ext cx="304800" cy="228600"/>
              </a:xfrm>
              <a:prstGeom prst="line">
                <a:avLst/>
              </a:prstGeom>
              <a:ln>
                <a:solidFill>
                  <a:schemeClr val="accent6"/>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65"/>
              <p:cNvCxnSpPr/>
              <p:nvPr/>
            </p:nvCxnSpPr>
            <p:spPr>
              <a:xfrm>
                <a:off x="5573233" y="1733550"/>
                <a:ext cx="609600" cy="1588"/>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cxnSp>
          <p:nvCxnSpPr>
            <p:cNvPr id="55" name="Straight Connector 67"/>
            <p:cNvCxnSpPr/>
            <p:nvPr/>
          </p:nvCxnSpPr>
          <p:spPr>
            <a:xfrm>
              <a:off x="6014079" y="2644864"/>
              <a:ext cx="492552" cy="0"/>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6" name="Straight Connector 68"/>
            <p:cNvCxnSpPr/>
            <p:nvPr/>
          </p:nvCxnSpPr>
          <p:spPr>
            <a:xfrm rot="10800000">
              <a:off x="2627783" y="2759040"/>
              <a:ext cx="492552" cy="0"/>
            </a:xfrm>
            <a:prstGeom prst="line">
              <a:avLst/>
            </a:prstGeom>
            <a:ln>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4" name="组合 1"/>
          <p:cNvGrpSpPr/>
          <p:nvPr/>
        </p:nvGrpSpPr>
        <p:grpSpPr>
          <a:xfrm>
            <a:off x="615370" y="1098743"/>
            <a:ext cx="7926071" cy="3253546"/>
            <a:chOff x="615370" y="1098743"/>
            <a:chExt cx="7926071" cy="3253546"/>
          </a:xfrm>
        </p:grpSpPr>
        <p:grpSp>
          <p:nvGrpSpPr>
            <p:cNvPr id="57" name="Group 71"/>
            <p:cNvGrpSpPr/>
            <p:nvPr/>
          </p:nvGrpSpPr>
          <p:grpSpPr>
            <a:xfrm>
              <a:off x="615370" y="1098743"/>
              <a:ext cx="2006370" cy="807392"/>
              <a:chOff x="719668" y="1675964"/>
              <a:chExt cx="2501622" cy="1076522"/>
            </a:xfrm>
          </p:grpSpPr>
          <p:sp>
            <p:nvSpPr>
              <p:cNvPr id="73" name="TextBox 72"/>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lgn="r">
                  <a:spcBef>
                    <a:spcPct val="0"/>
                  </a:spcBef>
                  <a:buNone/>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4" name="TextBox 73"/>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algn="r" defTabSz="914377">
                  <a:lnSpc>
                    <a:spcPct val="120000"/>
                  </a:lnSpc>
                  <a:buNone/>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58" name="Group 74"/>
            <p:cNvGrpSpPr/>
            <p:nvPr/>
          </p:nvGrpSpPr>
          <p:grpSpPr>
            <a:xfrm>
              <a:off x="615370" y="2355344"/>
              <a:ext cx="2006370" cy="807392"/>
              <a:chOff x="719668" y="1675964"/>
              <a:chExt cx="2501622" cy="1076522"/>
            </a:xfrm>
          </p:grpSpPr>
          <p:sp>
            <p:nvSpPr>
              <p:cNvPr id="71" name="TextBox 75"/>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lgn="r">
                  <a:spcBef>
                    <a:spcPct val="0"/>
                  </a:spcBef>
                  <a:buNone/>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2" name="TextBox 76"/>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algn="r" defTabSz="914377">
                  <a:lnSpc>
                    <a:spcPct val="120000"/>
                  </a:lnSpc>
                  <a:buNone/>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59" name="Group 77"/>
            <p:cNvGrpSpPr/>
            <p:nvPr/>
          </p:nvGrpSpPr>
          <p:grpSpPr>
            <a:xfrm>
              <a:off x="615370" y="3544897"/>
              <a:ext cx="2006370" cy="807392"/>
              <a:chOff x="719668" y="1675964"/>
              <a:chExt cx="2501622" cy="1076522"/>
            </a:xfrm>
          </p:grpSpPr>
          <p:sp>
            <p:nvSpPr>
              <p:cNvPr id="69" name="TextBox 78"/>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lgn="r">
                  <a:spcBef>
                    <a:spcPct val="0"/>
                  </a:spcBef>
                  <a:buNone/>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0" name="TextBox 79"/>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algn="r" defTabSz="914377">
                  <a:lnSpc>
                    <a:spcPct val="120000"/>
                  </a:lnSpc>
                  <a:buNone/>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0" name="Group 80"/>
            <p:cNvGrpSpPr/>
            <p:nvPr/>
          </p:nvGrpSpPr>
          <p:grpSpPr>
            <a:xfrm>
              <a:off x="6540012" y="1098743"/>
              <a:ext cx="2001429" cy="807392"/>
              <a:chOff x="719668" y="1675964"/>
              <a:chExt cx="2501622" cy="1076522"/>
            </a:xfrm>
          </p:grpSpPr>
          <p:sp>
            <p:nvSpPr>
              <p:cNvPr id="67" name="TextBox 81"/>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spcBef>
                    <a:spcPct val="0"/>
                  </a:spcBef>
                  <a:buNone/>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68" name="TextBox 82"/>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defTabSz="914377">
                  <a:lnSpc>
                    <a:spcPct val="12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1" name="Group 83"/>
            <p:cNvGrpSpPr/>
            <p:nvPr/>
          </p:nvGrpSpPr>
          <p:grpSpPr>
            <a:xfrm>
              <a:off x="6540012" y="2355344"/>
              <a:ext cx="2001429" cy="807392"/>
              <a:chOff x="719668" y="1675964"/>
              <a:chExt cx="2501622" cy="1076522"/>
            </a:xfrm>
          </p:grpSpPr>
          <p:sp>
            <p:nvSpPr>
              <p:cNvPr id="65" name="TextBox 84"/>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spcBef>
                    <a:spcPct val="0"/>
                  </a:spcBef>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66" name="TextBox 85"/>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defTabSz="914377">
                  <a:lnSpc>
                    <a:spcPct val="12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2" name="Group 86"/>
            <p:cNvGrpSpPr/>
            <p:nvPr/>
          </p:nvGrpSpPr>
          <p:grpSpPr>
            <a:xfrm>
              <a:off x="6540012" y="3544897"/>
              <a:ext cx="2001429" cy="807392"/>
              <a:chOff x="719668" y="1675964"/>
              <a:chExt cx="2501622" cy="1076522"/>
            </a:xfrm>
          </p:grpSpPr>
          <p:sp>
            <p:nvSpPr>
              <p:cNvPr id="63" name="TextBox 87"/>
              <p:cNvSpPr txBox="1">
                <a:spLocks/>
              </p:cNvSpPr>
              <p:nvPr/>
            </p:nvSpPr>
            <p:spPr>
              <a:xfrm>
                <a:off x="719668" y="1675964"/>
                <a:ext cx="2501622" cy="362031"/>
              </a:xfrm>
              <a:prstGeom prst="rect">
                <a:avLst/>
              </a:prstGeom>
            </p:spPr>
            <p:txBody>
              <a:bodyPr vert="horz" wrap="none" lIns="144000" tIns="0" rIns="144000" bIns="0" anchor="ctr" anchorCtr="0">
                <a:normAutofit/>
              </a:bodyPr>
              <a:lstStyle/>
              <a:p>
                <a:pPr marL="0" indent="0">
                  <a:spcBef>
                    <a:spcPct val="0"/>
                  </a:spcBef>
                  <a:buNone/>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64" name="TextBox 88"/>
              <p:cNvSpPr txBox="1">
                <a:spLocks/>
              </p:cNvSpPr>
              <p:nvPr/>
            </p:nvSpPr>
            <p:spPr>
              <a:xfrm>
                <a:off x="719668" y="2037995"/>
                <a:ext cx="2501622" cy="714491"/>
              </a:xfrm>
              <a:prstGeom prst="rect">
                <a:avLst/>
              </a:prstGeom>
            </p:spPr>
            <p:txBody>
              <a:bodyPr vert="horz" wrap="square" lIns="144000" tIns="0" rIns="144000" bIns="0" anchor="t" anchorCtr="0">
                <a:normAutofit/>
              </a:bodyPr>
              <a:lstStyle/>
              <a:p>
                <a:pPr marL="0" lvl="0" indent="0" defTabSz="914377">
                  <a:lnSpc>
                    <a:spcPct val="120000"/>
                  </a:lnSpc>
                  <a:buNone/>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spTree>
    <p:extLst>
      <p:ext uri="{BB962C8B-B14F-4D97-AF65-F5344CB8AC3E}">
        <p14:creationId xmlns:p14="http://schemas.microsoft.com/office/powerpoint/2010/main" val="246584584"/>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fltVal val="0"/>
                                          </p:val>
                                        </p:tav>
                                        <p:tav tm="100000">
                                          <p:val>
                                            <p:strVal val="#ppt_w"/>
                                          </p:val>
                                        </p:tav>
                                      </p:tavLst>
                                    </p:anim>
                                    <p:anim calcmode="lin" valueType="num">
                                      <p:cBhvr>
                                        <p:cTn id="12" dur="500" fill="hold"/>
                                        <p:tgtEl>
                                          <p:spTgt spid="54"/>
                                        </p:tgtEl>
                                        <p:attrNameLst>
                                          <p:attrName>ppt_h</p:attrName>
                                        </p:attrNameLst>
                                      </p:cBhvr>
                                      <p:tavLst>
                                        <p:tav tm="0">
                                          <p:val>
                                            <p:fltVal val="0"/>
                                          </p:val>
                                        </p:tav>
                                        <p:tav tm="100000">
                                          <p:val>
                                            <p:strVal val="#ppt_h"/>
                                          </p:val>
                                        </p:tav>
                                      </p:tavLst>
                                    </p:anim>
                                    <p:animEffect transition="in" filter="fade">
                                      <p:cBhvr>
                                        <p:cTn id="1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rcRect l="24572" t="11708" r="41627" b="5955"/>
          <a:stretch>
            <a:fillRect/>
          </a:stretch>
        </p:blipFill>
        <p:spPr>
          <a:xfrm>
            <a:off x="1123233" y="1174242"/>
            <a:ext cx="1720575" cy="2795016"/>
          </a:xfrm>
          <a:custGeom>
            <a:avLst/>
            <a:gdLst>
              <a:gd name="connsiteX0" fmla="*/ 1466482 w 2294100"/>
              <a:gd name="connsiteY0" fmla="*/ 0 h 3726688"/>
              <a:gd name="connsiteX1" fmla="*/ 1497941 w 2294100"/>
              <a:gd name="connsiteY1" fmla="*/ 0 h 3726688"/>
              <a:gd name="connsiteX2" fmla="*/ 1534240 w 2294100"/>
              <a:gd name="connsiteY2" fmla="*/ 2419 h 3726688"/>
              <a:gd name="connsiteX3" fmla="*/ 1570539 w 2294100"/>
              <a:gd name="connsiteY3" fmla="*/ 7255 h 3726688"/>
              <a:gd name="connsiteX4" fmla="*/ 1614098 w 2294100"/>
              <a:gd name="connsiteY4" fmla="*/ 14510 h 3726688"/>
              <a:gd name="connsiteX5" fmla="*/ 1662497 w 2294100"/>
              <a:gd name="connsiteY5" fmla="*/ 26602 h 3726688"/>
              <a:gd name="connsiteX6" fmla="*/ 1713315 w 2294100"/>
              <a:gd name="connsiteY6" fmla="*/ 41112 h 3726688"/>
              <a:gd name="connsiteX7" fmla="*/ 1766554 w 2294100"/>
              <a:gd name="connsiteY7" fmla="*/ 60459 h 3726688"/>
              <a:gd name="connsiteX8" fmla="*/ 1827052 w 2294100"/>
              <a:gd name="connsiteY8" fmla="*/ 79806 h 3726688"/>
              <a:gd name="connsiteX9" fmla="*/ 1860932 w 2294100"/>
              <a:gd name="connsiteY9" fmla="*/ 91898 h 3726688"/>
              <a:gd name="connsiteX10" fmla="*/ 1887551 w 2294100"/>
              <a:gd name="connsiteY10" fmla="*/ 108826 h 3726688"/>
              <a:gd name="connsiteX11" fmla="*/ 1916590 w 2294100"/>
              <a:gd name="connsiteY11" fmla="*/ 125755 h 3726688"/>
              <a:gd name="connsiteX12" fmla="*/ 1943209 w 2294100"/>
              <a:gd name="connsiteY12" fmla="*/ 145101 h 3726688"/>
              <a:gd name="connsiteX13" fmla="*/ 1964989 w 2294100"/>
              <a:gd name="connsiteY13" fmla="*/ 162030 h 3726688"/>
              <a:gd name="connsiteX14" fmla="*/ 1989188 w 2294100"/>
              <a:gd name="connsiteY14" fmla="*/ 183795 h 3726688"/>
              <a:gd name="connsiteX15" fmla="*/ 2027907 w 2294100"/>
              <a:gd name="connsiteY15" fmla="*/ 229744 h 3726688"/>
              <a:gd name="connsiteX16" fmla="*/ 2064206 w 2294100"/>
              <a:gd name="connsiteY16" fmla="*/ 273274 h 3726688"/>
              <a:gd name="connsiteX17" fmla="*/ 2095665 w 2294100"/>
              <a:gd name="connsiteY17" fmla="*/ 321642 h 3726688"/>
              <a:gd name="connsiteX18" fmla="*/ 2119865 w 2294100"/>
              <a:gd name="connsiteY18" fmla="*/ 374845 h 3726688"/>
              <a:gd name="connsiteX19" fmla="*/ 2139224 w 2294100"/>
              <a:gd name="connsiteY19" fmla="*/ 423213 h 3726688"/>
              <a:gd name="connsiteX20" fmla="*/ 2158584 w 2294100"/>
              <a:gd name="connsiteY20" fmla="*/ 466743 h 3726688"/>
              <a:gd name="connsiteX21" fmla="*/ 2170683 w 2294100"/>
              <a:gd name="connsiteY21" fmla="*/ 512692 h 3726688"/>
              <a:gd name="connsiteX22" fmla="*/ 2187623 w 2294100"/>
              <a:gd name="connsiteY22" fmla="*/ 592498 h 3726688"/>
              <a:gd name="connsiteX23" fmla="*/ 2197303 w 2294100"/>
              <a:gd name="connsiteY23" fmla="*/ 643283 h 3726688"/>
              <a:gd name="connsiteX24" fmla="*/ 2199723 w 2294100"/>
              <a:gd name="connsiteY24" fmla="*/ 665048 h 3726688"/>
              <a:gd name="connsiteX25" fmla="*/ 2006128 w 2294100"/>
              <a:gd name="connsiteY25" fmla="*/ 742436 h 3726688"/>
              <a:gd name="connsiteX26" fmla="*/ 2013388 w 2294100"/>
              <a:gd name="connsiteY26" fmla="*/ 778711 h 3726688"/>
              <a:gd name="connsiteX27" fmla="*/ 2013388 w 2294100"/>
              <a:gd name="connsiteY27" fmla="*/ 810150 h 3726688"/>
              <a:gd name="connsiteX28" fmla="*/ 2013388 w 2294100"/>
              <a:gd name="connsiteY28" fmla="*/ 839170 h 3726688"/>
              <a:gd name="connsiteX29" fmla="*/ 2008548 w 2294100"/>
              <a:gd name="connsiteY29" fmla="*/ 863354 h 3726688"/>
              <a:gd name="connsiteX30" fmla="*/ 2001288 w 2294100"/>
              <a:gd name="connsiteY30" fmla="*/ 897211 h 3726688"/>
              <a:gd name="connsiteX31" fmla="*/ 1996448 w 2294100"/>
              <a:gd name="connsiteY31" fmla="*/ 909302 h 3726688"/>
              <a:gd name="connsiteX32" fmla="*/ 2013388 w 2294100"/>
              <a:gd name="connsiteY32" fmla="*/ 916557 h 3726688"/>
              <a:gd name="connsiteX33" fmla="*/ 2025487 w 2294100"/>
              <a:gd name="connsiteY33" fmla="*/ 916557 h 3726688"/>
              <a:gd name="connsiteX34" fmla="*/ 2037587 w 2294100"/>
              <a:gd name="connsiteY34" fmla="*/ 916557 h 3726688"/>
              <a:gd name="connsiteX35" fmla="*/ 2049687 w 2294100"/>
              <a:gd name="connsiteY35" fmla="*/ 909302 h 3726688"/>
              <a:gd name="connsiteX36" fmla="*/ 2066626 w 2294100"/>
              <a:gd name="connsiteY36" fmla="*/ 899629 h 3726688"/>
              <a:gd name="connsiteX37" fmla="*/ 2085986 w 2294100"/>
              <a:gd name="connsiteY37" fmla="*/ 885119 h 3726688"/>
              <a:gd name="connsiteX38" fmla="*/ 2098085 w 2294100"/>
              <a:gd name="connsiteY38" fmla="*/ 870609 h 3726688"/>
              <a:gd name="connsiteX39" fmla="*/ 2107765 w 2294100"/>
              <a:gd name="connsiteY39" fmla="*/ 856099 h 3726688"/>
              <a:gd name="connsiteX40" fmla="*/ 2112605 w 2294100"/>
              <a:gd name="connsiteY40" fmla="*/ 839170 h 3726688"/>
              <a:gd name="connsiteX41" fmla="*/ 2115025 w 2294100"/>
              <a:gd name="connsiteY41" fmla="*/ 860935 h 3726688"/>
              <a:gd name="connsiteX42" fmla="*/ 2119865 w 2294100"/>
              <a:gd name="connsiteY42" fmla="*/ 880282 h 3726688"/>
              <a:gd name="connsiteX43" fmla="*/ 2115025 w 2294100"/>
              <a:gd name="connsiteY43" fmla="*/ 894792 h 3726688"/>
              <a:gd name="connsiteX44" fmla="*/ 2112605 w 2294100"/>
              <a:gd name="connsiteY44" fmla="*/ 909302 h 3726688"/>
              <a:gd name="connsiteX45" fmla="*/ 2107765 w 2294100"/>
              <a:gd name="connsiteY45" fmla="*/ 921394 h 3726688"/>
              <a:gd name="connsiteX46" fmla="*/ 2100505 w 2294100"/>
              <a:gd name="connsiteY46" fmla="*/ 933486 h 3726688"/>
              <a:gd name="connsiteX47" fmla="*/ 2083566 w 2294100"/>
              <a:gd name="connsiteY47" fmla="*/ 947996 h 3726688"/>
              <a:gd name="connsiteX48" fmla="*/ 2061786 w 2294100"/>
              <a:gd name="connsiteY48" fmla="*/ 960088 h 3726688"/>
              <a:gd name="connsiteX49" fmla="*/ 2042427 w 2294100"/>
              <a:gd name="connsiteY49" fmla="*/ 967343 h 3726688"/>
              <a:gd name="connsiteX50" fmla="*/ 2025487 w 2294100"/>
              <a:gd name="connsiteY50" fmla="*/ 972180 h 3726688"/>
              <a:gd name="connsiteX51" fmla="*/ 2037587 w 2294100"/>
              <a:gd name="connsiteY51" fmla="*/ 996363 h 3726688"/>
              <a:gd name="connsiteX52" fmla="*/ 2054526 w 2294100"/>
              <a:gd name="connsiteY52" fmla="*/ 1020547 h 3726688"/>
              <a:gd name="connsiteX53" fmla="*/ 2076306 w 2294100"/>
              <a:gd name="connsiteY53" fmla="*/ 1044730 h 3726688"/>
              <a:gd name="connsiteX54" fmla="*/ 2098085 w 2294100"/>
              <a:gd name="connsiteY54" fmla="*/ 1068914 h 3726688"/>
              <a:gd name="connsiteX55" fmla="*/ 2146484 w 2294100"/>
              <a:gd name="connsiteY55" fmla="*/ 1114863 h 3726688"/>
              <a:gd name="connsiteX56" fmla="*/ 2197303 w 2294100"/>
              <a:gd name="connsiteY56" fmla="*/ 1153556 h 3726688"/>
              <a:gd name="connsiteX57" fmla="*/ 2240862 w 2294100"/>
              <a:gd name="connsiteY57" fmla="*/ 1194669 h 3726688"/>
              <a:gd name="connsiteX58" fmla="*/ 2277161 w 2294100"/>
              <a:gd name="connsiteY58" fmla="*/ 1226107 h 3726688"/>
              <a:gd name="connsiteX59" fmla="*/ 2284420 w 2294100"/>
              <a:gd name="connsiteY59" fmla="*/ 1238199 h 3726688"/>
              <a:gd name="connsiteX60" fmla="*/ 2291680 w 2294100"/>
              <a:gd name="connsiteY60" fmla="*/ 1255127 h 3726688"/>
              <a:gd name="connsiteX61" fmla="*/ 2294100 w 2294100"/>
              <a:gd name="connsiteY61" fmla="*/ 1262382 h 3726688"/>
              <a:gd name="connsiteX62" fmla="*/ 2289260 w 2294100"/>
              <a:gd name="connsiteY62" fmla="*/ 1272056 h 3726688"/>
              <a:gd name="connsiteX63" fmla="*/ 2269901 w 2294100"/>
              <a:gd name="connsiteY63" fmla="*/ 1286566 h 3726688"/>
              <a:gd name="connsiteX64" fmla="*/ 2245701 w 2294100"/>
              <a:gd name="connsiteY64" fmla="*/ 1303495 h 3726688"/>
              <a:gd name="connsiteX65" fmla="*/ 2197303 w 2294100"/>
              <a:gd name="connsiteY65" fmla="*/ 1332515 h 3726688"/>
              <a:gd name="connsiteX66" fmla="*/ 2175523 w 2294100"/>
              <a:gd name="connsiteY66" fmla="*/ 1344607 h 3726688"/>
              <a:gd name="connsiteX67" fmla="*/ 2161004 w 2294100"/>
              <a:gd name="connsiteY67" fmla="*/ 1359117 h 3726688"/>
              <a:gd name="connsiteX68" fmla="*/ 2151324 w 2294100"/>
              <a:gd name="connsiteY68" fmla="*/ 1368790 h 3726688"/>
              <a:gd name="connsiteX69" fmla="*/ 2148904 w 2294100"/>
              <a:gd name="connsiteY69" fmla="*/ 1378464 h 3726688"/>
              <a:gd name="connsiteX70" fmla="*/ 2146484 w 2294100"/>
              <a:gd name="connsiteY70" fmla="*/ 1388137 h 3726688"/>
              <a:gd name="connsiteX71" fmla="*/ 2148904 w 2294100"/>
              <a:gd name="connsiteY71" fmla="*/ 1395392 h 3726688"/>
              <a:gd name="connsiteX72" fmla="*/ 2148904 w 2294100"/>
              <a:gd name="connsiteY72" fmla="*/ 1405066 h 3726688"/>
              <a:gd name="connsiteX73" fmla="*/ 2151324 w 2294100"/>
              <a:gd name="connsiteY73" fmla="*/ 1412321 h 3726688"/>
              <a:gd name="connsiteX74" fmla="*/ 2158584 w 2294100"/>
              <a:gd name="connsiteY74" fmla="*/ 1417157 h 3726688"/>
              <a:gd name="connsiteX75" fmla="*/ 2163424 w 2294100"/>
              <a:gd name="connsiteY75" fmla="*/ 1419576 h 3726688"/>
              <a:gd name="connsiteX76" fmla="*/ 2175523 w 2294100"/>
              <a:gd name="connsiteY76" fmla="*/ 1419576 h 3726688"/>
              <a:gd name="connsiteX77" fmla="*/ 2192463 w 2294100"/>
              <a:gd name="connsiteY77" fmla="*/ 1419576 h 3726688"/>
              <a:gd name="connsiteX78" fmla="*/ 2204562 w 2294100"/>
              <a:gd name="connsiteY78" fmla="*/ 1419576 h 3726688"/>
              <a:gd name="connsiteX79" fmla="*/ 2216662 w 2294100"/>
              <a:gd name="connsiteY79" fmla="*/ 1417157 h 3726688"/>
              <a:gd name="connsiteX80" fmla="*/ 2223922 w 2294100"/>
              <a:gd name="connsiteY80" fmla="*/ 1424412 h 3726688"/>
              <a:gd name="connsiteX81" fmla="*/ 2228762 w 2294100"/>
              <a:gd name="connsiteY81" fmla="*/ 1426831 h 3726688"/>
              <a:gd name="connsiteX82" fmla="*/ 2228762 w 2294100"/>
              <a:gd name="connsiteY82" fmla="*/ 1431667 h 3726688"/>
              <a:gd name="connsiteX83" fmla="*/ 2223922 w 2294100"/>
              <a:gd name="connsiteY83" fmla="*/ 1448596 h 3726688"/>
              <a:gd name="connsiteX84" fmla="*/ 2221502 w 2294100"/>
              <a:gd name="connsiteY84" fmla="*/ 1465524 h 3726688"/>
              <a:gd name="connsiteX85" fmla="*/ 2204562 w 2294100"/>
              <a:gd name="connsiteY85" fmla="*/ 1509055 h 3726688"/>
              <a:gd name="connsiteX86" fmla="*/ 2182783 w 2294100"/>
              <a:gd name="connsiteY86" fmla="*/ 1557422 h 3726688"/>
              <a:gd name="connsiteX87" fmla="*/ 2194883 w 2294100"/>
              <a:gd name="connsiteY87" fmla="*/ 1562259 h 3726688"/>
              <a:gd name="connsiteX88" fmla="*/ 2204562 w 2294100"/>
              <a:gd name="connsiteY88" fmla="*/ 1571932 h 3726688"/>
              <a:gd name="connsiteX89" fmla="*/ 2206982 w 2294100"/>
              <a:gd name="connsiteY89" fmla="*/ 1584024 h 3726688"/>
              <a:gd name="connsiteX90" fmla="*/ 2209402 w 2294100"/>
              <a:gd name="connsiteY90" fmla="*/ 1596116 h 3726688"/>
              <a:gd name="connsiteX91" fmla="*/ 2206982 w 2294100"/>
              <a:gd name="connsiteY91" fmla="*/ 1610626 h 3726688"/>
              <a:gd name="connsiteX92" fmla="*/ 2204562 w 2294100"/>
              <a:gd name="connsiteY92" fmla="*/ 1627554 h 3726688"/>
              <a:gd name="connsiteX93" fmla="*/ 2194883 w 2294100"/>
              <a:gd name="connsiteY93" fmla="*/ 1639646 h 3726688"/>
              <a:gd name="connsiteX94" fmla="*/ 2182783 w 2294100"/>
              <a:gd name="connsiteY94" fmla="*/ 1654156 h 3726688"/>
              <a:gd name="connsiteX95" fmla="*/ 2170683 w 2294100"/>
              <a:gd name="connsiteY95" fmla="*/ 1668666 h 3726688"/>
              <a:gd name="connsiteX96" fmla="*/ 2163424 w 2294100"/>
              <a:gd name="connsiteY96" fmla="*/ 1688013 h 3726688"/>
              <a:gd name="connsiteX97" fmla="*/ 2158584 w 2294100"/>
              <a:gd name="connsiteY97" fmla="*/ 1704942 h 3726688"/>
              <a:gd name="connsiteX98" fmla="*/ 2156164 w 2294100"/>
              <a:gd name="connsiteY98" fmla="*/ 1729125 h 3726688"/>
              <a:gd name="connsiteX99" fmla="*/ 2156164 w 2294100"/>
              <a:gd name="connsiteY99" fmla="*/ 1750891 h 3726688"/>
              <a:gd name="connsiteX100" fmla="*/ 2158584 w 2294100"/>
              <a:gd name="connsiteY100" fmla="*/ 1767819 h 3726688"/>
              <a:gd name="connsiteX101" fmla="*/ 2163424 w 2294100"/>
              <a:gd name="connsiteY101" fmla="*/ 1787166 h 3726688"/>
              <a:gd name="connsiteX102" fmla="*/ 2173103 w 2294100"/>
              <a:gd name="connsiteY102" fmla="*/ 1801676 h 3726688"/>
              <a:gd name="connsiteX103" fmla="*/ 2182783 w 2294100"/>
              <a:gd name="connsiteY103" fmla="*/ 1821023 h 3726688"/>
              <a:gd name="connsiteX104" fmla="*/ 2187623 w 2294100"/>
              <a:gd name="connsiteY104" fmla="*/ 1847625 h 3726688"/>
              <a:gd name="connsiteX105" fmla="*/ 2192463 w 2294100"/>
              <a:gd name="connsiteY105" fmla="*/ 1881482 h 3726688"/>
              <a:gd name="connsiteX106" fmla="*/ 2192463 w 2294100"/>
              <a:gd name="connsiteY106" fmla="*/ 1912921 h 3726688"/>
              <a:gd name="connsiteX107" fmla="*/ 2185203 w 2294100"/>
              <a:gd name="connsiteY107" fmla="*/ 1949196 h 3726688"/>
              <a:gd name="connsiteX108" fmla="*/ 2180363 w 2294100"/>
              <a:gd name="connsiteY108" fmla="*/ 1968543 h 3726688"/>
              <a:gd name="connsiteX109" fmla="*/ 2173103 w 2294100"/>
              <a:gd name="connsiteY109" fmla="*/ 1983053 h 3726688"/>
              <a:gd name="connsiteX110" fmla="*/ 2168263 w 2294100"/>
              <a:gd name="connsiteY110" fmla="*/ 1997563 h 3726688"/>
              <a:gd name="connsiteX111" fmla="*/ 2156164 w 2294100"/>
              <a:gd name="connsiteY111" fmla="*/ 2009655 h 3726688"/>
              <a:gd name="connsiteX112" fmla="*/ 2144064 w 2294100"/>
              <a:gd name="connsiteY112" fmla="*/ 2021747 h 3726688"/>
              <a:gd name="connsiteX113" fmla="*/ 2131964 w 2294100"/>
              <a:gd name="connsiteY113" fmla="*/ 2031420 h 3726688"/>
              <a:gd name="connsiteX114" fmla="*/ 2110185 w 2294100"/>
              <a:gd name="connsiteY114" fmla="*/ 2041093 h 3726688"/>
              <a:gd name="connsiteX115" fmla="*/ 2085986 w 2294100"/>
              <a:gd name="connsiteY115" fmla="*/ 2045930 h 3726688"/>
              <a:gd name="connsiteX116" fmla="*/ 2054526 w 2294100"/>
              <a:gd name="connsiteY116" fmla="*/ 2050767 h 3726688"/>
              <a:gd name="connsiteX117" fmla="*/ 2015807 w 2294100"/>
              <a:gd name="connsiteY117" fmla="*/ 2053185 h 3726688"/>
              <a:gd name="connsiteX118" fmla="*/ 1933530 w 2294100"/>
              <a:gd name="connsiteY118" fmla="*/ 2058022 h 3726688"/>
              <a:gd name="connsiteX119" fmla="*/ 1839152 w 2294100"/>
              <a:gd name="connsiteY119" fmla="*/ 2058022 h 3726688"/>
              <a:gd name="connsiteX120" fmla="*/ 1655237 w 2294100"/>
              <a:gd name="connsiteY120" fmla="*/ 2055604 h 3726688"/>
              <a:gd name="connsiteX121" fmla="*/ 1582639 w 2294100"/>
              <a:gd name="connsiteY121" fmla="*/ 2055604 h 3726688"/>
              <a:gd name="connsiteX122" fmla="*/ 1529400 w 2294100"/>
              <a:gd name="connsiteY122" fmla="*/ 2058022 h 3726688"/>
              <a:gd name="connsiteX123" fmla="*/ 1519720 w 2294100"/>
              <a:gd name="connsiteY123" fmla="*/ 2062859 h 3726688"/>
              <a:gd name="connsiteX124" fmla="*/ 1507621 w 2294100"/>
              <a:gd name="connsiteY124" fmla="*/ 2065277 h 3726688"/>
              <a:gd name="connsiteX125" fmla="*/ 1485841 w 2294100"/>
              <a:gd name="connsiteY125" fmla="*/ 2077369 h 3726688"/>
              <a:gd name="connsiteX126" fmla="*/ 1464062 w 2294100"/>
              <a:gd name="connsiteY126" fmla="*/ 2099134 h 3726688"/>
              <a:gd name="connsiteX127" fmla="*/ 1442283 w 2294100"/>
              <a:gd name="connsiteY127" fmla="*/ 2128154 h 3726688"/>
              <a:gd name="connsiteX128" fmla="*/ 1422923 w 2294100"/>
              <a:gd name="connsiteY128" fmla="*/ 2162011 h 3726688"/>
              <a:gd name="connsiteX129" fmla="*/ 1398724 w 2294100"/>
              <a:gd name="connsiteY129" fmla="*/ 2203123 h 3726688"/>
              <a:gd name="connsiteX130" fmla="*/ 1376944 w 2294100"/>
              <a:gd name="connsiteY130" fmla="*/ 2256327 h 3726688"/>
              <a:gd name="connsiteX131" fmla="*/ 1352745 w 2294100"/>
              <a:gd name="connsiteY131" fmla="*/ 2309531 h 3726688"/>
              <a:gd name="connsiteX132" fmla="*/ 1330966 w 2294100"/>
              <a:gd name="connsiteY132" fmla="*/ 2369990 h 3726688"/>
              <a:gd name="connsiteX133" fmla="*/ 1309186 w 2294100"/>
              <a:gd name="connsiteY133" fmla="*/ 2437704 h 3726688"/>
              <a:gd name="connsiteX134" fmla="*/ 1289827 w 2294100"/>
              <a:gd name="connsiteY134" fmla="*/ 2510255 h 3726688"/>
              <a:gd name="connsiteX135" fmla="*/ 1268047 w 2294100"/>
              <a:gd name="connsiteY135" fmla="*/ 2587642 h 3726688"/>
              <a:gd name="connsiteX136" fmla="*/ 1246268 w 2294100"/>
              <a:gd name="connsiteY136" fmla="*/ 2672285 h 3726688"/>
              <a:gd name="connsiteX137" fmla="*/ 1229328 w 2294100"/>
              <a:gd name="connsiteY137" fmla="*/ 2761764 h 3726688"/>
              <a:gd name="connsiteX138" fmla="*/ 1209969 w 2294100"/>
              <a:gd name="connsiteY138" fmla="*/ 2853661 h 3726688"/>
              <a:gd name="connsiteX139" fmla="*/ 1193029 w 2294100"/>
              <a:gd name="connsiteY139" fmla="*/ 2950396 h 3726688"/>
              <a:gd name="connsiteX140" fmla="*/ 1180929 w 2294100"/>
              <a:gd name="connsiteY140" fmla="*/ 3049548 h 3726688"/>
              <a:gd name="connsiteX141" fmla="*/ 1173669 w 2294100"/>
              <a:gd name="connsiteY141" fmla="*/ 3136609 h 3726688"/>
              <a:gd name="connsiteX142" fmla="*/ 1176089 w 2294100"/>
              <a:gd name="connsiteY142" fmla="*/ 3218833 h 3726688"/>
              <a:gd name="connsiteX143" fmla="*/ 1183349 w 2294100"/>
              <a:gd name="connsiteY143" fmla="*/ 3296221 h 3726688"/>
              <a:gd name="connsiteX144" fmla="*/ 1195449 w 2294100"/>
              <a:gd name="connsiteY144" fmla="*/ 3363935 h 3726688"/>
              <a:gd name="connsiteX145" fmla="*/ 1209969 w 2294100"/>
              <a:gd name="connsiteY145" fmla="*/ 3426812 h 3726688"/>
              <a:gd name="connsiteX146" fmla="*/ 1229328 w 2294100"/>
              <a:gd name="connsiteY146" fmla="*/ 3484852 h 3726688"/>
              <a:gd name="connsiteX147" fmla="*/ 1246268 w 2294100"/>
              <a:gd name="connsiteY147" fmla="*/ 3535638 h 3726688"/>
              <a:gd name="connsiteX148" fmla="*/ 1268047 w 2294100"/>
              <a:gd name="connsiteY148" fmla="*/ 3576750 h 3726688"/>
              <a:gd name="connsiteX149" fmla="*/ 1289827 w 2294100"/>
              <a:gd name="connsiteY149" fmla="*/ 3617862 h 3726688"/>
              <a:gd name="connsiteX150" fmla="*/ 1309186 w 2294100"/>
              <a:gd name="connsiteY150" fmla="*/ 3646882 h 3726688"/>
              <a:gd name="connsiteX151" fmla="*/ 1328545 w 2294100"/>
              <a:gd name="connsiteY151" fmla="*/ 3673484 h 3726688"/>
              <a:gd name="connsiteX152" fmla="*/ 1357585 w 2294100"/>
              <a:gd name="connsiteY152" fmla="*/ 3707341 h 3726688"/>
              <a:gd name="connsiteX153" fmla="*/ 1369684 w 2294100"/>
              <a:gd name="connsiteY153" fmla="*/ 3719433 h 3726688"/>
              <a:gd name="connsiteX154" fmla="*/ 1326126 w 2294100"/>
              <a:gd name="connsiteY154" fmla="*/ 3726688 h 3726688"/>
              <a:gd name="connsiteX155" fmla="*/ 1282567 w 2294100"/>
              <a:gd name="connsiteY155" fmla="*/ 3726688 h 3726688"/>
              <a:gd name="connsiteX156" fmla="*/ 1243848 w 2294100"/>
              <a:gd name="connsiteY156" fmla="*/ 3721851 h 3726688"/>
              <a:gd name="connsiteX157" fmla="*/ 1205129 w 2294100"/>
              <a:gd name="connsiteY157" fmla="*/ 3714596 h 3726688"/>
              <a:gd name="connsiteX158" fmla="*/ 1168830 w 2294100"/>
              <a:gd name="connsiteY158" fmla="*/ 3697668 h 3726688"/>
              <a:gd name="connsiteX159" fmla="*/ 1134951 w 2294100"/>
              <a:gd name="connsiteY159" fmla="*/ 3680739 h 3726688"/>
              <a:gd name="connsiteX160" fmla="*/ 1101071 w 2294100"/>
              <a:gd name="connsiteY160" fmla="*/ 3658974 h 3726688"/>
              <a:gd name="connsiteX161" fmla="*/ 1072032 w 2294100"/>
              <a:gd name="connsiteY161" fmla="*/ 3632372 h 3726688"/>
              <a:gd name="connsiteX162" fmla="*/ 1040573 w 2294100"/>
              <a:gd name="connsiteY162" fmla="*/ 3600934 h 3726688"/>
              <a:gd name="connsiteX163" fmla="*/ 1013954 w 2294100"/>
              <a:gd name="connsiteY163" fmla="*/ 3569495 h 3726688"/>
              <a:gd name="connsiteX164" fmla="*/ 989754 w 2294100"/>
              <a:gd name="connsiteY164" fmla="*/ 3533220 h 3726688"/>
              <a:gd name="connsiteX165" fmla="*/ 963135 w 2294100"/>
              <a:gd name="connsiteY165" fmla="*/ 3492108 h 3726688"/>
              <a:gd name="connsiteX166" fmla="*/ 941356 w 2294100"/>
              <a:gd name="connsiteY166" fmla="*/ 3450995 h 3726688"/>
              <a:gd name="connsiteX167" fmla="*/ 917156 w 2294100"/>
              <a:gd name="connsiteY167" fmla="*/ 3405047 h 3726688"/>
              <a:gd name="connsiteX168" fmla="*/ 873597 w 2294100"/>
              <a:gd name="connsiteY168" fmla="*/ 3310731 h 3726688"/>
              <a:gd name="connsiteX169" fmla="*/ 837298 w 2294100"/>
              <a:gd name="connsiteY169" fmla="*/ 3298639 h 3726688"/>
              <a:gd name="connsiteX170" fmla="*/ 800999 w 2294100"/>
              <a:gd name="connsiteY170" fmla="*/ 3279292 h 3726688"/>
              <a:gd name="connsiteX171" fmla="*/ 762280 w 2294100"/>
              <a:gd name="connsiteY171" fmla="*/ 3255109 h 3726688"/>
              <a:gd name="connsiteX172" fmla="*/ 725981 w 2294100"/>
              <a:gd name="connsiteY172" fmla="*/ 3221252 h 3726688"/>
              <a:gd name="connsiteX173" fmla="*/ 689682 w 2294100"/>
              <a:gd name="connsiteY173" fmla="*/ 3182558 h 3726688"/>
              <a:gd name="connsiteX174" fmla="*/ 655803 w 2294100"/>
              <a:gd name="connsiteY174" fmla="*/ 3129354 h 3726688"/>
              <a:gd name="connsiteX175" fmla="*/ 641283 w 2294100"/>
              <a:gd name="connsiteY175" fmla="*/ 3102752 h 3726688"/>
              <a:gd name="connsiteX176" fmla="*/ 626764 w 2294100"/>
              <a:gd name="connsiteY176" fmla="*/ 3073732 h 3726688"/>
              <a:gd name="connsiteX177" fmla="*/ 614664 w 2294100"/>
              <a:gd name="connsiteY177" fmla="*/ 3039875 h 3726688"/>
              <a:gd name="connsiteX178" fmla="*/ 602564 w 2294100"/>
              <a:gd name="connsiteY178" fmla="*/ 3003599 h 3726688"/>
              <a:gd name="connsiteX179" fmla="*/ 580785 w 2294100"/>
              <a:gd name="connsiteY179" fmla="*/ 2955232 h 3726688"/>
              <a:gd name="connsiteX180" fmla="*/ 561425 w 2294100"/>
              <a:gd name="connsiteY180" fmla="*/ 2911702 h 3726688"/>
              <a:gd name="connsiteX181" fmla="*/ 542066 w 2294100"/>
              <a:gd name="connsiteY181" fmla="*/ 2875426 h 3726688"/>
              <a:gd name="connsiteX182" fmla="*/ 522707 w 2294100"/>
              <a:gd name="connsiteY182" fmla="*/ 2846406 h 3726688"/>
              <a:gd name="connsiteX183" fmla="*/ 500927 w 2294100"/>
              <a:gd name="connsiteY183" fmla="*/ 2824641 h 3726688"/>
              <a:gd name="connsiteX184" fmla="*/ 481568 w 2294100"/>
              <a:gd name="connsiteY184" fmla="*/ 2805294 h 3726688"/>
              <a:gd name="connsiteX185" fmla="*/ 462208 w 2294100"/>
              <a:gd name="connsiteY185" fmla="*/ 2793202 h 3726688"/>
              <a:gd name="connsiteX186" fmla="*/ 445269 w 2294100"/>
              <a:gd name="connsiteY186" fmla="*/ 2785947 h 3726688"/>
              <a:gd name="connsiteX187" fmla="*/ 425909 w 2294100"/>
              <a:gd name="connsiteY187" fmla="*/ 2778692 h 3726688"/>
              <a:gd name="connsiteX188" fmla="*/ 411389 w 2294100"/>
              <a:gd name="connsiteY188" fmla="*/ 2776274 h 3726688"/>
              <a:gd name="connsiteX189" fmla="*/ 387190 w 2294100"/>
              <a:gd name="connsiteY189" fmla="*/ 2776274 h 3726688"/>
              <a:gd name="connsiteX190" fmla="*/ 367831 w 2294100"/>
              <a:gd name="connsiteY190" fmla="*/ 2781111 h 3726688"/>
              <a:gd name="connsiteX191" fmla="*/ 362991 w 2294100"/>
              <a:gd name="connsiteY191" fmla="*/ 2781111 h 3726688"/>
              <a:gd name="connsiteX192" fmla="*/ 256513 w 2294100"/>
              <a:gd name="connsiteY192" fmla="*/ 2781111 h 3726688"/>
              <a:gd name="connsiteX193" fmla="*/ 362991 w 2294100"/>
              <a:gd name="connsiteY193" fmla="*/ 2423194 h 3726688"/>
              <a:gd name="connsiteX194" fmla="*/ 164556 w 2294100"/>
              <a:gd name="connsiteY194" fmla="*/ 2739999 h 3726688"/>
              <a:gd name="connsiteX195" fmla="*/ 133097 w 2294100"/>
              <a:gd name="connsiteY195" fmla="*/ 2713397 h 3726688"/>
              <a:gd name="connsiteX196" fmla="*/ 99218 w 2294100"/>
              <a:gd name="connsiteY196" fmla="*/ 2684376 h 3726688"/>
              <a:gd name="connsiteX197" fmla="*/ 72598 w 2294100"/>
              <a:gd name="connsiteY197" fmla="*/ 2655356 h 3726688"/>
              <a:gd name="connsiteX198" fmla="*/ 48399 w 2294100"/>
              <a:gd name="connsiteY198" fmla="*/ 2628754 h 3726688"/>
              <a:gd name="connsiteX199" fmla="*/ 12100 w 2294100"/>
              <a:gd name="connsiteY199" fmla="*/ 2582805 h 3726688"/>
              <a:gd name="connsiteX200" fmla="*/ 0 w 2294100"/>
              <a:gd name="connsiteY200" fmla="*/ 2561040 h 3726688"/>
              <a:gd name="connsiteX201" fmla="*/ 29039 w 2294100"/>
              <a:gd name="connsiteY201" fmla="*/ 2527183 h 3726688"/>
              <a:gd name="connsiteX202" fmla="*/ 55659 w 2294100"/>
              <a:gd name="connsiteY202" fmla="*/ 2495744 h 3726688"/>
              <a:gd name="connsiteX203" fmla="*/ 79858 w 2294100"/>
              <a:gd name="connsiteY203" fmla="*/ 2461887 h 3726688"/>
              <a:gd name="connsiteX204" fmla="*/ 104057 w 2294100"/>
              <a:gd name="connsiteY204" fmla="*/ 2428030 h 3726688"/>
              <a:gd name="connsiteX205" fmla="*/ 125837 w 2294100"/>
              <a:gd name="connsiteY205" fmla="*/ 2394173 h 3726688"/>
              <a:gd name="connsiteX206" fmla="*/ 145196 w 2294100"/>
              <a:gd name="connsiteY206" fmla="*/ 2357898 h 3726688"/>
              <a:gd name="connsiteX207" fmla="*/ 159716 w 2294100"/>
              <a:gd name="connsiteY207" fmla="*/ 2326459 h 3726688"/>
              <a:gd name="connsiteX208" fmla="*/ 174236 w 2294100"/>
              <a:gd name="connsiteY208" fmla="*/ 2292602 h 3726688"/>
              <a:gd name="connsiteX209" fmla="*/ 198435 w 2294100"/>
              <a:gd name="connsiteY209" fmla="*/ 2222470 h 3726688"/>
              <a:gd name="connsiteX210" fmla="*/ 212955 w 2294100"/>
              <a:gd name="connsiteY210" fmla="*/ 2154756 h 3726688"/>
              <a:gd name="connsiteX211" fmla="*/ 225054 w 2294100"/>
              <a:gd name="connsiteY211" fmla="*/ 2087042 h 3726688"/>
              <a:gd name="connsiteX212" fmla="*/ 229894 w 2294100"/>
              <a:gd name="connsiteY212" fmla="*/ 2016910 h 3726688"/>
              <a:gd name="connsiteX213" fmla="*/ 229894 w 2294100"/>
              <a:gd name="connsiteY213" fmla="*/ 1946778 h 3726688"/>
              <a:gd name="connsiteX214" fmla="*/ 225054 w 2294100"/>
              <a:gd name="connsiteY214" fmla="*/ 1881482 h 3726688"/>
              <a:gd name="connsiteX215" fmla="*/ 217794 w 2294100"/>
              <a:gd name="connsiteY215" fmla="*/ 1811350 h 3726688"/>
              <a:gd name="connsiteX216" fmla="*/ 205695 w 2294100"/>
              <a:gd name="connsiteY216" fmla="*/ 1741217 h 3726688"/>
              <a:gd name="connsiteX217" fmla="*/ 188755 w 2294100"/>
              <a:gd name="connsiteY217" fmla="*/ 1675922 h 3726688"/>
              <a:gd name="connsiteX218" fmla="*/ 171816 w 2294100"/>
              <a:gd name="connsiteY218" fmla="*/ 1605789 h 3726688"/>
              <a:gd name="connsiteX219" fmla="*/ 133097 w 2294100"/>
              <a:gd name="connsiteY219" fmla="*/ 1467943 h 3726688"/>
              <a:gd name="connsiteX220" fmla="*/ 91958 w 2294100"/>
              <a:gd name="connsiteY220" fmla="*/ 1334933 h 3726688"/>
              <a:gd name="connsiteX221" fmla="*/ 55659 w 2294100"/>
              <a:gd name="connsiteY221" fmla="*/ 1201924 h 3726688"/>
              <a:gd name="connsiteX222" fmla="*/ 38719 w 2294100"/>
              <a:gd name="connsiteY222" fmla="*/ 1136628 h 3726688"/>
              <a:gd name="connsiteX223" fmla="*/ 26619 w 2294100"/>
              <a:gd name="connsiteY223" fmla="*/ 1073751 h 3726688"/>
              <a:gd name="connsiteX224" fmla="*/ 16940 w 2294100"/>
              <a:gd name="connsiteY224" fmla="*/ 1008455 h 3726688"/>
              <a:gd name="connsiteX225" fmla="*/ 12100 w 2294100"/>
              <a:gd name="connsiteY225" fmla="*/ 945578 h 3726688"/>
              <a:gd name="connsiteX226" fmla="*/ 7260 w 2294100"/>
              <a:gd name="connsiteY226" fmla="*/ 882700 h 3726688"/>
              <a:gd name="connsiteX227" fmla="*/ 12100 w 2294100"/>
              <a:gd name="connsiteY227" fmla="*/ 822242 h 3726688"/>
              <a:gd name="connsiteX228" fmla="*/ 19360 w 2294100"/>
              <a:gd name="connsiteY228" fmla="*/ 761783 h 3726688"/>
              <a:gd name="connsiteX229" fmla="*/ 36299 w 2294100"/>
              <a:gd name="connsiteY229" fmla="*/ 701324 h 3726688"/>
              <a:gd name="connsiteX230" fmla="*/ 55659 w 2294100"/>
              <a:gd name="connsiteY230" fmla="*/ 640865 h 3726688"/>
              <a:gd name="connsiteX231" fmla="*/ 67758 w 2294100"/>
              <a:gd name="connsiteY231" fmla="*/ 609426 h 3726688"/>
              <a:gd name="connsiteX232" fmla="*/ 84698 w 2294100"/>
              <a:gd name="connsiteY232" fmla="*/ 582824 h 3726688"/>
              <a:gd name="connsiteX233" fmla="*/ 101638 w 2294100"/>
              <a:gd name="connsiteY233" fmla="*/ 551386 h 3726688"/>
              <a:gd name="connsiteX234" fmla="*/ 123417 w 2294100"/>
              <a:gd name="connsiteY234" fmla="*/ 524784 h 3726688"/>
              <a:gd name="connsiteX235" fmla="*/ 145196 w 2294100"/>
              <a:gd name="connsiteY235" fmla="*/ 498182 h 3726688"/>
              <a:gd name="connsiteX236" fmla="*/ 164556 w 2294100"/>
              <a:gd name="connsiteY236" fmla="*/ 466743 h 3726688"/>
              <a:gd name="connsiteX237" fmla="*/ 217794 w 2294100"/>
              <a:gd name="connsiteY237" fmla="*/ 415958 h 3726688"/>
              <a:gd name="connsiteX238" fmla="*/ 268613 w 2294100"/>
              <a:gd name="connsiteY238" fmla="*/ 367590 h 3726688"/>
              <a:gd name="connsiteX239" fmla="*/ 319432 w 2294100"/>
              <a:gd name="connsiteY239" fmla="*/ 321642 h 3726688"/>
              <a:gd name="connsiteX240" fmla="*/ 372670 w 2294100"/>
              <a:gd name="connsiteY240" fmla="*/ 280530 h 3726688"/>
              <a:gd name="connsiteX241" fmla="*/ 423489 w 2294100"/>
              <a:gd name="connsiteY241" fmla="*/ 241836 h 3726688"/>
              <a:gd name="connsiteX242" fmla="*/ 474308 w 2294100"/>
              <a:gd name="connsiteY242" fmla="*/ 207979 h 3726688"/>
              <a:gd name="connsiteX243" fmla="*/ 525126 w 2294100"/>
              <a:gd name="connsiteY243" fmla="*/ 176540 h 3726688"/>
              <a:gd name="connsiteX244" fmla="*/ 578365 w 2294100"/>
              <a:gd name="connsiteY244" fmla="*/ 149938 h 3726688"/>
              <a:gd name="connsiteX245" fmla="*/ 629184 w 2294100"/>
              <a:gd name="connsiteY245" fmla="*/ 123336 h 3726688"/>
              <a:gd name="connsiteX246" fmla="*/ 680002 w 2294100"/>
              <a:gd name="connsiteY246" fmla="*/ 101571 h 3726688"/>
              <a:gd name="connsiteX247" fmla="*/ 728401 w 2294100"/>
              <a:gd name="connsiteY247" fmla="*/ 84643 h 3726688"/>
              <a:gd name="connsiteX248" fmla="*/ 776800 w 2294100"/>
              <a:gd name="connsiteY248" fmla="*/ 65296 h 3726688"/>
              <a:gd name="connsiteX249" fmla="*/ 825199 w 2294100"/>
              <a:gd name="connsiteY249" fmla="*/ 53204 h 3726688"/>
              <a:gd name="connsiteX250" fmla="*/ 873597 w 2294100"/>
              <a:gd name="connsiteY250" fmla="*/ 41112 h 3726688"/>
              <a:gd name="connsiteX251" fmla="*/ 963135 w 2294100"/>
              <a:gd name="connsiteY251" fmla="*/ 24184 h 3726688"/>
              <a:gd name="connsiteX252" fmla="*/ 1047833 w 2294100"/>
              <a:gd name="connsiteY252" fmla="*/ 12092 h 3726688"/>
              <a:gd name="connsiteX253" fmla="*/ 1122851 w 2294100"/>
              <a:gd name="connsiteY253" fmla="*/ 4837 h 3726688"/>
              <a:gd name="connsiteX254" fmla="*/ 1193029 w 2294100"/>
              <a:gd name="connsiteY254" fmla="*/ 4837 h 3726688"/>
              <a:gd name="connsiteX255" fmla="*/ 1248688 w 2294100"/>
              <a:gd name="connsiteY255" fmla="*/ 4837 h 3726688"/>
              <a:gd name="connsiteX256" fmla="*/ 1294666 w 2294100"/>
              <a:gd name="connsiteY256" fmla="*/ 12092 h 3726688"/>
              <a:gd name="connsiteX257" fmla="*/ 1330966 w 2294100"/>
              <a:gd name="connsiteY257" fmla="*/ 14510 h 3726688"/>
              <a:gd name="connsiteX258" fmla="*/ 1362425 w 2294100"/>
              <a:gd name="connsiteY258" fmla="*/ 19347 h 3726688"/>
              <a:gd name="connsiteX259" fmla="*/ 1367264 w 2294100"/>
              <a:gd name="connsiteY259" fmla="*/ 16929 h 3726688"/>
              <a:gd name="connsiteX260" fmla="*/ 1386624 w 2294100"/>
              <a:gd name="connsiteY260" fmla="*/ 12092 h 3726688"/>
              <a:gd name="connsiteX261" fmla="*/ 1418083 w 2294100"/>
              <a:gd name="connsiteY261" fmla="*/ 2419 h 372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Lst>
            <a:rect l="l" t="t" r="r" b="b"/>
            <a:pathLst>
              <a:path w="2294100" h="3726688">
                <a:moveTo>
                  <a:pt x="1466482" y="0"/>
                </a:moveTo>
                <a:lnTo>
                  <a:pt x="1497941" y="0"/>
                </a:lnTo>
                <a:lnTo>
                  <a:pt x="1534240" y="2419"/>
                </a:lnTo>
                <a:lnTo>
                  <a:pt x="1570539" y="7255"/>
                </a:lnTo>
                <a:lnTo>
                  <a:pt x="1614098" y="14510"/>
                </a:lnTo>
                <a:lnTo>
                  <a:pt x="1662497" y="26602"/>
                </a:lnTo>
                <a:lnTo>
                  <a:pt x="1713315" y="41112"/>
                </a:lnTo>
                <a:lnTo>
                  <a:pt x="1766554" y="60459"/>
                </a:lnTo>
                <a:lnTo>
                  <a:pt x="1827052" y="79806"/>
                </a:lnTo>
                <a:lnTo>
                  <a:pt x="1860932" y="91898"/>
                </a:lnTo>
                <a:lnTo>
                  <a:pt x="1887551" y="108826"/>
                </a:lnTo>
                <a:lnTo>
                  <a:pt x="1916590" y="125755"/>
                </a:lnTo>
                <a:lnTo>
                  <a:pt x="1943209" y="145101"/>
                </a:lnTo>
                <a:lnTo>
                  <a:pt x="1964989" y="162030"/>
                </a:lnTo>
                <a:lnTo>
                  <a:pt x="1989188" y="183795"/>
                </a:lnTo>
                <a:lnTo>
                  <a:pt x="2027907" y="229744"/>
                </a:lnTo>
                <a:lnTo>
                  <a:pt x="2064206" y="273274"/>
                </a:lnTo>
                <a:lnTo>
                  <a:pt x="2095665" y="321642"/>
                </a:lnTo>
                <a:lnTo>
                  <a:pt x="2119865" y="374845"/>
                </a:lnTo>
                <a:lnTo>
                  <a:pt x="2139224" y="423213"/>
                </a:lnTo>
                <a:lnTo>
                  <a:pt x="2158584" y="466743"/>
                </a:lnTo>
                <a:lnTo>
                  <a:pt x="2170683" y="512692"/>
                </a:lnTo>
                <a:lnTo>
                  <a:pt x="2187623" y="592498"/>
                </a:lnTo>
                <a:lnTo>
                  <a:pt x="2197303" y="643283"/>
                </a:lnTo>
                <a:lnTo>
                  <a:pt x="2199723" y="665048"/>
                </a:lnTo>
                <a:lnTo>
                  <a:pt x="2006128" y="742436"/>
                </a:lnTo>
                <a:lnTo>
                  <a:pt x="2013388" y="778711"/>
                </a:lnTo>
                <a:lnTo>
                  <a:pt x="2013388" y="810150"/>
                </a:lnTo>
                <a:lnTo>
                  <a:pt x="2013388" y="839170"/>
                </a:lnTo>
                <a:lnTo>
                  <a:pt x="2008548" y="863354"/>
                </a:lnTo>
                <a:lnTo>
                  <a:pt x="2001288" y="897211"/>
                </a:lnTo>
                <a:lnTo>
                  <a:pt x="1996448" y="909302"/>
                </a:lnTo>
                <a:lnTo>
                  <a:pt x="2013388" y="916557"/>
                </a:lnTo>
                <a:lnTo>
                  <a:pt x="2025487" y="916557"/>
                </a:lnTo>
                <a:lnTo>
                  <a:pt x="2037587" y="916557"/>
                </a:lnTo>
                <a:lnTo>
                  <a:pt x="2049687" y="909302"/>
                </a:lnTo>
                <a:lnTo>
                  <a:pt x="2066626" y="899629"/>
                </a:lnTo>
                <a:lnTo>
                  <a:pt x="2085986" y="885119"/>
                </a:lnTo>
                <a:lnTo>
                  <a:pt x="2098085" y="870609"/>
                </a:lnTo>
                <a:lnTo>
                  <a:pt x="2107765" y="856099"/>
                </a:lnTo>
                <a:lnTo>
                  <a:pt x="2112605" y="839170"/>
                </a:lnTo>
                <a:lnTo>
                  <a:pt x="2115025" y="860935"/>
                </a:lnTo>
                <a:lnTo>
                  <a:pt x="2119865" y="880282"/>
                </a:lnTo>
                <a:lnTo>
                  <a:pt x="2115025" y="894792"/>
                </a:lnTo>
                <a:lnTo>
                  <a:pt x="2112605" y="909302"/>
                </a:lnTo>
                <a:lnTo>
                  <a:pt x="2107765" y="921394"/>
                </a:lnTo>
                <a:lnTo>
                  <a:pt x="2100505" y="933486"/>
                </a:lnTo>
                <a:lnTo>
                  <a:pt x="2083566" y="947996"/>
                </a:lnTo>
                <a:lnTo>
                  <a:pt x="2061786" y="960088"/>
                </a:lnTo>
                <a:lnTo>
                  <a:pt x="2042427" y="967343"/>
                </a:lnTo>
                <a:lnTo>
                  <a:pt x="2025487" y="972180"/>
                </a:lnTo>
                <a:lnTo>
                  <a:pt x="2037587" y="996363"/>
                </a:lnTo>
                <a:lnTo>
                  <a:pt x="2054526" y="1020547"/>
                </a:lnTo>
                <a:lnTo>
                  <a:pt x="2076306" y="1044730"/>
                </a:lnTo>
                <a:lnTo>
                  <a:pt x="2098085" y="1068914"/>
                </a:lnTo>
                <a:lnTo>
                  <a:pt x="2146484" y="1114863"/>
                </a:lnTo>
                <a:lnTo>
                  <a:pt x="2197303" y="1153556"/>
                </a:lnTo>
                <a:lnTo>
                  <a:pt x="2240862" y="1194669"/>
                </a:lnTo>
                <a:lnTo>
                  <a:pt x="2277161" y="1226107"/>
                </a:lnTo>
                <a:lnTo>
                  <a:pt x="2284420" y="1238199"/>
                </a:lnTo>
                <a:lnTo>
                  <a:pt x="2291680" y="1255127"/>
                </a:lnTo>
                <a:lnTo>
                  <a:pt x="2294100" y="1262382"/>
                </a:lnTo>
                <a:lnTo>
                  <a:pt x="2289260" y="1272056"/>
                </a:lnTo>
                <a:lnTo>
                  <a:pt x="2269901" y="1286566"/>
                </a:lnTo>
                <a:lnTo>
                  <a:pt x="2245701" y="1303495"/>
                </a:lnTo>
                <a:lnTo>
                  <a:pt x="2197303" y="1332515"/>
                </a:lnTo>
                <a:lnTo>
                  <a:pt x="2175523" y="1344607"/>
                </a:lnTo>
                <a:lnTo>
                  <a:pt x="2161004" y="1359117"/>
                </a:lnTo>
                <a:lnTo>
                  <a:pt x="2151324" y="1368790"/>
                </a:lnTo>
                <a:lnTo>
                  <a:pt x="2148904" y="1378464"/>
                </a:lnTo>
                <a:lnTo>
                  <a:pt x="2146484" y="1388137"/>
                </a:lnTo>
                <a:lnTo>
                  <a:pt x="2148904" y="1395392"/>
                </a:lnTo>
                <a:lnTo>
                  <a:pt x="2148904" y="1405066"/>
                </a:lnTo>
                <a:lnTo>
                  <a:pt x="2151324" y="1412321"/>
                </a:lnTo>
                <a:lnTo>
                  <a:pt x="2158584" y="1417157"/>
                </a:lnTo>
                <a:lnTo>
                  <a:pt x="2163424" y="1419576"/>
                </a:lnTo>
                <a:lnTo>
                  <a:pt x="2175523" y="1419576"/>
                </a:lnTo>
                <a:lnTo>
                  <a:pt x="2192463" y="1419576"/>
                </a:lnTo>
                <a:lnTo>
                  <a:pt x="2204562" y="1419576"/>
                </a:lnTo>
                <a:lnTo>
                  <a:pt x="2216662" y="1417157"/>
                </a:lnTo>
                <a:lnTo>
                  <a:pt x="2223922" y="1424412"/>
                </a:lnTo>
                <a:lnTo>
                  <a:pt x="2228762" y="1426831"/>
                </a:lnTo>
                <a:lnTo>
                  <a:pt x="2228762" y="1431667"/>
                </a:lnTo>
                <a:lnTo>
                  <a:pt x="2223922" y="1448596"/>
                </a:lnTo>
                <a:lnTo>
                  <a:pt x="2221502" y="1465524"/>
                </a:lnTo>
                <a:lnTo>
                  <a:pt x="2204562" y="1509055"/>
                </a:lnTo>
                <a:lnTo>
                  <a:pt x="2182783" y="1557422"/>
                </a:lnTo>
                <a:lnTo>
                  <a:pt x="2194883" y="1562259"/>
                </a:lnTo>
                <a:lnTo>
                  <a:pt x="2204562" y="1571932"/>
                </a:lnTo>
                <a:lnTo>
                  <a:pt x="2206982" y="1584024"/>
                </a:lnTo>
                <a:lnTo>
                  <a:pt x="2209402" y="1596116"/>
                </a:lnTo>
                <a:lnTo>
                  <a:pt x="2206982" y="1610626"/>
                </a:lnTo>
                <a:lnTo>
                  <a:pt x="2204562" y="1627554"/>
                </a:lnTo>
                <a:lnTo>
                  <a:pt x="2194883" y="1639646"/>
                </a:lnTo>
                <a:lnTo>
                  <a:pt x="2182783" y="1654156"/>
                </a:lnTo>
                <a:lnTo>
                  <a:pt x="2170683" y="1668666"/>
                </a:lnTo>
                <a:lnTo>
                  <a:pt x="2163424" y="1688013"/>
                </a:lnTo>
                <a:lnTo>
                  <a:pt x="2158584" y="1704942"/>
                </a:lnTo>
                <a:lnTo>
                  <a:pt x="2156164" y="1729125"/>
                </a:lnTo>
                <a:lnTo>
                  <a:pt x="2156164" y="1750891"/>
                </a:lnTo>
                <a:lnTo>
                  <a:pt x="2158584" y="1767819"/>
                </a:lnTo>
                <a:lnTo>
                  <a:pt x="2163424" y="1787166"/>
                </a:lnTo>
                <a:lnTo>
                  <a:pt x="2173103" y="1801676"/>
                </a:lnTo>
                <a:lnTo>
                  <a:pt x="2182783" y="1821023"/>
                </a:lnTo>
                <a:lnTo>
                  <a:pt x="2187623" y="1847625"/>
                </a:lnTo>
                <a:lnTo>
                  <a:pt x="2192463" y="1881482"/>
                </a:lnTo>
                <a:lnTo>
                  <a:pt x="2192463" y="1912921"/>
                </a:lnTo>
                <a:lnTo>
                  <a:pt x="2185203" y="1949196"/>
                </a:lnTo>
                <a:lnTo>
                  <a:pt x="2180363" y="1968543"/>
                </a:lnTo>
                <a:lnTo>
                  <a:pt x="2173103" y="1983053"/>
                </a:lnTo>
                <a:lnTo>
                  <a:pt x="2168263" y="1997563"/>
                </a:lnTo>
                <a:lnTo>
                  <a:pt x="2156164" y="2009655"/>
                </a:lnTo>
                <a:lnTo>
                  <a:pt x="2144064" y="2021747"/>
                </a:lnTo>
                <a:lnTo>
                  <a:pt x="2131964" y="2031420"/>
                </a:lnTo>
                <a:lnTo>
                  <a:pt x="2110185" y="2041093"/>
                </a:lnTo>
                <a:lnTo>
                  <a:pt x="2085986" y="2045930"/>
                </a:lnTo>
                <a:lnTo>
                  <a:pt x="2054526" y="2050767"/>
                </a:lnTo>
                <a:lnTo>
                  <a:pt x="2015807" y="2053185"/>
                </a:lnTo>
                <a:lnTo>
                  <a:pt x="1933530" y="2058022"/>
                </a:lnTo>
                <a:lnTo>
                  <a:pt x="1839152" y="2058022"/>
                </a:lnTo>
                <a:lnTo>
                  <a:pt x="1655237" y="2055604"/>
                </a:lnTo>
                <a:lnTo>
                  <a:pt x="1582639" y="2055604"/>
                </a:lnTo>
                <a:lnTo>
                  <a:pt x="1529400" y="2058022"/>
                </a:lnTo>
                <a:lnTo>
                  <a:pt x="1519720" y="2062859"/>
                </a:lnTo>
                <a:lnTo>
                  <a:pt x="1507621" y="2065277"/>
                </a:lnTo>
                <a:lnTo>
                  <a:pt x="1485841" y="2077369"/>
                </a:lnTo>
                <a:lnTo>
                  <a:pt x="1464062" y="2099134"/>
                </a:lnTo>
                <a:lnTo>
                  <a:pt x="1442283" y="2128154"/>
                </a:lnTo>
                <a:lnTo>
                  <a:pt x="1422923" y="2162011"/>
                </a:lnTo>
                <a:lnTo>
                  <a:pt x="1398724" y="2203123"/>
                </a:lnTo>
                <a:lnTo>
                  <a:pt x="1376944" y="2256327"/>
                </a:lnTo>
                <a:lnTo>
                  <a:pt x="1352745" y="2309531"/>
                </a:lnTo>
                <a:lnTo>
                  <a:pt x="1330966" y="2369990"/>
                </a:lnTo>
                <a:lnTo>
                  <a:pt x="1309186" y="2437704"/>
                </a:lnTo>
                <a:lnTo>
                  <a:pt x="1289827" y="2510255"/>
                </a:lnTo>
                <a:lnTo>
                  <a:pt x="1268047" y="2587642"/>
                </a:lnTo>
                <a:lnTo>
                  <a:pt x="1246268" y="2672285"/>
                </a:lnTo>
                <a:lnTo>
                  <a:pt x="1229328" y="2761764"/>
                </a:lnTo>
                <a:lnTo>
                  <a:pt x="1209969" y="2853661"/>
                </a:lnTo>
                <a:lnTo>
                  <a:pt x="1193029" y="2950396"/>
                </a:lnTo>
                <a:lnTo>
                  <a:pt x="1180929" y="3049548"/>
                </a:lnTo>
                <a:lnTo>
                  <a:pt x="1173669" y="3136609"/>
                </a:lnTo>
                <a:lnTo>
                  <a:pt x="1176089" y="3218833"/>
                </a:lnTo>
                <a:lnTo>
                  <a:pt x="1183349" y="3296221"/>
                </a:lnTo>
                <a:lnTo>
                  <a:pt x="1195449" y="3363935"/>
                </a:lnTo>
                <a:lnTo>
                  <a:pt x="1209969" y="3426812"/>
                </a:lnTo>
                <a:lnTo>
                  <a:pt x="1229328" y="3484852"/>
                </a:lnTo>
                <a:lnTo>
                  <a:pt x="1246268" y="3535638"/>
                </a:lnTo>
                <a:lnTo>
                  <a:pt x="1268047" y="3576750"/>
                </a:lnTo>
                <a:lnTo>
                  <a:pt x="1289827" y="3617862"/>
                </a:lnTo>
                <a:lnTo>
                  <a:pt x="1309186" y="3646882"/>
                </a:lnTo>
                <a:lnTo>
                  <a:pt x="1328545" y="3673484"/>
                </a:lnTo>
                <a:lnTo>
                  <a:pt x="1357585" y="3707341"/>
                </a:lnTo>
                <a:lnTo>
                  <a:pt x="1369684" y="3719433"/>
                </a:lnTo>
                <a:lnTo>
                  <a:pt x="1326126" y="3726688"/>
                </a:lnTo>
                <a:lnTo>
                  <a:pt x="1282567" y="3726688"/>
                </a:lnTo>
                <a:lnTo>
                  <a:pt x="1243848" y="3721851"/>
                </a:lnTo>
                <a:lnTo>
                  <a:pt x="1205129" y="3714596"/>
                </a:lnTo>
                <a:lnTo>
                  <a:pt x="1168830" y="3697668"/>
                </a:lnTo>
                <a:lnTo>
                  <a:pt x="1134951" y="3680739"/>
                </a:lnTo>
                <a:lnTo>
                  <a:pt x="1101071" y="3658974"/>
                </a:lnTo>
                <a:lnTo>
                  <a:pt x="1072032" y="3632372"/>
                </a:lnTo>
                <a:lnTo>
                  <a:pt x="1040573" y="3600934"/>
                </a:lnTo>
                <a:lnTo>
                  <a:pt x="1013954" y="3569495"/>
                </a:lnTo>
                <a:lnTo>
                  <a:pt x="989754" y="3533220"/>
                </a:lnTo>
                <a:lnTo>
                  <a:pt x="963135" y="3492108"/>
                </a:lnTo>
                <a:lnTo>
                  <a:pt x="941356" y="3450995"/>
                </a:lnTo>
                <a:lnTo>
                  <a:pt x="917156" y="3405047"/>
                </a:lnTo>
                <a:lnTo>
                  <a:pt x="873597" y="3310731"/>
                </a:lnTo>
                <a:lnTo>
                  <a:pt x="837298" y="3298639"/>
                </a:lnTo>
                <a:lnTo>
                  <a:pt x="800999" y="3279292"/>
                </a:lnTo>
                <a:lnTo>
                  <a:pt x="762280" y="3255109"/>
                </a:lnTo>
                <a:lnTo>
                  <a:pt x="725981" y="3221252"/>
                </a:lnTo>
                <a:lnTo>
                  <a:pt x="689682" y="3182558"/>
                </a:lnTo>
                <a:lnTo>
                  <a:pt x="655803" y="3129354"/>
                </a:lnTo>
                <a:lnTo>
                  <a:pt x="641283" y="3102752"/>
                </a:lnTo>
                <a:lnTo>
                  <a:pt x="626764" y="3073732"/>
                </a:lnTo>
                <a:lnTo>
                  <a:pt x="614664" y="3039875"/>
                </a:lnTo>
                <a:lnTo>
                  <a:pt x="602564" y="3003599"/>
                </a:lnTo>
                <a:lnTo>
                  <a:pt x="580785" y="2955232"/>
                </a:lnTo>
                <a:lnTo>
                  <a:pt x="561425" y="2911702"/>
                </a:lnTo>
                <a:lnTo>
                  <a:pt x="542066" y="2875426"/>
                </a:lnTo>
                <a:lnTo>
                  <a:pt x="522707" y="2846406"/>
                </a:lnTo>
                <a:lnTo>
                  <a:pt x="500927" y="2824641"/>
                </a:lnTo>
                <a:lnTo>
                  <a:pt x="481568" y="2805294"/>
                </a:lnTo>
                <a:lnTo>
                  <a:pt x="462208" y="2793202"/>
                </a:lnTo>
                <a:lnTo>
                  <a:pt x="445269" y="2785947"/>
                </a:lnTo>
                <a:lnTo>
                  <a:pt x="425909" y="2778692"/>
                </a:lnTo>
                <a:lnTo>
                  <a:pt x="411389" y="2776274"/>
                </a:lnTo>
                <a:lnTo>
                  <a:pt x="387190" y="2776274"/>
                </a:lnTo>
                <a:lnTo>
                  <a:pt x="367831" y="2781111"/>
                </a:lnTo>
                <a:lnTo>
                  <a:pt x="362991" y="2781111"/>
                </a:lnTo>
                <a:lnTo>
                  <a:pt x="256513" y="2781111"/>
                </a:lnTo>
                <a:lnTo>
                  <a:pt x="362991" y="2423194"/>
                </a:lnTo>
                <a:lnTo>
                  <a:pt x="164556" y="2739999"/>
                </a:lnTo>
                <a:lnTo>
                  <a:pt x="133097" y="2713397"/>
                </a:lnTo>
                <a:lnTo>
                  <a:pt x="99218" y="2684376"/>
                </a:lnTo>
                <a:lnTo>
                  <a:pt x="72598" y="2655356"/>
                </a:lnTo>
                <a:lnTo>
                  <a:pt x="48399" y="2628754"/>
                </a:lnTo>
                <a:lnTo>
                  <a:pt x="12100" y="2582805"/>
                </a:lnTo>
                <a:lnTo>
                  <a:pt x="0" y="2561040"/>
                </a:lnTo>
                <a:lnTo>
                  <a:pt x="29039" y="2527183"/>
                </a:lnTo>
                <a:lnTo>
                  <a:pt x="55659" y="2495744"/>
                </a:lnTo>
                <a:lnTo>
                  <a:pt x="79858" y="2461887"/>
                </a:lnTo>
                <a:lnTo>
                  <a:pt x="104057" y="2428030"/>
                </a:lnTo>
                <a:lnTo>
                  <a:pt x="125837" y="2394173"/>
                </a:lnTo>
                <a:lnTo>
                  <a:pt x="145196" y="2357898"/>
                </a:lnTo>
                <a:lnTo>
                  <a:pt x="159716" y="2326459"/>
                </a:lnTo>
                <a:lnTo>
                  <a:pt x="174236" y="2292602"/>
                </a:lnTo>
                <a:lnTo>
                  <a:pt x="198435" y="2222470"/>
                </a:lnTo>
                <a:lnTo>
                  <a:pt x="212955" y="2154756"/>
                </a:lnTo>
                <a:lnTo>
                  <a:pt x="225054" y="2087042"/>
                </a:lnTo>
                <a:lnTo>
                  <a:pt x="229894" y="2016910"/>
                </a:lnTo>
                <a:lnTo>
                  <a:pt x="229894" y="1946778"/>
                </a:lnTo>
                <a:lnTo>
                  <a:pt x="225054" y="1881482"/>
                </a:lnTo>
                <a:lnTo>
                  <a:pt x="217794" y="1811350"/>
                </a:lnTo>
                <a:lnTo>
                  <a:pt x="205695" y="1741217"/>
                </a:lnTo>
                <a:lnTo>
                  <a:pt x="188755" y="1675922"/>
                </a:lnTo>
                <a:lnTo>
                  <a:pt x="171816" y="1605789"/>
                </a:lnTo>
                <a:lnTo>
                  <a:pt x="133097" y="1467943"/>
                </a:lnTo>
                <a:lnTo>
                  <a:pt x="91958" y="1334933"/>
                </a:lnTo>
                <a:lnTo>
                  <a:pt x="55659" y="1201924"/>
                </a:lnTo>
                <a:lnTo>
                  <a:pt x="38719" y="1136628"/>
                </a:lnTo>
                <a:lnTo>
                  <a:pt x="26619" y="1073751"/>
                </a:lnTo>
                <a:lnTo>
                  <a:pt x="16940" y="1008455"/>
                </a:lnTo>
                <a:lnTo>
                  <a:pt x="12100" y="945578"/>
                </a:lnTo>
                <a:lnTo>
                  <a:pt x="7260" y="882700"/>
                </a:lnTo>
                <a:lnTo>
                  <a:pt x="12100" y="822242"/>
                </a:lnTo>
                <a:lnTo>
                  <a:pt x="19360" y="761783"/>
                </a:lnTo>
                <a:lnTo>
                  <a:pt x="36299" y="701324"/>
                </a:lnTo>
                <a:lnTo>
                  <a:pt x="55659" y="640865"/>
                </a:lnTo>
                <a:lnTo>
                  <a:pt x="67758" y="609426"/>
                </a:lnTo>
                <a:lnTo>
                  <a:pt x="84698" y="582824"/>
                </a:lnTo>
                <a:lnTo>
                  <a:pt x="101638" y="551386"/>
                </a:lnTo>
                <a:lnTo>
                  <a:pt x="123417" y="524784"/>
                </a:lnTo>
                <a:lnTo>
                  <a:pt x="145196" y="498182"/>
                </a:lnTo>
                <a:lnTo>
                  <a:pt x="164556" y="466743"/>
                </a:lnTo>
                <a:lnTo>
                  <a:pt x="217794" y="415958"/>
                </a:lnTo>
                <a:lnTo>
                  <a:pt x="268613" y="367590"/>
                </a:lnTo>
                <a:lnTo>
                  <a:pt x="319432" y="321642"/>
                </a:lnTo>
                <a:lnTo>
                  <a:pt x="372670" y="280530"/>
                </a:lnTo>
                <a:lnTo>
                  <a:pt x="423489" y="241836"/>
                </a:lnTo>
                <a:lnTo>
                  <a:pt x="474308" y="207979"/>
                </a:lnTo>
                <a:lnTo>
                  <a:pt x="525126" y="176540"/>
                </a:lnTo>
                <a:lnTo>
                  <a:pt x="578365" y="149938"/>
                </a:lnTo>
                <a:lnTo>
                  <a:pt x="629184" y="123336"/>
                </a:lnTo>
                <a:lnTo>
                  <a:pt x="680002" y="101571"/>
                </a:lnTo>
                <a:lnTo>
                  <a:pt x="728401" y="84643"/>
                </a:lnTo>
                <a:lnTo>
                  <a:pt x="776800" y="65296"/>
                </a:lnTo>
                <a:lnTo>
                  <a:pt x="825199" y="53204"/>
                </a:lnTo>
                <a:lnTo>
                  <a:pt x="873597" y="41112"/>
                </a:lnTo>
                <a:lnTo>
                  <a:pt x="963135" y="24184"/>
                </a:lnTo>
                <a:lnTo>
                  <a:pt x="1047833" y="12092"/>
                </a:lnTo>
                <a:lnTo>
                  <a:pt x="1122851" y="4837"/>
                </a:lnTo>
                <a:lnTo>
                  <a:pt x="1193029" y="4837"/>
                </a:lnTo>
                <a:lnTo>
                  <a:pt x="1248688" y="4837"/>
                </a:lnTo>
                <a:lnTo>
                  <a:pt x="1294666" y="12092"/>
                </a:lnTo>
                <a:lnTo>
                  <a:pt x="1330966" y="14510"/>
                </a:lnTo>
                <a:lnTo>
                  <a:pt x="1362425" y="19347"/>
                </a:lnTo>
                <a:lnTo>
                  <a:pt x="1367264" y="16929"/>
                </a:lnTo>
                <a:lnTo>
                  <a:pt x="1386624" y="12092"/>
                </a:lnTo>
                <a:lnTo>
                  <a:pt x="1418083" y="2419"/>
                </a:lnTo>
                <a:close/>
              </a:path>
            </a:pathLst>
          </a:custGeom>
        </p:spPr>
      </p:pic>
      <p:sp>
        <p:nvSpPr>
          <p:cNvPr id="5" name="Freeform 5"/>
          <p:cNvSpPr>
            <a:spLocks noEditPoints="1"/>
          </p:cNvSpPr>
          <p:nvPr/>
        </p:nvSpPr>
        <p:spPr bwMode="auto">
          <a:xfrm>
            <a:off x="3660414" y="2890467"/>
            <a:ext cx="245242" cy="245242"/>
          </a:xfrm>
          <a:custGeom>
            <a:avLst/>
            <a:gdLst>
              <a:gd name="T0" fmla="*/ 795 w 1116"/>
              <a:gd name="T1" fmla="*/ 774 h 1117"/>
              <a:gd name="T2" fmla="*/ 1039 w 1116"/>
              <a:gd name="T3" fmla="*/ 623 h 1117"/>
              <a:gd name="T4" fmla="*/ 970 w 1116"/>
              <a:gd name="T5" fmla="*/ 816 h 1117"/>
              <a:gd name="T6" fmla="*/ 291 w 1116"/>
              <a:gd name="T7" fmla="*/ 610 h 1117"/>
              <a:gd name="T8" fmla="*/ 309 w 1116"/>
              <a:gd name="T9" fmla="*/ 848 h 1117"/>
              <a:gd name="T10" fmla="*/ 146 w 1116"/>
              <a:gd name="T11" fmla="*/ 816 h 1117"/>
              <a:gd name="T12" fmla="*/ 77 w 1116"/>
              <a:gd name="T13" fmla="*/ 623 h 1117"/>
              <a:gd name="T14" fmla="*/ 277 w 1116"/>
              <a:gd name="T15" fmla="*/ 290 h 1117"/>
              <a:gd name="T16" fmla="*/ 293 w 1116"/>
              <a:gd name="T17" fmla="*/ 482 h 1117"/>
              <a:gd name="T18" fmla="*/ 94 w 1116"/>
              <a:gd name="T19" fmla="*/ 415 h 1117"/>
              <a:gd name="T20" fmla="*/ 182 w 1116"/>
              <a:gd name="T21" fmla="*/ 252 h 1117"/>
              <a:gd name="T22" fmla="*/ 710 w 1116"/>
              <a:gd name="T23" fmla="*/ 340 h 1117"/>
              <a:gd name="T24" fmla="*/ 790 w 1116"/>
              <a:gd name="T25" fmla="*/ 512 h 1117"/>
              <a:gd name="T26" fmla="*/ 618 w 1116"/>
              <a:gd name="T27" fmla="*/ 796 h 1117"/>
              <a:gd name="T28" fmla="*/ 769 w 1116"/>
              <a:gd name="T29" fmla="*/ 735 h 1117"/>
              <a:gd name="T30" fmla="*/ 861 w 1116"/>
              <a:gd name="T31" fmla="*/ 938 h 1117"/>
              <a:gd name="T32" fmla="*/ 734 w 1116"/>
              <a:gd name="T33" fmla="*/ 1011 h 1117"/>
              <a:gd name="T34" fmla="*/ 689 w 1116"/>
              <a:gd name="T35" fmla="*/ 980 h 1117"/>
              <a:gd name="T36" fmla="*/ 615 w 1116"/>
              <a:gd name="T37" fmla="*/ 832 h 1117"/>
              <a:gd name="T38" fmla="*/ 678 w 1116"/>
              <a:gd name="T39" fmla="*/ 933 h 1117"/>
              <a:gd name="T40" fmla="*/ 445 w 1116"/>
              <a:gd name="T41" fmla="*/ 1031 h 1117"/>
              <a:gd name="T42" fmla="*/ 308 w 1116"/>
              <a:gd name="T43" fmla="*/ 976 h 1117"/>
              <a:gd name="T44" fmla="*/ 358 w 1116"/>
              <a:gd name="T45" fmla="*/ 866 h 1117"/>
              <a:gd name="T46" fmla="*/ 540 w 1116"/>
              <a:gd name="T47" fmla="*/ 577 h 1117"/>
              <a:gd name="T48" fmla="*/ 376 w 1116"/>
              <a:gd name="T49" fmla="*/ 821 h 1117"/>
              <a:gd name="T50" fmla="*/ 540 w 1116"/>
              <a:gd name="T51" fmla="*/ 577 h 1117"/>
              <a:gd name="T52" fmla="*/ 540 w 1116"/>
              <a:gd name="T53" fmla="*/ 360 h 1117"/>
              <a:gd name="T54" fmla="*/ 356 w 1116"/>
              <a:gd name="T55" fmla="*/ 352 h 1117"/>
              <a:gd name="T56" fmla="*/ 249 w 1116"/>
              <a:gd name="T57" fmla="*/ 230 h 1117"/>
              <a:gd name="T58" fmla="*/ 322 w 1116"/>
              <a:gd name="T59" fmla="*/ 134 h 1117"/>
              <a:gd name="T60" fmla="*/ 478 w 1116"/>
              <a:gd name="T61" fmla="*/ 80 h 1117"/>
              <a:gd name="T62" fmla="*/ 540 w 1116"/>
              <a:gd name="T63" fmla="*/ 74 h 1117"/>
              <a:gd name="T64" fmla="*/ 377 w 1116"/>
              <a:gd name="T65" fmla="*/ 294 h 1117"/>
              <a:gd name="T66" fmla="*/ 539 w 1116"/>
              <a:gd name="T67" fmla="*/ 74 h 1117"/>
              <a:gd name="T68" fmla="*/ 744 w 1116"/>
              <a:gd name="T69" fmla="*/ 110 h 1117"/>
              <a:gd name="T70" fmla="*/ 883 w 1116"/>
              <a:gd name="T71" fmla="*/ 198 h 1117"/>
              <a:gd name="T72" fmla="*/ 773 w 1116"/>
              <a:gd name="T73" fmla="*/ 282 h 1117"/>
              <a:gd name="T74" fmla="*/ 578 w 1116"/>
              <a:gd name="T75" fmla="*/ 74 h 1117"/>
              <a:gd name="T76" fmla="*/ 720 w 1116"/>
              <a:gd name="T77" fmla="*/ 301 h 1117"/>
              <a:gd name="T78" fmla="*/ 577 w 1116"/>
              <a:gd name="T79" fmla="*/ 74 h 1117"/>
              <a:gd name="T80" fmla="*/ 422 w 1116"/>
              <a:gd name="T81" fmla="*/ 909 h 1117"/>
              <a:gd name="T82" fmla="*/ 521 w 1116"/>
              <a:gd name="T83" fmla="*/ 831 h 1117"/>
              <a:gd name="T84" fmla="*/ 816 w 1116"/>
              <a:gd name="T85" fmla="*/ 424 h 1117"/>
              <a:gd name="T86" fmla="*/ 873 w 1116"/>
              <a:gd name="T87" fmla="*/ 269 h 1117"/>
              <a:gd name="T88" fmla="*/ 990 w 1116"/>
              <a:gd name="T89" fmla="*/ 337 h 1117"/>
              <a:gd name="T90" fmla="*/ 1041 w 1116"/>
              <a:gd name="T91" fmla="*/ 519 h 1117"/>
              <a:gd name="T92" fmla="*/ 392 w 1116"/>
              <a:gd name="T93" fmla="*/ 26 h 1117"/>
              <a:gd name="T94" fmla="*/ 183 w 1116"/>
              <a:gd name="T95" fmla="*/ 146 h 1117"/>
              <a:gd name="T96" fmla="*/ 44 w 1116"/>
              <a:gd name="T97" fmla="*/ 342 h 1117"/>
              <a:gd name="T98" fmla="*/ 0 w 1116"/>
              <a:gd name="T99" fmla="*/ 588 h 1117"/>
              <a:gd name="T100" fmla="*/ 67 w 1116"/>
              <a:gd name="T101" fmla="*/ 824 h 1117"/>
              <a:gd name="T102" fmla="*/ 224 w 1116"/>
              <a:gd name="T103" fmla="*/ 1006 h 1117"/>
              <a:gd name="T104" fmla="*/ 445 w 1116"/>
              <a:gd name="T105" fmla="*/ 1105 h 1117"/>
              <a:gd name="T106" fmla="*/ 697 w 1116"/>
              <a:gd name="T107" fmla="*/ 1099 h 1117"/>
              <a:gd name="T108" fmla="*/ 913 w 1116"/>
              <a:gd name="T109" fmla="*/ 990 h 1117"/>
              <a:gd name="T110" fmla="*/ 1061 w 1116"/>
              <a:gd name="T111" fmla="*/ 801 h 1117"/>
              <a:gd name="T112" fmla="*/ 1116 w 1116"/>
              <a:gd name="T113" fmla="*/ 559 h 1117"/>
              <a:gd name="T114" fmla="*/ 1061 w 1116"/>
              <a:gd name="T115" fmla="*/ 317 h 1117"/>
              <a:gd name="T116" fmla="*/ 913 w 1116"/>
              <a:gd name="T117" fmla="*/ 128 h 1117"/>
              <a:gd name="T118" fmla="*/ 697 w 1116"/>
              <a:gd name="T119" fmla="*/ 1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grpSp>
        <p:nvGrpSpPr>
          <p:cNvPr id="2" name="Group 33"/>
          <p:cNvGrpSpPr/>
          <p:nvPr/>
        </p:nvGrpSpPr>
        <p:grpSpPr>
          <a:xfrm>
            <a:off x="3691038" y="1966566"/>
            <a:ext cx="191447" cy="278468"/>
            <a:chOff x="3720306" y="3668315"/>
            <a:chExt cx="314325" cy="457200"/>
          </a:xfrm>
          <a:solidFill>
            <a:schemeClr val="accent2"/>
          </a:solidFill>
        </p:grpSpPr>
        <p:sp>
          <p:nvSpPr>
            <p:cNvPr id="7"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8" name="Freeform 115"/>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grpSp>
      <p:grpSp>
        <p:nvGrpSpPr>
          <p:cNvPr id="6" name="Group 85"/>
          <p:cNvGrpSpPr/>
          <p:nvPr/>
        </p:nvGrpSpPr>
        <p:grpSpPr>
          <a:xfrm>
            <a:off x="3637783" y="3837751"/>
            <a:ext cx="278864" cy="240961"/>
            <a:chOff x="504994" y="5962425"/>
            <a:chExt cx="449901" cy="388750"/>
          </a:xfrm>
          <a:solidFill>
            <a:schemeClr val="accent4"/>
          </a:solidFill>
        </p:grpSpPr>
        <p:sp>
          <p:nvSpPr>
            <p:cNvPr id="34" name="Freeform 591"/>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35" name="Freeform 592"/>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36" name="Freeform 593"/>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37" name="Freeform 594"/>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grpSp>
      <p:grpSp>
        <p:nvGrpSpPr>
          <p:cNvPr id="9" name="组合 40"/>
          <p:cNvGrpSpPr/>
          <p:nvPr/>
        </p:nvGrpSpPr>
        <p:grpSpPr>
          <a:xfrm>
            <a:off x="4496536" y="852770"/>
            <a:ext cx="3707174" cy="723789"/>
            <a:chOff x="6096000" y="1839428"/>
            <a:chExt cx="4942899" cy="965052"/>
          </a:xfrm>
        </p:grpSpPr>
        <p:sp>
          <p:nvSpPr>
            <p:cNvPr id="3" name="Rectangle 70"/>
            <p:cNvSpPr/>
            <p:nvPr/>
          </p:nvSpPr>
          <p:spPr>
            <a:xfrm>
              <a:off x="6096000" y="1839428"/>
              <a:ext cx="1682512" cy="410369"/>
            </a:xfrm>
            <a:prstGeom prst="rect">
              <a:avLst/>
            </a:prstGeom>
          </p:spPr>
          <p:txBody>
            <a:bodyPr wrap="none">
              <a:spAutoFit/>
            </a:bodyPr>
            <a:lstStyle/>
            <a:p>
              <a:pPr defTabSz="685562">
                <a:spcBef>
                  <a:spcPct val="0"/>
                </a:spcBef>
              </a:pPr>
              <a:r>
                <a:rPr lang="zh-CN" altLang="en-US" sz="1400" b="1" noProof="1">
                  <a:solidFill>
                    <a:schemeClr val="bg1">
                      <a:lumMod val="50000"/>
                    </a:schemeClr>
                  </a:solidFill>
                  <a:latin typeface="微软雅黑" pitchFamily="34" charset="-122"/>
                  <a:ea typeface="微软雅黑" pitchFamily="34" charset="-122"/>
                  <a:cs typeface="Lato Light" panose="020F0402020204030203" pitchFamily="34" charset="0"/>
                </a:rPr>
                <a:t>点击输入标题</a:t>
              </a:r>
              <a:endParaRPr lang="en-US" sz="1400" b="1" noProof="1">
                <a:solidFill>
                  <a:schemeClr val="bg1">
                    <a:lumMod val="50000"/>
                  </a:schemeClr>
                </a:solidFill>
                <a:latin typeface="微软雅黑" pitchFamily="34" charset="-122"/>
                <a:ea typeface="微软雅黑" pitchFamily="34" charset="-122"/>
                <a:cs typeface="Lato Light" panose="020F0402020204030203" pitchFamily="34" charset="0"/>
              </a:endParaRPr>
            </a:p>
          </p:txBody>
        </p:sp>
        <p:sp>
          <p:nvSpPr>
            <p:cNvPr id="4" name="Rectangle 23"/>
            <p:cNvSpPr/>
            <p:nvPr/>
          </p:nvSpPr>
          <p:spPr>
            <a:xfrm>
              <a:off x="6096000" y="2271000"/>
              <a:ext cx="4942899" cy="533480"/>
            </a:xfrm>
            <a:prstGeom prst="rect">
              <a:avLst/>
            </a:prstGeom>
          </p:spPr>
          <p:txBody>
            <a:bodyPr wrap="square">
              <a:spAutoFit/>
            </a:bodyPr>
            <a:lstStyle/>
            <a:p>
              <a:pPr algn="just"/>
              <a:r>
                <a:rPr lang="zh-CN" altLang="en-US" sz="1000" dirty="0">
                  <a:solidFill>
                    <a:schemeClr val="bg1">
                      <a:lumMod val="50000"/>
                    </a:schemeClr>
                  </a:solidFill>
                  <a:latin typeface="微软雅黑" pitchFamily="34" charset="-122"/>
                  <a:ea typeface="微软雅黑" pitchFamily="34" charset="-122"/>
                </a:rPr>
                <a:t>在这里进行编辑内容，建议使用微软雅黑，大小可进行适当调整，模板中的所有图片都可进行替换编辑。</a:t>
              </a:r>
              <a:endParaRPr lang="en-US" sz="700" noProof="1">
                <a:solidFill>
                  <a:schemeClr val="bg1">
                    <a:lumMod val="50000"/>
                  </a:schemeClr>
                </a:solidFill>
                <a:latin typeface="微软雅黑" pitchFamily="34" charset="-122"/>
                <a:ea typeface="微软雅黑" pitchFamily="34" charset="-122"/>
              </a:endParaRPr>
            </a:p>
          </p:txBody>
        </p:sp>
      </p:grpSp>
      <p:grpSp>
        <p:nvGrpSpPr>
          <p:cNvPr id="13" name="Group 36"/>
          <p:cNvGrpSpPr/>
          <p:nvPr/>
        </p:nvGrpSpPr>
        <p:grpSpPr>
          <a:xfrm>
            <a:off x="3652274" y="1084241"/>
            <a:ext cx="253153" cy="253152"/>
            <a:chOff x="4563268" y="1839515"/>
            <a:chExt cx="457201" cy="457200"/>
          </a:xfrm>
          <a:solidFill>
            <a:schemeClr val="accent1"/>
          </a:solidFill>
        </p:grpSpPr>
        <p:sp>
          <p:nvSpPr>
            <p:cNvPr id="10" name="Freeform 137"/>
            <p:cNvSpPr>
              <a:spLocks/>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11" name="Freeform 138"/>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sp>
          <p:nvSpPr>
            <p:cNvPr id="12" name="Freeform 139"/>
            <p:cNvSpPr>
              <a:spLocks/>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itchFamily="34" charset="-122"/>
                <a:ea typeface="微软雅黑" pitchFamily="34" charset="-122"/>
              </a:endParaRPr>
            </a:p>
          </p:txBody>
        </p:sp>
      </p:grpSp>
      <p:grpSp>
        <p:nvGrpSpPr>
          <p:cNvPr id="14" name="组合 44"/>
          <p:cNvGrpSpPr/>
          <p:nvPr/>
        </p:nvGrpSpPr>
        <p:grpSpPr>
          <a:xfrm>
            <a:off x="4496536" y="1760059"/>
            <a:ext cx="3707174" cy="723789"/>
            <a:chOff x="6096000" y="1839428"/>
            <a:chExt cx="4942899" cy="965052"/>
          </a:xfrm>
        </p:grpSpPr>
        <p:sp>
          <p:nvSpPr>
            <p:cNvPr id="50" name="Rectangle 70"/>
            <p:cNvSpPr/>
            <p:nvPr/>
          </p:nvSpPr>
          <p:spPr>
            <a:xfrm>
              <a:off x="6096000" y="1839428"/>
              <a:ext cx="1682512" cy="410369"/>
            </a:xfrm>
            <a:prstGeom prst="rect">
              <a:avLst/>
            </a:prstGeom>
          </p:spPr>
          <p:txBody>
            <a:bodyPr wrap="none">
              <a:spAutoFit/>
            </a:bodyPr>
            <a:lstStyle/>
            <a:p>
              <a:pPr defTabSz="685562">
                <a:spcBef>
                  <a:spcPct val="0"/>
                </a:spcBef>
              </a:pPr>
              <a:r>
                <a:rPr lang="zh-CN" altLang="en-US" sz="1400" b="1" noProof="1">
                  <a:solidFill>
                    <a:schemeClr val="bg1">
                      <a:lumMod val="50000"/>
                    </a:schemeClr>
                  </a:solidFill>
                  <a:latin typeface="微软雅黑" pitchFamily="34" charset="-122"/>
                  <a:ea typeface="微软雅黑" pitchFamily="34" charset="-122"/>
                  <a:cs typeface="Lato Light" panose="020F0402020204030203" pitchFamily="34" charset="0"/>
                </a:rPr>
                <a:t>点击输入标题</a:t>
              </a:r>
              <a:endParaRPr lang="en-US" sz="1400" b="1" noProof="1">
                <a:solidFill>
                  <a:schemeClr val="bg1">
                    <a:lumMod val="50000"/>
                  </a:schemeClr>
                </a:solidFill>
                <a:latin typeface="微软雅黑" pitchFamily="34" charset="-122"/>
                <a:ea typeface="微软雅黑" pitchFamily="34" charset="-122"/>
                <a:cs typeface="Lato Light" panose="020F0402020204030203" pitchFamily="34" charset="0"/>
              </a:endParaRPr>
            </a:p>
          </p:txBody>
        </p:sp>
        <p:sp>
          <p:nvSpPr>
            <p:cNvPr id="51" name="Rectangle 23"/>
            <p:cNvSpPr/>
            <p:nvPr/>
          </p:nvSpPr>
          <p:spPr>
            <a:xfrm>
              <a:off x="6096000" y="2271000"/>
              <a:ext cx="4942899" cy="533480"/>
            </a:xfrm>
            <a:prstGeom prst="rect">
              <a:avLst/>
            </a:prstGeom>
          </p:spPr>
          <p:txBody>
            <a:bodyPr wrap="square">
              <a:spAutoFit/>
            </a:bodyPr>
            <a:lstStyle/>
            <a:p>
              <a:pPr algn="just"/>
              <a:r>
                <a:rPr lang="zh-CN" altLang="en-US" sz="1000" dirty="0">
                  <a:solidFill>
                    <a:schemeClr val="bg1">
                      <a:lumMod val="50000"/>
                    </a:schemeClr>
                  </a:solidFill>
                  <a:latin typeface="微软雅黑" pitchFamily="34" charset="-122"/>
                  <a:ea typeface="微软雅黑" pitchFamily="34" charset="-122"/>
                </a:rPr>
                <a:t>在这里进行编辑内容，建议使用微软雅黑，大小可进行适当调整，模板中的所有图片都可进行替换编辑。</a:t>
              </a:r>
              <a:endParaRPr lang="en-US" sz="700" noProof="1">
                <a:solidFill>
                  <a:schemeClr val="bg1">
                    <a:lumMod val="50000"/>
                  </a:schemeClr>
                </a:solidFill>
                <a:latin typeface="微软雅黑" pitchFamily="34" charset="-122"/>
                <a:ea typeface="微软雅黑" pitchFamily="34" charset="-122"/>
              </a:endParaRPr>
            </a:p>
          </p:txBody>
        </p:sp>
      </p:grpSp>
      <p:grpSp>
        <p:nvGrpSpPr>
          <p:cNvPr id="15" name="组合 52"/>
          <p:cNvGrpSpPr/>
          <p:nvPr/>
        </p:nvGrpSpPr>
        <p:grpSpPr>
          <a:xfrm>
            <a:off x="4496536" y="2667347"/>
            <a:ext cx="3707174" cy="723789"/>
            <a:chOff x="6096000" y="1839428"/>
            <a:chExt cx="4942899" cy="965052"/>
          </a:xfrm>
        </p:grpSpPr>
        <p:sp>
          <p:nvSpPr>
            <p:cNvPr id="58" name="Rectangle 70"/>
            <p:cNvSpPr/>
            <p:nvPr/>
          </p:nvSpPr>
          <p:spPr>
            <a:xfrm>
              <a:off x="6096000" y="1839428"/>
              <a:ext cx="1682512" cy="410369"/>
            </a:xfrm>
            <a:prstGeom prst="rect">
              <a:avLst/>
            </a:prstGeom>
          </p:spPr>
          <p:txBody>
            <a:bodyPr wrap="none">
              <a:spAutoFit/>
            </a:bodyPr>
            <a:lstStyle/>
            <a:p>
              <a:pPr defTabSz="685562">
                <a:spcBef>
                  <a:spcPct val="0"/>
                </a:spcBef>
              </a:pPr>
              <a:r>
                <a:rPr lang="zh-CN" altLang="en-US" sz="1400" b="1" noProof="1">
                  <a:solidFill>
                    <a:schemeClr val="bg1">
                      <a:lumMod val="50000"/>
                    </a:schemeClr>
                  </a:solidFill>
                  <a:latin typeface="微软雅黑" pitchFamily="34" charset="-122"/>
                  <a:ea typeface="微软雅黑" pitchFamily="34" charset="-122"/>
                  <a:cs typeface="Lato Light" panose="020F0402020204030203" pitchFamily="34" charset="0"/>
                </a:rPr>
                <a:t>点击输入标题</a:t>
              </a:r>
              <a:endParaRPr lang="en-US" sz="1400" b="1" noProof="1">
                <a:solidFill>
                  <a:schemeClr val="bg1">
                    <a:lumMod val="50000"/>
                  </a:schemeClr>
                </a:solidFill>
                <a:latin typeface="微软雅黑" pitchFamily="34" charset="-122"/>
                <a:ea typeface="微软雅黑" pitchFamily="34" charset="-122"/>
                <a:cs typeface="Lato Light" panose="020F0402020204030203" pitchFamily="34" charset="0"/>
              </a:endParaRPr>
            </a:p>
          </p:txBody>
        </p:sp>
        <p:sp>
          <p:nvSpPr>
            <p:cNvPr id="59" name="Rectangle 23"/>
            <p:cNvSpPr/>
            <p:nvPr/>
          </p:nvSpPr>
          <p:spPr>
            <a:xfrm>
              <a:off x="6096000" y="2271000"/>
              <a:ext cx="4942899" cy="533480"/>
            </a:xfrm>
            <a:prstGeom prst="rect">
              <a:avLst/>
            </a:prstGeom>
          </p:spPr>
          <p:txBody>
            <a:bodyPr wrap="square">
              <a:spAutoFit/>
            </a:bodyPr>
            <a:lstStyle/>
            <a:p>
              <a:pPr algn="just"/>
              <a:r>
                <a:rPr lang="zh-CN" altLang="en-US" sz="1000" dirty="0">
                  <a:solidFill>
                    <a:schemeClr val="bg1">
                      <a:lumMod val="50000"/>
                    </a:schemeClr>
                  </a:solidFill>
                  <a:latin typeface="微软雅黑" pitchFamily="34" charset="-122"/>
                  <a:ea typeface="微软雅黑" pitchFamily="34" charset="-122"/>
                </a:rPr>
                <a:t>在这里进行编辑内容，建议使用微软雅黑，大小可进行适当调整，模板中的所有图片都可进行替换编辑。</a:t>
              </a:r>
              <a:endParaRPr lang="en-US" sz="700" noProof="1">
                <a:solidFill>
                  <a:schemeClr val="bg1">
                    <a:lumMod val="50000"/>
                  </a:schemeClr>
                </a:solidFill>
                <a:latin typeface="微软雅黑" pitchFamily="34" charset="-122"/>
                <a:ea typeface="微软雅黑" pitchFamily="34" charset="-122"/>
              </a:endParaRPr>
            </a:p>
          </p:txBody>
        </p:sp>
      </p:grpSp>
      <p:grpSp>
        <p:nvGrpSpPr>
          <p:cNvPr id="16" name="组合 60"/>
          <p:cNvGrpSpPr/>
          <p:nvPr/>
        </p:nvGrpSpPr>
        <p:grpSpPr>
          <a:xfrm>
            <a:off x="4496536" y="3574636"/>
            <a:ext cx="3707174" cy="723789"/>
            <a:chOff x="6096000" y="1839428"/>
            <a:chExt cx="4942899" cy="965052"/>
          </a:xfrm>
        </p:grpSpPr>
        <p:sp>
          <p:nvSpPr>
            <p:cNvPr id="66" name="Rectangle 70"/>
            <p:cNvSpPr/>
            <p:nvPr/>
          </p:nvSpPr>
          <p:spPr>
            <a:xfrm>
              <a:off x="6096000" y="1839428"/>
              <a:ext cx="1682512" cy="410369"/>
            </a:xfrm>
            <a:prstGeom prst="rect">
              <a:avLst/>
            </a:prstGeom>
          </p:spPr>
          <p:txBody>
            <a:bodyPr wrap="none">
              <a:spAutoFit/>
            </a:bodyPr>
            <a:lstStyle/>
            <a:p>
              <a:pPr defTabSz="685562">
                <a:spcBef>
                  <a:spcPct val="0"/>
                </a:spcBef>
              </a:pPr>
              <a:r>
                <a:rPr lang="zh-CN" altLang="en-US" sz="1400" b="1" noProof="1">
                  <a:solidFill>
                    <a:schemeClr val="bg1">
                      <a:lumMod val="50000"/>
                    </a:schemeClr>
                  </a:solidFill>
                  <a:latin typeface="微软雅黑" pitchFamily="34" charset="-122"/>
                  <a:ea typeface="微软雅黑" pitchFamily="34" charset="-122"/>
                  <a:cs typeface="Lato Light" panose="020F0402020204030203" pitchFamily="34" charset="0"/>
                </a:rPr>
                <a:t>点击输入标题</a:t>
              </a:r>
              <a:endParaRPr lang="en-US" sz="1400" b="1" noProof="1">
                <a:solidFill>
                  <a:schemeClr val="bg1">
                    <a:lumMod val="50000"/>
                  </a:schemeClr>
                </a:solidFill>
                <a:latin typeface="微软雅黑" pitchFamily="34" charset="-122"/>
                <a:ea typeface="微软雅黑" pitchFamily="34" charset="-122"/>
                <a:cs typeface="Lato Light" panose="020F0402020204030203" pitchFamily="34" charset="0"/>
              </a:endParaRPr>
            </a:p>
          </p:txBody>
        </p:sp>
        <p:sp>
          <p:nvSpPr>
            <p:cNvPr id="67" name="Rectangle 23"/>
            <p:cNvSpPr/>
            <p:nvPr/>
          </p:nvSpPr>
          <p:spPr>
            <a:xfrm>
              <a:off x="6096000" y="2271000"/>
              <a:ext cx="4942899" cy="533480"/>
            </a:xfrm>
            <a:prstGeom prst="rect">
              <a:avLst/>
            </a:prstGeom>
          </p:spPr>
          <p:txBody>
            <a:bodyPr wrap="square">
              <a:spAutoFit/>
            </a:bodyPr>
            <a:lstStyle/>
            <a:p>
              <a:pPr algn="just"/>
              <a:r>
                <a:rPr lang="zh-CN" altLang="en-US" sz="1000" dirty="0">
                  <a:solidFill>
                    <a:schemeClr val="bg1">
                      <a:lumMod val="50000"/>
                    </a:schemeClr>
                  </a:solidFill>
                  <a:latin typeface="微软雅黑" pitchFamily="34" charset="-122"/>
                  <a:ea typeface="微软雅黑" pitchFamily="34" charset="-122"/>
                </a:rPr>
                <a:t>在这里进行编辑内容，建议使用微软雅黑，大小可进行适当调整，模板中的所有图片都可进行替换编辑。</a:t>
              </a:r>
              <a:endParaRPr lang="en-US" sz="700" noProof="1">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71846407"/>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4A41663C-7882-46C6-9129-48E1C222FF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矩形 8"/>
          <p:cNvSpPr/>
          <p:nvPr/>
        </p:nvSpPr>
        <p:spPr>
          <a:xfrm>
            <a:off x="4030495" y="2283719"/>
            <a:ext cx="2499588" cy="430887"/>
          </a:xfrm>
          <a:prstGeom prst="rect">
            <a:avLst/>
          </a:prstGeom>
        </p:spPr>
        <p:txBody>
          <a:bodyPr wrap="square" lIns="0" tIns="0" rIns="0" bIns="0">
            <a:spAutoFit/>
          </a:bodyPr>
          <a:lstStyle/>
          <a:p>
            <a:pPr lvl="0"/>
            <a:r>
              <a:rPr lang="zh-CN" altLang="en-US" sz="2800" b="1" dirty="0">
                <a:solidFill>
                  <a:schemeClr val="accent1"/>
                </a:solidFill>
                <a:latin typeface="微软雅黑" pitchFamily="34" charset="-122"/>
                <a:ea typeface="微软雅黑" pitchFamily="34" charset="-122"/>
              </a:rPr>
              <a:t>工作完成情况</a:t>
            </a:r>
            <a:endParaRPr lang="zh-CN" altLang="zh-CN" sz="2800" b="1" dirty="0">
              <a:solidFill>
                <a:schemeClr val="accent1"/>
              </a:solidFill>
              <a:latin typeface="微软雅黑" pitchFamily="34" charset="-122"/>
              <a:ea typeface="微软雅黑" pitchFamily="34" charset="-122"/>
            </a:endParaRPr>
          </a:p>
        </p:txBody>
      </p:sp>
      <p:sp>
        <p:nvSpPr>
          <p:cNvPr id="10" name="文本框 9"/>
          <p:cNvSpPr txBox="1"/>
          <p:nvPr/>
        </p:nvSpPr>
        <p:spPr>
          <a:xfrm>
            <a:off x="4030494" y="2796401"/>
            <a:ext cx="2829294" cy="421269"/>
          </a:xfrm>
          <a:prstGeom prst="rect">
            <a:avLst/>
          </a:prstGeom>
          <a:noFill/>
        </p:spPr>
        <p:txBody>
          <a:bodyPr wrap="square" lIns="0" tIns="0" rIns="0" bIns="0"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endParaRPr lang="zh-CN" altLang="en-US" sz="5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a:extLst>
              <a:ext uri="{FF2B5EF4-FFF2-40B4-BE49-F238E27FC236}">
                <a16:creationId xmlns="" xmlns:a16="http://schemas.microsoft.com/office/drawing/2014/main" id="{B5E69D5B-232F-4882-B503-33D82D5206C7}"/>
              </a:ext>
            </a:extLst>
          </p:cNvPr>
          <p:cNvSpPr/>
          <p:nvPr/>
        </p:nvSpPr>
        <p:spPr>
          <a:xfrm>
            <a:off x="2195736" y="1851670"/>
            <a:ext cx="1546725" cy="1546725"/>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chemeClr val="bg1"/>
                </a:solidFill>
              </a:rPr>
              <a:t>02</a:t>
            </a:r>
            <a:endParaRPr lang="zh-CN" altLang="en-US" sz="6600" b="1" dirty="0">
              <a:solidFill>
                <a:schemeClr val="bg1"/>
              </a:solidFill>
            </a:endParaRPr>
          </a:p>
        </p:txBody>
      </p:sp>
    </p:spTree>
    <p:extLst>
      <p:ext uri="{BB962C8B-B14F-4D97-AF65-F5344CB8AC3E}">
        <p14:creationId xmlns:p14="http://schemas.microsoft.com/office/powerpoint/2010/main" val="1705111407"/>
      </p:ext>
    </p:extLst>
  </p:cSld>
  <p:clrMapOvr>
    <a:masterClrMapping/>
  </p:clrMapOvr>
  <mc:AlternateContent xmlns:mc="http://schemas.openxmlformats.org/markup-compatibility/2006" xmlns:p14="http://schemas.microsoft.com/office/powerpoint/2010/main">
    <mc:Choice Requires="p14">
      <p:transition spd="slow" p14:dur="125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39173" y="915567"/>
            <a:ext cx="839427" cy="3705108"/>
            <a:chOff x="4311526" y="961366"/>
            <a:chExt cx="839427" cy="3705108"/>
          </a:xfrm>
        </p:grpSpPr>
        <p:sp>
          <p:nvSpPr>
            <p:cNvPr id="3" name="矩形 2"/>
            <p:cNvSpPr/>
            <p:nvPr/>
          </p:nvSpPr>
          <p:spPr>
            <a:xfrm>
              <a:off x="4311526" y="961366"/>
              <a:ext cx="839427" cy="3705108"/>
            </a:xfrm>
            <a:prstGeom prst="rect">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7"/>
            <p:cNvSpPr txBox="1"/>
            <p:nvPr/>
          </p:nvSpPr>
          <p:spPr>
            <a:xfrm>
              <a:off x="4541465" y="1301135"/>
              <a:ext cx="414277" cy="353338"/>
            </a:xfrm>
            <a:prstGeom prst="rect">
              <a:avLst/>
            </a:prstGeom>
            <a:noFill/>
          </p:spPr>
          <p:txBody>
            <a:bodyPr wrap="none" lIns="68580" tIns="34290" rIns="68580" bIns="34290" rtlCol="0">
              <a:spAutoFit/>
            </a:bodyPr>
            <a:lstStyle/>
            <a:p>
              <a:r>
                <a:rPr lang="en-US" altLang="zh-CN"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rPr>
                <a:t>01</a:t>
              </a:r>
              <a:endParaRPr lang="zh-CN" altLang="en-US"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endParaRPr>
            </a:p>
          </p:txBody>
        </p:sp>
        <p:sp>
          <p:nvSpPr>
            <p:cNvPr id="5" name="文本框 110"/>
            <p:cNvSpPr txBox="1"/>
            <p:nvPr/>
          </p:nvSpPr>
          <p:spPr>
            <a:xfrm>
              <a:off x="4541464" y="2149032"/>
              <a:ext cx="414277" cy="353338"/>
            </a:xfrm>
            <a:prstGeom prst="rect">
              <a:avLst/>
            </a:prstGeom>
            <a:noFill/>
          </p:spPr>
          <p:txBody>
            <a:bodyPr wrap="none" lIns="68580" tIns="34290" rIns="68580" bIns="34290" rtlCol="0">
              <a:spAutoFit/>
            </a:bodyPr>
            <a:lstStyle/>
            <a:p>
              <a:r>
                <a:rPr lang="en-US" altLang="zh-CN"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rPr>
                <a:t>02</a:t>
              </a:r>
              <a:endParaRPr lang="zh-CN" altLang="en-US"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endParaRPr>
            </a:p>
          </p:txBody>
        </p:sp>
        <p:sp>
          <p:nvSpPr>
            <p:cNvPr id="6" name="文本框 111"/>
            <p:cNvSpPr txBox="1"/>
            <p:nvPr/>
          </p:nvSpPr>
          <p:spPr>
            <a:xfrm>
              <a:off x="4541465" y="2996929"/>
              <a:ext cx="414277" cy="353338"/>
            </a:xfrm>
            <a:prstGeom prst="rect">
              <a:avLst/>
            </a:prstGeom>
            <a:noFill/>
          </p:spPr>
          <p:txBody>
            <a:bodyPr wrap="none" lIns="68580" tIns="34290" rIns="68580" bIns="34290" rtlCol="0">
              <a:spAutoFit/>
            </a:bodyPr>
            <a:lstStyle/>
            <a:p>
              <a:r>
                <a:rPr lang="en-US" altLang="zh-CN"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rPr>
                <a:t>03</a:t>
              </a:r>
              <a:endParaRPr lang="zh-CN" altLang="en-US"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endParaRPr>
            </a:p>
          </p:txBody>
        </p:sp>
        <p:sp>
          <p:nvSpPr>
            <p:cNvPr id="7" name="文本框 112"/>
            <p:cNvSpPr txBox="1"/>
            <p:nvPr/>
          </p:nvSpPr>
          <p:spPr>
            <a:xfrm>
              <a:off x="4541465" y="3844826"/>
              <a:ext cx="414277" cy="353338"/>
            </a:xfrm>
            <a:prstGeom prst="rect">
              <a:avLst/>
            </a:prstGeom>
            <a:noFill/>
          </p:spPr>
          <p:txBody>
            <a:bodyPr wrap="none" lIns="68580" tIns="34290" rIns="68580" bIns="34290" rtlCol="0">
              <a:spAutoFit/>
            </a:bodyPr>
            <a:lstStyle/>
            <a:p>
              <a:r>
                <a:rPr lang="en-US" altLang="zh-CN"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rPr>
                <a:t>04</a:t>
              </a:r>
              <a:endParaRPr lang="zh-CN" altLang="en-US" dirty="0">
                <a:solidFill>
                  <a:srgbClr val="605E5E"/>
                </a:solidFill>
                <a:latin typeface="微软雅黑" panose="020B0503020204020204" pitchFamily="34" charset="-122"/>
                <a:ea typeface="微软雅黑" panose="020B0503020204020204" pitchFamily="34" charset="-122"/>
                <a:cs typeface="Aharoni" panose="02010803020104030203" pitchFamily="2" charset="-79"/>
                <a:sym typeface="微软雅黑" panose="020B0503020204020204" pitchFamily="34" charset="-122"/>
              </a:endParaRPr>
            </a:p>
          </p:txBody>
        </p:sp>
      </p:grpSp>
      <p:grpSp>
        <p:nvGrpSpPr>
          <p:cNvPr id="8" name="组合 7"/>
          <p:cNvGrpSpPr/>
          <p:nvPr/>
        </p:nvGrpSpPr>
        <p:grpSpPr>
          <a:xfrm>
            <a:off x="3459488" y="915567"/>
            <a:ext cx="1207653" cy="1188953"/>
            <a:chOff x="3131841" y="961365"/>
            <a:chExt cx="1207652" cy="1188953"/>
          </a:xfrm>
          <a:solidFill>
            <a:schemeClr val="accent1"/>
          </a:solidFill>
        </p:grpSpPr>
        <p:sp>
          <p:nvSpPr>
            <p:cNvPr id="9" name="Freeform 23"/>
            <p:cNvSpPr>
              <a:spLocks/>
            </p:cNvSpPr>
            <p:nvPr/>
          </p:nvSpPr>
          <p:spPr bwMode="auto">
            <a:xfrm>
              <a:off x="3131841" y="961365"/>
              <a:ext cx="1179685" cy="1188953"/>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文本框 113"/>
            <p:cNvSpPr txBox="1"/>
            <p:nvPr/>
          </p:nvSpPr>
          <p:spPr>
            <a:xfrm>
              <a:off x="3380257" y="1850429"/>
              <a:ext cx="959236" cy="230832"/>
            </a:xfrm>
            <a:prstGeom prst="rect">
              <a:avLst/>
            </a:prstGeom>
            <a:grpFill/>
          </p:spPr>
          <p:txBody>
            <a:bodyPr wrap="none" lIns="68580" tIns="34290" rIns="68580" bIns="34290"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Sample Text.</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组合 17"/>
          <p:cNvGrpSpPr/>
          <p:nvPr/>
        </p:nvGrpSpPr>
        <p:grpSpPr>
          <a:xfrm>
            <a:off x="5478601" y="1745069"/>
            <a:ext cx="1179685" cy="1216603"/>
            <a:chOff x="5150954" y="1790867"/>
            <a:chExt cx="1179685" cy="1216603"/>
          </a:xfrm>
          <a:solidFill>
            <a:schemeClr val="accent2"/>
          </a:solidFill>
        </p:grpSpPr>
        <p:sp>
          <p:nvSpPr>
            <p:cNvPr id="19" name="Freeform 24"/>
            <p:cNvSpPr>
              <a:spLocks/>
            </p:cNvSpPr>
            <p:nvPr/>
          </p:nvSpPr>
          <p:spPr bwMode="auto">
            <a:xfrm>
              <a:off x="5150954" y="1790867"/>
              <a:ext cx="1179685" cy="121660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114"/>
            <p:cNvSpPr txBox="1"/>
            <p:nvPr/>
          </p:nvSpPr>
          <p:spPr>
            <a:xfrm>
              <a:off x="5172189" y="2662126"/>
              <a:ext cx="959237" cy="230832"/>
            </a:xfrm>
            <a:prstGeom prst="rect">
              <a:avLst/>
            </a:prstGeom>
            <a:grpFill/>
          </p:spPr>
          <p:txBody>
            <a:bodyPr wrap="none" lIns="68580" tIns="34290" rIns="68580" bIns="34290"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Sample Text.</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23"/>
          <p:cNvGrpSpPr/>
          <p:nvPr/>
        </p:nvGrpSpPr>
        <p:grpSpPr>
          <a:xfrm>
            <a:off x="3459488" y="2574570"/>
            <a:ext cx="1207653" cy="1216603"/>
            <a:chOff x="3131841" y="2620369"/>
            <a:chExt cx="1207652" cy="1216603"/>
          </a:xfrm>
          <a:solidFill>
            <a:schemeClr val="accent3"/>
          </a:solidFill>
        </p:grpSpPr>
        <p:sp>
          <p:nvSpPr>
            <p:cNvPr id="25" name="Freeform 25"/>
            <p:cNvSpPr>
              <a:spLocks/>
            </p:cNvSpPr>
            <p:nvPr/>
          </p:nvSpPr>
          <p:spPr bwMode="auto">
            <a:xfrm>
              <a:off x="3131841" y="2620369"/>
              <a:ext cx="1179685" cy="121660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115"/>
            <p:cNvSpPr txBox="1"/>
            <p:nvPr/>
          </p:nvSpPr>
          <p:spPr>
            <a:xfrm>
              <a:off x="3380257" y="3521245"/>
              <a:ext cx="959236" cy="230832"/>
            </a:xfrm>
            <a:prstGeom prst="rect">
              <a:avLst/>
            </a:prstGeom>
            <a:grpFill/>
          </p:spPr>
          <p:txBody>
            <a:bodyPr wrap="none" lIns="68580" tIns="34290" rIns="68580" bIns="34290"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Sample Text.</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组合 27"/>
          <p:cNvGrpSpPr/>
          <p:nvPr/>
        </p:nvGrpSpPr>
        <p:grpSpPr>
          <a:xfrm>
            <a:off x="5478601" y="3431722"/>
            <a:ext cx="1205859" cy="1188953"/>
            <a:chOff x="5150954" y="3477520"/>
            <a:chExt cx="1205859" cy="1188953"/>
          </a:xfrm>
          <a:solidFill>
            <a:schemeClr val="accent4"/>
          </a:solidFill>
        </p:grpSpPr>
        <p:sp>
          <p:nvSpPr>
            <p:cNvPr id="29" name="Freeform 26"/>
            <p:cNvSpPr>
              <a:spLocks/>
            </p:cNvSpPr>
            <p:nvPr/>
          </p:nvSpPr>
          <p:spPr bwMode="auto">
            <a:xfrm>
              <a:off x="5150954" y="3477520"/>
              <a:ext cx="1205859" cy="1188953"/>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116"/>
            <p:cNvSpPr txBox="1"/>
            <p:nvPr/>
          </p:nvSpPr>
          <p:spPr>
            <a:xfrm>
              <a:off x="5172189" y="4332942"/>
              <a:ext cx="959237" cy="230832"/>
            </a:xfrm>
            <a:prstGeom prst="rect">
              <a:avLst/>
            </a:prstGeom>
            <a:grpFill/>
          </p:spPr>
          <p:txBody>
            <a:bodyPr wrap="none" lIns="68580" tIns="34290" rIns="68580" bIns="34290"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Sample Text.</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2" name="文本框 8"/>
          <p:cNvSpPr txBox="1"/>
          <p:nvPr/>
        </p:nvSpPr>
        <p:spPr>
          <a:xfrm>
            <a:off x="1299247" y="1255336"/>
            <a:ext cx="2085213" cy="538609"/>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请在此输入你的标题</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8"/>
          <p:cNvSpPr txBox="1"/>
          <p:nvPr/>
        </p:nvSpPr>
        <p:spPr>
          <a:xfrm>
            <a:off x="6684460" y="2042737"/>
            <a:ext cx="2085213" cy="538609"/>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请在此输入你的标题</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文本框 8"/>
          <p:cNvSpPr txBox="1"/>
          <p:nvPr/>
        </p:nvSpPr>
        <p:spPr>
          <a:xfrm>
            <a:off x="1367394" y="3084137"/>
            <a:ext cx="2085213" cy="538609"/>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请在此输入你的标题</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文本框 8"/>
          <p:cNvSpPr txBox="1"/>
          <p:nvPr/>
        </p:nvSpPr>
        <p:spPr>
          <a:xfrm>
            <a:off x="6735260" y="3668336"/>
            <a:ext cx="2085213" cy="538609"/>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请在此输入你的标题</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455552489"/>
      </p:ext>
    </p:extLst>
  </p:cSld>
  <p:clrMapOvr>
    <a:masterClrMapping/>
  </p:clrMapOvr>
  <mc:AlternateContent xmlns:mc="http://schemas.openxmlformats.org/markup-compatibility/2006" xmlns:p14="http://schemas.microsoft.com/office/powerpoint/2010/main">
    <mc:Choice Requires="p14">
      <p:transition spd="slow" p14:dur="125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15"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3500"/>
                            </p:stCondLst>
                            <p:childTnLst>
                              <p:par>
                                <p:cTn id="32" presetID="15"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500"/>
                            </p:stCondLst>
                            <p:childTnLst>
                              <p:par>
                                <p:cTn id="39" presetID="15"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5500"/>
                            </p:stCondLst>
                            <p:childTnLst>
                              <p:par>
                                <p:cTn id="46" presetID="15"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000" fill="hold"/>
                                        <p:tgtEl>
                                          <p:spTgt spid="35"/>
                                        </p:tgtEl>
                                        <p:attrNameLst>
                                          <p:attrName>ppt_w</p:attrName>
                                        </p:attrNameLst>
                                      </p:cBhvr>
                                      <p:tavLst>
                                        <p:tav tm="0">
                                          <p:val>
                                            <p:fltVal val="0"/>
                                          </p:val>
                                        </p:tav>
                                        <p:tav tm="100000">
                                          <p:val>
                                            <p:strVal val="#ppt_w"/>
                                          </p:val>
                                        </p:tav>
                                      </p:tavLst>
                                    </p:anim>
                                    <p:anim calcmode="lin" valueType="num">
                                      <p:cBhvr>
                                        <p:cTn id="49" dur="1000" fill="hold"/>
                                        <p:tgtEl>
                                          <p:spTgt spid="35"/>
                                        </p:tgtEl>
                                        <p:attrNameLst>
                                          <p:attrName>ppt_h</p:attrName>
                                        </p:attrNameLst>
                                      </p:cBhvr>
                                      <p:tavLst>
                                        <p:tav tm="0">
                                          <p:val>
                                            <p:fltVal val="0"/>
                                          </p:val>
                                        </p:tav>
                                        <p:tav tm="100000">
                                          <p:val>
                                            <p:strVal val="#ppt_h"/>
                                          </p:val>
                                        </p:tav>
                                      </p:tavLst>
                                    </p:anim>
                                    <p:anim calcmode="lin" valueType="num">
                                      <p:cBhvr>
                                        <p:cTn id="50"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Office 主题​​">
  <a:themeElements>
    <a:clrScheme name="自定义 122">
      <a:dk1>
        <a:sysClr val="windowText" lastClr="000000"/>
      </a:dk1>
      <a:lt1>
        <a:sysClr val="window" lastClr="FFFFFF"/>
      </a:lt1>
      <a:dk2>
        <a:srgbClr val="1F497D"/>
      </a:dk2>
      <a:lt2>
        <a:srgbClr val="7F7F7F"/>
      </a:lt2>
      <a:accent1>
        <a:srgbClr val="30A8C4"/>
      </a:accent1>
      <a:accent2>
        <a:srgbClr val="7ECDDF"/>
      </a:accent2>
      <a:accent3>
        <a:srgbClr val="30A8C4"/>
      </a:accent3>
      <a:accent4>
        <a:srgbClr val="7ECDDF"/>
      </a:accent4>
      <a:accent5>
        <a:srgbClr val="30A8C4"/>
      </a:accent5>
      <a:accent6>
        <a:srgbClr val="7ECDDF"/>
      </a:accent6>
      <a:hlink>
        <a:srgbClr val="007FA2"/>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3849</TotalTime>
  <Words>2344</Words>
  <Application>Microsoft Office PowerPoint</Application>
  <PresentationFormat>全屏显示(16:9)</PresentationFormat>
  <Paragraphs>253</Paragraphs>
  <Slides>25</Slides>
  <Notes>22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25</vt:i4>
      </vt:variant>
    </vt:vector>
  </HeadingPairs>
  <TitlesOfParts>
    <vt:vector size="44" baseType="lpstr">
      <vt:lpstr>Helvetica Neue</vt:lpstr>
      <vt:lpstr>Meiryo</vt:lpstr>
      <vt:lpstr>Source Sans Pro ExtraLight</vt:lpstr>
      <vt:lpstr>Source Sans Pro Light</vt:lpstr>
      <vt:lpstr>方正细黑一简体</vt:lpstr>
      <vt:lpstr>时尚中黑简体</vt:lpstr>
      <vt:lpstr>宋体</vt:lpstr>
      <vt:lpstr>微软雅黑</vt:lpstr>
      <vt:lpstr>Aharoni</vt:lpstr>
      <vt:lpstr>Arial</vt:lpstr>
      <vt:lpstr>Broadway</vt:lpstr>
      <vt:lpstr>Calibri</vt:lpstr>
      <vt:lpstr>Calibri Light</vt:lpstr>
      <vt:lpstr>Impact</vt:lpstr>
      <vt:lpstr>Lato Light</vt:lpstr>
      <vt:lpstr>Open Sans</vt:lpstr>
      <vt:lpstr>Source Sans Pro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409</cp:revision>
  <dcterms:created xsi:type="dcterms:W3CDTF">2014-11-09T01:07:25Z</dcterms:created>
  <dcterms:modified xsi:type="dcterms:W3CDTF">2022-06-10T01:24:02Z</dcterms:modified>
</cp:coreProperties>
</file>