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2" r:id="rId4"/>
  </p:sldMasterIdLst>
  <p:notesMasterIdLst>
    <p:notesMasterId r:id="rId30"/>
  </p:notesMasterIdLst>
  <p:sldIdLst>
    <p:sldId id="301" r:id="rId5"/>
    <p:sldId id="258" r:id="rId6"/>
    <p:sldId id="302" r:id="rId7"/>
    <p:sldId id="289" r:id="rId8"/>
    <p:sldId id="268" r:id="rId9"/>
    <p:sldId id="295" r:id="rId10"/>
    <p:sldId id="264" r:id="rId11"/>
    <p:sldId id="269" r:id="rId12"/>
    <p:sldId id="303" r:id="rId13"/>
    <p:sldId id="299" r:id="rId14"/>
    <p:sldId id="271" r:id="rId15"/>
    <p:sldId id="263" r:id="rId16"/>
    <p:sldId id="265" r:id="rId17"/>
    <p:sldId id="304" r:id="rId18"/>
    <p:sldId id="270" r:id="rId19"/>
    <p:sldId id="277" r:id="rId20"/>
    <p:sldId id="278" r:id="rId21"/>
    <p:sldId id="266" r:id="rId22"/>
    <p:sldId id="305" r:id="rId23"/>
    <p:sldId id="296" r:id="rId24"/>
    <p:sldId id="260" r:id="rId25"/>
    <p:sldId id="297" r:id="rId26"/>
    <p:sldId id="298" r:id="rId27"/>
    <p:sldId id="306" r:id="rId28"/>
    <p:sldId id="307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EDE"/>
    <a:srgbClr val="1B3049"/>
    <a:srgbClr val="4F81BD"/>
    <a:srgbClr val="DFDFDF"/>
    <a:srgbClr val="00B0F0"/>
    <a:srgbClr val="1F497D"/>
    <a:srgbClr val="274467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5724" autoAdjust="0"/>
  </p:normalViewPr>
  <p:slideViewPr>
    <p:cSldViewPr snapToGrid="0" showGuides="1">
      <p:cViewPr varScale="1">
        <p:scale>
          <a:sx n="108" d="100"/>
          <a:sy n="108" d="100"/>
        </p:scale>
        <p:origin x="80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F497D"/>
            </a:solidFill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A9D-4EC8-A56D-C53405EA8892}"/>
              </c:ext>
            </c:extLst>
          </c:dPt>
          <c:dPt>
            <c:idx val="1"/>
            <c:bubble3D val="0"/>
            <c:spPr>
              <a:solidFill>
                <a:srgbClr val="FFFFFF">
                  <a:lumMod val="85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9D-4EC8-A56D-C53405EA889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A9D-4EC8-A56D-C53405EA8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D9D9D9"/>
            </a:solidFill>
          </c:spPr>
          <c:dPt>
            <c:idx val="0"/>
            <c:bubble3D val="0"/>
            <c:spPr>
              <a:solidFill>
                <a:srgbClr val="1F49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AD-4FD6-A5A7-ED7453EA32CF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35AD-4FD6-A5A7-ED7453EA32C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AD-4FD6-A5A7-ED7453EA3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F497D"/>
            </a:solidFill>
          </c:spPr>
          <c:dPt>
            <c:idx val="0"/>
            <c:bubble3D val="0"/>
            <c:explosion val="5"/>
            <c:spPr>
              <a:solidFill>
                <a:srgbClr val="FFFFFF">
                  <a:lumMod val="85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9B-4990-B767-BF9B6A632113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49B-4990-B767-BF9B6A63211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49B-4990-B767-BF9B6A632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5400">
              <a:solidFill>
                <a:schemeClr val="bg1">
                  <a:lumMod val="85000"/>
                </a:schemeClr>
              </a:solidFill>
            </a:ln>
            <a:effectLst/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55-4149-9806-BF44EFE3840D}"/>
              </c:ext>
            </c:extLst>
          </c:dPt>
          <c:dPt>
            <c:idx val="1"/>
            <c:bubble3D val="0"/>
            <c:spPr>
              <a:solidFill>
                <a:srgbClr val="1F497D"/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55-4149-9806-BF44EFE3840D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55-4149-9806-BF44EFE3840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55-4149-9806-BF44EFE3840D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155-4149-9806-BF44EFE384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5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911209766925645E-2"/>
          <c:y val="0.23883928571428573"/>
          <c:w val="0.90788013318534966"/>
          <c:h val="0.6026785714285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标题 01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 w="952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21F6-401F-BC76-D5C55A7456C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FF">
                  <a:lumMod val="85000"/>
                </a:srgbClr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F6-401F-BC76-D5C55A7456CE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>
                  <a:lumMod val="85000"/>
                </a:srgbClr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F6-401F-BC76-D5C55A7456CE}"/>
              </c:ext>
            </c:extLst>
          </c:dPt>
          <c:dPt>
            <c:idx val="3"/>
            <c:invertIfNegative val="0"/>
            <c:bubble3D val="0"/>
            <c:spPr>
              <a:solidFill>
                <a:srgbClr val="FFFFFF">
                  <a:lumMod val="85000"/>
                </a:srgbClr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F6-401F-BC76-D5C55A7456CE}"/>
              </c:ext>
            </c:extLst>
          </c:dPt>
          <c:cat>
            <c:numRef>
              <c:f>Sheet1!$B$1:$E$1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1F6-401F-BC76-D5C55A7456C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标题 02</c:v>
                </c:pt>
              </c:strCache>
            </c:strRef>
          </c:tx>
          <c:spPr>
            <a:solidFill>
              <a:srgbClr val="1F497D"/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1F6-401F-BC76-D5C55A745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1468257984"/>
        <c:axId val="1468246016"/>
      </c:barChart>
      <c:catAx>
        <c:axId val="1468257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476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>
                <a:solidFill>
                  <a:schemeClr val="tx1"/>
                </a:solidFill>
                <a:latin typeface="+mn-lt"/>
              </a:defRPr>
            </a:pPr>
            <a:endParaRPr lang="zh-CN"/>
          </a:p>
        </c:txPr>
        <c:crossAx val="14682460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68246016"/>
        <c:scaling>
          <c:orientation val="minMax"/>
          <c:max val="100"/>
        </c:scaling>
        <c:delete val="0"/>
        <c:axPos val="l"/>
        <c:majorGridlines>
          <c:spPr>
            <a:ln w="4760">
              <a:solidFill>
                <a:srgbClr val="CDCDCD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570">
            <a:noFill/>
          </a:ln>
        </c:spPr>
        <c:txPr>
          <a:bodyPr rot="0" vert="horz"/>
          <a:lstStyle/>
          <a:p>
            <a:pPr>
              <a:defRPr sz="1100">
                <a:latin typeface="+mn-lt"/>
              </a:defRPr>
            </a:pPr>
            <a:endParaRPr lang="zh-CN"/>
          </a:p>
        </c:txPr>
        <c:crossAx val="1468257984"/>
        <c:crosses val="autoZero"/>
        <c:crossBetween val="between"/>
      </c:valAx>
      <c:spPr>
        <a:noFill/>
        <a:ln w="952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anchor="t"/>
    <a:lstStyle/>
    <a:p>
      <a:pPr>
        <a:defRPr sz="800" b="0" i="0" u="none" strike="noStrike" baseline="0">
          <a:solidFill>
            <a:srgbClr val="000000"/>
          </a:solidFill>
          <a:latin typeface="+mn-ea"/>
          <a:ea typeface="+mn-ea"/>
          <a:cs typeface="Gill Sans"/>
        </a:defRPr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</c:spPr>
          <c:dPt>
            <c:idx val="0"/>
            <c:bubble3D val="0"/>
            <c:spPr>
              <a:solidFill>
                <a:srgbClr val="1F497D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0C-49A6-9841-E903942C5A94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0C-49A6-9841-E903942C5A94}"/>
              </c:ext>
            </c:extLst>
          </c:dPt>
          <c:dPt>
            <c:idx val="2"/>
            <c:bubble3D val="0"/>
            <c:spPr>
              <a:solidFill>
                <a:srgbClr val="1F497D">
                  <a:alpha val="72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0C-49A6-9841-E903942C5A94}"/>
              </c:ext>
            </c:extLst>
          </c:dPt>
          <c:dPt>
            <c:idx val="3"/>
            <c:bubble3D val="0"/>
            <c:spPr>
              <a:solidFill>
                <a:schemeClr val="tx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0C-49A6-9841-E903942C5A94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50C-49A6-9841-E903942C5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45398583172227"/>
          <c:y val="0.9078693889276761"/>
          <c:w val="0.79509186547904454"/>
          <c:h val="9.2130611072323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DB7EE-8553-4306-9D5A-405415FEE7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273AF-5923-4D78-B493-1B018D52F0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44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210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751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086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EC5DD-2C2E-4DC7-B8E1-B2DA8D4E2E8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794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284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5902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954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8790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5407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3619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53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7F1A05-06D9-45E5-A566-DCE3388D6A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0810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992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136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5"/>
            <a:ext cx="10363200" cy="14700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1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88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6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70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43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49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137901" y="258764"/>
            <a:ext cx="3456517" cy="552926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8350" y="258764"/>
            <a:ext cx="10166350" cy="55292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23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6" y="2130426"/>
            <a:ext cx="10363200" cy="147002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7" y="3886200"/>
            <a:ext cx="8534401" cy="17526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67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0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1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35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58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8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8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6" y="1600202"/>
            <a:ext cx="1097280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6" y="4406904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5396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6" y="2906716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51">
                <a:solidFill>
                  <a:schemeClr val="tx1">
                    <a:tint val="75000"/>
                  </a:schemeClr>
                </a:solidFill>
              </a:defRPr>
            </a:lvl1pPr>
            <a:lvl2pPr marL="622652" indent="0">
              <a:buNone/>
              <a:defRPr sz="2434">
                <a:solidFill>
                  <a:schemeClr val="tx1">
                    <a:tint val="75000"/>
                  </a:schemeClr>
                </a:solidFill>
              </a:defRPr>
            </a:lvl2pPr>
            <a:lvl3pPr marL="1245303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3pPr>
            <a:lvl4pPr marL="1867955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4pPr>
            <a:lvl5pPr marL="2490607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5pPr>
            <a:lvl6pPr marL="3113259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6pPr>
            <a:lvl7pPr marL="3735911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7pPr>
            <a:lvl8pPr marL="4358563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8pPr>
            <a:lvl9pPr marL="4981214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4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4" y="1260483"/>
            <a:ext cx="5384800" cy="3563938"/>
          </a:xfrm>
          <a:prstGeom prst="rect">
            <a:avLst/>
          </a:prstGeom>
        </p:spPr>
        <p:txBody>
          <a:bodyPr/>
          <a:lstStyle>
            <a:lvl1pPr>
              <a:defRPr sz="3809"/>
            </a:lvl1pPr>
            <a:lvl2pPr>
              <a:defRPr sz="3280"/>
            </a:lvl2pPr>
            <a:lvl3pPr>
              <a:defRPr sz="2751"/>
            </a:lvl3pPr>
            <a:lvl4pPr>
              <a:defRPr sz="2434"/>
            </a:lvl4pPr>
            <a:lvl5pPr>
              <a:defRPr sz="2434"/>
            </a:lvl5pPr>
            <a:lvl6pPr>
              <a:defRPr sz="2434"/>
            </a:lvl6pPr>
            <a:lvl7pPr>
              <a:defRPr sz="2434"/>
            </a:lvl7pPr>
            <a:lvl8pPr>
              <a:defRPr sz="2434"/>
            </a:lvl8pPr>
            <a:lvl9pPr>
              <a:defRPr sz="243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5" y="1260483"/>
            <a:ext cx="5384800" cy="3563938"/>
          </a:xfrm>
          <a:prstGeom prst="rect">
            <a:avLst/>
          </a:prstGeom>
        </p:spPr>
        <p:txBody>
          <a:bodyPr/>
          <a:lstStyle>
            <a:lvl1pPr>
              <a:defRPr sz="3809"/>
            </a:lvl1pPr>
            <a:lvl2pPr>
              <a:defRPr sz="3280"/>
            </a:lvl2pPr>
            <a:lvl3pPr>
              <a:defRPr sz="2751"/>
            </a:lvl3pPr>
            <a:lvl4pPr>
              <a:defRPr sz="2434"/>
            </a:lvl4pPr>
            <a:lvl5pPr>
              <a:defRPr sz="2434"/>
            </a:lvl5pPr>
            <a:lvl6pPr>
              <a:defRPr sz="2434"/>
            </a:lvl6pPr>
            <a:lvl7pPr>
              <a:defRPr sz="2434"/>
            </a:lvl7pPr>
            <a:lvl8pPr>
              <a:defRPr sz="2434"/>
            </a:lvl8pPr>
            <a:lvl9pPr>
              <a:defRPr sz="243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5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4" y="1535117"/>
            <a:ext cx="538691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80" b="1"/>
            </a:lvl1pPr>
            <a:lvl2pPr marL="622652" indent="0">
              <a:buNone/>
              <a:defRPr sz="2751" b="1"/>
            </a:lvl2pPr>
            <a:lvl3pPr marL="1245303" indent="0">
              <a:buNone/>
              <a:defRPr sz="2434" b="1"/>
            </a:lvl3pPr>
            <a:lvl4pPr marL="1867955" indent="0">
              <a:buNone/>
              <a:defRPr sz="2222" b="1"/>
            </a:lvl4pPr>
            <a:lvl5pPr marL="2490607" indent="0">
              <a:buNone/>
              <a:defRPr sz="2222" b="1"/>
            </a:lvl5pPr>
            <a:lvl6pPr marL="3113259" indent="0">
              <a:buNone/>
              <a:defRPr sz="2222" b="1"/>
            </a:lvl6pPr>
            <a:lvl7pPr marL="3735911" indent="0">
              <a:buNone/>
              <a:defRPr sz="2222" b="1"/>
            </a:lvl7pPr>
            <a:lvl8pPr marL="4358563" indent="0">
              <a:buNone/>
              <a:defRPr sz="2222" b="1"/>
            </a:lvl8pPr>
            <a:lvl9pPr marL="4981214" indent="0">
              <a:buNone/>
              <a:defRPr sz="22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4" y="2174879"/>
            <a:ext cx="5386918" cy="3951288"/>
          </a:xfrm>
          <a:prstGeom prst="rect">
            <a:avLst/>
          </a:prstGeom>
        </p:spPr>
        <p:txBody>
          <a:bodyPr/>
          <a:lstStyle>
            <a:lvl1pPr>
              <a:defRPr sz="3280"/>
            </a:lvl1pPr>
            <a:lvl2pPr>
              <a:defRPr sz="2751"/>
            </a:lvl2pPr>
            <a:lvl3pPr>
              <a:defRPr sz="2434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7" y="1535117"/>
            <a:ext cx="538903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80" b="1"/>
            </a:lvl1pPr>
            <a:lvl2pPr marL="622652" indent="0">
              <a:buNone/>
              <a:defRPr sz="2751" b="1"/>
            </a:lvl2pPr>
            <a:lvl3pPr marL="1245303" indent="0">
              <a:buNone/>
              <a:defRPr sz="2434" b="1"/>
            </a:lvl3pPr>
            <a:lvl4pPr marL="1867955" indent="0">
              <a:buNone/>
              <a:defRPr sz="2222" b="1"/>
            </a:lvl4pPr>
            <a:lvl5pPr marL="2490607" indent="0">
              <a:buNone/>
              <a:defRPr sz="2222" b="1"/>
            </a:lvl5pPr>
            <a:lvl6pPr marL="3113259" indent="0">
              <a:buNone/>
              <a:defRPr sz="2222" b="1"/>
            </a:lvl6pPr>
            <a:lvl7pPr marL="3735911" indent="0">
              <a:buNone/>
              <a:defRPr sz="2222" b="1"/>
            </a:lvl7pPr>
            <a:lvl8pPr marL="4358563" indent="0">
              <a:buNone/>
              <a:defRPr sz="2222" b="1"/>
            </a:lvl8pPr>
            <a:lvl9pPr marL="4981214" indent="0">
              <a:buNone/>
              <a:defRPr sz="22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7" y="2174879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3280"/>
            </a:lvl1pPr>
            <a:lvl2pPr>
              <a:defRPr sz="2751"/>
            </a:lvl2pPr>
            <a:lvl3pPr>
              <a:defRPr sz="2434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73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5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5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751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7" y="273054"/>
            <a:ext cx="6815668" cy="5853113"/>
          </a:xfrm>
          <a:prstGeom prst="rect">
            <a:avLst/>
          </a:prstGeom>
        </p:spPr>
        <p:txBody>
          <a:bodyPr/>
          <a:lstStyle>
            <a:lvl1pPr>
              <a:defRPr sz="4338"/>
            </a:lvl1pPr>
            <a:lvl2pPr>
              <a:defRPr sz="3809"/>
            </a:lvl2pPr>
            <a:lvl3pPr>
              <a:defRPr sz="3280"/>
            </a:lvl3pPr>
            <a:lvl4pPr>
              <a:defRPr sz="2751"/>
            </a:lvl4pPr>
            <a:lvl5pPr>
              <a:defRPr sz="2751"/>
            </a:lvl5pPr>
            <a:lvl6pPr>
              <a:defRPr sz="2751"/>
            </a:lvl6pPr>
            <a:lvl7pPr>
              <a:defRPr sz="2751"/>
            </a:lvl7pPr>
            <a:lvl8pPr>
              <a:defRPr sz="2751"/>
            </a:lvl8pPr>
            <a:lvl9pPr>
              <a:defRPr sz="275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5"/>
            </a:lvl1pPr>
            <a:lvl2pPr marL="622652" indent="0">
              <a:buNone/>
              <a:defRPr sz="1587"/>
            </a:lvl2pPr>
            <a:lvl3pPr marL="1245303" indent="0">
              <a:buNone/>
              <a:defRPr sz="1376"/>
            </a:lvl3pPr>
            <a:lvl4pPr marL="1867955" indent="0">
              <a:buNone/>
              <a:defRPr sz="1270"/>
            </a:lvl4pPr>
            <a:lvl5pPr marL="2490607" indent="0">
              <a:buNone/>
              <a:defRPr sz="1270"/>
            </a:lvl5pPr>
            <a:lvl6pPr marL="3113259" indent="0">
              <a:buNone/>
              <a:defRPr sz="1270"/>
            </a:lvl6pPr>
            <a:lvl7pPr marL="3735911" indent="0">
              <a:buNone/>
              <a:defRPr sz="1270"/>
            </a:lvl7pPr>
            <a:lvl8pPr marL="4358563" indent="0">
              <a:buNone/>
              <a:defRPr sz="1270"/>
            </a:lvl8pPr>
            <a:lvl9pPr marL="4981214" indent="0">
              <a:buNone/>
              <a:defRPr sz="12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4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02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9" y="4800606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751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9" y="61278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38"/>
            </a:lvl1pPr>
            <a:lvl2pPr marL="622652" indent="0">
              <a:buNone/>
              <a:defRPr sz="3809"/>
            </a:lvl2pPr>
            <a:lvl3pPr marL="1245303" indent="0">
              <a:buNone/>
              <a:defRPr sz="3280"/>
            </a:lvl3pPr>
            <a:lvl4pPr marL="1867955" indent="0">
              <a:buNone/>
              <a:defRPr sz="2751"/>
            </a:lvl4pPr>
            <a:lvl5pPr marL="2490607" indent="0">
              <a:buNone/>
              <a:defRPr sz="2751"/>
            </a:lvl5pPr>
            <a:lvl6pPr marL="3113259" indent="0">
              <a:buNone/>
              <a:defRPr sz="2751"/>
            </a:lvl6pPr>
            <a:lvl7pPr marL="3735911" indent="0">
              <a:buNone/>
              <a:defRPr sz="2751"/>
            </a:lvl7pPr>
            <a:lvl8pPr marL="4358563" indent="0">
              <a:buNone/>
              <a:defRPr sz="2751"/>
            </a:lvl8pPr>
            <a:lvl9pPr marL="4981214" indent="0">
              <a:buNone/>
              <a:defRPr sz="2751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9" y="5367341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5"/>
            </a:lvl1pPr>
            <a:lvl2pPr marL="622652" indent="0">
              <a:buNone/>
              <a:defRPr sz="1587"/>
            </a:lvl2pPr>
            <a:lvl3pPr marL="1245303" indent="0">
              <a:buNone/>
              <a:defRPr sz="1376"/>
            </a:lvl3pPr>
            <a:lvl4pPr marL="1867955" indent="0">
              <a:buNone/>
              <a:defRPr sz="1270"/>
            </a:lvl4pPr>
            <a:lvl5pPr marL="2490607" indent="0">
              <a:buNone/>
              <a:defRPr sz="1270"/>
            </a:lvl5pPr>
            <a:lvl6pPr marL="3113259" indent="0">
              <a:buNone/>
              <a:defRPr sz="1270"/>
            </a:lvl6pPr>
            <a:lvl7pPr marL="3735911" indent="0">
              <a:buNone/>
              <a:defRPr sz="1270"/>
            </a:lvl7pPr>
            <a:lvl8pPr marL="4358563" indent="0">
              <a:buNone/>
              <a:defRPr sz="1270"/>
            </a:lvl8pPr>
            <a:lvl9pPr marL="4981214" indent="0">
              <a:buNone/>
              <a:defRPr sz="12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3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6" y="1600202"/>
            <a:ext cx="1097280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5" y="215906"/>
            <a:ext cx="2743201" cy="460851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99" y="215906"/>
            <a:ext cx="8026400" cy="460851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2022/6/2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6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9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520702" y="1378857"/>
            <a:ext cx="2561770" cy="2561770"/>
          </a:xfrm>
          <a:custGeom>
            <a:avLst/>
            <a:gdLst>
              <a:gd name="connsiteX0" fmla="*/ 1280885 w 2561770"/>
              <a:gd name="connsiteY0" fmla="*/ 0 h 2561770"/>
              <a:gd name="connsiteX1" fmla="*/ 2561770 w 2561770"/>
              <a:gd name="connsiteY1" fmla="*/ 1280885 h 2561770"/>
              <a:gd name="connsiteX2" fmla="*/ 1280885 w 2561770"/>
              <a:gd name="connsiteY2" fmla="*/ 2561770 h 2561770"/>
              <a:gd name="connsiteX3" fmla="*/ 0 w 2561770"/>
              <a:gd name="connsiteY3" fmla="*/ 1280885 h 2561770"/>
              <a:gd name="connsiteX4" fmla="*/ 1280885 w 2561770"/>
              <a:gd name="connsiteY4" fmla="*/ 0 h 256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1770" h="2561770">
                <a:moveTo>
                  <a:pt x="1280885" y="0"/>
                </a:moveTo>
                <a:cubicBezTo>
                  <a:pt x="1988298" y="0"/>
                  <a:pt x="2561770" y="573472"/>
                  <a:pt x="2561770" y="1280885"/>
                </a:cubicBezTo>
                <a:cubicBezTo>
                  <a:pt x="2561770" y="1988298"/>
                  <a:pt x="1988298" y="2561770"/>
                  <a:pt x="1280885" y="2561770"/>
                </a:cubicBezTo>
                <a:cubicBezTo>
                  <a:pt x="573472" y="2561770"/>
                  <a:pt x="0" y="1988298"/>
                  <a:pt x="0" y="1280885"/>
                </a:cubicBezTo>
                <a:cubicBezTo>
                  <a:pt x="0" y="573472"/>
                  <a:pt x="573472" y="0"/>
                  <a:pt x="1280885" y="0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99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64564" cy="6858000"/>
          </a:xfrm>
          <a:custGeom>
            <a:avLst/>
            <a:gdLst>
              <a:gd name="connsiteX0" fmla="*/ 0 w 4564564"/>
              <a:gd name="connsiteY0" fmla="*/ 0 h 6858000"/>
              <a:gd name="connsiteX1" fmla="*/ 2066831 w 4564564"/>
              <a:gd name="connsiteY1" fmla="*/ 0 h 6858000"/>
              <a:gd name="connsiteX2" fmla="*/ 4564564 w 4564564"/>
              <a:gd name="connsiteY2" fmla="*/ 3428999 h 6858000"/>
              <a:gd name="connsiteX3" fmla="*/ 4564563 w 4564564"/>
              <a:gd name="connsiteY3" fmla="*/ 3429000 h 6858000"/>
              <a:gd name="connsiteX4" fmla="*/ 4564564 w 4564564"/>
              <a:gd name="connsiteY4" fmla="*/ 3429001 h 6858000"/>
              <a:gd name="connsiteX5" fmla="*/ 2066831 w 4564564"/>
              <a:gd name="connsiteY5" fmla="*/ 6858000 h 6858000"/>
              <a:gd name="connsiteX6" fmla="*/ 0 w 456456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64564" h="6858000">
                <a:moveTo>
                  <a:pt x="0" y="0"/>
                </a:moveTo>
                <a:lnTo>
                  <a:pt x="2066831" y="0"/>
                </a:lnTo>
                <a:lnTo>
                  <a:pt x="4564564" y="3428999"/>
                </a:lnTo>
                <a:lnTo>
                  <a:pt x="4564563" y="3429000"/>
                </a:lnTo>
                <a:lnTo>
                  <a:pt x="4564564" y="3429001"/>
                </a:lnTo>
                <a:lnTo>
                  <a:pt x="206683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0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2645396" y="1552093"/>
            <a:ext cx="3318388" cy="3318388"/>
          </a:xfrm>
          <a:custGeom>
            <a:avLst/>
            <a:gdLst>
              <a:gd name="connsiteX0" fmla="*/ 1659194 w 3318388"/>
              <a:gd name="connsiteY0" fmla="*/ 0 h 3318388"/>
              <a:gd name="connsiteX1" fmla="*/ 3318388 w 3318388"/>
              <a:gd name="connsiteY1" fmla="*/ 1659194 h 3318388"/>
              <a:gd name="connsiteX2" fmla="*/ 1659194 w 3318388"/>
              <a:gd name="connsiteY2" fmla="*/ 3318388 h 3318388"/>
              <a:gd name="connsiteX3" fmla="*/ 0 w 3318388"/>
              <a:gd name="connsiteY3" fmla="*/ 1659194 h 3318388"/>
              <a:gd name="connsiteX4" fmla="*/ 1659194 w 3318388"/>
              <a:gd name="connsiteY4" fmla="*/ 0 h 331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8388" h="3318388">
                <a:moveTo>
                  <a:pt x="1659194" y="0"/>
                </a:moveTo>
                <a:cubicBezTo>
                  <a:pt x="2575542" y="0"/>
                  <a:pt x="3318388" y="742846"/>
                  <a:pt x="3318388" y="1659194"/>
                </a:cubicBezTo>
                <a:cubicBezTo>
                  <a:pt x="3318388" y="2575542"/>
                  <a:pt x="2575542" y="3318388"/>
                  <a:pt x="1659194" y="3318388"/>
                </a:cubicBezTo>
                <a:cubicBezTo>
                  <a:pt x="742846" y="3318388"/>
                  <a:pt x="0" y="2575542"/>
                  <a:pt x="0" y="1659194"/>
                </a:cubicBezTo>
                <a:cubicBezTo>
                  <a:pt x="0" y="742846"/>
                  <a:pt x="742846" y="0"/>
                  <a:pt x="1659194" y="0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7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05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144784" y="2726429"/>
            <a:ext cx="2138406" cy="2138406"/>
          </a:xfrm>
          <a:custGeom>
            <a:avLst/>
            <a:gdLst>
              <a:gd name="connsiteX0" fmla="*/ 1069203 w 2138406"/>
              <a:gd name="connsiteY0" fmla="*/ 0 h 2138406"/>
              <a:gd name="connsiteX1" fmla="*/ 2138406 w 2138406"/>
              <a:gd name="connsiteY1" fmla="*/ 1069203 h 2138406"/>
              <a:gd name="connsiteX2" fmla="*/ 1069203 w 2138406"/>
              <a:gd name="connsiteY2" fmla="*/ 2138406 h 2138406"/>
              <a:gd name="connsiteX3" fmla="*/ 0 w 2138406"/>
              <a:gd name="connsiteY3" fmla="*/ 1069203 h 2138406"/>
              <a:gd name="connsiteX4" fmla="*/ 1069203 w 2138406"/>
              <a:gd name="connsiteY4" fmla="*/ 0 h 213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406" h="2138406">
                <a:moveTo>
                  <a:pt x="1069203" y="0"/>
                </a:moveTo>
                <a:cubicBezTo>
                  <a:pt x="1659708" y="0"/>
                  <a:pt x="2138406" y="478698"/>
                  <a:pt x="2138406" y="1069203"/>
                </a:cubicBezTo>
                <a:cubicBezTo>
                  <a:pt x="2138406" y="1659708"/>
                  <a:pt x="1659708" y="2138406"/>
                  <a:pt x="1069203" y="2138406"/>
                </a:cubicBezTo>
                <a:cubicBezTo>
                  <a:pt x="478698" y="2138406"/>
                  <a:pt x="0" y="1659708"/>
                  <a:pt x="0" y="1069203"/>
                </a:cubicBezTo>
                <a:cubicBezTo>
                  <a:pt x="0" y="478698"/>
                  <a:pt x="478698" y="0"/>
                  <a:pt x="10692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56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7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232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116">
                <a:solidFill>
                  <a:schemeClr val="tx1">
                    <a:tint val="75000"/>
                  </a:schemeClr>
                </a:solidFill>
              </a:defRPr>
            </a:lvl1pPr>
            <a:lvl2pPr marL="483763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967527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3pPr>
            <a:lvl4pPr marL="1451290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4pPr>
            <a:lvl5pPr marL="1935053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5pPr>
            <a:lvl6pPr marL="2418817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6pPr>
            <a:lvl7pPr marL="2902580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7pPr>
            <a:lvl8pPr marL="3386343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8pPr>
            <a:lvl9pPr marL="3870107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14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621193" y="2698240"/>
            <a:ext cx="2107448" cy="2108210"/>
          </a:xfrm>
          <a:custGeom>
            <a:avLst/>
            <a:gdLst>
              <a:gd name="connsiteX0" fmla="*/ 1053724 w 2107448"/>
              <a:gd name="connsiteY0" fmla="*/ 0 h 2108210"/>
              <a:gd name="connsiteX1" fmla="*/ 2107448 w 2107448"/>
              <a:gd name="connsiteY1" fmla="*/ 1054105 h 2108210"/>
              <a:gd name="connsiteX2" fmla="*/ 1053724 w 2107448"/>
              <a:gd name="connsiteY2" fmla="*/ 2108210 h 2108210"/>
              <a:gd name="connsiteX3" fmla="*/ 0 w 2107448"/>
              <a:gd name="connsiteY3" fmla="*/ 1054105 h 2108210"/>
              <a:gd name="connsiteX4" fmla="*/ 1053724 w 2107448"/>
              <a:gd name="connsiteY4" fmla="*/ 0 h 210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7448" h="2108210">
                <a:moveTo>
                  <a:pt x="1053724" y="0"/>
                </a:moveTo>
                <a:cubicBezTo>
                  <a:pt x="1635680" y="0"/>
                  <a:pt x="2107448" y="471939"/>
                  <a:pt x="2107448" y="1054105"/>
                </a:cubicBezTo>
                <a:cubicBezTo>
                  <a:pt x="2107448" y="1636271"/>
                  <a:pt x="1635680" y="2108210"/>
                  <a:pt x="1053724" y="2108210"/>
                </a:cubicBezTo>
                <a:cubicBezTo>
                  <a:pt x="471768" y="2108210"/>
                  <a:pt x="0" y="1636271"/>
                  <a:pt x="0" y="1054105"/>
                </a:cubicBezTo>
                <a:cubicBezTo>
                  <a:pt x="0" y="471939"/>
                  <a:pt x="471768" y="0"/>
                  <a:pt x="10537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6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4483099" y="2187100"/>
            <a:ext cx="3225800" cy="3204524"/>
          </a:xfrm>
          <a:custGeom>
            <a:avLst/>
            <a:gdLst>
              <a:gd name="connsiteX0" fmla="*/ 1754534 w 3225800"/>
              <a:gd name="connsiteY0" fmla="*/ 1618065 h 3204524"/>
              <a:gd name="connsiteX1" fmla="*/ 3110607 w 3225800"/>
              <a:gd name="connsiteY1" fmla="*/ 1618065 h 3204524"/>
              <a:gd name="connsiteX2" fmla="*/ 3225800 w 3225800"/>
              <a:gd name="connsiteY2" fmla="*/ 1733258 h 3204524"/>
              <a:gd name="connsiteX3" fmla="*/ 3225800 w 3225800"/>
              <a:gd name="connsiteY3" fmla="*/ 3089331 h 3204524"/>
              <a:gd name="connsiteX4" fmla="*/ 3110607 w 3225800"/>
              <a:gd name="connsiteY4" fmla="*/ 3204524 h 3204524"/>
              <a:gd name="connsiteX5" fmla="*/ 1754534 w 3225800"/>
              <a:gd name="connsiteY5" fmla="*/ 3204524 h 3204524"/>
              <a:gd name="connsiteX6" fmla="*/ 1639341 w 3225800"/>
              <a:gd name="connsiteY6" fmla="*/ 3089331 h 3204524"/>
              <a:gd name="connsiteX7" fmla="*/ 1639341 w 3225800"/>
              <a:gd name="connsiteY7" fmla="*/ 1733258 h 3204524"/>
              <a:gd name="connsiteX8" fmla="*/ 1754534 w 3225800"/>
              <a:gd name="connsiteY8" fmla="*/ 1618065 h 3204524"/>
              <a:gd name="connsiteX9" fmla="*/ 115193 w 3225800"/>
              <a:gd name="connsiteY9" fmla="*/ 1618065 h 3204524"/>
              <a:gd name="connsiteX10" fmla="*/ 1471266 w 3225800"/>
              <a:gd name="connsiteY10" fmla="*/ 1618065 h 3204524"/>
              <a:gd name="connsiteX11" fmla="*/ 1586459 w 3225800"/>
              <a:gd name="connsiteY11" fmla="*/ 1733258 h 3204524"/>
              <a:gd name="connsiteX12" fmla="*/ 1586459 w 3225800"/>
              <a:gd name="connsiteY12" fmla="*/ 3089331 h 3204524"/>
              <a:gd name="connsiteX13" fmla="*/ 1471266 w 3225800"/>
              <a:gd name="connsiteY13" fmla="*/ 3204524 h 3204524"/>
              <a:gd name="connsiteX14" fmla="*/ 115193 w 3225800"/>
              <a:gd name="connsiteY14" fmla="*/ 3204524 h 3204524"/>
              <a:gd name="connsiteX15" fmla="*/ 0 w 3225800"/>
              <a:gd name="connsiteY15" fmla="*/ 3089331 h 3204524"/>
              <a:gd name="connsiteX16" fmla="*/ 0 w 3225800"/>
              <a:gd name="connsiteY16" fmla="*/ 1733258 h 3204524"/>
              <a:gd name="connsiteX17" fmla="*/ 115193 w 3225800"/>
              <a:gd name="connsiteY17" fmla="*/ 1618065 h 3204524"/>
              <a:gd name="connsiteX18" fmla="*/ 1754534 w 3225800"/>
              <a:gd name="connsiteY18" fmla="*/ 0 h 3204524"/>
              <a:gd name="connsiteX19" fmla="*/ 3110607 w 3225800"/>
              <a:gd name="connsiteY19" fmla="*/ 0 h 3204524"/>
              <a:gd name="connsiteX20" fmla="*/ 3225800 w 3225800"/>
              <a:gd name="connsiteY20" fmla="*/ 115193 h 3204524"/>
              <a:gd name="connsiteX21" fmla="*/ 3225800 w 3225800"/>
              <a:gd name="connsiteY21" fmla="*/ 1471266 h 3204524"/>
              <a:gd name="connsiteX22" fmla="*/ 3110607 w 3225800"/>
              <a:gd name="connsiteY22" fmla="*/ 1586459 h 3204524"/>
              <a:gd name="connsiteX23" fmla="*/ 1754534 w 3225800"/>
              <a:gd name="connsiteY23" fmla="*/ 1586459 h 3204524"/>
              <a:gd name="connsiteX24" fmla="*/ 1639341 w 3225800"/>
              <a:gd name="connsiteY24" fmla="*/ 1471266 h 3204524"/>
              <a:gd name="connsiteX25" fmla="*/ 1639341 w 3225800"/>
              <a:gd name="connsiteY25" fmla="*/ 115193 h 3204524"/>
              <a:gd name="connsiteX26" fmla="*/ 1754534 w 3225800"/>
              <a:gd name="connsiteY26" fmla="*/ 0 h 3204524"/>
              <a:gd name="connsiteX27" fmla="*/ 115193 w 3225800"/>
              <a:gd name="connsiteY27" fmla="*/ 0 h 3204524"/>
              <a:gd name="connsiteX28" fmla="*/ 1471266 w 3225800"/>
              <a:gd name="connsiteY28" fmla="*/ 0 h 3204524"/>
              <a:gd name="connsiteX29" fmla="*/ 1586459 w 3225800"/>
              <a:gd name="connsiteY29" fmla="*/ 115193 h 3204524"/>
              <a:gd name="connsiteX30" fmla="*/ 1586459 w 3225800"/>
              <a:gd name="connsiteY30" fmla="*/ 1471266 h 3204524"/>
              <a:gd name="connsiteX31" fmla="*/ 1471266 w 3225800"/>
              <a:gd name="connsiteY31" fmla="*/ 1586459 h 3204524"/>
              <a:gd name="connsiteX32" fmla="*/ 115193 w 3225800"/>
              <a:gd name="connsiteY32" fmla="*/ 1586459 h 3204524"/>
              <a:gd name="connsiteX33" fmla="*/ 0 w 3225800"/>
              <a:gd name="connsiteY33" fmla="*/ 1471266 h 3204524"/>
              <a:gd name="connsiteX34" fmla="*/ 0 w 3225800"/>
              <a:gd name="connsiteY34" fmla="*/ 115193 h 3204524"/>
              <a:gd name="connsiteX35" fmla="*/ 115193 w 3225800"/>
              <a:gd name="connsiteY35" fmla="*/ 0 h 320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225800" h="3204524">
                <a:moveTo>
                  <a:pt x="1754534" y="1618065"/>
                </a:moveTo>
                <a:lnTo>
                  <a:pt x="3110607" y="1618065"/>
                </a:lnTo>
                <a:cubicBezTo>
                  <a:pt x="3174226" y="1618065"/>
                  <a:pt x="3225800" y="1669639"/>
                  <a:pt x="3225800" y="1733258"/>
                </a:cubicBezTo>
                <a:lnTo>
                  <a:pt x="3225800" y="3089331"/>
                </a:lnTo>
                <a:cubicBezTo>
                  <a:pt x="3225800" y="3152950"/>
                  <a:pt x="3174226" y="3204524"/>
                  <a:pt x="3110607" y="3204524"/>
                </a:cubicBezTo>
                <a:lnTo>
                  <a:pt x="1754534" y="3204524"/>
                </a:lnTo>
                <a:cubicBezTo>
                  <a:pt x="1690915" y="3204524"/>
                  <a:pt x="1639341" y="3152950"/>
                  <a:pt x="1639341" y="3089331"/>
                </a:cubicBezTo>
                <a:lnTo>
                  <a:pt x="1639341" y="1733258"/>
                </a:lnTo>
                <a:cubicBezTo>
                  <a:pt x="1639341" y="1669639"/>
                  <a:pt x="1690915" y="1618065"/>
                  <a:pt x="1754534" y="1618065"/>
                </a:cubicBezTo>
                <a:close/>
                <a:moveTo>
                  <a:pt x="115193" y="1618065"/>
                </a:moveTo>
                <a:lnTo>
                  <a:pt x="1471266" y="1618065"/>
                </a:lnTo>
                <a:cubicBezTo>
                  <a:pt x="1534885" y="1618065"/>
                  <a:pt x="1586459" y="1669639"/>
                  <a:pt x="1586459" y="1733258"/>
                </a:cubicBezTo>
                <a:lnTo>
                  <a:pt x="1586459" y="3089331"/>
                </a:lnTo>
                <a:cubicBezTo>
                  <a:pt x="1586459" y="3152950"/>
                  <a:pt x="1534885" y="3204524"/>
                  <a:pt x="1471266" y="3204524"/>
                </a:cubicBezTo>
                <a:lnTo>
                  <a:pt x="115193" y="3204524"/>
                </a:lnTo>
                <a:cubicBezTo>
                  <a:pt x="51574" y="3204524"/>
                  <a:pt x="0" y="3152950"/>
                  <a:pt x="0" y="3089331"/>
                </a:cubicBezTo>
                <a:lnTo>
                  <a:pt x="0" y="1733258"/>
                </a:lnTo>
                <a:cubicBezTo>
                  <a:pt x="0" y="1669639"/>
                  <a:pt x="51574" y="1618065"/>
                  <a:pt x="115193" y="1618065"/>
                </a:cubicBezTo>
                <a:close/>
                <a:moveTo>
                  <a:pt x="1754534" y="0"/>
                </a:moveTo>
                <a:lnTo>
                  <a:pt x="3110607" y="0"/>
                </a:lnTo>
                <a:cubicBezTo>
                  <a:pt x="3174226" y="0"/>
                  <a:pt x="3225800" y="51574"/>
                  <a:pt x="3225800" y="115193"/>
                </a:cubicBezTo>
                <a:lnTo>
                  <a:pt x="3225800" y="1471266"/>
                </a:lnTo>
                <a:cubicBezTo>
                  <a:pt x="3225800" y="1534885"/>
                  <a:pt x="3174226" y="1586459"/>
                  <a:pt x="3110607" y="1586459"/>
                </a:cubicBezTo>
                <a:lnTo>
                  <a:pt x="1754534" y="1586459"/>
                </a:lnTo>
                <a:cubicBezTo>
                  <a:pt x="1690915" y="1586459"/>
                  <a:pt x="1639341" y="1534885"/>
                  <a:pt x="1639341" y="1471266"/>
                </a:cubicBezTo>
                <a:lnTo>
                  <a:pt x="1639341" y="115193"/>
                </a:lnTo>
                <a:cubicBezTo>
                  <a:pt x="1639341" y="51574"/>
                  <a:pt x="1690915" y="0"/>
                  <a:pt x="1754534" y="0"/>
                </a:cubicBezTo>
                <a:close/>
                <a:moveTo>
                  <a:pt x="115193" y="0"/>
                </a:moveTo>
                <a:lnTo>
                  <a:pt x="1471266" y="0"/>
                </a:lnTo>
                <a:cubicBezTo>
                  <a:pt x="1534885" y="0"/>
                  <a:pt x="1586459" y="51574"/>
                  <a:pt x="1586459" y="115193"/>
                </a:cubicBezTo>
                <a:lnTo>
                  <a:pt x="1586459" y="1471266"/>
                </a:lnTo>
                <a:cubicBezTo>
                  <a:pt x="1586459" y="1534885"/>
                  <a:pt x="1534885" y="1586459"/>
                  <a:pt x="1471266" y="1586459"/>
                </a:cubicBezTo>
                <a:lnTo>
                  <a:pt x="115193" y="1586459"/>
                </a:lnTo>
                <a:cubicBezTo>
                  <a:pt x="51574" y="1586459"/>
                  <a:pt x="0" y="1534885"/>
                  <a:pt x="0" y="1471266"/>
                </a:cubicBezTo>
                <a:lnTo>
                  <a:pt x="0" y="115193"/>
                </a:lnTo>
                <a:cubicBezTo>
                  <a:pt x="0" y="51574"/>
                  <a:pt x="51574" y="0"/>
                  <a:pt x="11519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39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874713" y="3893867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3203407" y="3893867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874713" y="1892721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203407" y="1892721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38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469359" y="2830089"/>
            <a:ext cx="1272060" cy="1906431"/>
          </a:xfrm>
          <a:custGeom>
            <a:avLst/>
            <a:gdLst>
              <a:gd name="connsiteX0" fmla="*/ 0 w 1272060"/>
              <a:gd name="connsiteY0" fmla="*/ 0 h 1906431"/>
              <a:gd name="connsiteX1" fmla="*/ 1272060 w 1272060"/>
              <a:gd name="connsiteY1" fmla="*/ 0 h 1906431"/>
              <a:gd name="connsiteX2" fmla="*/ 1272060 w 1272060"/>
              <a:gd name="connsiteY2" fmla="*/ 1906431 h 1906431"/>
              <a:gd name="connsiteX3" fmla="*/ 0 w 1272060"/>
              <a:gd name="connsiteY3" fmla="*/ 1906431 h 1906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2060" h="1906431">
                <a:moveTo>
                  <a:pt x="0" y="0"/>
                </a:moveTo>
                <a:lnTo>
                  <a:pt x="1272060" y="0"/>
                </a:lnTo>
                <a:lnTo>
                  <a:pt x="1272060" y="1906431"/>
                </a:lnTo>
                <a:lnTo>
                  <a:pt x="0" y="19064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1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1108672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3813771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6518871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9223971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56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874713" y="3890925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4"/>
          </p:nvPr>
        </p:nvSpPr>
        <p:spPr>
          <a:xfrm>
            <a:off x="4485873" y="3890925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5"/>
          </p:nvPr>
        </p:nvSpPr>
        <p:spPr>
          <a:xfrm>
            <a:off x="8092592" y="3901925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0"/>
          </p:nvPr>
        </p:nvSpPr>
        <p:spPr>
          <a:xfrm>
            <a:off x="874713" y="1788370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485873" y="1788370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2"/>
          </p:nvPr>
        </p:nvSpPr>
        <p:spPr>
          <a:xfrm>
            <a:off x="8092592" y="1799370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34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2553970" y="2446655"/>
            <a:ext cx="1544956" cy="1544956"/>
          </a:xfrm>
          <a:custGeom>
            <a:avLst/>
            <a:gdLst>
              <a:gd name="connsiteX0" fmla="*/ 772478 w 1544956"/>
              <a:gd name="connsiteY0" fmla="*/ 0 h 1544956"/>
              <a:gd name="connsiteX1" fmla="*/ 1544956 w 1544956"/>
              <a:gd name="connsiteY1" fmla="*/ 772478 h 1544956"/>
              <a:gd name="connsiteX2" fmla="*/ 772478 w 1544956"/>
              <a:gd name="connsiteY2" fmla="*/ 1544956 h 1544956"/>
              <a:gd name="connsiteX3" fmla="*/ 0 w 1544956"/>
              <a:gd name="connsiteY3" fmla="*/ 772478 h 1544956"/>
              <a:gd name="connsiteX4" fmla="*/ 772478 w 1544956"/>
              <a:gd name="connsiteY4" fmla="*/ 0 h 154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4956" h="1544956">
                <a:moveTo>
                  <a:pt x="772478" y="0"/>
                </a:moveTo>
                <a:cubicBezTo>
                  <a:pt x="1199106" y="0"/>
                  <a:pt x="1544956" y="345850"/>
                  <a:pt x="1544956" y="772478"/>
                </a:cubicBezTo>
                <a:cubicBezTo>
                  <a:pt x="1544956" y="1199106"/>
                  <a:pt x="1199106" y="1544956"/>
                  <a:pt x="772478" y="1544956"/>
                </a:cubicBezTo>
                <a:cubicBezTo>
                  <a:pt x="345850" y="1544956"/>
                  <a:pt x="0" y="1199106"/>
                  <a:pt x="0" y="772478"/>
                </a:cubicBezTo>
                <a:cubicBezTo>
                  <a:pt x="0" y="345850"/>
                  <a:pt x="345850" y="0"/>
                  <a:pt x="7724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73625" y="2152015"/>
            <a:ext cx="2490470" cy="2490470"/>
          </a:xfrm>
          <a:custGeom>
            <a:avLst/>
            <a:gdLst>
              <a:gd name="connsiteX0" fmla="*/ 1245235 w 2490470"/>
              <a:gd name="connsiteY0" fmla="*/ 0 h 2490470"/>
              <a:gd name="connsiteX1" fmla="*/ 2490470 w 2490470"/>
              <a:gd name="connsiteY1" fmla="*/ 1245235 h 2490470"/>
              <a:gd name="connsiteX2" fmla="*/ 1245235 w 2490470"/>
              <a:gd name="connsiteY2" fmla="*/ 2490470 h 2490470"/>
              <a:gd name="connsiteX3" fmla="*/ 0 w 2490470"/>
              <a:gd name="connsiteY3" fmla="*/ 1245235 h 2490470"/>
              <a:gd name="connsiteX4" fmla="*/ 1245235 w 2490470"/>
              <a:gd name="connsiteY4" fmla="*/ 0 h 249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0470" h="2490470">
                <a:moveTo>
                  <a:pt x="1245235" y="0"/>
                </a:moveTo>
                <a:cubicBezTo>
                  <a:pt x="1932959" y="0"/>
                  <a:pt x="2490470" y="557511"/>
                  <a:pt x="2490470" y="1245235"/>
                </a:cubicBezTo>
                <a:cubicBezTo>
                  <a:pt x="2490470" y="1932959"/>
                  <a:pt x="1932959" y="2490470"/>
                  <a:pt x="1245235" y="2490470"/>
                </a:cubicBezTo>
                <a:cubicBezTo>
                  <a:pt x="557511" y="2490470"/>
                  <a:pt x="0" y="1932959"/>
                  <a:pt x="0" y="1245235"/>
                </a:cubicBezTo>
                <a:cubicBezTo>
                  <a:pt x="0" y="557511"/>
                  <a:pt x="557511" y="0"/>
                  <a:pt x="12452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7701280" y="1516380"/>
            <a:ext cx="2031366" cy="2031366"/>
          </a:xfrm>
          <a:custGeom>
            <a:avLst/>
            <a:gdLst>
              <a:gd name="connsiteX0" fmla="*/ 1015683 w 2031366"/>
              <a:gd name="connsiteY0" fmla="*/ 0 h 2031366"/>
              <a:gd name="connsiteX1" fmla="*/ 2031366 w 2031366"/>
              <a:gd name="connsiteY1" fmla="*/ 1015683 h 2031366"/>
              <a:gd name="connsiteX2" fmla="*/ 1015683 w 2031366"/>
              <a:gd name="connsiteY2" fmla="*/ 2031366 h 2031366"/>
              <a:gd name="connsiteX3" fmla="*/ 0 w 2031366"/>
              <a:gd name="connsiteY3" fmla="*/ 1015683 h 2031366"/>
              <a:gd name="connsiteX4" fmla="*/ 1015683 w 2031366"/>
              <a:gd name="connsiteY4" fmla="*/ 0 h 203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366" h="2031366">
                <a:moveTo>
                  <a:pt x="1015683" y="0"/>
                </a:moveTo>
                <a:cubicBezTo>
                  <a:pt x="1576629" y="0"/>
                  <a:pt x="2031366" y="454737"/>
                  <a:pt x="2031366" y="1015683"/>
                </a:cubicBezTo>
                <a:cubicBezTo>
                  <a:pt x="2031366" y="1576629"/>
                  <a:pt x="1576629" y="2031366"/>
                  <a:pt x="1015683" y="2031366"/>
                </a:cubicBezTo>
                <a:cubicBezTo>
                  <a:pt x="454737" y="2031366"/>
                  <a:pt x="0" y="1576629"/>
                  <a:pt x="0" y="1015683"/>
                </a:cubicBezTo>
                <a:cubicBezTo>
                  <a:pt x="0" y="454737"/>
                  <a:pt x="454737" y="0"/>
                  <a:pt x="10156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23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57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10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0D54-490B-40A1-B881-655F5D6D9F30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84F2-6795-4B2C-94A9-E689C6BD88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35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68352" y="1511301"/>
            <a:ext cx="6811433" cy="4276725"/>
          </a:xfrm>
        </p:spPr>
        <p:txBody>
          <a:bodyPr/>
          <a:lstStyle>
            <a:lvl1pPr>
              <a:defRPr sz="2963"/>
            </a:lvl1pPr>
            <a:lvl2pPr>
              <a:defRPr sz="2539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782985" y="1511301"/>
            <a:ext cx="6811433" cy="4276725"/>
          </a:xfrm>
        </p:spPr>
        <p:txBody>
          <a:bodyPr/>
          <a:lstStyle>
            <a:lvl1pPr>
              <a:defRPr sz="2963"/>
            </a:lvl1pPr>
            <a:lvl2pPr>
              <a:defRPr sz="2539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09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8180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2091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841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3778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49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656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118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3762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842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60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83763" indent="0">
              <a:buNone/>
              <a:defRPr sz="2116" b="1"/>
            </a:lvl2pPr>
            <a:lvl3pPr marL="967527" indent="0">
              <a:buNone/>
              <a:defRPr sz="1905" b="1"/>
            </a:lvl3pPr>
            <a:lvl4pPr marL="1451290" indent="0">
              <a:buNone/>
              <a:defRPr sz="1693" b="1"/>
            </a:lvl4pPr>
            <a:lvl5pPr marL="1935053" indent="0">
              <a:buNone/>
              <a:defRPr sz="1693" b="1"/>
            </a:lvl5pPr>
            <a:lvl6pPr marL="2418817" indent="0">
              <a:buNone/>
              <a:defRPr sz="1693" b="1"/>
            </a:lvl6pPr>
            <a:lvl7pPr marL="2902580" indent="0">
              <a:buNone/>
              <a:defRPr sz="1693" b="1"/>
            </a:lvl7pPr>
            <a:lvl8pPr marL="3386343" indent="0">
              <a:buNone/>
              <a:defRPr sz="1693" b="1"/>
            </a:lvl8pPr>
            <a:lvl9pPr marL="3870107" indent="0">
              <a:buNone/>
              <a:defRPr sz="169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539"/>
            </a:lvl1pPr>
            <a:lvl2pPr>
              <a:defRPr sz="2116"/>
            </a:lvl2pPr>
            <a:lvl3pPr>
              <a:defRPr sz="1905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83763" indent="0">
              <a:buNone/>
              <a:defRPr sz="2116" b="1"/>
            </a:lvl2pPr>
            <a:lvl3pPr marL="967527" indent="0">
              <a:buNone/>
              <a:defRPr sz="1905" b="1"/>
            </a:lvl3pPr>
            <a:lvl4pPr marL="1451290" indent="0">
              <a:buNone/>
              <a:defRPr sz="1693" b="1"/>
            </a:lvl4pPr>
            <a:lvl5pPr marL="1935053" indent="0">
              <a:buNone/>
              <a:defRPr sz="1693" b="1"/>
            </a:lvl5pPr>
            <a:lvl6pPr marL="2418817" indent="0">
              <a:buNone/>
              <a:defRPr sz="1693" b="1"/>
            </a:lvl6pPr>
            <a:lvl7pPr marL="2902580" indent="0">
              <a:buNone/>
              <a:defRPr sz="1693" b="1"/>
            </a:lvl7pPr>
            <a:lvl8pPr marL="3386343" indent="0">
              <a:buNone/>
              <a:defRPr sz="1693" b="1"/>
            </a:lvl8pPr>
            <a:lvl9pPr marL="3870107" indent="0">
              <a:buNone/>
              <a:defRPr sz="169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539"/>
            </a:lvl1pPr>
            <a:lvl2pPr>
              <a:defRPr sz="2116"/>
            </a:lvl2pPr>
            <a:lvl3pPr>
              <a:defRPr sz="1905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55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98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34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90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11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386"/>
            </a:lvl1pPr>
            <a:lvl2pPr>
              <a:defRPr sz="2963"/>
            </a:lvl2pPr>
            <a:lvl3pPr>
              <a:defRPr sz="2539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0"/>
            <a:ext cx="4011084" cy="4691063"/>
          </a:xfrm>
        </p:spPr>
        <p:txBody>
          <a:bodyPr/>
          <a:lstStyle>
            <a:lvl1pPr marL="0" indent="0">
              <a:buNone/>
              <a:defRPr sz="1481"/>
            </a:lvl1pPr>
            <a:lvl2pPr marL="483763" indent="0">
              <a:buNone/>
              <a:defRPr sz="1270"/>
            </a:lvl2pPr>
            <a:lvl3pPr marL="967527" indent="0">
              <a:buNone/>
              <a:defRPr sz="1058"/>
            </a:lvl3pPr>
            <a:lvl4pPr marL="1451290" indent="0">
              <a:buNone/>
              <a:defRPr sz="952"/>
            </a:lvl4pPr>
            <a:lvl5pPr marL="1935053" indent="0">
              <a:buNone/>
              <a:defRPr sz="952"/>
            </a:lvl5pPr>
            <a:lvl6pPr marL="2418817" indent="0">
              <a:buNone/>
              <a:defRPr sz="952"/>
            </a:lvl6pPr>
            <a:lvl7pPr marL="2902580" indent="0">
              <a:buNone/>
              <a:defRPr sz="952"/>
            </a:lvl7pPr>
            <a:lvl8pPr marL="3386343" indent="0">
              <a:buNone/>
              <a:defRPr sz="952"/>
            </a:lvl8pPr>
            <a:lvl9pPr marL="3870107" indent="0">
              <a:buNone/>
              <a:defRPr sz="95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4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11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386"/>
            </a:lvl1pPr>
            <a:lvl2pPr marL="483763" indent="0">
              <a:buNone/>
              <a:defRPr sz="2963"/>
            </a:lvl2pPr>
            <a:lvl3pPr marL="967527" indent="0">
              <a:buNone/>
              <a:defRPr sz="2539"/>
            </a:lvl3pPr>
            <a:lvl4pPr marL="1451290" indent="0">
              <a:buNone/>
              <a:defRPr sz="2116"/>
            </a:lvl4pPr>
            <a:lvl5pPr marL="1935053" indent="0">
              <a:buNone/>
              <a:defRPr sz="2116"/>
            </a:lvl5pPr>
            <a:lvl6pPr marL="2418817" indent="0">
              <a:buNone/>
              <a:defRPr sz="2116"/>
            </a:lvl6pPr>
            <a:lvl7pPr marL="2902580" indent="0">
              <a:buNone/>
              <a:defRPr sz="2116"/>
            </a:lvl7pPr>
            <a:lvl8pPr marL="3386343" indent="0">
              <a:buNone/>
              <a:defRPr sz="2116"/>
            </a:lvl8pPr>
            <a:lvl9pPr marL="3870107" indent="0">
              <a:buNone/>
              <a:defRPr sz="2116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81"/>
            </a:lvl1pPr>
            <a:lvl2pPr marL="483763" indent="0">
              <a:buNone/>
              <a:defRPr sz="1270"/>
            </a:lvl2pPr>
            <a:lvl3pPr marL="967527" indent="0">
              <a:buNone/>
              <a:defRPr sz="1058"/>
            </a:lvl3pPr>
            <a:lvl4pPr marL="1451290" indent="0">
              <a:buNone/>
              <a:defRPr sz="952"/>
            </a:lvl4pPr>
            <a:lvl5pPr marL="1935053" indent="0">
              <a:buNone/>
              <a:defRPr sz="952"/>
            </a:lvl5pPr>
            <a:lvl6pPr marL="2418817" indent="0">
              <a:buNone/>
              <a:defRPr sz="952"/>
            </a:lvl6pPr>
            <a:lvl7pPr marL="2902580" indent="0">
              <a:buNone/>
              <a:defRPr sz="952"/>
            </a:lvl7pPr>
            <a:lvl8pPr marL="3386343" indent="0">
              <a:buNone/>
              <a:defRPr sz="952"/>
            </a:lvl8pPr>
            <a:lvl9pPr marL="3870107" indent="0">
              <a:buNone/>
              <a:defRPr sz="95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93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9E12-B4B2-45E3-8380-85B0EFC6905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05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ctr" defTabSz="967527" rtl="0" eaLnBrk="1" latinLnBrk="0" hangingPunct="1">
        <a:spcBef>
          <a:spcPct val="0"/>
        </a:spcBef>
        <a:buNone/>
        <a:defRPr sz="46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822" indent="-36282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786115" indent="-302352" algn="l" defTabSz="9675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963" kern="1200">
          <a:solidFill>
            <a:schemeClr val="tx1"/>
          </a:solidFill>
          <a:latin typeface="+mn-lt"/>
          <a:ea typeface="+mn-ea"/>
          <a:cs typeface="+mn-cs"/>
        </a:defRPr>
      </a:lvl2pPr>
      <a:lvl3pPr marL="1209408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3pPr>
      <a:lvl4pPr marL="1693172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116" kern="1200">
          <a:solidFill>
            <a:schemeClr val="tx1"/>
          </a:solidFill>
          <a:latin typeface="+mn-lt"/>
          <a:ea typeface="+mn-ea"/>
          <a:cs typeface="+mn-cs"/>
        </a:defRPr>
      </a:lvl4pPr>
      <a:lvl5pPr marL="2176935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»"/>
        <a:defRPr sz="2116" kern="1200">
          <a:solidFill>
            <a:schemeClr val="tx1"/>
          </a:solidFill>
          <a:latin typeface="+mn-lt"/>
          <a:ea typeface="+mn-ea"/>
          <a:cs typeface="+mn-cs"/>
        </a:defRPr>
      </a:lvl5pPr>
      <a:lvl6pPr marL="2660698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6pPr>
      <a:lvl7pPr marL="3144462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7pPr>
      <a:lvl8pPr marL="3628225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8pPr>
      <a:lvl9pPr marL="4111988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763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527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1290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5053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817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0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343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107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42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ctr" defTabSz="1245303" rtl="0" eaLnBrk="1" latinLnBrk="0" hangingPunct="1">
        <a:spcBef>
          <a:spcPct val="0"/>
        </a:spcBef>
        <a:buNone/>
        <a:defRPr sz="60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989" indent="-466989" algn="l" defTabSz="1245303" rtl="0" eaLnBrk="1" latinLnBrk="0" hangingPunct="1">
        <a:spcBef>
          <a:spcPct val="20000"/>
        </a:spcBef>
        <a:buFont typeface="Arial" pitchFamily="34" charset="0"/>
        <a:buChar char="•"/>
        <a:defRPr sz="4338" kern="1200">
          <a:solidFill>
            <a:schemeClr val="tx1"/>
          </a:solidFill>
          <a:latin typeface="+mn-lt"/>
          <a:ea typeface="+mn-ea"/>
          <a:cs typeface="+mn-cs"/>
        </a:defRPr>
      </a:lvl1pPr>
      <a:lvl2pPr marL="1011809" indent="-389158" algn="l" defTabSz="1245303" rtl="0" eaLnBrk="1" latinLnBrk="0" hangingPunct="1">
        <a:spcBef>
          <a:spcPct val="20000"/>
        </a:spcBef>
        <a:buFont typeface="Arial" pitchFamily="34" charset="0"/>
        <a:buChar char="–"/>
        <a:defRPr sz="3809" kern="1200">
          <a:solidFill>
            <a:schemeClr val="tx1"/>
          </a:solidFill>
          <a:latin typeface="+mn-lt"/>
          <a:ea typeface="+mn-ea"/>
          <a:cs typeface="+mn-cs"/>
        </a:defRPr>
      </a:lvl2pPr>
      <a:lvl3pPr marL="1556629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3pPr>
      <a:lvl4pPr marL="2179281" indent="-311326" algn="l" defTabSz="1245303" rtl="0" eaLnBrk="1" latinLnBrk="0" hangingPunct="1">
        <a:spcBef>
          <a:spcPct val="20000"/>
        </a:spcBef>
        <a:buFont typeface="Arial" pitchFamily="34" charset="0"/>
        <a:buChar char="–"/>
        <a:defRPr sz="2751" kern="1200">
          <a:solidFill>
            <a:schemeClr val="tx1"/>
          </a:solidFill>
          <a:latin typeface="+mn-lt"/>
          <a:ea typeface="+mn-ea"/>
          <a:cs typeface="+mn-cs"/>
        </a:defRPr>
      </a:lvl4pPr>
      <a:lvl5pPr marL="2801933" indent="-311326" algn="l" defTabSz="1245303" rtl="0" eaLnBrk="1" latinLnBrk="0" hangingPunct="1">
        <a:spcBef>
          <a:spcPct val="20000"/>
        </a:spcBef>
        <a:buFont typeface="Arial" pitchFamily="34" charset="0"/>
        <a:buChar char="»"/>
        <a:defRPr sz="2751" kern="1200">
          <a:solidFill>
            <a:schemeClr val="tx1"/>
          </a:solidFill>
          <a:latin typeface="+mn-lt"/>
          <a:ea typeface="+mn-ea"/>
          <a:cs typeface="+mn-cs"/>
        </a:defRPr>
      </a:lvl5pPr>
      <a:lvl6pPr marL="3424585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6pPr>
      <a:lvl7pPr marL="4047237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7pPr>
      <a:lvl8pPr marL="4669888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8pPr>
      <a:lvl9pPr marL="5292540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1pPr>
      <a:lvl2pPr marL="622652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2pPr>
      <a:lvl3pPr marL="1245303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3pPr>
      <a:lvl4pPr marL="1867955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4pPr>
      <a:lvl5pPr marL="2490607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5pPr>
      <a:lvl6pPr marL="3113259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6pPr>
      <a:lvl7pPr marL="3735911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7pPr>
      <a:lvl8pPr marL="4358563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8pPr>
      <a:lvl9pPr marL="4981214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82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0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平行四边形 6">
            <a:extLst>
              <a:ext uri="{FF2B5EF4-FFF2-40B4-BE49-F238E27FC236}">
                <a16:creationId xmlns="" xmlns:a16="http://schemas.microsoft.com/office/drawing/2014/main" id="{CB35601F-7A43-454B-A830-F01D73FAA869}"/>
              </a:ext>
            </a:extLst>
          </p:cNvPr>
          <p:cNvSpPr/>
          <p:nvPr/>
        </p:nvSpPr>
        <p:spPr>
          <a:xfrm rot="19586943">
            <a:off x="6535437" y="1623922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AD9B3386-FA4C-4FA9-BF24-27DC63A92103}"/>
              </a:ext>
            </a:extLst>
          </p:cNvPr>
          <p:cNvSpPr/>
          <p:nvPr/>
        </p:nvSpPr>
        <p:spPr>
          <a:xfrm rot="8681015">
            <a:off x="8162044" y="2386969"/>
            <a:ext cx="999067" cy="861264"/>
          </a:xfrm>
          <a:prstGeom prst="triangle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直角三角形 1">
            <a:extLst>
              <a:ext uri="{FF2B5EF4-FFF2-40B4-BE49-F238E27FC236}">
                <a16:creationId xmlns="" xmlns:a16="http://schemas.microsoft.com/office/drawing/2014/main" id="{F59C85C9-016C-4F2B-834F-B88CBDFB0F72}"/>
              </a:ext>
            </a:extLst>
          </p:cNvPr>
          <p:cNvSpPr/>
          <p:nvPr/>
        </p:nvSpPr>
        <p:spPr>
          <a:xfrm flipH="1">
            <a:off x="5647765" y="2478001"/>
            <a:ext cx="6544234" cy="4379999"/>
          </a:xfrm>
          <a:prstGeom prst="rt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>
            <a:extLst>
              <a:ext uri="{FF2B5EF4-FFF2-40B4-BE49-F238E27FC236}">
                <a16:creationId xmlns="" xmlns:a16="http://schemas.microsoft.com/office/drawing/2014/main" id="{BDE647E7-1B4A-46B5-88FF-87960DE67A00}"/>
              </a:ext>
            </a:extLst>
          </p:cNvPr>
          <p:cNvSpPr/>
          <p:nvPr/>
        </p:nvSpPr>
        <p:spPr>
          <a:xfrm rot="19800000">
            <a:off x="7958176" y="5532633"/>
            <a:ext cx="830245" cy="71572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BA3467A4-13B3-411E-B5A4-6A97CB15AECA}"/>
              </a:ext>
            </a:extLst>
          </p:cNvPr>
          <p:cNvSpPr/>
          <p:nvPr/>
        </p:nvSpPr>
        <p:spPr>
          <a:xfrm rot="8681015">
            <a:off x="10780358" y="4269743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C45FDBA8-EC2D-4AF3-BDC7-AFFC0010F9F7}"/>
              </a:ext>
            </a:extLst>
          </p:cNvPr>
          <p:cNvSpPr/>
          <p:nvPr/>
        </p:nvSpPr>
        <p:spPr>
          <a:xfrm rot="19586943">
            <a:off x="6833246" y="3110664"/>
            <a:ext cx="4683257" cy="1284683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257" h="1284683">
                <a:moveTo>
                  <a:pt x="408846" y="1284683"/>
                </a:moveTo>
                <a:lnTo>
                  <a:pt x="0" y="899429"/>
                </a:lnTo>
                <a:lnTo>
                  <a:pt x="395466" y="0"/>
                </a:lnTo>
                <a:lnTo>
                  <a:pt x="4683257" y="0"/>
                </a:lnTo>
                <a:lnTo>
                  <a:pt x="4364682" y="1274301"/>
                </a:lnTo>
                <a:lnTo>
                  <a:pt x="408846" y="128468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3901E076-2E93-459E-9855-4640FBE60D4F}"/>
              </a:ext>
            </a:extLst>
          </p:cNvPr>
          <p:cNvSpPr/>
          <p:nvPr/>
        </p:nvSpPr>
        <p:spPr>
          <a:xfrm rot="19800000">
            <a:off x="7039343" y="3815289"/>
            <a:ext cx="4513842" cy="694900"/>
          </a:xfrm>
          <a:custGeom>
            <a:avLst/>
            <a:gdLst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830245 w 830245"/>
              <a:gd name="connsiteY2" fmla="*/ 715728 h 715728"/>
              <a:gd name="connsiteX3" fmla="*/ 0 w 830245"/>
              <a:gd name="connsiteY3" fmla="*/ 715728 h 715728"/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657633 w 830245"/>
              <a:gd name="connsiteY2" fmla="*/ 377683 h 715728"/>
              <a:gd name="connsiteX3" fmla="*/ 830245 w 830245"/>
              <a:gd name="connsiteY3" fmla="*/ 715728 h 715728"/>
              <a:gd name="connsiteX4" fmla="*/ 0 w 830245"/>
              <a:gd name="connsiteY4" fmla="*/ 715728 h 715728"/>
              <a:gd name="connsiteX0" fmla="*/ 0 w 2580493"/>
              <a:gd name="connsiteY0" fmla="*/ 715728 h 715728"/>
              <a:gd name="connsiteX1" fmla="*/ 415123 w 2580493"/>
              <a:gd name="connsiteY1" fmla="*/ 0 h 715728"/>
              <a:gd name="connsiteX2" fmla="*/ 2580493 w 2580493"/>
              <a:gd name="connsiteY2" fmla="*/ 59334 h 715728"/>
              <a:gd name="connsiteX3" fmla="*/ 830245 w 2580493"/>
              <a:gd name="connsiteY3" fmla="*/ 715728 h 715728"/>
              <a:gd name="connsiteX4" fmla="*/ 0 w 2580493"/>
              <a:gd name="connsiteY4" fmla="*/ 715728 h 715728"/>
              <a:gd name="connsiteX0" fmla="*/ 0 w 3845273"/>
              <a:gd name="connsiteY0" fmla="*/ 715728 h 715728"/>
              <a:gd name="connsiteX1" fmla="*/ 415123 w 3845273"/>
              <a:gd name="connsiteY1" fmla="*/ 0 h 715728"/>
              <a:gd name="connsiteX2" fmla="*/ 2580493 w 3845273"/>
              <a:gd name="connsiteY2" fmla="*/ 59334 h 715728"/>
              <a:gd name="connsiteX3" fmla="*/ 3845273 w 3845273"/>
              <a:gd name="connsiteY3" fmla="*/ 468958 h 715728"/>
              <a:gd name="connsiteX4" fmla="*/ 0 w 3845273"/>
              <a:gd name="connsiteY4" fmla="*/ 715728 h 715728"/>
              <a:gd name="connsiteX0" fmla="*/ 0 w 3845273"/>
              <a:gd name="connsiteY0" fmla="*/ 759143 h 759143"/>
              <a:gd name="connsiteX1" fmla="*/ 415123 w 3845273"/>
              <a:gd name="connsiteY1" fmla="*/ 43415 h 759143"/>
              <a:gd name="connsiteX2" fmla="*/ 3478291 w 3845273"/>
              <a:gd name="connsiteY2" fmla="*/ 0 h 759143"/>
              <a:gd name="connsiteX3" fmla="*/ 3845273 w 3845273"/>
              <a:gd name="connsiteY3" fmla="*/ 512373 h 759143"/>
              <a:gd name="connsiteX4" fmla="*/ 0 w 3845273"/>
              <a:gd name="connsiteY4" fmla="*/ 759143 h 759143"/>
              <a:gd name="connsiteX0" fmla="*/ 0 w 3478291"/>
              <a:gd name="connsiteY0" fmla="*/ 759143 h 759143"/>
              <a:gd name="connsiteX1" fmla="*/ 415123 w 3478291"/>
              <a:gd name="connsiteY1" fmla="*/ 43415 h 759143"/>
              <a:gd name="connsiteX2" fmla="*/ 3478291 w 3478291"/>
              <a:gd name="connsiteY2" fmla="*/ 0 h 759143"/>
              <a:gd name="connsiteX3" fmla="*/ 3214485 w 3478291"/>
              <a:gd name="connsiteY3" fmla="*/ 582952 h 759143"/>
              <a:gd name="connsiteX4" fmla="*/ 0 w 3478291"/>
              <a:gd name="connsiteY4" fmla="*/ 759143 h 759143"/>
              <a:gd name="connsiteX0" fmla="*/ 564192 w 3063168"/>
              <a:gd name="connsiteY0" fmla="*/ 703460 h 703460"/>
              <a:gd name="connsiteX1" fmla="*/ 0 w 3063168"/>
              <a:gd name="connsiteY1" fmla="*/ 43415 h 703460"/>
              <a:gd name="connsiteX2" fmla="*/ 3063168 w 3063168"/>
              <a:gd name="connsiteY2" fmla="*/ 0 h 703460"/>
              <a:gd name="connsiteX3" fmla="*/ 2799362 w 3063168"/>
              <a:gd name="connsiteY3" fmla="*/ 582952 h 703460"/>
              <a:gd name="connsiteX4" fmla="*/ 564192 w 3063168"/>
              <a:gd name="connsiteY4" fmla="*/ 703460 h 703460"/>
              <a:gd name="connsiteX0" fmla="*/ 889430 w 3388406"/>
              <a:gd name="connsiteY0" fmla="*/ 703460 h 703460"/>
              <a:gd name="connsiteX1" fmla="*/ 0 w 3388406"/>
              <a:gd name="connsiteY1" fmla="*/ 41966 h 703460"/>
              <a:gd name="connsiteX2" fmla="*/ 3388406 w 3388406"/>
              <a:gd name="connsiteY2" fmla="*/ 0 h 703460"/>
              <a:gd name="connsiteX3" fmla="*/ 3124600 w 3388406"/>
              <a:gd name="connsiteY3" fmla="*/ 582952 h 703460"/>
              <a:gd name="connsiteX4" fmla="*/ 889430 w 3388406"/>
              <a:gd name="connsiteY4" fmla="*/ 703460 h 703460"/>
              <a:gd name="connsiteX0" fmla="*/ 938296 w 3437272"/>
              <a:gd name="connsiteY0" fmla="*/ 703460 h 703460"/>
              <a:gd name="connsiteX1" fmla="*/ 0 w 3437272"/>
              <a:gd name="connsiteY1" fmla="*/ 153498 h 703460"/>
              <a:gd name="connsiteX2" fmla="*/ 3437272 w 3437272"/>
              <a:gd name="connsiteY2" fmla="*/ 0 h 703460"/>
              <a:gd name="connsiteX3" fmla="*/ 3173466 w 3437272"/>
              <a:gd name="connsiteY3" fmla="*/ 582952 h 703460"/>
              <a:gd name="connsiteX4" fmla="*/ 938296 w 3437272"/>
              <a:gd name="connsiteY4" fmla="*/ 703460 h 703460"/>
              <a:gd name="connsiteX0" fmla="*/ 903360 w 3402336"/>
              <a:gd name="connsiteY0" fmla="*/ 703460 h 703460"/>
              <a:gd name="connsiteX1" fmla="*/ 0 w 3402336"/>
              <a:gd name="connsiteY1" fmla="*/ 173668 h 703460"/>
              <a:gd name="connsiteX2" fmla="*/ 3402336 w 3402336"/>
              <a:gd name="connsiteY2" fmla="*/ 0 h 703460"/>
              <a:gd name="connsiteX3" fmla="*/ 3138530 w 3402336"/>
              <a:gd name="connsiteY3" fmla="*/ 582952 h 703460"/>
              <a:gd name="connsiteX4" fmla="*/ 903360 w 3402336"/>
              <a:gd name="connsiteY4" fmla="*/ 703460 h 703460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138530 w 3402336"/>
              <a:gd name="connsiteY3" fmla="*/ 582952 h 747757"/>
              <a:gd name="connsiteX4" fmla="*/ 738040 w 3402336"/>
              <a:gd name="connsiteY4" fmla="*/ 747757 h 747757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048487 w 3402336"/>
              <a:gd name="connsiteY3" fmla="*/ 577548 h 747757"/>
              <a:gd name="connsiteX4" fmla="*/ 738040 w 3402336"/>
              <a:gd name="connsiteY4" fmla="*/ 747757 h 747757"/>
              <a:gd name="connsiteX0" fmla="*/ 738040 w 3534041"/>
              <a:gd name="connsiteY0" fmla="*/ 733828 h 733828"/>
              <a:gd name="connsiteX1" fmla="*/ 0 w 3534041"/>
              <a:gd name="connsiteY1" fmla="*/ 159739 h 733828"/>
              <a:gd name="connsiteX2" fmla="*/ 3534041 w 3534041"/>
              <a:gd name="connsiteY2" fmla="*/ 0 h 733828"/>
              <a:gd name="connsiteX3" fmla="*/ 3048487 w 3534041"/>
              <a:gd name="connsiteY3" fmla="*/ 563619 h 733828"/>
              <a:gd name="connsiteX4" fmla="*/ 738040 w 3534041"/>
              <a:gd name="connsiteY4" fmla="*/ 733828 h 733828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048487 w 3604397"/>
              <a:gd name="connsiteY3" fmla="*/ 631690 h 801899"/>
              <a:gd name="connsiteX4" fmla="*/ 738040 w 3604397"/>
              <a:gd name="connsiteY4" fmla="*/ 801899 h 801899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108516 w 3604397"/>
              <a:gd name="connsiteY3" fmla="*/ 635293 h 801899"/>
              <a:gd name="connsiteX4" fmla="*/ 738040 w 3604397"/>
              <a:gd name="connsiteY4" fmla="*/ 801899 h 801899"/>
              <a:gd name="connsiteX0" fmla="*/ 738040 w 4142939"/>
              <a:gd name="connsiteY0" fmla="*/ 801899 h 801899"/>
              <a:gd name="connsiteX1" fmla="*/ 0 w 4142939"/>
              <a:gd name="connsiteY1" fmla="*/ 227810 h 801899"/>
              <a:gd name="connsiteX2" fmla="*/ 3604397 w 4142939"/>
              <a:gd name="connsiteY2" fmla="*/ 0 h 801899"/>
              <a:gd name="connsiteX3" fmla="*/ 4142939 w 4142939"/>
              <a:gd name="connsiteY3" fmla="*/ 564843 h 801899"/>
              <a:gd name="connsiteX4" fmla="*/ 738040 w 4142939"/>
              <a:gd name="connsiteY4" fmla="*/ 801899 h 801899"/>
              <a:gd name="connsiteX0" fmla="*/ 738040 w 4361967"/>
              <a:gd name="connsiteY0" fmla="*/ 876918 h 876918"/>
              <a:gd name="connsiteX1" fmla="*/ 0 w 4361967"/>
              <a:gd name="connsiteY1" fmla="*/ 302829 h 876918"/>
              <a:gd name="connsiteX2" fmla="*/ 4361967 w 4361967"/>
              <a:gd name="connsiteY2" fmla="*/ 0 h 876918"/>
              <a:gd name="connsiteX3" fmla="*/ 4142939 w 4361967"/>
              <a:gd name="connsiteY3" fmla="*/ 639862 h 876918"/>
              <a:gd name="connsiteX4" fmla="*/ 738040 w 4361967"/>
              <a:gd name="connsiteY4" fmla="*/ 876918 h 876918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42939 w 4295215"/>
              <a:gd name="connsiteY3" fmla="*/ 631820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88203 w 4295215"/>
              <a:gd name="connsiteY3" fmla="*/ 580316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77876 w 4295215"/>
              <a:gd name="connsiteY3" fmla="*/ 651991 h 868876"/>
              <a:gd name="connsiteX4" fmla="*/ 738040 w 4295215"/>
              <a:gd name="connsiteY4" fmla="*/ 868876 h 868876"/>
              <a:gd name="connsiteX0" fmla="*/ 235834 w 4295215"/>
              <a:gd name="connsiteY0" fmla="*/ 905001 h 905001"/>
              <a:gd name="connsiteX1" fmla="*/ 0 w 4295215"/>
              <a:gd name="connsiteY1" fmla="*/ 294787 h 905001"/>
              <a:gd name="connsiteX2" fmla="*/ 4295215 w 4295215"/>
              <a:gd name="connsiteY2" fmla="*/ 0 h 905001"/>
              <a:gd name="connsiteX3" fmla="*/ 4177876 w 4295215"/>
              <a:gd name="connsiteY3" fmla="*/ 651991 h 905001"/>
              <a:gd name="connsiteX4" fmla="*/ 235834 w 4295215"/>
              <a:gd name="connsiteY4" fmla="*/ 905001 h 905001"/>
              <a:gd name="connsiteX0" fmla="*/ 467072 w 4526453"/>
              <a:gd name="connsiteY0" fmla="*/ 905001 h 905001"/>
              <a:gd name="connsiteX1" fmla="*/ 0 w 4526453"/>
              <a:gd name="connsiteY1" fmla="*/ 533938 h 905001"/>
              <a:gd name="connsiteX2" fmla="*/ 4526453 w 4526453"/>
              <a:gd name="connsiteY2" fmla="*/ 0 h 905001"/>
              <a:gd name="connsiteX3" fmla="*/ 4409114 w 4526453"/>
              <a:gd name="connsiteY3" fmla="*/ 651991 h 905001"/>
              <a:gd name="connsiteX4" fmla="*/ 467072 w 4526453"/>
              <a:gd name="connsiteY4" fmla="*/ 905001 h 905001"/>
              <a:gd name="connsiteX0" fmla="*/ 467072 w 4513842"/>
              <a:gd name="connsiteY0" fmla="*/ 694900 h 694900"/>
              <a:gd name="connsiteX1" fmla="*/ 0 w 4513842"/>
              <a:gd name="connsiteY1" fmla="*/ 323837 h 694900"/>
              <a:gd name="connsiteX2" fmla="*/ 4513842 w 4513842"/>
              <a:gd name="connsiteY2" fmla="*/ 0 h 694900"/>
              <a:gd name="connsiteX3" fmla="*/ 4409114 w 4513842"/>
              <a:gd name="connsiteY3" fmla="*/ 441890 h 694900"/>
              <a:gd name="connsiteX4" fmla="*/ 467072 w 4513842"/>
              <a:gd name="connsiteY4" fmla="*/ 694900 h 69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3842" h="694900">
                <a:moveTo>
                  <a:pt x="467072" y="694900"/>
                </a:moveTo>
                <a:lnTo>
                  <a:pt x="0" y="323837"/>
                </a:lnTo>
                <a:lnTo>
                  <a:pt x="4513842" y="0"/>
                </a:lnTo>
                <a:lnTo>
                  <a:pt x="4409114" y="441890"/>
                </a:lnTo>
                <a:lnTo>
                  <a:pt x="467072" y="694900"/>
                </a:lnTo>
                <a:close/>
              </a:path>
            </a:pathLst>
          </a:custGeom>
          <a:solidFill>
            <a:srgbClr val="1F497D">
              <a:alpha val="66000"/>
            </a:srgb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95200DFD-E7CB-4FFB-84A5-C9DED7ABADC5}"/>
              </a:ext>
            </a:extLst>
          </p:cNvPr>
          <p:cNvSpPr/>
          <p:nvPr/>
        </p:nvSpPr>
        <p:spPr>
          <a:xfrm rot="8681015">
            <a:off x="8987371" y="396830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>
            <a:extLst>
              <a:ext uri="{FF2B5EF4-FFF2-40B4-BE49-F238E27FC236}">
                <a16:creationId xmlns="" xmlns:a16="http://schemas.microsoft.com/office/drawing/2014/main" id="{4F733D8B-5F13-4E13-9028-475B1653505B}"/>
              </a:ext>
            </a:extLst>
          </p:cNvPr>
          <p:cNvSpPr/>
          <p:nvPr/>
        </p:nvSpPr>
        <p:spPr>
          <a:xfrm>
            <a:off x="8873922" y="1085460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>
            <a:extLst>
              <a:ext uri="{FF2B5EF4-FFF2-40B4-BE49-F238E27FC236}">
                <a16:creationId xmlns="" xmlns:a16="http://schemas.microsoft.com/office/drawing/2014/main" id="{B0920B32-F82D-4416-A8C8-350F42C8960B}"/>
              </a:ext>
            </a:extLst>
          </p:cNvPr>
          <p:cNvSpPr/>
          <p:nvPr/>
        </p:nvSpPr>
        <p:spPr>
          <a:xfrm>
            <a:off x="8837594" y="1674110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819DBC94-A447-4A01-95AB-26E94090C252}"/>
              </a:ext>
            </a:extLst>
          </p:cNvPr>
          <p:cNvSpPr/>
          <p:nvPr/>
        </p:nvSpPr>
        <p:spPr>
          <a:xfrm rot="19800000">
            <a:off x="11079596" y="1649001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60CCF88A-E20D-423C-A95C-6F08458CD6E9}"/>
              </a:ext>
            </a:extLst>
          </p:cNvPr>
          <p:cNvSpPr/>
          <p:nvPr/>
        </p:nvSpPr>
        <p:spPr>
          <a:xfrm rot="16200000">
            <a:off x="10320263" y="2265799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AF3B842-B4C7-4F9F-AF87-EDEDF156DE78}"/>
              </a:ext>
            </a:extLst>
          </p:cNvPr>
          <p:cNvSpPr/>
          <p:nvPr/>
        </p:nvSpPr>
        <p:spPr>
          <a:xfrm rot="8681015">
            <a:off x="10487287" y="2927081"/>
            <a:ext cx="510208" cy="43983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ED862680-1B48-4A93-8A4E-7E880C122340}"/>
              </a:ext>
            </a:extLst>
          </p:cNvPr>
          <p:cNvSpPr/>
          <p:nvPr/>
        </p:nvSpPr>
        <p:spPr>
          <a:xfrm rot="16200000">
            <a:off x="10462329" y="884712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1F9E7358-2547-485B-A28F-05D499FF370E}"/>
              </a:ext>
            </a:extLst>
          </p:cNvPr>
          <p:cNvSpPr/>
          <p:nvPr/>
        </p:nvSpPr>
        <p:spPr>
          <a:xfrm rot="5400000">
            <a:off x="11046828" y="933562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86FE0027-2E19-4AC9-8C3C-9BE1580E7413}"/>
              </a:ext>
            </a:extLst>
          </p:cNvPr>
          <p:cNvSpPr/>
          <p:nvPr/>
        </p:nvSpPr>
        <p:spPr>
          <a:xfrm rot="19800000">
            <a:off x="9264057" y="727614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>
            <a:extLst>
              <a:ext uri="{FF2B5EF4-FFF2-40B4-BE49-F238E27FC236}">
                <a16:creationId xmlns="" xmlns:a16="http://schemas.microsoft.com/office/drawing/2014/main" id="{73B72ABD-3608-4208-886F-AFA5176CDAC0}"/>
              </a:ext>
            </a:extLst>
          </p:cNvPr>
          <p:cNvSpPr/>
          <p:nvPr/>
        </p:nvSpPr>
        <p:spPr>
          <a:xfrm rot="8948101">
            <a:off x="7888749" y="1271195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72480C-0761-46CF-B93A-159A6DBE2C01}"/>
              </a:ext>
            </a:extLst>
          </p:cNvPr>
          <p:cNvSpPr/>
          <p:nvPr/>
        </p:nvSpPr>
        <p:spPr>
          <a:xfrm>
            <a:off x="755183" y="1148285"/>
            <a:ext cx="2496462" cy="8380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/>
              <a:t>20XX</a:t>
            </a:r>
            <a:endParaRPr lang="zh-CN" altLang="en-US" sz="4400" b="1" dirty="0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ED07D7A-0DF2-4C50-A6A0-4E18292738C1}"/>
              </a:ext>
            </a:extLst>
          </p:cNvPr>
          <p:cNvSpPr txBox="1"/>
          <p:nvPr/>
        </p:nvSpPr>
        <p:spPr>
          <a:xfrm>
            <a:off x="659480" y="2240294"/>
            <a:ext cx="5918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7527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大气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工作</a:t>
            </a:r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汇报模板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F68E3FA-D666-4976-98EF-18199B541309}"/>
              </a:ext>
            </a:extLst>
          </p:cNvPr>
          <p:cNvSpPr txBox="1"/>
          <p:nvPr/>
        </p:nvSpPr>
        <p:spPr>
          <a:xfrm>
            <a:off x="755183" y="3251332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  <a:alpha val="89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  <a:alpha val="89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bit m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  <a:alpha val="89000"/>
                  </a:prstClr>
                </a:solidFill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  <a:alpha val="89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="" xmlns:a16="http://schemas.microsoft.com/office/drawing/2014/main" id="{A62F5D59-0633-41A8-868E-265D6C904A59}"/>
              </a:ext>
            </a:extLst>
          </p:cNvPr>
          <p:cNvSpPr txBox="1"/>
          <p:nvPr/>
        </p:nvSpPr>
        <p:spPr>
          <a:xfrm>
            <a:off x="702439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工作总结</a:t>
            </a:r>
          </a:p>
        </p:txBody>
      </p:sp>
      <p:sp>
        <p:nvSpPr>
          <p:cNvPr id="25" name="TextBox 21">
            <a:extLst>
              <a:ext uri="{FF2B5EF4-FFF2-40B4-BE49-F238E27FC236}">
                <a16:creationId xmlns="" xmlns:a16="http://schemas.microsoft.com/office/drawing/2014/main" id="{9BF4EBB1-A440-46DD-B7FA-737D6B02EBAE}"/>
              </a:ext>
            </a:extLst>
          </p:cNvPr>
          <p:cNvSpPr txBox="1"/>
          <p:nvPr/>
        </p:nvSpPr>
        <p:spPr>
          <a:xfrm>
            <a:off x="1884891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商务报告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="" xmlns:a16="http://schemas.microsoft.com/office/drawing/2014/main" id="{74B02929-52A4-45FD-BDFA-B4C44FCB6CF7}"/>
              </a:ext>
            </a:extLst>
          </p:cNvPr>
          <p:cNvSpPr txBox="1"/>
          <p:nvPr/>
        </p:nvSpPr>
        <p:spPr>
          <a:xfrm>
            <a:off x="3067343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新年计划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="" xmlns:a16="http://schemas.microsoft.com/office/drawing/2014/main" id="{459F4D21-3881-4A47-AAD4-EAE915C27621}"/>
              </a:ext>
            </a:extLst>
          </p:cNvPr>
          <p:cNvSpPr txBox="1"/>
          <p:nvPr/>
        </p:nvSpPr>
        <p:spPr>
          <a:xfrm>
            <a:off x="4150247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商务展示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C38FA0D4-6308-4470-B49E-B9E254B7CA98}"/>
              </a:ext>
            </a:extLst>
          </p:cNvPr>
          <p:cNvCxnSpPr>
            <a:cxnSpLocks/>
          </p:cNvCxnSpPr>
          <p:nvPr/>
        </p:nvCxnSpPr>
        <p:spPr>
          <a:xfrm>
            <a:off x="1736551" y="4460156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B38B061C-3EAC-4D5E-A271-35770AF7CDEA}"/>
              </a:ext>
            </a:extLst>
          </p:cNvPr>
          <p:cNvCxnSpPr>
            <a:cxnSpLocks/>
          </p:cNvCxnSpPr>
          <p:nvPr/>
        </p:nvCxnSpPr>
        <p:spPr>
          <a:xfrm>
            <a:off x="2946226" y="4460155"/>
            <a:ext cx="0" cy="25821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418C27DE-101B-4C50-8589-A7CC90561CBA}"/>
              </a:ext>
            </a:extLst>
          </p:cNvPr>
          <p:cNvCxnSpPr>
            <a:cxnSpLocks/>
          </p:cNvCxnSpPr>
          <p:nvPr/>
        </p:nvCxnSpPr>
        <p:spPr>
          <a:xfrm>
            <a:off x="4093097" y="4460155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A763163-4DB2-4F4E-BD56-EC556B794308}"/>
              </a:ext>
            </a:extLst>
          </p:cNvPr>
          <p:cNvSpPr txBox="1"/>
          <p:nvPr/>
        </p:nvSpPr>
        <p:spPr>
          <a:xfrm>
            <a:off x="767457" y="5232459"/>
            <a:ext cx="196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7527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：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优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品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PPT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2660B5E-0016-44A0-ABCE-EC15B25A7981}"/>
              </a:ext>
            </a:extLst>
          </p:cNvPr>
          <p:cNvSpPr/>
          <p:nvPr/>
        </p:nvSpPr>
        <p:spPr>
          <a:xfrm>
            <a:off x="767459" y="5188350"/>
            <a:ext cx="1960397" cy="41344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E23208E1-C633-468C-8602-BD0EC0615979}"/>
              </a:ext>
            </a:extLst>
          </p:cNvPr>
          <p:cNvSpPr txBox="1"/>
          <p:nvPr/>
        </p:nvSpPr>
        <p:spPr>
          <a:xfrm>
            <a:off x="3178408" y="5232459"/>
            <a:ext cx="2143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7527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汇报时间：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X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月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X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日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514B779-2568-4FA7-8B2F-B88E96564C71}"/>
              </a:ext>
            </a:extLst>
          </p:cNvPr>
          <p:cNvSpPr/>
          <p:nvPr/>
        </p:nvSpPr>
        <p:spPr>
          <a:xfrm>
            <a:off x="3170312" y="5198040"/>
            <a:ext cx="2151743" cy="40375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24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E7018DD-3DE9-4B04-AB0E-21D751FC3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893"/>
            <a:ext cx="5364480" cy="5029200"/>
          </a:xfrm>
          <a:custGeom>
            <a:avLst/>
            <a:gdLst>
              <a:gd name="connsiteX0" fmla="*/ 0 w 5364480"/>
              <a:gd name="connsiteY0" fmla="*/ 0 h 5029200"/>
              <a:gd name="connsiteX1" fmla="*/ 5364480 w 5364480"/>
              <a:gd name="connsiteY1" fmla="*/ 0 h 5029200"/>
              <a:gd name="connsiteX2" fmla="*/ 5364480 w 5364480"/>
              <a:gd name="connsiteY2" fmla="*/ 5029200 h 5029200"/>
              <a:gd name="connsiteX3" fmla="*/ 0 w 5364480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4480" h="5029200">
                <a:moveTo>
                  <a:pt x="0" y="0"/>
                </a:moveTo>
                <a:lnTo>
                  <a:pt x="5364480" y="0"/>
                </a:lnTo>
                <a:lnTo>
                  <a:pt x="5364480" y="5029200"/>
                </a:lnTo>
                <a:lnTo>
                  <a:pt x="0" y="502920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2D3BE2E-BB85-4241-A387-557C155F83AB}"/>
              </a:ext>
            </a:extLst>
          </p:cNvPr>
          <p:cNvSpPr/>
          <p:nvPr/>
        </p:nvSpPr>
        <p:spPr>
          <a:xfrm>
            <a:off x="0" y="1207893"/>
            <a:ext cx="2895600" cy="83074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4519657-7F8B-4429-A48C-60637BC53574}"/>
              </a:ext>
            </a:extLst>
          </p:cNvPr>
          <p:cNvSpPr/>
          <p:nvPr/>
        </p:nvSpPr>
        <p:spPr>
          <a:xfrm>
            <a:off x="4267200" y="5368413"/>
            <a:ext cx="3139440" cy="86868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1ED3086-1969-45DB-86E0-B11A366C8E81}"/>
              </a:ext>
            </a:extLst>
          </p:cNvPr>
          <p:cNvSpPr/>
          <p:nvPr/>
        </p:nvSpPr>
        <p:spPr>
          <a:xfrm>
            <a:off x="6305274" y="5256122"/>
            <a:ext cx="1101503" cy="113686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4E74F-BC7C-46EF-BAF6-F437662C9C0A}"/>
              </a:ext>
            </a:extLst>
          </p:cNvPr>
          <p:cNvSpPr txBox="1"/>
          <p:nvPr/>
        </p:nvSpPr>
        <p:spPr>
          <a:xfrm>
            <a:off x="4719484" y="5650107"/>
            <a:ext cx="244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YOU TEXT IN HERE</a:t>
            </a:r>
            <a:endParaRPr lang="zh-CN" altLang="en-US" sz="2000"/>
          </a:p>
        </p:txBody>
      </p:sp>
      <p:grpSp>
        <p:nvGrpSpPr>
          <p:cNvPr id="7" name="Group 35">
            <a:extLst>
              <a:ext uri="{FF2B5EF4-FFF2-40B4-BE49-F238E27FC236}">
                <a16:creationId xmlns="" xmlns:a16="http://schemas.microsoft.com/office/drawing/2014/main" id="{2148C370-CC7A-4890-89FB-61654FD57AB4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1579422"/>
            <a:ext cx="4964812" cy="1626041"/>
            <a:chOff x="1469" y="16"/>
            <a:chExt cx="5000" cy="1025"/>
          </a:xfrm>
        </p:grpSpPr>
        <p:sp>
          <p:nvSpPr>
            <p:cNvPr id="8" name="Rectangle 36">
              <a:extLst>
                <a:ext uri="{FF2B5EF4-FFF2-40B4-BE49-F238E27FC236}">
                  <a16:creationId xmlns="" xmlns:a16="http://schemas.microsoft.com/office/drawing/2014/main" id="{91251B86-D805-493E-B195-D6E42B813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sz="2000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sz="2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" name="Rectangle 37">
              <a:extLst>
                <a:ext uri="{FF2B5EF4-FFF2-40B4-BE49-F238E27FC236}">
                  <a16:creationId xmlns="" xmlns:a16="http://schemas.microsoft.com/office/drawing/2014/main" id="{4054CE94-692E-4E24-9B4A-25C217438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5000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2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" name="Group 35">
            <a:extLst>
              <a:ext uri="{FF2B5EF4-FFF2-40B4-BE49-F238E27FC236}">
                <a16:creationId xmlns="" xmlns:a16="http://schemas.microsoft.com/office/drawing/2014/main" id="{73FCEB26-A21A-4A83-ABE6-94C49B80E405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3514929"/>
            <a:ext cx="4964812" cy="1626041"/>
            <a:chOff x="1469" y="16"/>
            <a:chExt cx="5000" cy="1025"/>
          </a:xfrm>
        </p:grpSpPr>
        <p:sp>
          <p:nvSpPr>
            <p:cNvPr id="11" name="Rectangle 36">
              <a:extLst>
                <a:ext uri="{FF2B5EF4-FFF2-40B4-BE49-F238E27FC236}">
                  <a16:creationId xmlns="" xmlns:a16="http://schemas.microsoft.com/office/drawing/2014/main" id="{CE02DCD1-6206-4CEE-AFDC-3655ABC10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sz="2000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sz="2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2" name="Rectangle 37">
              <a:extLst>
                <a:ext uri="{FF2B5EF4-FFF2-40B4-BE49-F238E27FC236}">
                  <a16:creationId xmlns="" xmlns:a16="http://schemas.microsoft.com/office/drawing/2014/main" id="{1277E9F5-25C1-4BE1-A798-4EC4FC9E4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5000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2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3" name="Rectangle 45">
            <a:extLst>
              <a:ext uri="{FF2B5EF4-FFF2-40B4-BE49-F238E27FC236}">
                <a16:creationId xmlns="" xmlns:a16="http://schemas.microsoft.com/office/drawing/2014/main" id="{27BEF9C9-506D-438B-9932-A9656C151F1C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6871F3A-F96F-4899-A96E-12CDC2D5067E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15"/>
          <p:cNvGrpSpPr/>
          <p:nvPr/>
        </p:nvGrpSpPr>
        <p:grpSpPr>
          <a:xfrm>
            <a:off x="9639009" y="3928314"/>
            <a:ext cx="630790" cy="622969"/>
            <a:chOff x="6590322" y="2740893"/>
            <a:chExt cx="467298" cy="467298"/>
          </a:xfrm>
        </p:grpSpPr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1"/>
          <p:cNvGrpSpPr/>
          <p:nvPr/>
        </p:nvGrpSpPr>
        <p:grpSpPr>
          <a:xfrm>
            <a:off x="1886746" y="2292481"/>
            <a:ext cx="627698" cy="622969"/>
            <a:chOff x="1066082" y="1818668"/>
            <a:chExt cx="465007" cy="467298"/>
          </a:xfrm>
        </p:grpSpPr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2"/>
          <p:cNvGrpSpPr/>
          <p:nvPr/>
        </p:nvGrpSpPr>
        <p:grpSpPr>
          <a:xfrm>
            <a:off x="4431728" y="3929842"/>
            <a:ext cx="627698" cy="619914"/>
            <a:chOff x="3635896" y="1825130"/>
            <a:chExt cx="465007" cy="465007"/>
          </a:xfrm>
        </p:grpSpPr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6904276" y="2289426"/>
            <a:ext cx="627698" cy="626024"/>
            <a:chOff x="4770914" y="3090921"/>
            <a:chExt cx="465007" cy="469589"/>
          </a:xfrm>
        </p:grpSpPr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8132A8DD-5EE6-4694-B807-1F0606F42501}"/>
              </a:ext>
            </a:extLst>
          </p:cNvPr>
          <p:cNvCxnSpPr/>
          <p:nvPr/>
        </p:nvCxnSpPr>
        <p:spPr>
          <a:xfrm flipV="1">
            <a:off x="0" y="2612079"/>
            <a:ext cx="1819275" cy="303371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DF8EDEBD-1681-4AB2-B296-98484BFCD68D}"/>
              </a:ext>
            </a:extLst>
          </p:cNvPr>
          <p:cNvCxnSpPr>
            <a:stCxn id="78" idx="8"/>
            <a:endCxn id="81" idx="20"/>
          </p:cNvCxnSpPr>
          <p:nvPr/>
        </p:nvCxnSpPr>
        <p:spPr>
          <a:xfrm>
            <a:off x="2474247" y="2759708"/>
            <a:ext cx="1997678" cy="1322822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A147ED9-944A-4E40-B54F-69F4BC1F1792}"/>
              </a:ext>
            </a:extLst>
          </p:cNvPr>
          <p:cNvCxnSpPr>
            <a:stCxn id="81" idx="4"/>
            <a:endCxn id="87" idx="15"/>
          </p:cNvCxnSpPr>
          <p:nvPr/>
        </p:nvCxnSpPr>
        <p:spPr>
          <a:xfrm flipV="1">
            <a:off x="5019229" y="2820783"/>
            <a:ext cx="1974718" cy="1261747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BF1FA9D8-F69A-4B13-A417-21007EDE8C4F}"/>
              </a:ext>
            </a:extLst>
          </p:cNvPr>
          <p:cNvCxnSpPr>
            <a:stCxn id="87" idx="8"/>
            <a:endCxn id="75" idx="20"/>
          </p:cNvCxnSpPr>
          <p:nvPr/>
        </p:nvCxnSpPr>
        <p:spPr>
          <a:xfrm>
            <a:off x="7491777" y="2759707"/>
            <a:ext cx="2193614" cy="1324349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C4833402-448E-43DD-9DDB-75F652799E03}"/>
              </a:ext>
            </a:extLst>
          </p:cNvPr>
          <p:cNvCxnSpPr>
            <a:stCxn id="75" idx="3"/>
          </p:cNvCxnSpPr>
          <p:nvPr/>
        </p:nvCxnSpPr>
        <p:spPr>
          <a:xfrm flipV="1">
            <a:off x="10177036" y="2820783"/>
            <a:ext cx="2014964" cy="1199144"/>
          </a:xfrm>
          <a:prstGeom prst="line">
            <a:avLst/>
          </a:prstGeom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35">
            <a:extLst>
              <a:ext uri="{FF2B5EF4-FFF2-40B4-BE49-F238E27FC236}">
                <a16:creationId xmlns="" xmlns:a16="http://schemas.microsoft.com/office/drawing/2014/main" id="{79A92DF0-E6C9-4F17-AD09-E3104B3B759C}"/>
              </a:ext>
            </a:extLst>
          </p:cNvPr>
          <p:cNvGrpSpPr>
            <a:grpSpLocks/>
          </p:cNvGrpSpPr>
          <p:nvPr/>
        </p:nvGrpSpPr>
        <p:grpSpPr bwMode="auto">
          <a:xfrm>
            <a:off x="1281333" y="1447182"/>
            <a:ext cx="4406767" cy="1567345"/>
            <a:chOff x="-95" y="-4"/>
            <a:chExt cx="4438" cy="988"/>
          </a:xfrm>
        </p:grpSpPr>
        <p:sp>
          <p:nvSpPr>
            <p:cNvPr id="93" name="Rectangle 36">
              <a:extLst>
                <a:ext uri="{FF2B5EF4-FFF2-40B4-BE49-F238E27FC236}">
                  <a16:creationId xmlns="" xmlns:a16="http://schemas.microsoft.com/office/drawing/2014/main" id="{33265E1F-CD66-4833-A156-53B2321E6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4" name="Rectangle 37">
              <a:extLst>
                <a:ext uri="{FF2B5EF4-FFF2-40B4-BE49-F238E27FC236}">
                  <a16:creationId xmlns="" xmlns:a16="http://schemas.microsoft.com/office/drawing/2014/main" id="{09257BB4-91E4-49C3-AD51-DA9148A71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5" name="Group 35">
            <a:extLst>
              <a:ext uri="{FF2B5EF4-FFF2-40B4-BE49-F238E27FC236}">
                <a16:creationId xmlns="" xmlns:a16="http://schemas.microsoft.com/office/drawing/2014/main" id="{3A361952-1A0A-4623-8BF4-0B51AE238443}"/>
              </a:ext>
            </a:extLst>
          </p:cNvPr>
          <p:cNvGrpSpPr>
            <a:grpSpLocks/>
          </p:cNvGrpSpPr>
          <p:nvPr/>
        </p:nvGrpSpPr>
        <p:grpSpPr bwMode="auto">
          <a:xfrm>
            <a:off x="1407439" y="4232359"/>
            <a:ext cx="2853774" cy="1527685"/>
            <a:chOff x="1469" y="21"/>
            <a:chExt cx="2874" cy="963"/>
          </a:xfrm>
        </p:grpSpPr>
        <p:sp>
          <p:nvSpPr>
            <p:cNvPr id="96" name="Rectangle 36">
              <a:extLst>
                <a:ext uri="{FF2B5EF4-FFF2-40B4-BE49-F238E27FC236}">
                  <a16:creationId xmlns="" xmlns:a16="http://schemas.microsoft.com/office/drawing/2014/main" id="{A8D72922-5257-4C2F-974F-93CE1E18C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21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7" name="Rectangle 37">
              <a:extLst>
                <a:ext uri="{FF2B5EF4-FFF2-40B4-BE49-F238E27FC236}">
                  <a16:creationId xmlns="" xmlns:a16="http://schemas.microsoft.com/office/drawing/2014/main" id="{D6CFD8DD-6973-421C-88C3-0CA673A92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8" name="Group 35">
            <a:extLst>
              <a:ext uri="{FF2B5EF4-FFF2-40B4-BE49-F238E27FC236}">
                <a16:creationId xmlns="" xmlns:a16="http://schemas.microsoft.com/office/drawing/2014/main" id="{3AE8284E-0669-4AAA-B6EA-871898F60890}"/>
              </a:ext>
            </a:extLst>
          </p:cNvPr>
          <p:cNvGrpSpPr>
            <a:grpSpLocks/>
          </p:cNvGrpSpPr>
          <p:nvPr/>
        </p:nvGrpSpPr>
        <p:grpSpPr bwMode="auto">
          <a:xfrm>
            <a:off x="6179745" y="1494317"/>
            <a:ext cx="4406767" cy="1567345"/>
            <a:chOff x="-95" y="-4"/>
            <a:chExt cx="4438" cy="988"/>
          </a:xfrm>
        </p:grpSpPr>
        <p:sp>
          <p:nvSpPr>
            <p:cNvPr id="99" name="Rectangle 36">
              <a:extLst>
                <a:ext uri="{FF2B5EF4-FFF2-40B4-BE49-F238E27FC236}">
                  <a16:creationId xmlns="" xmlns:a16="http://schemas.microsoft.com/office/drawing/2014/main" id="{30B613BE-6EA7-4DAB-A35F-C802FDFF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0" name="Rectangle 37">
              <a:extLst>
                <a:ext uri="{FF2B5EF4-FFF2-40B4-BE49-F238E27FC236}">
                  <a16:creationId xmlns="" xmlns:a16="http://schemas.microsoft.com/office/drawing/2014/main" id="{1CF50013-2E75-4056-870E-EFE7047FB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1" name="Group 35">
            <a:extLst>
              <a:ext uri="{FF2B5EF4-FFF2-40B4-BE49-F238E27FC236}">
                <a16:creationId xmlns="" xmlns:a16="http://schemas.microsoft.com/office/drawing/2014/main" id="{AFFDE37B-E063-4E2F-8AC2-39B7A45B4509}"/>
              </a:ext>
            </a:extLst>
          </p:cNvPr>
          <p:cNvGrpSpPr>
            <a:grpSpLocks/>
          </p:cNvGrpSpPr>
          <p:nvPr/>
        </p:nvGrpSpPr>
        <p:grpSpPr bwMode="auto">
          <a:xfrm>
            <a:off x="6589627" y="4190960"/>
            <a:ext cx="2853774" cy="1527685"/>
            <a:chOff x="1469" y="21"/>
            <a:chExt cx="2874" cy="963"/>
          </a:xfrm>
        </p:grpSpPr>
        <p:sp>
          <p:nvSpPr>
            <p:cNvPr id="102" name="Rectangle 36">
              <a:extLst>
                <a:ext uri="{FF2B5EF4-FFF2-40B4-BE49-F238E27FC236}">
                  <a16:creationId xmlns="" xmlns:a16="http://schemas.microsoft.com/office/drawing/2014/main" id="{5F7A7F8D-0D55-4985-B1EF-0A30D6DF1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21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3" name="Rectangle 37">
              <a:extLst>
                <a:ext uri="{FF2B5EF4-FFF2-40B4-BE49-F238E27FC236}">
                  <a16:creationId xmlns="" xmlns:a16="http://schemas.microsoft.com/office/drawing/2014/main" id="{DFEBC508-B77F-45A5-9063-64D2DBB13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Rectangle 45">
            <a:extLst>
              <a:ext uri="{FF2B5EF4-FFF2-40B4-BE49-F238E27FC236}">
                <a16:creationId xmlns="" xmlns:a16="http://schemas.microsoft.com/office/drawing/2014/main" id="{81B0CD82-4E82-4B0B-B80B-552032963344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283FAE06-FE80-43CB-9113-7239D4C40A87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5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2"/>
          <p:cNvSpPr/>
          <p:nvPr/>
        </p:nvSpPr>
        <p:spPr>
          <a:xfrm>
            <a:off x="4651694" y="2034401"/>
            <a:ext cx="2955136" cy="2918493"/>
          </a:xfrm>
          <a:custGeom>
            <a:avLst/>
            <a:gdLst>
              <a:gd name="connsiteX0" fmla="*/ 0 w 2189205"/>
              <a:gd name="connsiteY0" fmla="*/ 1094603 h 2189205"/>
              <a:gd name="connsiteX1" fmla="*/ 1094603 w 2189205"/>
              <a:gd name="connsiteY1" fmla="*/ 0 h 2189205"/>
              <a:gd name="connsiteX2" fmla="*/ 2189206 w 2189205"/>
              <a:gd name="connsiteY2" fmla="*/ 1094603 h 2189205"/>
              <a:gd name="connsiteX3" fmla="*/ 1094603 w 2189205"/>
              <a:gd name="connsiteY3" fmla="*/ 2189206 h 2189205"/>
              <a:gd name="connsiteX4" fmla="*/ 0 w 2189205"/>
              <a:gd name="connsiteY4" fmla="*/ 1094603 h 218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rgbClr val="1F497D">
              <a:alpha val="4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1251128" tIns="278895" rIns="1251128" bIns="2629556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25%</a:t>
            </a:r>
          </a:p>
        </p:txBody>
      </p:sp>
      <p:sp>
        <p:nvSpPr>
          <p:cNvPr id="139" name="Freeform 4"/>
          <p:cNvSpPr/>
          <p:nvPr/>
        </p:nvSpPr>
        <p:spPr>
          <a:xfrm>
            <a:off x="4947208" y="2618100"/>
            <a:ext cx="2364108" cy="2334794"/>
          </a:xfrm>
          <a:custGeom>
            <a:avLst/>
            <a:gdLst>
              <a:gd name="connsiteX0" fmla="*/ 0 w 1751364"/>
              <a:gd name="connsiteY0" fmla="*/ 875682 h 1751364"/>
              <a:gd name="connsiteX1" fmla="*/ 875682 w 1751364"/>
              <a:gd name="connsiteY1" fmla="*/ 0 h 1751364"/>
              <a:gd name="connsiteX2" fmla="*/ 1751364 w 1751364"/>
              <a:gd name="connsiteY2" fmla="*/ 875682 h 1751364"/>
              <a:gd name="connsiteX3" fmla="*/ 875682 w 1751364"/>
              <a:gd name="connsiteY3" fmla="*/ 1751364 h 1751364"/>
              <a:gd name="connsiteX4" fmla="*/ 0 w 1751364"/>
              <a:gd name="connsiteY4" fmla="*/ 875682 h 175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rgbClr val="1F497D">
              <a:alpha val="46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37706" tIns="272626" rIns="937708" bIns="2027786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36%</a:t>
            </a:r>
          </a:p>
        </p:txBody>
      </p:sp>
      <p:sp>
        <p:nvSpPr>
          <p:cNvPr id="140" name="Freeform 5"/>
          <p:cNvSpPr/>
          <p:nvPr/>
        </p:nvSpPr>
        <p:spPr>
          <a:xfrm>
            <a:off x="5242719" y="3201799"/>
            <a:ext cx="1773081" cy="1751096"/>
          </a:xfrm>
          <a:custGeom>
            <a:avLst/>
            <a:gdLst>
              <a:gd name="connsiteX0" fmla="*/ 0 w 1313523"/>
              <a:gd name="connsiteY0" fmla="*/ 656762 h 1313523"/>
              <a:gd name="connsiteX1" fmla="*/ 656762 w 1313523"/>
              <a:gd name="connsiteY1" fmla="*/ 0 h 1313523"/>
              <a:gd name="connsiteX2" fmla="*/ 1313524 w 1313523"/>
              <a:gd name="connsiteY2" fmla="*/ 656762 h 1313523"/>
              <a:gd name="connsiteX3" fmla="*/ 656762 w 1313523"/>
              <a:gd name="connsiteY3" fmla="*/ 1313524 h 1313523"/>
              <a:gd name="connsiteX4" fmla="*/ 0 w 1313523"/>
              <a:gd name="connsiteY4" fmla="*/ 656762 h 131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rgbClr val="1F497D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24285" tIns="263224" rIns="624285" bIns="1438555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15%</a:t>
            </a:r>
          </a:p>
        </p:txBody>
      </p:sp>
      <p:sp>
        <p:nvSpPr>
          <p:cNvPr id="141" name="Freeform 6"/>
          <p:cNvSpPr/>
          <p:nvPr/>
        </p:nvSpPr>
        <p:spPr>
          <a:xfrm>
            <a:off x="5538235" y="3785496"/>
            <a:ext cx="1182054" cy="1167398"/>
          </a:xfrm>
          <a:custGeom>
            <a:avLst/>
            <a:gdLst>
              <a:gd name="connsiteX0" fmla="*/ 0 w 875682"/>
              <a:gd name="connsiteY0" fmla="*/ 437841 h 875682"/>
              <a:gd name="connsiteX1" fmla="*/ 437841 w 875682"/>
              <a:gd name="connsiteY1" fmla="*/ 0 h 875682"/>
              <a:gd name="connsiteX2" fmla="*/ 875682 w 875682"/>
              <a:gd name="connsiteY2" fmla="*/ 437841 h 875682"/>
              <a:gd name="connsiteX3" fmla="*/ 437841 w 875682"/>
              <a:gd name="connsiteY3" fmla="*/ 875682 h 875682"/>
              <a:gd name="connsiteX4" fmla="*/ 0 w 875682"/>
              <a:gd name="connsiteY4" fmla="*/ 437841 h 87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305783" tIns="435607" rIns="305783" bIns="435605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000000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20%</a:t>
            </a:r>
          </a:p>
        </p:txBody>
      </p:sp>
      <p:sp>
        <p:nvSpPr>
          <p:cNvPr id="145" name="Freeform 25"/>
          <p:cNvSpPr>
            <a:spLocks/>
          </p:cNvSpPr>
          <p:nvPr/>
        </p:nvSpPr>
        <p:spPr bwMode="auto">
          <a:xfrm>
            <a:off x="3546181" y="2295339"/>
            <a:ext cx="2200382" cy="500383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1" name="Freeform 26"/>
          <p:cNvSpPr>
            <a:spLocks/>
          </p:cNvSpPr>
          <p:nvPr/>
        </p:nvSpPr>
        <p:spPr bwMode="auto">
          <a:xfrm>
            <a:off x="3548448" y="3597682"/>
            <a:ext cx="2245675" cy="620220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2" name="Freeform 30"/>
          <p:cNvSpPr>
            <a:spLocks/>
          </p:cNvSpPr>
          <p:nvPr/>
        </p:nvSpPr>
        <p:spPr bwMode="auto">
          <a:xfrm>
            <a:off x="6609945" y="2788576"/>
            <a:ext cx="2144863" cy="115870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3" name="Freeform 31"/>
          <p:cNvSpPr>
            <a:spLocks/>
          </p:cNvSpPr>
          <p:nvPr/>
        </p:nvSpPr>
        <p:spPr bwMode="auto">
          <a:xfrm>
            <a:off x="6606293" y="4179809"/>
            <a:ext cx="2152167" cy="399990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6FFD527A-7CB4-49B9-B3B3-94A456EAD5CF}"/>
              </a:ext>
            </a:extLst>
          </p:cNvPr>
          <p:cNvSpPr txBox="1"/>
          <p:nvPr/>
        </p:nvSpPr>
        <p:spPr>
          <a:xfrm>
            <a:off x="1701713" y="231367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5" name="Rectangle 7">
            <a:extLst>
              <a:ext uri="{FF2B5EF4-FFF2-40B4-BE49-F238E27FC236}">
                <a16:creationId xmlns="" xmlns:a16="http://schemas.microsoft.com/office/drawing/2014/main" id="{DD0C87A4-4313-4746-9A9E-7D7F16022DE1}"/>
              </a:ext>
            </a:extLst>
          </p:cNvPr>
          <p:cNvSpPr>
            <a:spLocks/>
          </p:cNvSpPr>
          <p:nvPr/>
        </p:nvSpPr>
        <p:spPr bwMode="auto">
          <a:xfrm>
            <a:off x="346105" y="2618100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3918F27-EC04-454B-8E2D-6D0BF090F302}"/>
              </a:ext>
            </a:extLst>
          </p:cNvPr>
          <p:cNvSpPr txBox="1"/>
          <p:nvPr/>
        </p:nvSpPr>
        <p:spPr>
          <a:xfrm>
            <a:off x="1999390" y="4009200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7" name="Rectangle 7">
            <a:extLst>
              <a:ext uri="{FF2B5EF4-FFF2-40B4-BE49-F238E27FC236}">
                <a16:creationId xmlns="" xmlns:a16="http://schemas.microsoft.com/office/drawing/2014/main" id="{B1AA909B-9CD3-4EA8-9784-BC737EA2602D}"/>
              </a:ext>
            </a:extLst>
          </p:cNvPr>
          <p:cNvSpPr>
            <a:spLocks/>
          </p:cNvSpPr>
          <p:nvPr/>
        </p:nvSpPr>
        <p:spPr bwMode="auto">
          <a:xfrm>
            <a:off x="643782" y="4313625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0ACEBAB2-11FC-4A12-9025-D02F92F15B68}"/>
              </a:ext>
            </a:extLst>
          </p:cNvPr>
          <p:cNvSpPr txBox="1"/>
          <p:nvPr/>
        </p:nvSpPr>
        <p:spPr>
          <a:xfrm>
            <a:off x="8830995" y="2535114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0" name="Rectangle 7">
            <a:extLst>
              <a:ext uri="{FF2B5EF4-FFF2-40B4-BE49-F238E27FC236}">
                <a16:creationId xmlns="" xmlns:a16="http://schemas.microsoft.com/office/drawing/2014/main" id="{B1DE68CE-F771-4BF9-8AE8-35DF1C2FE935}"/>
              </a:ext>
            </a:extLst>
          </p:cNvPr>
          <p:cNvSpPr>
            <a:spLocks/>
          </p:cNvSpPr>
          <p:nvPr/>
        </p:nvSpPr>
        <p:spPr bwMode="auto">
          <a:xfrm>
            <a:off x="8955003" y="2897463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FECFE0E-7C5F-4CC6-8A68-31B071CE2F0A}"/>
              </a:ext>
            </a:extLst>
          </p:cNvPr>
          <p:cNvSpPr txBox="1"/>
          <p:nvPr/>
        </p:nvSpPr>
        <p:spPr>
          <a:xfrm>
            <a:off x="8780143" y="4016183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71D25481-D9BC-4D63-BD34-262B700A7DE5}"/>
              </a:ext>
            </a:extLst>
          </p:cNvPr>
          <p:cNvSpPr>
            <a:spLocks/>
          </p:cNvSpPr>
          <p:nvPr/>
        </p:nvSpPr>
        <p:spPr bwMode="auto">
          <a:xfrm>
            <a:off x="8904151" y="437853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8" name="Rectangle 45">
            <a:extLst>
              <a:ext uri="{FF2B5EF4-FFF2-40B4-BE49-F238E27FC236}">
                <a16:creationId xmlns="" xmlns:a16="http://schemas.microsoft.com/office/drawing/2014/main" id="{024025BC-C438-47C2-B43E-9569FBFD0AD3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C6574BD-6CBE-4166-8C27-4E0BE01EBF1C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33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5" grpId="0" animBg="1"/>
      <p:bldP spid="151" grpId="0" animBg="1"/>
      <p:bldP spid="152" grpId="0" animBg="1"/>
      <p:bldP spid="153" grpId="0" animBg="1"/>
      <p:bldP spid="25" grpId="0"/>
      <p:bldP spid="27" grpId="0"/>
      <p:bldP spid="30" grpId="0"/>
      <p:bldP spid="32" grpId="0"/>
      <p:bldP spid="18" grpId="0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00B92CC5-6604-4BA4-8A65-978A507DC81F}"/>
              </a:ext>
            </a:extLst>
          </p:cNvPr>
          <p:cNvSpPr/>
          <p:nvPr/>
        </p:nvSpPr>
        <p:spPr>
          <a:xfrm>
            <a:off x="8767412" y="3429000"/>
            <a:ext cx="2679040" cy="2275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8E78EB81-A33C-401C-85BA-9606CCA0F11E}"/>
              </a:ext>
            </a:extLst>
          </p:cNvPr>
          <p:cNvSpPr/>
          <p:nvPr/>
        </p:nvSpPr>
        <p:spPr>
          <a:xfrm>
            <a:off x="5386699" y="3433301"/>
            <a:ext cx="2679040" cy="2275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A4E32B6-902C-45FD-9D00-14F0F6DBB14D}"/>
              </a:ext>
            </a:extLst>
          </p:cNvPr>
          <p:cNvSpPr/>
          <p:nvPr/>
        </p:nvSpPr>
        <p:spPr>
          <a:xfrm>
            <a:off x="1851109" y="3433301"/>
            <a:ext cx="2679040" cy="2275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1321361" y="3799434"/>
            <a:ext cx="470102" cy="463479"/>
            <a:chOff x="0" y="0"/>
            <a:chExt cx="584" cy="584"/>
          </a:xfrm>
        </p:grpSpPr>
        <p:sp>
          <p:nvSpPr>
            <p:cNvPr id="31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ea typeface="微软雅黑"/>
                <a:sym typeface="Gill Sans" charset="0"/>
              </a:endParaRPr>
            </a:p>
          </p:txBody>
        </p:sp>
        <p:sp>
          <p:nvSpPr>
            <p:cNvPr id="32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28" kern="0" dirty="0">
                  <a:solidFill>
                    <a:srgbClr val="FFFFFF"/>
                  </a:solidFill>
                  <a:ea typeface="微软雅黑"/>
                  <a:cs typeface="Lato Light" charset="0"/>
                  <a:sym typeface="Lato Light" charset="0"/>
                </a:rPr>
                <a:t>1</a:t>
              </a:r>
            </a:p>
          </p:txBody>
        </p:sp>
      </p:grpSp>
      <p:grpSp>
        <p:nvGrpSpPr>
          <p:cNvPr id="33" name="Group 4"/>
          <p:cNvGrpSpPr/>
          <p:nvPr/>
        </p:nvGrpSpPr>
        <p:grpSpPr>
          <a:xfrm>
            <a:off x="1170386" y="3231155"/>
            <a:ext cx="9914522" cy="284471"/>
            <a:chOff x="899592" y="2852807"/>
            <a:chExt cx="7344815" cy="213386"/>
          </a:xfrm>
          <a:solidFill>
            <a:srgbClr val="1F497D"/>
          </a:solidFill>
        </p:grpSpPr>
        <p:sp>
          <p:nvSpPr>
            <p:cNvPr id="3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4869308" y="3799434"/>
            <a:ext cx="477348" cy="463479"/>
            <a:chOff x="0" y="0"/>
            <a:chExt cx="593" cy="584"/>
          </a:xfrm>
        </p:grpSpPr>
        <p:sp>
          <p:nvSpPr>
            <p:cNvPr id="42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ea typeface="微软雅黑"/>
                <a:sym typeface="Gill Sans" charset="0"/>
              </a:endParaRPr>
            </a:p>
          </p:txBody>
        </p:sp>
        <p:sp>
          <p:nvSpPr>
            <p:cNvPr id="43" name="Rectangle 15"/>
            <p:cNvSpPr>
              <a:spLocks/>
            </p:cNvSpPr>
            <p:nvPr/>
          </p:nvSpPr>
          <p:spPr bwMode="auto">
            <a:xfrm>
              <a:off x="9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28" kern="0" dirty="0">
                  <a:solidFill>
                    <a:srgbClr val="FFFFFF"/>
                  </a:solidFill>
                  <a:ea typeface="微软雅黑"/>
                  <a:cs typeface="Lato Light" charset="0"/>
                  <a:sym typeface="Lato Light" charset="0"/>
                </a:rPr>
                <a:t>2</a:t>
              </a:r>
            </a:p>
          </p:txBody>
        </p:sp>
      </p:grpSp>
      <p:grpSp>
        <p:nvGrpSpPr>
          <p:cNvPr id="44" name="Group 10"/>
          <p:cNvGrpSpPr>
            <a:grpSpLocks/>
          </p:cNvGrpSpPr>
          <p:nvPr/>
        </p:nvGrpSpPr>
        <p:grpSpPr bwMode="auto">
          <a:xfrm>
            <a:off x="9011634" y="3816430"/>
            <a:ext cx="2190594" cy="1396788"/>
            <a:chOff x="0" y="0"/>
            <a:chExt cx="2726" cy="1760"/>
          </a:xfrm>
        </p:grpSpPr>
        <p:sp>
          <p:nvSpPr>
            <p:cNvPr id="45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charset="0"/>
                  <a:sym typeface="Lato Regular" charset="0"/>
                </a:rPr>
                <a:t>单击此处添加标题</a:t>
              </a:r>
              <a:endParaRPr 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46" name="Rectangle 12"/>
            <p:cNvSpPr>
              <a:spLocks/>
            </p:cNvSpPr>
            <p:nvPr/>
          </p:nvSpPr>
          <p:spPr bwMode="auto">
            <a:xfrm>
              <a:off x="0" y="552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</a:t>
              </a:r>
              <a:r>
                <a:rPr lang="zh-CN" altLang="en-US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简洁生动</a:t>
              </a:r>
              <a:r>
                <a:rPr lang="en-US" altLang="zh-CN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13"/>
          <p:cNvGrpSpPr>
            <a:grpSpLocks/>
          </p:cNvGrpSpPr>
          <p:nvPr/>
        </p:nvGrpSpPr>
        <p:grpSpPr bwMode="auto">
          <a:xfrm>
            <a:off x="8227384" y="3799434"/>
            <a:ext cx="470102" cy="463479"/>
            <a:chOff x="0" y="0"/>
            <a:chExt cx="584" cy="584"/>
          </a:xfrm>
        </p:grpSpPr>
        <p:sp>
          <p:nvSpPr>
            <p:cNvPr id="48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ea typeface="微软雅黑"/>
                <a:sym typeface="Gill Sans" charset="0"/>
              </a:endParaRPr>
            </a:p>
          </p:txBody>
        </p:sp>
        <p:sp>
          <p:nvSpPr>
            <p:cNvPr id="49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28" kern="0" dirty="0">
                  <a:solidFill>
                    <a:srgbClr val="FFFFFF"/>
                  </a:solidFill>
                  <a:ea typeface="微软雅黑"/>
                  <a:cs typeface="Lato Light" charset="0"/>
                  <a:sym typeface="Lato Light" charset="0"/>
                </a:rPr>
                <a:t>3</a:t>
              </a:r>
            </a:p>
          </p:txBody>
        </p:sp>
      </p:grp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33DC8917-97BD-47BF-B957-F5663FCBC47F}"/>
              </a:ext>
            </a:extLst>
          </p:cNvPr>
          <p:cNvSpPr/>
          <p:nvPr/>
        </p:nvSpPr>
        <p:spPr>
          <a:xfrm>
            <a:off x="2180886" y="1240505"/>
            <a:ext cx="1829615" cy="182961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D93EBAD7-6F0D-4966-87A9-92FAFEC9169D}"/>
              </a:ext>
            </a:extLst>
          </p:cNvPr>
          <p:cNvSpPr/>
          <p:nvPr/>
        </p:nvSpPr>
        <p:spPr>
          <a:xfrm>
            <a:off x="5811411" y="1247046"/>
            <a:ext cx="1829615" cy="182961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D5AE47EF-C6A6-4587-B18B-C416D157F039}"/>
              </a:ext>
            </a:extLst>
          </p:cNvPr>
          <p:cNvSpPr/>
          <p:nvPr/>
        </p:nvSpPr>
        <p:spPr>
          <a:xfrm>
            <a:off x="9192124" y="1247046"/>
            <a:ext cx="1829615" cy="1829615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Group 10">
            <a:extLst>
              <a:ext uri="{FF2B5EF4-FFF2-40B4-BE49-F238E27FC236}">
                <a16:creationId xmlns="" xmlns:a16="http://schemas.microsoft.com/office/drawing/2014/main" id="{D0815490-28B2-44FF-B6DA-7ED3C7717F7C}"/>
              </a:ext>
            </a:extLst>
          </p:cNvPr>
          <p:cNvGrpSpPr>
            <a:grpSpLocks/>
          </p:cNvGrpSpPr>
          <p:nvPr/>
        </p:nvGrpSpPr>
        <p:grpSpPr bwMode="auto">
          <a:xfrm>
            <a:off x="5648621" y="3816430"/>
            <a:ext cx="2190594" cy="1396788"/>
            <a:chOff x="0" y="0"/>
            <a:chExt cx="2726" cy="1760"/>
          </a:xfrm>
        </p:grpSpPr>
        <p:sp>
          <p:nvSpPr>
            <p:cNvPr id="56" name="Rectangle 11">
              <a:extLst>
                <a:ext uri="{FF2B5EF4-FFF2-40B4-BE49-F238E27FC236}">
                  <a16:creationId xmlns="" xmlns:a16="http://schemas.microsoft.com/office/drawing/2014/main" id="{797EFEB1-8195-425A-BB0A-98068D823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charset="0"/>
                  <a:sym typeface="Lato Regular" charset="0"/>
                </a:rPr>
                <a:t>单击此处添加标题</a:t>
              </a:r>
              <a:endParaRPr 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57" name="Rectangle 12">
              <a:extLst>
                <a:ext uri="{FF2B5EF4-FFF2-40B4-BE49-F238E27FC236}">
                  <a16:creationId xmlns="" xmlns:a16="http://schemas.microsoft.com/office/drawing/2014/main" id="{5CE63C5B-BB16-4592-878B-117BED8C4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52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</a:t>
              </a:r>
              <a:r>
                <a:rPr lang="zh-CN" altLang="en-US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简洁生动</a:t>
              </a:r>
              <a:r>
                <a:rPr lang="en-US" altLang="zh-CN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8" name="Group 10">
            <a:extLst>
              <a:ext uri="{FF2B5EF4-FFF2-40B4-BE49-F238E27FC236}">
                <a16:creationId xmlns="" xmlns:a16="http://schemas.microsoft.com/office/drawing/2014/main" id="{CA53E820-5A85-45B5-A062-38EA96B21241}"/>
              </a:ext>
            </a:extLst>
          </p:cNvPr>
          <p:cNvGrpSpPr>
            <a:grpSpLocks/>
          </p:cNvGrpSpPr>
          <p:nvPr/>
        </p:nvGrpSpPr>
        <p:grpSpPr bwMode="auto">
          <a:xfrm>
            <a:off x="2099963" y="3816430"/>
            <a:ext cx="2190594" cy="1396788"/>
            <a:chOff x="0" y="0"/>
            <a:chExt cx="2726" cy="1760"/>
          </a:xfrm>
        </p:grpSpPr>
        <p:sp>
          <p:nvSpPr>
            <p:cNvPr id="59" name="Rectangle 11">
              <a:extLst>
                <a:ext uri="{FF2B5EF4-FFF2-40B4-BE49-F238E27FC236}">
                  <a16:creationId xmlns="" xmlns:a16="http://schemas.microsoft.com/office/drawing/2014/main" id="{6211DBD2-7B86-48D9-9EF6-0D41D4E8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charset="0"/>
                  <a:sym typeface="Lato Regular" charset="0"/>
                </a:rPr>
                <a:t>单击此处添加标题</a:t>
              </a:r>
              <a:endParaRPr 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60" name="Rectangle 12">
              <a:extLst>
                <a:ext uri="{FF2B5EF4-FFF2-40B4-BE49-F238E27FC236}">
                  <a16:creationId xmlns="" xmlns:a16="http://schemas.microsoft.com/office/drawing/2014/main" id="{35645B83-A58F-41CB-80A9-1EE367236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52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</a:t>
              </a:r>
              <a:r>
                <a:rPr lang="zh-CN" altLang="en-US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简洁生动</a:t>
              </a:r>
              <a:r>
                <a:rPr lang="en-US" altLang="zh-CN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8" name="Rectangle 45">
            <a:extLst>
              <a:ext uri="{FF2B5EF4-FFF2-40B4-BE49-F238E27FC236}">
                <a16:creationId xmlns="" xmlns:a16="http://schemas.microsoft.com/office/drawing/2014/main" id="{7AB61E34-32DC-4AD1-849D-0BFC85FCF88D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98783F5B-75C9-4DD8-9330-48AB9AA2E85A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12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BUSINESS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PART  THREE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成功项目展示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09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7D9FFDB-4E28-409D-B1F3-C378BC5748D6}"/>
              </a:ext>
            </a:extLst>
          </p:cNvPr>
          <p:cNvSpPr/>
          <p:nvPr/>
        </p:nvSpPr>
        <p:spPr>
          <a:xfrm>
            <a:off x="5785912" y="4621919"/>
            <a:ext cx="5074745" cy="1407084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Rectangle 16"/>
          <p:cNvSpPr/>
          <p:nvPr/>
        </p:nvSpPr>
        <p:spPr bwMode="auto">
          <a:xfrm>
            <a:off x="1093022" y="1235127"/>
            <a:ext cx="3888047" cy="473576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</a:pPr>
            <a:endParaRPr lang="en-US" sz="8042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36" name="Chart 71"/>
          <p:cNvGraphicFramePr/>
          <p:nvPr>
            <p:extLst>
              <p:ext uri="{D42A27DB-BD31-4B8C-83A1-F6EECF244321}">
                <p14:modId xmlns:p14="http://schemas.microsoft.com/office/powerpoint/2010/main" val="4030804012"/>
              </p:ext>
            </p:extLst>
          </p:nvPr>
        </p:nvGraphicFramePr>
        <p:xfrm>
          <a:off x="5635725" y="1463462"/>
          <a:ext cx="1725946" cy="158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Rectangle 5"/>
          <p:cNvSpPr>
            <a:spLocks/>
          </p:cNvSpPr>
          <p:nvPr/>
        </p:nvSpPr>
        <p:spPr bwMode="auto">
          <a:xfrm>
            <a:off x="6112680" y="2179148"/>
            <a:ext cx="772036" cy="4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chemeClr val="bg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/>
                <a:cs typeface="Open Sans Condensed Light" pitchFamily="34" charset="0"/>
                <a:sym typeface="Open Sans Cond Light" charset="0"/>
              </a:rPr>
              <a:t>65%</a:t>
            </a:r>
          </a:p>
        </p:txBody>
      </p:sp>
      <p:graphicFrame>
        <p:nvGraphicFramePr>
          <p:cNvPr id="46" name="Chart 116"/>
          <p:cNvGraphicFramePr/>
          <p:nvPr>
            <p:extLst>
              <p:ext uri="{D42A27DB-BD31-4B8C-83A1-F6EECF244321}">
                <p14:modId xmlns:p14="http://schemas.microsoft.com/office/powerpoint/2010/main" val="1364501416"/>
              </p:ext>
            </p:extLst>
          </p:nvPr>
        </p:nvGraphicFramePr>
        <p:xfrm>
          <a:off x="7482323" y="1463462"/>
          <a:ext cx="1725946" cy="158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5"/>
          <p:cNvSpPr>
            <a:spLocks/>
          </p:cNvSpPr>
          <p:nvPr/>
        </p:nvSpPr>
        <p:spPr bwMode="auto">
          <a:xfrm>
            <a:off x="8003068" y="2179148"/>
            <a:ext cx="772036" cy="4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chemeClr val="bg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/>
                <a:cs typeface="Open Sans Condensed Light" pitchFamily="34" charset="0"/>
                <a:sym typeface="Open Sans Cond Light" charset="0"/>
              </a:rPr>
              <a:t>50%</a:t>
            </a:r>
          </a:p>
        </p:txBody>
      </p:sp>
      <p:graphicFrame>
        <p:nvGraphicFramePr>
          <p:cNvPr id="49" name="Chart 123"/>
          <p:cNvGraphicFramePr/>
          <p:nvPr>
            <p:extLst>
              <p:ext uri="{D42A27DB-BD31-4B8C-83A1-F6EECF244321}">
                <p14:modId xmlns:p14="http://schemas.microsoft.com/office/powerpoint/2010/main" val="691219738"/>
              </p:ext>
            </p:extLst>
          </p:nvPr>
        </p:nvGraphicFramePr>
        <p:xfrm>
          <a:off x="9328921" y="1463462"/>
          <a:ext cx="1725946" cy="158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0" name="Rectangle 5"/>
          <p:cNvSpPr>
            <a:spLocks/>
          </p:cNvSpPr>
          <p:nvPr/>
        </p:nvSpPr>
        <p:spPr bwMode="auto">
          <a:xfrm>
            <a:off x="9843976" y="2184615"/>
            <a:ext cx="772036" cy="4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chemeClr val="bg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/>
                <a:cs typeface="Open Sans Condensed Light" pitchFamily="34" charset="0"/>
                <a:sym typeface="Open Sans Cond Light" charset="0"/>
              </a:rPr>
              <a:t>35%</a:t>
            </a:r>
          </a:p>
        </p:txBody>
      </p:sp>
      <p:sp>
        <p:nvSpPr>
          <p:cNvPr id="31" name="Rectangle 2">
            <a:extLst>
              <a:ext uri="{FF2B5EF4-FFF2-40B4-BE49-F238E27FC236}">
                <a16:creationId xmlns="" xmlns:a16="http://schemas.microsoft.com/office/drawing/2014/main" id="{62A715C7-0317-40E7-B9F9-4EB7DCBF804B}"/>
              </a:ext>
            </a:extLst>
          </p:cNvPr>
          <p:cNvSpPr>
            <a:spLocks/>
          </p:cNvSpPr>
          <p:nvPr/>
        </p:nvSpPr>
        <p:spPr bwMode="auto">
          <a:xfrm>
            <a:off x="6006714" y="4621919"/>
            <a:ext cx="4677164" cy="129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defTabSz="967527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200</a:t>
            </a:r>
            <a:r>
              <a:rPr lang="zh-CN" altLang="en-US" sz="110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字。</a:t>
            </a: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尽量将每页幻灯片的字数控制在</a:t>
            </a:r>
            <a:r>
              <a:rPr lang="en-US" altLang="zh-CN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200</a:t>
            </a: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字以内，据统计每页幻灯片的最好控制在</a:t>
            </a:r>
            <a:r>
              <a:rPr lang="en-US" altLang="zh-CN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分钟之内。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C2E1D8E4-DC97-4809-92A6-A6EBB54444F5}"/>
              </a:ext>
            </a:extLst>
          </p:cNvPr>
          <p:cNvSpPr txBox="1"/>
          <p:nvPr/>
        </p:nvSpPr>
        <p:spPr>
          <a:xfrm>
            <a:off x="5992887" y="3110405"/>
            <a:ext cx="1106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B87337A9-CB38-463A-9859-741B821BADC4}"/>
              </a:ext>
            </a:extLst>
          </p:cNvPr>
          <p:cNvSpPr>
            <a:spLocks/>
          </p:cNvSpPr>
          <p:nvPr/>
        </p:nvSpPr>
        <p:spPr bwMode="auto">
          <a:xfrm>
            <a:off x="5785912" y="3431816"/>
            <a:ext cx="1405905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文本描述建议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与标题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相关并尽量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简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8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0281F3E-1B47-4F5F-9C8D-C6AF16726DA5}"/>
              </a:ext>
            </a:extLst>
          </p:cNvPr>
          <p:cNvSpPr txBox="1"/>
          <p:nvPr/>
        </p:nvSpPr>
        <p:spPr>
          <a:xfrm>
            <a:off x="7896355" y="3110405"/>
            <a:ext cx="1106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2A087AE4-0B99-47E6-9BB8-3F1FAC52BCDF}"/>
              </a:ext>
            </a:extLst>
          </p:cNvPr>
          <p:cNvSpPr>
            <a:spLocks/>
          </p:cNvSpPr>
          <p:nvPr/>
        </p:nvSpPr>
        <p:spPr bwMode="auto">
          <a:xfrm>
            <a:off x="7747633" y="3436178"/>
            <a:ext cx="1405905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文本描述建议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与标题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相关并尽量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简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8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2F0EBAB-FB17-4B3E-A569-BD44FE37B4BD}"/>
              </a:ext>
            </a:extLst>
          </p:cNvPr>
          <p:cNvSpPr txBox="1"/>
          <p:nvPr/>
        </p:nvSpPr>
        <p:spPr>
          <a:xfrm>
            <a:off x="9754252" y="3110405"/>
            <a:ext cx="1106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8D922E10-D131-4016-9DDB-241083626704}"/>
              </a:ext>
            </a:extLst>
          </p:cNvPr>
          <p:cNvSpPr>
            <a:spLocks/>
          </p:cNvSpPr>
          <p:nvPr/>
        </p:nvSpPr>
        <p:spPr bwMode="auto">
          <a:xfrm>
            <a:off x="9547277" y="3431816"/>
            <a:ext cx="1405905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文本描述建议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与标题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相关并尽量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简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8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7" name="Rectangle 45">
            <a:extLst>
              <a:ext uri="{FF2B5EF4-FFF2-40B4-BE49-F238E27FC236}">
                <a16:creationId xmlns="" xmlns:a16="http://schemas.microsoft.com/office/drawing/2014/main" id="{81CFA446-298C-4063-947E-9B8E3C873D3C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7F9AE9E-598D-4C77-8611-7E141C8A0622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53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Graphic spid="36" grpId="0">
        <p:bldAsOne/>
      </p:bldGraphic>
      <p:bldP spid="37" grpId="0"/>
      <p:bldGraphic spid="46" grpId="0">
        <p:bldAsOne/>
      </p:bldGraphic>
      <p:bldP spid="47" grpId="0"/>
      <p:bldGraphic spid="49" grpId="0">
        <p:bldAsOne/>
      </p:bldGraphic>
      <p:bldP spid="50" grpId="0"/>
      <p:bldP spid="31" grpId="0"/>
      <p:bldP spid="38" grpId="0"/>
      <p:bldP spid="13" grpId="0"/>
      <p:bldP spid="15" grpId="0"/>
      <p:bldP spid="17" grpId="0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6343254"/>
              </p:ext>
            </p:extLst>
          </p:nvPr>
        </p:nvGraphicFramePr>
        <p:xfrm>
          <a:off x="3712490" y="2016409"/>
          <a:ext cx="4767020" cy="317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椭圆 29"/>
          <p:cNvSpPr/>
          <p:nvPr/>
        </p:nvSpPr>
        <p:spPr>
          <a:xfrm>
            <a:off x="5127577" y="2810933"/>
            <a:ext cx="1936842" cy="1936842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2" name="Group 242"/>
          <p:cNvGrpSpPr/>
          <p:nvPr/>
        </p:nvGrpSpPr>
        <p:grpSpPr>
          <a:xfrm>
            <a:off x="5542071" y="3318933"/>
            <a:ext cx="1107854" cy="844642"/>
            <a:chOff x="2908300" y="2946400"/>
            <a:chExt cx="447675" cy="341313"/>
          </a:xfrm>
          <a:solidFill>
            <a:srgbClr val="1F497D"/>
          </a:solidFill>
        </p:grpSpPr>
        <p:sp>
          <p:nvSpPr>
            <p:cNvPr id="113" name="Freeform 227"/>
            <p:cNvSpPr>
              <a:spLocks/>
            </p:cNvSpPr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Microsoft YaHei UI"/>
                <a:cs typeface="+mn-cs"/>
              </a:endParaRPr>
            </a:p>
          </p:txBody>
        </p:sp>
        <p:sp>
          <p:nvSpPr>
            <p:cNvPr id="114" name="Freeform 228"/>
            <p:cNvSpPr>
              <a:spLocks/>
            </p:cNvSpPr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Microsoft YaHei UI"/>
                <a:cs typeface="+mn-cs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3FD9F60-83F7-484D-9913-44A6357E6EDF}"/>
              </a:ext>
            </a:extLst>
          </p:cNvPr>
          <p:cNvSpPr txBox="1"/>
          <p:nvPr/>
        </p:nvSpPr>
        <p:spPr>
          <a:xfrm>
            <a:off x="1975186" y="16944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6" name="Rectangle 7">
            <a:extLst>
              <a:ext uri="{FF2B5EF4-FFF2-40B4-BE49-F238E27FC236}">
                <a16:creationId xmlns="" xmlns:a16="http://schemas.microsoft.com/office/drawing/2014/main" id="{099A069D-7EC5-4B35-A406-FDA76DA253D6}"/>
              </a:ext>
            </a:extLst>
          </p:cNvPr>
          <p:cNvSpPr>
            <a:spLocks/>
          </p:cNvSpPr>
          <p:nvPr/>
        </p:nvSpPr>
        <p:spPr bwMode="auto">
          <a:xfrm>
            <a:off x="1518388" y="20587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1F3C887D-2BFA-45BF-865B-8DD1A7AEF800}"/>
              </a:ext>
            </a:extLst>
          </p:cNvPr>
          <p:cNvSpPr txBox="1"/>
          <p:nvPr/>
        </p:nvSpPr>
        <p:spPr>
          <a:xfrm>
            <a:off x="1975186" y="41027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8" name="Rectangle 7">
            <a:extLst>
              <a:ext uri="{FF2B5EF4-FFF2-40B4-BE49-F238E27FC236}">
                <a16:creationId xmlns="" xmlns:a16="http://schemas.microsoft.com/office/drawing/2014/main" id="{9D4E0007-9391-4632-A928-90837D363546}"/>
              </a:ext>
            </a:extLst>
          </p:cNvPr>
          <p:cNvSpPr>
            <a:spLocks/>
          </p:cNvSpPr>
          <p:nvPr/>
        </p:nvSpPr>
        <p:spPr bwMode="auto">
          <a:xfrm>
            <a:off x="1518388" y="44670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3134F52-6DC0-4F2E-9EE8-F99B869723F3}"/>
              </a:ext>
            </a:extLst>
          </p:cNvPr>
          <p:cNvSpPr txBox="1"/>
          <p:nvPr/>
        </p:nvSpPr>
        <p:spPr>
          <a:xfrm>
            <a:off x="8778299" y="16944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1" name="Rectangle 7">
            <a:extLst>
              <a:ext uri="{FF2B5EF4-FFF2-40B4-BE49-F238E27FC236}">
                <a16:creationId xmlns="" xmlns:a16="http://schemas.microsoft.com/office/drawing/2014/main" id="{E9F9C98B-9167-44B5-9A89-84967280D034}"/>
              </a:ext>
            </a:extLst>
          </p:cNvPr>
          <p:cNvSpPr>
            <a:spLocks/>
          </p:cNvSpPr>
          <p:nvPr/>
        </p:nvSpPr>
        <p:spPr bwMode="auto">
          <a:xfrm>
            <a:off x="8321501" y="20587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7804945-A64C-4B3C-9931-E5FE90A406A9}"/>
              </a:ext>
            </a:extLst>
          </p:cNvPr>
          <p:cNvSpPr txBox="1"/>
          <p:nvPr/>
        </p:nvSpPr>
        <p:spPr>
          <a:xfrm>
            <a:off x="8778299" y="41027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3" name="Rectangle 7">
            <a:extLst>
              <a:ext uri="{FF2B5EF4-FFF2-40B4-BE49-F238E27FC236}">
                <a16:creationId xmlns="" xmlns:a16="http://schemas.microsoft.com/office/drawing/2014/main" id="{803BB2EB-8B06-49F3-B531-9972A1EE7507}"/>
              </a:ext>
            </a:extLst>
          </p:cNvPr>
          <p:cNvSpPr>
            <a:spLocks/>
          </p:cNvSpPr>
          <p:nvPr/>
        </p:nvSpPr>
        <p:spPr bwMode="auto">
          <a:xfrm>
            <a:off x="8321501" y="44670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4" name="Rectangle 45">
            <a:extLst>
              <a:ext uri="{FF2B5EF4-FFF2-40B4-BE49-F238E27FC236}">
                <a16:creationId xmlns="" xmlns:a16="http://schemas.microsoft.com/office/drawing/2014/main" id="{93A41D6B-D7FC-412E-90EF-07411B82B21D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3952D3AC-FDB5-4172-81B2-34CAE1DE532D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8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30" grpId="0" animBg="1"/>
      <p:bldP spid="26" grpId="0"/>
      <p:bldP spid="28" grpId="0"/>
      <p:bldP spid="31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6610C9C-D9D8-45C9-AB48-14CE9F8605C7}"/>
              </a:ext>
            </a:extLst>
          </p:cNvPr>
          <p:cNvSpPr/>
          <p:nvPr/>
        </p:nvSpPr>
        <p:spPr>
          <a:xfrm>
            <a:off x="8375455" y="1439874"/>
            <a:ext cx="3240085" cy="4213522"/>
          </a:xfrm>
          <a:prstGeom prst="rect">
            <a:avLst/>
          </a:prstGeom>
          <a:solidFill>
            <a:srgbClr val="1F497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9CD0B23-9BD8-4488-A67F-EBFEE0737D04}"/>
              </a:ext>
            </a:extLst>
          </p:cNvPr>
          <p:cNvSpPr/>
          <p:nvPr/>
        </p:nvSpPr>
        <p:spPr>
          <a:xfrm>
            <a:off x="686174" y="1439874"/>
            <a:ext cx="3240085" cy="4213522"/>
          </a:xfrm>
          <a:prstGeom prst="rect">
            <a:avLst/>
          </a:prstGeom>
          <a:solidFill>
            <a:srgbClr val="1F497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01D8D92-3052-45AF-9496-EA1F6FC4A82C}"/>
              </a:ext>
            </a:extLst>
          </p:cNvPr>
          <p:cNvSpPr/>
          <p:nvPr/>
        </p:nvSpPr>
        <p:spPr>
          <a:xfrm>
            <a:off x="4318000" y="1439874"/>
            <a:ext cx="3643910" cy="421352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B2D6DEE-E752-48B8-9851-6A660EB6CFA8}"/>
              </a:ext>
            </a:extLst>
          </p:cNvPr>
          <p:cNvSpPr txBox="1"/>
          <p:nvPr/>
        </p:nvSpPr>
        <p:spPr>
          <a:xfrm>
            <a:off x="1753011" y="1953158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9404172E-68E6-425E-AF78-F879A7B790E6}"/>
              </a:ext>
            </a:extLst>
          </p:cNvPr>
          <p:cNvSpPr>
            <a:spLocks/>
          </p:cNvSpPr>
          <p:nvPr/>
        </p:nvSpPr>
        <p:spPr bwMode="auto">
          <a:xfrm>
            <a:off x="1089448" y="2426763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8450D77-E27F-4910-B954-211DDC112CA2}"/>
              </a:ext>
            </a:extLst>
          </p:cNvPr>
          <p:cNvSpPr txBox="1"/>
          <p:nvPr/>
        </p:nvSpPr>
        <p:spPr>
          <a:xfrm>
            <a:off x="1753011" y="3825115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="" xmlns:a16="http://schemas.microsoft.com/office/drawing/2014/main" id="{830873E3-CDED-4455-8980-2086D0B07693}"/>
              </a:ext>
            </a:extLst>
          </p:cNvPr>
          <p:cNvSpPr>
            <a:spLocks/>
          </p:cNvSpPr>
          <p:nvPr/>
        </p:nvSpPr>
        <p:spPr bwMode="auto">
          <a:xfrm>
            <a:off x="1089448" y="4298720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67CDF09-26BE-40E5-A01D-A39638301E9C}"/>
              </a:ext>
            </a:extLst>
          </p:cNvPr>
          <p:cNvSpPr txBox="1"/>
          <p:nvPr/>
        </p:nvSpPr>
        <p:spPr>
          <a:xfrm>
            <a:off x="9487311" y="1953158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9" name="Rectangle 7">
            <a:extLst>
              <a:ext uri="{FF2B5EF4-FFF2-40B4-BE49-F238E27FC236}">
                <a16:creationId xmlns="" xmlns:a16="http://schemas.microsoft.com/office/drawing/2014/main" id="{7DDB20C7-C455-4FA5-95F3-8882D3A7E6C6}"/>
              </a:ext>
            </a:extLst>
          </p:cNvPr>
          <p:cNvSpPr>
            <a:spLocks/>
          </p:cNvSpPr>
          <p:nvPr/>
        </p:nvSpPr>
        <p:spPr bwMode="auto">
          <a:xfrm>
            <a:off x="8823748" y="2426763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BCF92D5-FBF5-4394-859E-991B67E01B4B}"/>
              </a:ext>
            </a:extLst>
          </p:cNvPr>
          <p:cNvSpPr txBox="1"/>
          <p:nvPr/>
        </p:nvSpPr>
        <p:spPr>
          <a:xfrm>
            <a:off x="9487311" y="3825115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1" name="Rectangle 7">
            <a:extLst>
              <a:ext uri="{FF2B5EF4-FFF2-40B4-BE49-F238E27FC236}">
                <a16:creationId xmlns="" xmlns:a16="http://schemas.microsoft.com/office/drawing/2014/main" id="{5AB01FA3-97C2-4272-97E7-C89E1171A7CE}"/>
              </a:ext>
            </a:extLst>
          </p:cNvPr>
          <p:cNvSpPr>
            <a:spLocks/>
          </p:cNvSpPr>
          <p:nvPr/>
        </p:nvSpPr>
        <p:spPr bwMode="auto">
          <a:xfrm>
            <a:off x="8823748" y="4298720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4" name="Rectangle 45">
            <a:extLst>
              <a:ext uri="{FF2B5EF4-FFF2-40B4-BE49-F238E27FC236}">
                <a16:creationId xmlns="" xmlns:a16="http://schemas.microsoft.com/office/drawing/2014/main" id="{66F3115C-E80A-4586-8E9A-EB2A5DE00E08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9C4A4AD9-3C21-4CD6-860D-0891D72BB99B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89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1" grpId="0"/>
      <p:bldP spid="14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A590B69-D332-4F10-8FD1-0F72C8C6D806}"/>
              </a:ext>
            </a:extLst>
          </p:cNvPr>
          <p:cNvSpPr/>
          <p:nvPr/>
        </p:nvSpPr>
        <p:spPr>
          <a:xfrm>
            <a:off x="0" y="2032000"/>
            <a:ext cx="12192000" cy="482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Object 5">
            <a:extLst>
              <a:ext uri="{FF2B5EF4-FFF2-40B4-BE49-F238E27FC236}">
                <a16:creationId xmlns="" xmlns:a16="http://schemas.microsoft.com/office/drawing/2014/main" id="{90C2EF9C-5B38-4511-B32D-F68C1C7769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5652833"/>
              </p:ext>
            </p:extLst>
          </p:nvPr>
        </p:nvGraphicFramePr>
        <p:xfrm>
          <a:off x="482600" y="1570343"/>
          <a:ext cx="6959600" cy="5287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Group 35">
            <a:extLst>
              <a:ext uri="{FF2B5EF4-FFF2-40B4-BE49-F238E27FC236}">
                <a16:creationId xmlns="" xmlns:a16="http://schemas.microsoft.com/office/drawing/2014/main" id="{4CEC85B7-32A2-4C9A-A176-54CA44CB7474}"/>
              </a:ext>
            </a:extLst>
          </p:cNvPr>
          <p:cNvGrpSpPr>
            <a:grpSpLocks/>
          </p:cNvGrpSpPr>
          <p:nvPr/>
        </p:nvGrpSpPr>
        <p:grpSpPr bwMode="auto">
          <a:xfrm>
            <a:off x="8547100" y="2624679"/>
            <a:ext cx="2853774" cy="1626041"/>
            <a:chOff x="1469" y="16"/>
            <a:chExt cx="2874" cy="1025"/>
          </a:xfrm>
        </p:grpSpPr>
        <p:sp>
          <p:nvSpPr>
            <p:cNvPr id="5" name="Rectangle 36">
              <a:extLst>
                <a:ext uri="{FF2B5EF4-FFF2-40B4-BE49-F238E27FC236}">
                  <a16:creationId xmlns="" xmlns:a16="http://schemas.microsoft.com/office/drawing/2014/main" id="{5A4B55BB-2AFF-42D3-B1E8-522CA4A8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6" name="Rectangle 37">
              <a:extLst>
                <a:ext uri="{FF2B5EF4-FFF2-40B4-BE49-F238E27FC236}">
                  <a16:creationId xmlns="" xmlns:a16="http://schemas.microsoft.com/office/drawing/2014/main" id="{9BBF47EA-F768-4653-99A3-0E107240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" name="Group 35">
            <a:extLst>
              <a:ext uri="{FF2B5EF4-FFF2-40B4-BE49-F238E27FC236}">
                <a16:creationId xmlns="" xmlns:a16="http://schemas.microsoft.com/office/drawing/2014/main" id="{BA0654E5-66CA-49BE-9AF6-97276DDD760D}"/>
              </a:ext>
            </a:extLst>
          </p:cNvPr>
          <p:cNvGrpSpPr>
            <a:grpSpLocks/>
          </p:cNvGrpSpPr>
          <p:nvPr/>
        </p:nvGrpSpPr>
        <p:grpSpPr bwMode="auto">
          <a:xfrm>
            <a:off x="8547100" y="4834479"/>
            <a:ext cx="2853774" cy="1626041"/>
            <a:chOff x="1469" y="16"/>
            <a:chExt cx="2874" cy="1025"/>
          </a:xfrm>
        </p:grpSpPr>
        <p:sp>
          <p:nvSpPr>
            <p:cNvPr id="8" name="Rectangle 36">
              <a:extLst>
                <a:ext uri="{FF2B5EF4-FFF2-40B4-BE49-F238E27FC236}">
                  <a16:creationId xmlns="" xmlns:a16="http://schemas.microsoft.com/office/drawing/2014/main" id="{4D929FF5-27B4-46EC-8D12-475CB2EC1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" name="Rectangle 37">
              <a:extLst>
                <a:ext uri="{FF2B5EF4-FFF2-40B4-BE49-F238E27FC236}">
                  <a16:creationId xmlns="" xmlns:a16="http://schemas.microsoft.com/office/drawing/2014/main" id="{8B584515-51FD-4259-BB1B-0C66B3CD3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1C7CF1E9-E005-4F44-AE33-188EBB8D3EE4}"/>
              </a:ext>
            </a:extLst>
          </p:cNvPr>
          <p:cNvSpPr/>
          <p:nvPr/>
        </p:nvSpPr>
        <p:spPr>
          <a:xfrm>
            <a:off x="8231710" y="2611979"/>
            <a:ext cx="182021" cy="182021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A3E7694B-AAEF-438C-B9EA-517D7388829F}"/>
              </a:ext>
            </a:extLst>
          </p:cNvPr>
          <p:cNvSpPr/>
          <p:nvPr/>
        </p:nvSpPr>
        <p:spPr>
          <a:xfrm>
            <a:off x="8231710" y="4834479"/>
            <a:ext cx="182021" cy="182021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5">
            <a:extLst>
              <a:ext uri="{FF2B5EF4-FFF2-40B4-BE49-F238E27FC236}">
                <a16:creationId xmlns="" xmlns:a16="http://schemas.microsoft.com/office/drawing/2014/main" id="{D645F739-F323-4481-98C4-06FC3598A8E3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879F803-9EB0-4483-9587-CCE15CB1E2A7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6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00"/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400"/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00"/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400"/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2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2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400"/>
                                        <p:tgtEl>
                                          <p:spTgt spid="2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2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El"/>
        </p:bldSub>
      </p:bldGraphic>
      <p:bldP spid="12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BUSINESS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PART  FOUR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明年工作计划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92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0FED448-437C-4B9A-92D1-77C0E2F4A606}"/>
              </a:ext>
            </a:extLst>
          </p:cNvPr>
          <p:cNvSpPr/>
          <p:nvPr/>
        </p:nvSpPr>
        <p:spPr>
          <a:xfrm>
            <a:off x="12024" y="-18606"/>
            <a:ext cx="12192000" cy="6856950"/>
          </a:xfrm>
          <a:prstGeom prst="rect">
            <a:avLst/>
          </a:prstGeom>
          <a:solidFill>
            <a:schemeClr val="bg1">
              <a:lumMod val="75000"/>
              <a:lumOff val="2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C7F1DB6-269C-474C-BD6F-9040D41EEE48}"/>
              </a:ext>
            </a:extLst>
          </p:cNvPr>
          <p:cNvSpPr/>
          <p:nvPr/>
        </p:nvSpPr>
        <p:spPr>
          <a:xfrm>
            <a:off x="12024" y="2152650"/>
            <a:ext cx="12192000" cy="4704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200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5A4AD32-05AF-4519-B599-F0CC9AF1807B}"/>
              </a:ext>
            </a:extLst>
          </p:cNvPr>
          <p:cNvSpPr txBox="1"/>
          <p:nvPr/>
        </p:nvSpPr>
        <p:spPr>
          <a:xfrm>
            <a:off x="5353050" y="259344"/>
            <a:ext cx="148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/>
              <a:t>目录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06C9D9A-64FA-4471-BA45-BD912E4C74C8}"/>
              </a:ext>
            </a:extLst>
          </p:cNvPr>
          <p:cNvSpPr txBox="1"/>
          <p:nvPr/>
        </p:nvSpPr>
        <p:spPr>
          <a:xfrm>
            <a:off x="4543425" y="931562"/>
            <a:ext cx="3105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/>
              <a:t>CONTENTS</a:t>
            </a:r>
            <a:endParaRPr lang="zh-CN" altLang="en-US" sz="400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BB093D6-0DE7-4767-9CAE-CF2479075858}"/>
              </a:ext>
            </a:extLst>
          </p:cNvPr>
          <p:cNvCxnSpPr/>
          <p:nvPr/>
        </p:nvCxnSpPr>
        <p:spPr>
          <a:xfrm>
            <a:off x="5667375" y="1782323"/>
            <a:ext cx="781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8">
            <a:extLst>
              <a:ext uri="{FF2B5EF4-FFF2-40B4-BE49-F238E27FC236}">
                <a16:creationId xmlns="" xmlns:a16="http://schemas.microsoft.com/office/drawing/2014/main" id="{EE2B79A9-43C3-4F2E-904A-A871C115D1D4}"/>
              </a:ext>
            </a:extLst>
          </p:cNvPr>
          <p:cNvSpPr>
            <a:spLocks noEditPoints="1"/>
          </p:cNvSpPr>
          <p:nvPr/>
        </p:nvSpPr>
        <p:spPr bwMode="auto">
          <a:xfrm>
            <a:off x="1535315" y="2873638"/>
            <a:ext cx="329794" cy="485323"/>
          </a:xfrm>
          <a:custGeom>
            <a:avLst/>
            <a:gdLst>
              <a:gd name="T0" fmla="*/ 85 w 94"/>
              <a:gd name="T1" fmla="*/ 44 h 140"/>
              <a:gd name="T2" fmla="*/ 45 w 94"/>
              <a:gd name="T3" fmla="*/ 90 h 140"/>
              <a:gd name="T4" fmla="*/ 26 w 94"/>
              <a:gd name="T5" fmla="*/ 105 h 140"/>
              <a:gd name="T6" fmla="*/ 26 w 94"/>
              <a:gd name="T7" fmla="*/ 108 h 140"/>
              <a:gd name="T8" fmla="*/ 35 w 94"/>
              <a:gd name="T9" fmla="*/ 123 h 140"/>
              <a:gd name="T10" fmla="*/ 17 w 94"/>
              <a:gd name="T11" fmla="*/ 140 h 140"/>
              <a:gd name="T12" fmla="*/ 0 w 94"/>
              <a:gd name="T13" fmla="*/ 123 h 140"/>
              <a:gd name="T14" fmla="*/ 9 w 94"/>
              <a:gd name="T15" fmla="*/ 108 h 140"/>
              <a:gd name="T16" fmla="*/ 9 w 94"/>
              <a:gd name="T17" fmla="*/ 33 h 140"/>
              <a:gd name="T18" fmla="*/ 0 w 94"/>
              <a:gd name="T19" fmla="*/ 17 h 140"/>
              <a:gd name="T20" fmla="*/ 17 w 94"/>
              <a:gd name="T21" fmla="*/ 0 h 140"/>
              <a:gd name="T22" fmla="*/ 35 w 94"/>
              <a:gd name="T23" fmla="*/ 17 h 140"/>
              <a:gd name="T24" fmla="*/ 26 w 94"/>
              <a:gd name="T25" fmla="*/ 33 h 140"/>
              <a:gd name="T26" fmla="*/ 26 w 94"/>
              <a:gd name="T27" fmla="*/ 78 h 140"/>
              <a:gd name="T28" fmla="*/ 40 w 94"/>
              <a:gd name="T29" fmla="*/ 73 h 140"/>
              <a:gd name="T30" fmla="*/ 67 w 94"/>
              <a:gd name="T31" fmla="*/ 44 h 140"/>
              <a:gd name="T32" fmla="*/ 58 w 94"/>
              <a:gd name="T33" fmla="*/ 29 h 140"/>
              <a:gd name="T34" fmla="*/ 76 w 94"/>
              <a:gd name="T35" fmla="*/ 11 h 140"/>
              <a:gd name="T36" fmla="*/ 94 w 94"/>
              <a:gd name="T37" fmla="*/ 29 h 140"/>
              <a:gd name="T38" fmla="*/ 85 w 94"/>
              <a:gd name="T39" fmla="*/ 44 h 140"/>
              <a:gd name="T40" fmla="*/ 17 w 94"/>
              <a:gd name="T41" fmla="*/ 9 h 140"/>
              <a:gd name="T42" fmla="*/ 9 w 94"/>
              <a:gd name="T43" fmla="*/ 17 h 140"/>
              <a:gd name="T44" fmla="*/ 17 w 94"/>
              <a:gd name="T45" fmla="*/ 26 h 140"/>
              <a:gd name="T46" fmla="*/ 26 w 94"/>
              <a:gd name="T47" fmla="*/ 17 h 140"/>
              <a:gd name="T48" fmla="*/ 17 w 94"/>
              <a:gd name="T49" fmla="*/ 9 h 140"/>
              <a:gd name="T50" fmla="*/ 17 w 94"/>
              <a:gd name="T51" fmla="*/ 114 h 140"/>
              <a:gd name="T52" fmla="*/ 9 w 94"/>
              <a:gd name="T53" fmla="*/ 123 h 140"/>
              <a:gd name="T54" fmla="*/ 17 w 94"/>
              <a:gd name="T55" fmla="*/ 132 h 140"/>
              <a:gd name="T56" fmla="*/ 26 w 94"/>
              <a:gd name="T57" fmla="*/ 123 h 140"/>
              <a:gd name="T58" fmla="*/ 17 w 94"/>
              <a:gd name="T59" fmla="*/ 114 h 140"/>
              <a:gd name="T60" fmla="*/ 76 w 94"/>
              <a:gd name="T61" fmla="*/ 20 h 140"/>
              <a:gd name="T62" fmla="*/ 67 w 94"/>
              <a:gd name="T63" fmla="*/ 29 h 140"/>
              <a:gd name="T64" fmla="*/ 76 w 94"/>
              <a:gd name="T65" fmla="*/ 38 h 140"/>
              <a:gd name="T66" fmla="*/ 85 w 94"/>
              <a:gd name="T67" fmla="*/ 29 h 140"/>
              <a:gd name="T68" fmla="*/ 76 w 94"/>
              <a:gd name="T69" fmla="*/ 2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1F497D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00C9B2B-05A0-402D-98ED-B5808723101B}"/>
              </a:ext>
            </a:extLst>
          </p:cNvPr>
          <p:cNvSpPr txBox="1"/>
          <p:nvPr/>
        </p:nvSpPr>
        <p:spPr>
          <a:xfrm>
            <a:off x="834179" y="4045433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26" name="Rectangle 7">
            <a:extLst>
              <a:ext uri="{FF2B5EF4-FFF2-40B4-BE49-F238E27FC236}">
                <a16:creationId xmlns="" xmlns:a16="http://schemas.microsoft.com/office/drawing/2014/main" id="{B262694B-BA3F-4574-8E23-99A04BECFF0A}"/>
              </a:ext>
            </a:extLst>
          </p:cNvPr>
          <p:cNvSpPr>
            <a:spLocks/>
          </p:cNvSpPr>
          <p:nvPr/>
        </p:nvSpPr>
        <p:spPr bwMode="auto">
          <a:xfrm>
            <a:off x="620879" y="4438939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BA0D9745-BA69-447C-BAE1-2E6DE3927039}"/>
              </a:ext>
            </a:extLst>
          </p:cNvPr>
          <p:cNvSpPr txBox="1"/>
          <p:nvPr/>
        </p:nvSpPr>
        <p:spPr>
          <a:xfrm>
            <a:off x="3653804" y="4045433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CD48CBC4-DDA5-41B1-8C0B-7E33DE873760}"/>
              </a:ext>
            </a:extLst>
          </p:cNvPr>
          <p:cNvSpPr>
            <a:spLocks/>
          </p:cNvSpPr>
          <p:nvPr/>
        </p:nvSpPr>
        <p:spPr bwMode="auto">
          <a:xfrm>
            <a:off x="3466474" y="4438939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28EA2A6-14A3-4585-9161-9B02B4C5E310}"/>
              </a:ext>
            </a:extLst>
          </p:cNvPr>
          <p:cNvSpPr txBox="1"/>
          <p:nvPr/>
        </p:nvSpPr>
        <p:spPr>
          <a:xfrm>
            <a:off x="6469922" y="4038829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35" name="Rectangle 7">
            <a:extLst>
              <a:ext uri="{FF2B5EF4-FFF2-40B4-BE49-F238E27FC236}">
                <a16:creationId xmlns="" xmlns:a16="http://schemas.microsoft.com/office/drawing/2014/main" id="{E450CEB4-E29E-4FEA-B57A-BDDA136FA05C}"/>
              </a:ext>
            </a:extLst>
          </p:cNvPr>
          <p:cNvSpPr>
            <a:spLocks/>
          </p:cNvSpPr>
          <p:nvPr/>
        </p:nvSpPr>
        <p:spPr bwMode="auto">
          <a:xfrm>
            <a:off x="6312069" y="4484941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CAA6EE6A-DD27-4597-8B98-152057FBE12E}"/>
              </a:ext>
            </a:extLst>
          </p:cNvPr>
          <p:cNvSpPr txBox="1"/>
          <p:nvPr/>
        </p:nvSpPr>
        <p:spPr>
          <a:xfrm>
            <a:off x="9146759" y="4036197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明年工作计划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387FB434-5B10-4FB1-A527-B77E68DA8386}"/>
              </a:ext>
            </a:extLst>
          </p:cNvPr>
          <p:cNvSpPr>
            <a:spLocks/>
          </p:cNvSpPr>
          <p:nvPr/>
        </p:nvSpPr>
        <p:spPr bwMode="auto">
          <a:xfrm>
            <a:off x="8899889" y="4482497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9" name="Freeform 11">
            <a:extLst>
              <a:ext uri="{FF2B5EF4-FFF2-40B4-BE49-F238E27FC236}">
                <a16:creationId xmlns="" xmlns:a16="http://schemas.microsoft.com/office/drawing/2014/main" id="{9F492CFC-87C1-4674-81D5-479C48142DDB}"/>
              </a:ext>
            </a:extLst>
          </p:cNvPr>
          <p:cNvSpPr>
            <a:spLocks noEditPoints="1"/>
          </p:cNvSpPr>
          <p:nvPr/>
        </p:nvSpPr>
        <p:spPr bwMode="auto">
          <a:xfrm>
            <a:off x="4274227" y="2922211"/>
            <a:ext cx="416060" cy="409233"/>
          </a:xfrm>
          <a:custGeom>
            <a:avLst/>
            <a:gdLst>
              <a:gd name="T0" fmla="*/ 141 w 152"/>
              <a:gd name="T1" fmla="*/ 152 h 152"/>
              <a:gd name="T2" fmla="*/ 132 w 152"/>
              <a:gd name="T3" fmla="*/ 148 h 152"/>
              <a:gd name="T4" fmla="*/ 101 w 152"/>
              <a:gd name="T5" fmla="*/ 117 h 152"/>
              <a:gd name="T6" fmla="*/ 65 w 152"/>
              <a:gd name="T7" fmla="*/ 128 h 152"/>
              <a:gd name="T8" fmla="*/ 0 w 152"/>
              <a:gd name="T9" fmla="*/ 64 h 152"/>
              <a:gd name="T10" fmla="*/ 65 w 152"/>
              <a:gd name="T11" fmla="*/ 0 h 152"/>
              <a:gd name="T12" fmla="*/ 129 w 152"/>
              <a:gd name="T13" fmla="*/ 64 h 152"/>
              <a:gd name="T14" fmla="*/ 118 w 152"/>
              <a:gd name="T15" fmla="*/ 100 h 152"/>
              <a:gd name="T16" fmla="*/ 149 w 152"/>
              <a:gd name="T17" fmla="*/ 132 h 152"/>
              <a:gd name="T18" fmla="*/ 152 w 152"/>
              <a:gd name="T19" fmla="*/ 140 h 152"/>
              <a:gd name="T20" fmla="*/ 141 w 152"/>
              <a:gd name="T21" fmla="*/ 152 h 152"/>
              <a:gd name="T22" fmla="*/ 65 w 152"/>
              <a:gd name="T23" fmla="*/ 23 h 152"/>
              <a:gd name="T24" fmla="*/ 24 w 152"/>
              <a:gd name="T25" fmla="*/ 64 h 152"/>
              <a:gd name="T26" fmla="*/ 65 w 152"/>
              <a:gd name="T27" fmla="*/ 105 h 152"/>
              <a:gd name="T28" fmla="*/ 106 w 152"/>
              <a:gd name="T29" fmla="*/ 64 h 152"/>
              <a:gd name="T30" fmla="*/ 65 w 152"/>
              <a:gd name="T31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0" name="Freeform 8">
            <a:extLst>
              <a:ext uri="{FF2B5EF4-FFF2-40B4-BE49-F238E27FC236}">
                <a16:creationId xmlns="" xmlns:a16="http://schemas.microsoft.com/office/drawing/2014/main" id="{9632AFC2-961D-4903-89EF-E9517EB78934}"/>
              </a:ext>
            </a:extLst>
          </p:cNvPr>
          <p:cNvSpPr>
            <a:spLocks noEditPoints="1"/>
          </p:cNvSpPr>
          <p:nvPr/>
        </p:nvSpPr>
        <p:spPr bwMode="auto">
          <a:xfrm>
            <a:off x="7099406" y="2911836"/>
            <a:ext cx="416706" cy="400109"/>
          </a:xfrm>
          <a:custGeom>
            <a:avLst/>
            <a:gdLst>
              <a:gd name="T0" fmla="*/ 43 w 44"/>
              <a:gd name="T1" fmla="*/ 22 h 43"/>
              <a:gd name="T2" fmla="*/ 43 w 44"/>
              <a:gd name="T3" fmla="*/ 22 h 43"/>
              <a:gd name="T4" fmla="*/ 38 w 44"/>
              <a:gd name="T5" fmla="*/ 19 h 43"/>
              <a:gd name="T6" fmla="*/ 31 w 44"/>
              <a:gd name="T7" fmla="*/ 23 h 43"/>
              <a:gd name="T8" fmla="*/ 30 w 44"/>
              <a:gd name="T9" fmla="*/ 24 h 43"/>
              <a:gd name="T10" fmla="*/ 30 w 44"/>
              <a:gd name="T11" fmla="*/ 25 h 43"/>
              <a:gd name="T12" fmla="*/ 29 w 44"/>
              <a:gd name="T13" fmla="*/ 24 h 43"/>
              <a:gd name="T14" fmla="*/ 28 w 44"/>
              <a:gd name="T15" fmla="*/ 23 h 43"/>
              <a:gd name="T16" fmla="*/ 22 w 44"/>
              <a:gd name="T17" fmla="*/ 19 h 43"/>
              <a:gd name="T18" fmla="*/ 16 w 44"/>
              <a:gd name="T19" fmla="*/ 23 h 43"/>
              <a:gd name="T20" fmla="*/ 15 w 44"/>
              <a:gd name="T21" fmla="*/ 24 h 43"/>
              <a:gd name="T22" fmla="*/ 14 w 44"/>
              <a:gd name="T23" fmla="*/ 25 h 43"/>
              <a:gd name="T24" fmla="*/ 13 w 44"/>
              <a:gd name="T25" fmla="*/ 24 h 43"/>
              <a:gd name="T26" fmla="*/ 13 w 44"/>
              <a:gd name="T27" fmla="*/ 23 h 43"/>
              <a:gd name="T28" fmla="*/ 6 w 44"/>
              <a:gd name="T29" fmla="*/ 19 h 43"/>
              <a:gd name="T30" fmla="*/ 1 w 44"/>
              <a:gd name="T31" fmla="*/ 22 h 43"/>
              <a:gd name="T32" fmla="*/ 1 w 44"/>
              <a:gd name="T33" fmla="*/ 22 h 43"/>
              <a:gd name="T34" fmla="*/ 0 w 44"/>
              <a:gd name="T35" fmla="*/ 21 h 43"/>
              <a:gd name="T36" fmla="*/ 0 w 44"/>
              <a:gd name="T37" fmla="*/ 21 h 43"/>
              <a:gd name="T38" fmla="*/ 22 w 44"/>
              <a:gd name="T39" fmla="*/ 5 h 43"/>
              <a:gd name="T40" fmla="*/ 44 w 44"/>
              <a:gd name="T41" fmla="*/ 21 h 43"/>
              <a:gd name="T42" fmla="*/ 44 w 44"/>
              <a:gd name="T43" fmla="*/ 21 h 43"/>
              <a:gd name="T44" fmla="*/ 43 w 44"/>
              <a:gd name="T45" fmla="*/ 22 h 43"/>
              <a:gd name="T46" fmla="*/ 24 w 44"/>
              <a:gd name="T47" fmla="*/ 36 h 43"/>
              <a:gd name="T48" fmla="*/ 17 w 44"/>
              <a:gd name="T49" fmla="*/ 43 h 43"/>
              <a:gd name="T50" fmla="*/ 10 w 44"/>
              <a:gd name="T51" fmla="*/ 36 h 43"/>
              <a:gd name="T52" fmla="*/ 12 w 44"/>
              <a:gd name="T53" fmla="*/ 34 h 43"/>
              <a:gd name="T54" fmla="*/ 13 w 44"/>
              <a:gd name="T55" fmla="*/ 36 h 43"/>
              <a:gd name="T56" fmla="*/ 17 w 44"/>
              <a:gd name="T57" fmla="*/ 39 h 43"/>
              <a:gd name="T58" fmla="*/ 20 w 44"/>
              <a:gd name="T59" fmla="*/ 36 h 43"/>
              <a:gd name="T60" fmla="*/ 20 w 44"/>
              <a:gd name="T61" fmla="*/ 20 h 43"/>
              <a:gd name="T62" fmla="*/ 22 w 44"/>
              <a:gd name="T63" fmla="*/ 20 h 43"/>
              <a:gd name="T64" fmla="*/ 24 w 44"/>
              <a:gd name="T65" fmla="*/ 20 h 43"/>
              <a:gd name="T66" fmla="*/ 24 w 44"/>
              <a:gd name="T67" fmla="*/ 36 h 43"/>
              <a:gd name="T68" fmla="*/ 24 w 44"/>
              <a:gd name="T69" fmla="*/ 4 h 43"/>
              <a:gd name="T70" fmla="*/ 22 w 44"/>
              <a:gd name="T71" fmla="*/ 4 h 43"/>
              <a:gd name="T72" fmla="*/ 20 w 44"/>
              <a:gd name="T73" fmla="*/ 4 h 43"/>
              <a:gd name="T74" fmla="*/ 20 w 44"/>
              <a:gd name="T75" fmla="*/ 2 h 43"/>
              <a:gd name="T76" fmla="*/ 22 w 44"/>
              <a:gd name="T77" fmla="*/ 0 h 43"/>
              <a:gd name="T78" fmla="*/ 24 w 44"/>
              <a:gd name="T79" fmla="*/ 2 h 43"/>
              <a:gd name="T80" fmla="*/ 24 w 44"/>
              <a:gd name="T81" fmla="*/ 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" h="43">
                <a:moveTo>
                  <a:pt x="43" y="22"/>
                </a:moveTo>
                <a:cubicBezTo>
                  <a:pt x="43" y="22"/>
                  <a:pt x="43" y="22"/>
                  <a:pt x="43" y="22"/>
                </a:cubicBezTo>
                <a:cubicBezTo>
                  <a:pt x="41" y="20"/>
                  <a:pt x="40" y="19"/>
                  <a:pt x="38" y="19"/>
                </a:cubicBezTo>
                <a:cubicBezTo>
                  <a:pt x="35" y="19"/>
                  <a:pt x="33" y="21"/>
                  <a:pt x="31" y="23"/>
                </a:cubicBezTo>
                <a:cubicBezTo>
                  <a:pt x="31" y="23"/>
                  <a:pt x="31" y="24"/>
                  <a:pt x="30" y="24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5"/>
                  <a:pt x="29" y="24"/>
                </a:cubicBezTo>
                <a:cubicBezTo>
                  <a:pt x="29" y="24"/>
                  <a:pt x="28" y="23"/>
                  <a:pt x="28" y="23"/>
                </a:cubicBezTo>
                <a:cubicBezTo>
                  <a:pt x="27" y="21"/>
                  <a:pt x="24" y="19"/>
                  <a:pt x="22" y="19"/>
                </a:cubicBezTo>
                <a:cubicBezTo>
                  <a:pt x="19" y="19"/>
                  <a:pt x="17" y="21"/>
                  <a:pt x="16" y="23"/>
                </a:cubicBezTo>
                <a:cubicBezTo>
                  <a:pt x="15" y="23"/>
                  <a:pt x="15" y="24"/>
                  <a:pt x="15" y="24"/>
                </a:cubicBezTo>
                <a:cubicBezTo>
                  <a:pt x="15" y="25"/>
                  <a:pt x="15" y="25"/>
                  <a:pt x="14" y="25"/>
                </a:cubicBezTo>
                <a:cubicBezTo>
                  <a:pt x="14" y="25"/>
                  <a:pt x="14" y="25"/>
                  <a:pt x="13" y="24"/>
                </a:cubicBezTo>
                <a:cubicBezTo>
                  <a:pt x="13" y="24"/>
                  <a:pt x="13" y="23"/>
                  <a:pt x="13" y="23"/>
                </a:cubicBezTo>
                <a:cubicBezTo>
                  <a:pt x="11" y="21"/>
                  <a:pt x="9" y="19"/>
                  <a:pt x="6" y="19"/>
                </a:cubicBezTo>
                <a:cubicBezTo>
                  <a:pt x="4" y="19"/>
                  <a:pt x="3" y="20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2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11"/>
                  <a:pt x="12" y="5"/>
                  <a:pt x="22" y="5"/>
                </a:cubicBezTo>
                <a:cubicBezTo>
                  <a:pt x="32" y="5"/>
                  <a:pt x="42" y="1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2"/>
                  <a:pt x="43" y="22"/>
                </a:cubicBezTo>
                <a:close/>
                <a:moveTo>
                  <a:pt x="24" y="36"/>
                </a:moveTo>
                <a:cubicBezTo>
                  <a:pt x="24" y="40"/>
                  <a:pt x="21" y="43"/>
                  <a:pt x="17" y="43"/>
                </a:cubicBezTo>
                <a:cubicBezTo>
                  <a:pt x="13" y="43"/>
                  <a:pt x="10" y="40"/>
                  <a:pt x="10" y="36"/>
                </a:cubicBezTo>
                <a:cubicBezTo>
                  <a:pt x="10" y="35"/>
                  <a:pt x="11" y="34"/>
                  <a:pt x="12" y="34"/>
                </a:cubicBezTo>
                <a:cubicBezTo>
                  <a:pt x="13" y="34"/>
                  <a:pt x="13" y="35"/>
                  <a:pt x="13" y="36"/>
                </a:cubicBezTo>
                <a:cubicBezTo>
                  <a:pt x="13" y="38"/>
                  <a:pt x="15" y="39"/>
                  <a:pt x="17" y="39"/>
                </a:cubicBezTo>
                <a:cubicBezTo>
                  <a:pt x="19" y="39"/>
                  <a:pt x="20" y="38"/>
                  <a:pt x="20" y="36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0"/>
                  <a:pt x="21" y="20"/>
                  <a:pt x="22" y="20"/>
                </a:cubicBezTo>
                <a:cubicBezTo>
                  <a:pt x="23" y="20"/>
                  <a:pt x="23" y="20"/>
                  <a:pt x="24" y="20"/>
                </a:cubicBezTo>
                <a:lnTo>
                  <a:pt x="24" y="36"/>
                </a:lnTo>
                <a:close/>
                <a:moveTo>
                  <a:pt x="24" y="4"/>
                </a:moveTo>
                <a:cubicBezTo>
                  <a:pt x="23" y="4"/>
                  <a:pt x="23" y="4"/>
                  <a:pt x="22" y="4"/>
                </a:cubicBezTo>
                <a:cubicBezTo>
                  <a:pt x="21" y="4"/>
                  <a:pt x="21" y="4"/>
                  <a:pt x="20" y="4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lnTo>
                  <a:pt x="24" y="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1" name="Freeform 6">
            <a:extLst>
              <a:ext uri="{FF2B5EF4-FFF2-40B4-BE49-F238E27FC236}">
                <a16:creationId xmlns="" xmlns:a16="http://schemas.microsoft.com/office/drawing/2014/main" id="{96C594AD-6152-4167-870F-4DC3FD87050F}"/>
              </a:ext>
            </a:extLst>
          </p:cNvPr>
          <p:cNvSpPr>
            <a:spLocks noEditPoints="1"/>
          </p:cNvSpPr>
          <p:nvPr/>
        </p:nvSpPr>
        <p:spPr bwMode="auto">
          <a:xfrm>
            <a:off x="9725456" y="2894187"/>
            <a:ext cx="523444" cy="515682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81FAC6D-44A3-47E8-B435-6D6C56A526CC}"/>
              </a:ext>
            </a:extLst>
          </p:cNvPr>
          <p:cNvSpPr txBox="1"/>
          <p:nvPr/>
        </p:nvSpPr>
        <p:spPr>
          <a:xfrm>
            <a:off x="1186471" y="3528238"/>
            <a:ext cx="886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ONE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09589BC-60AA-47FD-B287-6B06C4838013}"/>
              </a:ext>
            </a:extLst>
          </p:cNvPr>
          <p:cNvSpPr txBox="1"/>
          <p:nvPr/>
        </p:nvSpPr>
        <p:spPr>
          <a:xfrm>
            <a:off x="4081356" y="3532454"/>
            <a:ext cx="886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TWO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2FAA8EDB-9147-448E-997B-C8DCA3224B33}"/>
              </a:ext>
            </a:extLst>
          </p:cNvPr>
          <p:cNvSpPr txBox="1"/>
          <p:nvPr/>
        </p:nvSpPr>
        <p:spPr>
          <a:xfrm>
            <a:off x="6754892" y="3528237"/>
            <a:ext cx="1047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THREE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8F1A6F07-6F1A-473D-80BA-0CBA8AB6C79E}"/>
              </a:ext>
            </a:extLst>
          </p:cNvPr>
          <p:cNvSpPr txBox="1"/>
          <p:nvPr/>
        </p:nvSpPr>
        <p:spPr>
          <a:xfrm>
            <a:off x="9469933" y="3577164"/>
            <a:ext cx="1047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FOUR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/>
      <p:bldP spid="35" grpId="0"/>
      <p:bldP spid="38" grpId="0"/>
      <p:bldP spid="41" grpId="0" animBg="1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文框 2">
            <a:extLst>
              <a:ext uri="{FF2B5EF4-FFF2-40B4-BE49-F238E27FC236}">
                <a16:creationId xmlns="" xmlns:a16="http://schemas.microsoft.com/office/drawing/2014/main" id="{7FAC9CC9-7D5D-400A-884D-8ADBA3ADB04D}"/>
              </a:ext>
            </a:extLst>
          </p:cNvPr>
          <p:cNvSpPr/>
          <p:nvPr/>
        </p:nvSpPr>
        <p:spPr>
          <a:xfrm>
            <a:off x="1683969" y="1230425"/>
            <a:ext cx="3935392" cy="4161099"/>
          </a:xfrm>
          <a:prstGeom prst="frame">
            <a:avLst>
              <a:gd name="adj1" fmla="val 763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B4D4DBD-B785-4C78-A885-61CFB0BBC78C}"/>
              </a:ext>
            </a:extLst>
          </p:cNvPr>
          <p:cNvSpPr/>
          <p:nvPr/>
        </p:nvSpPr>
        <p:spPr>
          <a:xfrm>
            <a:off x="1422357" y="1617350"/>
            <a:ext cx="3834881" cy="430141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Group 2">
            <a:extLst>
              <a:ext uri="{FF2B5EF4-FFF2-40B4-BE49-F238E27FC236}">
                <a16:creationId xmlns="" xmlns:a16="http://schemas.microsoft.com/office/drawing/2014/main" id="{A6DF4C81-588D-44D0-BFA7-9AC5183C607C}"/>
              </a:ext>
            </a:extLst>
          </p:cNvPr>
          <p:cNvGrpSpPr/>
          <p:nvPr/>
        </p:nvGrpSpPr>
        <p:grpSpPr>
          <a:xfrm>
            <a:off x="6497100" y="1458124"/>
            <a:ext cx="731607" cy="722536"/>
            <a:chOff x="5537964" y="2206768"/>
            <a:chExt cx="541985" cy="541985"/>
          </a:xfrm>
        </p:grpSpPr>
        <p:sp>
          <p:nvSpPr>
            <p:cNvPr id="5" name="Oval 60">
              <a:extLst>
                <a:ext uri="{FF2B5EF4-FFF2-40B4-BE49-F238E27FC236}">
                  <a16:creationId xmlns="" xmlns:a16="http://schemas.microsoft.com/office/drawing/2014/main" id="{126B0714-B619-4F97-B78B-04C99CB271F2}"/>
                </a:ext>
              </a:extLst>
            </p:cNvPr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13906711-5259-4476-A641-EFD1D062DE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2D5C3E27-450C-42D8-824F-9B7C84E2BC7A}"/>
              </a:ext>
            </a:extLst>
          </p:cNvPr>
          <p:cNvGrpSpPr/>
          <p:nvPr/>
        </p:nvGrpSpPr>
        <p:grpSpPr>
          <a:xfrm>
            <a:off x="6497100" y="3063556"/>
            <a:ext cx="731607" cy="722536"/>
            <a:chOff x="5537964" y="3553346"/>
            <a:chExt cx="541985" cy="541985"/>
          </a:xfrm>
          <a:solidFill>
            <a:schemeClr val="tx1"/>
          </a:solidFill>
        </p:grpSpPr>
        <p:sp>
          <p:nvSpPr>
            <p:cNvPr id="8" name="Oval 51">
              <a:extLst>
                <a:ext uri="{FF2B5EF4-FFF2-40B4-BE49-F238E27FC236}">
                  <a16:creationId xmlns="" xmlns:a16="http://schemas.microsoft.com/office/drawing/2014/main" id="{E554C495-D2D2-40DE-8C62-B779BF9BD902}"/>
                </a:ext>
              </a:extLst>
            </p:cNvPr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36E24129-E771-4377-8894-FD2BFF71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03B43BB-EF1B-489B-A068-83C865171D9C}"/>
              </a:ext>
            </a:extLst>
          </p:cNvPr>
          <p:cNvSpPr txBox="1"/>
          <p:nvPr/>
        </p:nvSpPr>
        <p:spPr>
          <a:xfrm>
            <a:off x="7410174" y="136201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="" xmlns:a16="http://schemas.microsoft.com/office/drawing/2014/main" id="{6D9FF111-EE65-458F-9F86-FB47FFD3FE68}"/>
              </a:ext>
            </a:extLst>
          </p:cNvPr>
          <p:cNvSpPr>
            <a:spLocks/>
          </p:cNvSpPr>
          <p:nvPr/>
        </p:nvSpPr>
        <p:spPr bwMode="auto">
          <a:xfrm>
            <a:off x="7532736" y="167088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DDC846D-4969-4644-9372-3436FD618404}"/>
              </a:ext>
            </a:extLst>
          </p:cNvPr>
          <p:cNvSpPr txBox="1"/>
          <p:nvPr/>
        </p:nvSpPr>
        <p:spPr>
          <a:xfrm>
            <a:off x="7410175" y="2917616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7D643EBE-47E8-4A05-B9A1-47D41FABED5D}"/>
              </a:ext>
            </a:extLst>
          </p:cNvPr>
          <p:cNvSpPr>
            <a:spLocks/>
          </p:cNvSpPr>
          <p:nvPr/>
        </p:nvSpPr>
        <p:spPr bwMode="auto">
          <a:xfrm>
            <a:off x="7532737" y="3226487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4" name="Group 1">
            <a:extLst>
              <a:ext uri="{FF2B5EF4-FFF2-40B4-BE49-F238E27FC236}">
                <a16:creationId xmlns="" xmlns:a16="http://schemas.microsoft.com/office/drawing/2014/main" id="{9BF3F694-F0A4-43B5-8EAF-8714902C5FEC}"/>
              </a:ext>
            </a:extLst>
          </p:cNvPr>
          <p:cNvGrpSpPr/>
          <p:nvPr/>
        </p:nvGrpSpPr>
        <p:grpSpPr>
          <a:xfrm>
            <a:off x="6497099" y="4668988"/>
            <a:ext cx="731607" cy="722536"/>
            <a:chOff x="3121372" y="2210990"/>
            <a:chExt cx="541985" cy="541985"/>
          </a:xfrm>
        </p:grpSpPr>
        <p:sp>
          <p:nvSpPr>
            <p:cNvPr id="15" name="Oval 45">
              <a:extLst>
                <a:ext uri="{FF2B5EF4-FFF2-40B4-BE49-F238E27FC236}">
                  <a16:creationId xmlns="" xmlns:a16="http://schemas.microsoft.com/office/drawing/2014/main" id="{D192B782-5ED1-4ACA-B879-E1D14C8C7D15}"/>
                </a:ext>
              </a:extLst>
            </p:cNvPr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="" xmlns:a16="http://schemas.microsoft.com/office/drawing/2014/main" id="{1498688B-DA7B-44DB-B484-531B97316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B1BF5A1-27F2-43C3-9A72-84AF71C0AE4C}"/>
              </a:ext>
            </a:extLst>
          </p:cNvPr>
          <p:cNvSpPr txBox="1"/>
          <p:nvPr/>
        </p:nvSpPr>
        <p:spPr>
          <a:xfrm>
            <a:off x="7410174" y="45865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8" name="Rectangle 7">
            <a:extLst>
              <a:ext uri="{FF2B5EF4-FFF2-40B4-BE49-F238E27FC236}">
                <a16:creationId xmlns="" xmlns:a16="http://schemas.microsoft.com/office/drawing/2014/main" id="{187302D5-2857-4422-ACCE-4B6CCACE6ECF}"/>
              </a:ext>
            </a:extLst>
          </p:cNvPr>
          <p:cNvSpPr>
            <a:spLocks/>
          </p:cNvSpPr>
          <p:nvPr/>
        </p:nvSpPr>
        <p:spPr bwMode="auto">
          <a:xfrm>
            <a:off x="7532736" y="4895378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" name="Rectangle 45">
            <a:extLst>
              <a:ext uri="{FF2B5EF4-FFF2-40B4-BE49-F238E27FC236}">
                <a16:creationId xmlns="" xmlns:a16="http://schemas.microsoft.com/office/drawing/2014/main" id="{737154A8-B142-4C01-81A4-720EB4FC896F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E87139F-FACD-45D6-9C75-95290B5E58A5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56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8">
            <a:extLst>
              <a:ext uri="{FF2B5EF4-FFF2-40B4-BE49-F238E27FC236}">
                <a16:creationId xmlns="" xmlns:a16="http://schemas.microsoft.com/office/drawing/2014/main" id="{0EBDC364-20DB-4BA6-82D8-E073E529F8D0}"/>
              </a:ext>
            </a:extLst>
          </p:cNvPr>
          <p:cNvSpPr/>
          <p:nvPr/>
        </p:nvSpPr>
        <p:spPr>
          <a:xfrm>
            <a:off x="4731785" y="2035281"/>
            <a:ext cx="2536723" cy="4041058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 39">
            <a:extLst>
              <a:ext uri="{FF2B5EF4-FFF2-40B4-BE49-F238E27FC236}">
                <a16:creationId xmlns="" xmlns:a16="http://schemas.microsoft.com/office/drawing/2014/main" id="{EEFDF385-FE48-424D-A00F-272F24C4335F}"/>
              </a:ext>
            </a:extLst>
          </p:cNvPr>
          <p:cNvSpPr/>
          <p:nvPr/>
        </p:nvSpPr>
        <p:spPr>
          <a:xfrm>
            <a:off x="5321720" y="1681967"/>
            <a:ext cx="1356852" cy="716154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409C23BD-FDEC-4ADB-A82D-CAEEDEA62D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5555" t="27613" r="36774" b="25299"/>
          <a:stretch/>
        </p:blipFill>
        <p:spPr>
          <a:xfrm rot="18808215" flipV="1">
            <a:off x="6553018" y="-975306"/>
            <a:ext cx="251106" cy="5712628"/>
          </a:xfrm>
          <a:prstGeom prst="rect">
            <a:avLst/>
          </a:prstGeom>
        </p:spPr>
      </p:pic>
      <p:sp>
        <p:nvSpPr>
          <p:cNvPr id="35" name="任意多边形 35">
            <a:extLst>
              <a:ext uri="{FF2B5EF4-FFF2-40B4-BE49-F238E27FC236}">
                <a16:creationId xmlns="" xmlns:a16="http://schemas.microsoft.com/office/drawing/2014/main" id="{25198206-5174-4939-894B-022ABD51D003}"/>
              </a:ext>
            </a:extLst>
          </p:cNvPr>
          <p:cNvSpPr/>
          <p:nvPr/>
        </p:nvSpPr>
        <p:spPr>
          <a:xfrm>
            <a:off x="7919665" y="2035281"/>
            <a:ext cx="2536723" cy="4041058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6" name="任意多边形 36">
            <a:extLst>
              <a:ext uri="{FF2B5EF4-FFF2-40B4-BE49-F238E27FC236}">
                <a16:creationId xmlns="" xmlns:a16="http://schemas.microsoft.com/office/drawing/2014/main" id="{DE7B37EE-D2AC-4F05-ACB8-D46260941E32}"/>
              </a:ext>
            </a:extLst>
          </p:cNvPr>
          <p:cNvSpPr/>
          <p:nvPr/>
        </p:nvSpPr>
        <p:spPr>
          <a:xfrm>
            <a:off x="8509600" y="1681967"/>
            <a:ext cx="1356852" cy="716154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3590BBAB-434C-404A-A363-C74BC3CED3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5555" t="27613" r="36774" b="25299"/>
          <a:stretch/>
        </p:blipFill>
        <p:spPr>
          <a:xfrm rot="18808215" flipV="1">
            <a:off x="9740898" y="-990546"/>
            <a:ext cx="251106" cy="5712628"/>
          </a:xfrm>
          <a:prstGeom prst="rect">
            <a:avLst/>
          </a:prstGeom>
        </p:spPr>
      </p:pic>
      <p:sp>
        <p:nvSpPr>
          <p:cNvPr id="44" name="任意多边形 32">
            <a:extLst>
              <a:ext uri="{FF2B5EF4-FFF2-40B4-BE49-F238E27FC236}">
                <a16:creationId xmlns="" xmlns:a16="http://schemas.microsoft.com/office/drawing/2014/main" id="{F9E0CC7B-3968-4928-AD7F-5B208DE98479}"/>
              </a:ext>
            </a:extLst>
          </p:cNvPr>
          <p:cNvSpPr/>
          <p:nvPr/>
        </p:nvSpPr>
        <p:spPr>
          <a:xfrm>
            <a:off x="1489369" y="2035281"/>
            <a:ext cx="2536723" cy="4041058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30">
            <a:extLst>
              <a:ext uri="{FF2B5EF4-FFF2-40B4-BE49-F238E27FC236}">
                <a16:creationId xmlns="" xmlns:a16="http://schemas.microsoft.com/office/drawing/2014/main" id="{56CD71E0-61BA-4D3A-813F-16287773965D}"/>
              </a:ext>
            </a:extLst>
          </p:cNvPr>
          <p:cNvSpPr/>
          <p:nvPr/>
        </p:nvSpPr>
        <p:spPr>
          <a:xfrm>
            <a:off x="2079304" y="1681967"/>
            <a:ext cx="1356852" cy="716154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A964A812-FA5A-493B-8F48-BDA9AB1AB1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5555" t="27613" r="36774" b="25299"/>
          <a:stretch/>
        </p:blipFill>
        <p:spPr>
          <a:xfrm rot="18808215" flipV="1">
            <a:off x="3310602" y="-990546"/>
            <a:ext cx="251106" cy="5712628"/>
          </a:xfrm>
          <a:prstGeom prst="rect">
            <a:avLst/>
          </a:prstGeom>
        </p:spPr>
      </p:pic>
      <p:sp>
        <p:nvSpPr>
          <p:cNvPr id="60" name="KSO_Shape">
            <a:extLst>
              <a:ext uri="{FF2B5EF4-FFF2-40B4-BE49-F238E27FC236}">
                <a16:creationId xmlns="" xmlns:a16="http://schemas.microsoft.com/office/drawing/2014/main" id="{A2B7FBEC-2B7B-4DF6-9250-EDC5220A5C6B}"/>
              </a:ext>
            </a:extLst>
          </p:cNvPr>
          <p:cNvSpPr>
            <a:spLocks/>
          </p:cNvSpPr>
          <p:nvPr/>
        </p:nvSpPr>
        <p:spPr bwMode="auto">
          <a:xfrm>
            <a:off x="2394972" y="2855354"/>
            <a:ext cx="666521" cy="477673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KSO_Shape">
            <a:extLst>
              <a:ext uri="{FF2B5EF4-FFF2-40B4-BE49-F238E27FC236}">
                <a16:creationId xmlns="" xmlns:a16="http://schemas.microsoft.com/office/drawing/2014/main" id="{AAC638CC-2DA8-41C6-924D-E8500BE8F12E}"/>
              </a:ext>
            </a:extLst>
          </p:cNvPr>
          <p:cNvSpPr>
            <a:spLocks/>
          </p:cNvSpPr>
          <p:nvPr/>
        </p:nvSpPr>
        <p:spPr bwMode="auto">
          <a:xfrm>
            <a:off x="5628203" y="2765118"/>
            <a:ext cx="835326" cy="596345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KSO_Shape">
            <a:extLst>
              <a:ext uri="{FF2B5EF4-FFF2-40B4-BE49-F238E27FC236}">
                <a16:creationId xmlns="" xmlns:a16="http://schemas.microsoft.com/office/drawing/2014/main" id="{DFDB25CD-427A-412A-B034-5A1016BC50D6}"/>
              </a:ext>
            </a:extLst>
          </p:cNvPr>
          <p:cNvSpPr>
            <a:spLocks/>
          </p:cNvSpPr>
          <p:nvPr/>
        </p:nvSpPr>
        <p:spPr bwMode="auto">
          <a:xfrm>
            <a:off x="8871339" y="2883110"/>
            <a:ext cx="709249" cy="417350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540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10293D2D-807F-4EC9-A19F-51673C913E2B}"/>
              </a:ext>
            </a:extLst>
          </p:cNvPr>
          <p:cNvSpPr txBox="1"/>
          <p:nvPr/>
        </p:nvSpPr>
        <p:spPr>
          <a:xfrm>
            <a:off x="2417426" y="171211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01</a:t>
            </a:r>
            <a:endParaRPr lang="zh-CN" altLang="en-US" sz="3600" dirty="0"/>
          </a:p>
        </p:txBody>
      </p:sp>
      <p:sp>
        <p:nvSpPr>
          <p:cNvPr id="64" name="文本框 63">
            <a:extLst>
              <a:ext uri="{FF2B5EF4-FFF2-40B4-BE49-F238E27FC236}">
                <a16:creationId xmlns="" xmlns:a16="http://schemas.microsoft.com/office/drawing/2014/main" id="{DF182CB4-8B21-4A3E-87A7-339886E3AF3B}"/>
              </a:ext>
            </a:extLst>
          </p:cNvPr>
          <p:cNvSpPr txBox="1"/>
          <p:nvPr/>
        </p:nvSpPr>
        <p:spPr>
          <a:xfrm>
            <a:off x="5661791" y="171211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02</a:t>
            </a:r>
            <a:endParaRPr lang="zh-CN" altLang="en-US" sz="3600" dirty="0"/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BE37957F-2978-4F26-A94E-724BED21B3EC}"/>
              </a:ext>
            </a:extLst>
          </p:cNvPr>
          <p:cNvSpPr txBox="1"/>
          <p:nvPr/>
        </p:nvSpPr>
        <p:spPr>
          <a:xfrm>
            <a:off x="8876423" y="171211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03</a:t>
            </a:r>
            <a:endParaRPr lang="zh-CN" altLang="en-US" sz="3600" dirty="0"/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F7F3CF9A-BAF5-47F5-B1E7-E97177EAA677}"/>
              </a:ext>
            </a:extLst>
          </p:cNvPr>
          <p:cNvSpPr txBox="1"/>
          <p:nvPr/>
        </p:nvSpPr>
        <p:spPr>
          <a:xfrm>
            <a:off x="2125987" y="3686341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68" name="Rectangle 7">
            <a:extLst>
              <a:ext uri="{FF2B5EF4-FFF2-40B4-BE49-F238E27FC236}">
                <a16:creationId xmlns="" xmlns:a16="http://schemas.microsoft.com/office/drawing/2014/main" id="{6A08AFCE-FC5E-41E8-B21E-D7A51D1310F5}"/>
              </a:ext>
            </a:extLst>
          </p:cNvPr>
          <p:cNvSpPr>
            <a:spLocks/>
          </p:cNvSpPr>
          <p:nvPr/>
        </p:nvSpPr>
        <p:spPr bwMode="auto">
          <a:xfrm>
            <a:off x="1669189" y="4050738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400" spc="106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200" spc="106" dirty="0">
              <a:solidFill>
                <a:schemeClr val="bg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084AE3ED-5533-43B6-9D89-30392120C58B}"/>
              </a:ext>
            </a:extLst>
          </p:cNvPr>
          <p:cNvSpPr txBox="1"/>
          <p:nvPr/>
        </p:nvSpPr>
        <p:spPr>
          <a:xfrm>
            <a:off x="5510502" y="3684591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70" name="Rectangle 7">
            <a:extLst>
              <a:ext uri="{FF2B5EF4-FFF2-40B4-BE49-F238E27FC236}">
                <a16:creationId xmlns="" xmlns:a16="http://schemas.microsoft.com/office/drawing/2014/main" id="{39AEAEB3-2775-4EE5-8353-5D147AC313AE}"/>
              </a:ext>
            </a:extLst>
          </p:cNvPr>
          <p:cNvSpPr>
            <a:spLocks/>
          </p:cNvSpPr>
          <p:nvPr/>
        </p:nvSpPr>
        <p:spPr bwMode="auto">
          <a:xfrm>
            <a:off x="4948817" y="4049032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400" spc="106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200" spc="106" dirty="0">
              <a:solidFill>
                <a:schemeClr val="bg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4129C7C7-0E76-4DA7-8DB3-54D18F482598}"/>
              </a:ext>
            </a:extLst>
          </p:cNvPr>
          <p:cNvSpPr txBox="1"/>
          <p:nvPr/>
        </p:nvSpPr>
        <p:spPr>
          <a:xfrm>
            <a:off x="8619646" y="3684591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86" name="Rectangle 7">
            <a:extLst>
              <a:ext uri="{FF2B5EF4-FFF2-40B4-BE49-F238E27FC236}">
                <a16:creationId xmlns="" xmlns:a16="http://schemas.microsoft.com/office/drawing/2014/main" id="{66BC0855-E180-489D-8249-2887D5D58B09}"/>
              </a:ext>
            </a:extLst>
          </p:cNvPr>
          <p:cNvSpPr>
            <a:spLocks/>
          </p:cNvSpPr>
          <p:nvPr/>
        </p:nvSpPr>
        <p:spPr bwMode="auto">
          <a:xfrm>
            <a:off x="8135495" y="4047431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400" spc="106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200" spc="106" dirty="0">
              <a:solidFill>
                <a:schemeClr val="bg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3" name="Rectangle 45">
            <a:extLst>
              <a:ext uri="{FF2B5EF4-FFF2-40B4-BE49-F238E27FC236}">
                <a16:creationId xmlns="" xmlns:a16="http://schemas.microsoft.com/office/drawing/2014/main" id="{80B72525-AEA0-45D6-AA76-9CF66576838B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ACA5417-0B6C-405A-A514-3221C2196BA8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35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0" grpId="0"/>
      <p:bldP spid="86" grpId="0"/>
      <p:bldP spid="23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B229A2A-F1F4-4BAB-ACBE-8E3E97BA2918}"/>
              </a:ext>
            </a:extLst>
          </p:cNvPr>
          <p:cNvGrpSpPr/>
          <p:nvPr/>
        </p:nvGrpSpPr>
        <p:grpSpPr>
          <a:xfrm>
            <a:off x="3601301" y="1404507"/>
            <a:ext cx="4989398" cy="4048986"/>
            <a:chOff x="3601933" y="1764870"/>
            <a:chExt cx="4989398" cy="4048986"/>
          </a:xfrm>
        </p:grpSpPr>
        <p:sp>
          <p:nvSpPr>
            <p:cNvPr id="3" name="圆角矩形 44">
              <a:extLst>
                <a:ext uri="{FF2B5EF4-FFF2-40B4-BE49-F238E27FC236}">
                  <a16:creationId xmlns="" xmlns:a16="http://schemas.microsoft.com/office/drawing/2014/main" id="{56B1ACF6-8AEC-4A3E-80D4-E9EC506D762F}"/>
                </a:ext>
              </a:extLst>
            </p:cNvPr>
            <p:cNvSpPr/>
            <p:nvPr/>
          </p:nvSpPr>
          <p:spPr>
            <a:xfrm rot="18900000">
              <a:off x="4629680" y="2074821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1B82907F-6C9B-48A1-92D4-68C2940FAF97}"/>
                </a:ext>
              </a:extLst>
            </p:cNvPr>
            <p:cNvSpPr/>
            <p:nvPr/>
          </p:nvSpPr>
          <p:spPr>
            <a:xfrm flipH="1">
              <a:off x="4883546" y="2569037"/>
              <a:ext cx="528842" cy="52910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4538A35E-E5F7-437C-8607-52927B01A6B7}"/>
                </a:ext>
              </a:extLst>
            </p:cNvPr>
            <p:cNvSpPr/>
            <p:nvPr/>
          </p:nvSpPr>
          <p:spPr>
            <a:xfrm rot="18900000">
              <a:off x="4977515" y="2599815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 pitchFamily="34" charset="-122"/>
                  <a:cs typeface="Arial" pitchFamily="34" charset="0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" name="KSO_Shape">
              <a:extLst>
                <a:ext uri="{FF2B5EF4-FFF2-40B4-BE49-F238E27FC236}">
                  <a16:creationId xmlns="" xmlns:a16="http://schemas.microsoft.com/office/drawing/2014/main" id="{02CB04BF-328D-4CD0-A60B-C78BFA16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490" y="1764870"/>
              <a:ext cx="308317" cy="296644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圆角矩形 57">
              <a:extLst>
                <a:ext uri="{FF2B5EF4-FFF2-40B4-BE49-F238E27FC236}">
                  <a16:creationId xmlns="" xmlns:a16="http://schemas.microsoft.com/office/drawing/2014/main" id="{9FA680BE-3FDD-4164-9A76-47378412630F}"/>
                </a:ext>
              </a:extLst>
            </p:cNvPr>
            <p:cNvSpPr/>
            <p:nvPr/>
          </p:nvSpPr>
          <p:spPr>
            <a:xfrm rot="18900000">
              <a:off x="4347181" y="3629458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B2DE2D3-DAB3-477E-9892-C292AD4CE776}"/>
                </a:ext>
              </a:extLst>
            </p:cNvPr>
            <p:cNvGrpSpPr/>
            <p:nvPr/>
          </p:nvGrpSpPr>
          <p:grpSpPr>
            <a:xfrm>
              <a:off x="5483138" y="3234938"/>
              <a:ext cx="528842" cy="529105"/>
              <a:chOff x="798773" y="5020276"/>
              <a:chExt cx="625187" cy="625187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11F672E7-6396-48AF-8033-76E4AF43CFCC}"/>
                  </a:ext>
                </a:extLst>
              </p:cNvPr>
              <p:cNvSpPr/>
              <p:nvPr/>
            </p:nvSpPr>
            <p:spPr>
              <a:xfrm flipH="1">
                <a:off x="798773" y="5020276"/>
                <a:ext cx="625187" cy="6251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286D3BDA-5F7D-4CCF-9FE5-6A652CD3BD13}"/>
                  </a:ext>
                </a:extLst>
              </p:cNvPr>
              <p:cNvSpPr/>
              <p:nvPr/>
            </p:nvSpPr>
            <p:spPr>
              <a:xfrm rot="18900000">
                <a:off x="952840" y="5087273"/>
                <a:ext cx="373805" cy="461416"/>
              </a:xfrm>
              <a:prstGeom prst="rect">
                <a:avLst/>
              </a:prstGeom>
              <a:noFill/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3A6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2</a:t>
                </a:r>
                <a:endPara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9" name="KSO_Shape">
              <a:extLst>
                <a:ext uri="{FF2B5EF4-FFF2-40B4-BE49-F238E27FC236}">
                  <a16:creationId xmlns="" xmlns:a16="http://schemas.microsoft.com/office/drawing/2014/main" id="{648617B9-94DB-48F1-8402-F84E0E53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403" y="4315608"/>
              <a:ext cx="315679" cy="256791"/>
            </a:xfrm>
            <a:custGeom>
              <a:avLst/>
              <a:gdLst>
                <a:gd name="T0" fmla="*/ 651924 w 6442393"/>
                <a:gd name="T1" fmla="*/ 577512 h 5234968"/>
                <a:gd name="T2" fmla="*/ 900199 w 6442393"/>
                <a:gd name="T3" fmla="*/ 1116181 h 5234968"/>
                <a:gd name="T4" fmla="*/ 1148473 w 6442393"/>
                <a:gd name="T5" fmla="*/ 577512 h 5234968"/>
                <a:gd name="T6" fmla="*/ 900199 w 6442393"/>
                <a:gd name="T7" fmla="*/ 618930 h 5234968"/>
                <a:gd name="T8" fmla="*/ 1518895 w 6442393"/>
                <a:gd name="T9" fmla="*/ 516204 h 5234968"/>
                <a:gd name="T10" fmla="*/ 1270621 w 6442393"/>
                <a:gd name="T11" fmla="*/ 556920 h 5234968"/>
                <a:gd name="T12" fmla="*/ 1021879 w 6442393"/>
                <a:gd name="T13" fmla="*/ 1095823 h 5234968"/>
                <a:gd name="T14" fmla="*/ 281502 w 6442393"/>
                <a:gd name="T15" fmla="*/ 516204 h 5234968"/>
                <a:gd name="T16" fmla="*/ 778519 w 6442393"/>
                <a:gd name="T17" fmla="*/ 1095823 h 5234968"/>
                <a:gd name="T18" fmla="*/ 529776 w 6442393"/>
                <a:gd name="T19" fmla="*/ 556920 h 5234968"/>
                <a:gd name="T20" fmla="*/ 900199 w 6442393"/>
                <a:gd name="T21" fmla="*/ 253422 h 5234968"/>
                <a:gd name="T22" fmla="*/ 748098 w 6442393"/>
                <a:gd name="T23" fmla="*/ 481338 h 5234968"/>
                <a:gd name="T24" fmla="*/ 900199 w 6442393"/>
                <a:gd name="T25" fmla="*/ 506142 h 5234968"/>
                <a:gd name="T26" fmla="*/ 1052299 w 6442393"/>
                <a:gd name="T27" fmla="*/ 481338 h 5234968"/>
                <a:gd name="T28" fmla="*/ 1382473 w 6442393"/>
                <a:gd name="T29" fmla="*/ 209196 h 5234968"/>
                <a:gd name="T30" fmla="*/ 1237777 w 6442393"/>
                <a:gd name="T31" fmla="*/ 449966 h 5234968"/>
                <a:gd name="T32" fmla="*/ 1236274 w 6442393"/>
                <a:gd name="T33" fmla="*/ 450216 h 5234968"/>
                <a:gd name="T34" fmla="*/ 1236102 w 6442393"/>
                <a:gd name="T35" fmla="*/ 450216 h 5234968"/>
                <a:gd name="T36" fmla="*/ 1236105 w 6442393"/>
                <a:gd name="T37" fmla="*/ 450245 h 5234968"/>
                <a:gd name="T38" fmla="*/ 1236274 w 6442393"/>
                <a:gd name="T39" fmla="*/ 450216 h 5234968"/>
                <a:gd name="T40" fmla="*/ 1237627 w 6442393"/>
                <a:gd name="T41" fmla="*/ 450216 h 5234968"/>
                <a:gd name="T42" fmla="*/ 1237777 w 6442393"/>
                <a:gd name="T43" fmla="*/ 449966 h 5234968"/>
                <a:gd name="T44" fmla="*/ 1535509 w 6442393"/>
                <a:gd name="T45" fmla="*/ 400374 h 5234968"/>
                <a:gd name="T46" fmla="*/ 418158 w 6442393"/>
                <a:gd name="T47" fmla="*/ 209196 h 5234968"/>
                <a:gd name="T48" fmla="*/ 264888 w 6442393"/>
                <a:gd name="T49" fmla="*/ 400374 h 5234968"/>
                <a:gd name="T50" fmla="*/ 562361 w 6442393"/>
                <a:gd name="T51" fmla="*/ 449923 h 5234968"/>
                <a:gd name="T52" fmla="*/ 562536 w 6442393"/>
                <a:gd name="T53" fmla="*/ 450216 h 5234968"/>
                <a:gd name="T54" fmla="*/ 563962 w 6442393"/>
                <a:gd name="T55" fmla="*/ 450216 h 5234968"/>
                <a:gd name="T56" fmla="*/ 563956 w 6442393"/>
                <a:gd name="T57" fmla="*/ 450189 h 5234968"/>
                <a:gd name="T58" fmla="*/ 562361 w 6442393"/>
                <a:gd name="T59" fmla="*/ 449923 h 5234968"/>
                <a:gd name="T60" fmla="*/ 956592 w 6442393"/>
                <a:gd name="T61" fmla="*/ 168714 h 5234968"/>
                <a:gd name="T62" fmla="*/ 1134199 w 6442393"/>
                <a:gd name="T63" fmla="*/ 435240 h 5234968"/>
                <a:gd name="T64" fmla="*/ 1294021 w 6442393"/>
                <a:gd name="T65" fmla="*/ 168714 h 5234968"/>
                <a:gd name="T66" fmla="*/ 506610 w 6442393"/>
                <a:gd name="T67" fmla="*/ 168714 h 5234968"/>
                <a:gd name="T68" fmla="*/ 666432 w 6442393"/>
                <a:gd name="T69" fmla="*/ 435240 h 5234968"/>
                <a:gd name="T70" fmla="*/ 843805 w 6442393"/>
                <a:gd name="T71" fmla="*/ 168714 h 5234968"/>
                <a:gd name="T72" fmla="*/ 337428 w 6442393"/>
                <a:gd name="T73" fmla="*/ 0 h 5234968"/>
                <a:gd name="T74" fmla="*/ 1463203 w 6442393"/>
                <a:gd name="T75" fmla="*/ 0 h 5234968"/>
                <a:gd name="T76" fmla="*/ 1800397 w 6442393"/>
                <a:gd name="T77" fmla="*/ 450216 h 5234968"/>
                <a:gd name="T78" fmla="*/ 900199 w 6442393"/>
                <a:gd name="T79" fmla="*/ 1462969 h 5234968"/>
                <a:gd name="T80" fmla="*/ 0 w 6442393"/>
                <a:gd name="T81" fmla="*/ 450216 h 52349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42393" h="5234968">
                  <a:moveTo>
                    <a:pt x="2332793" y="2066523"/>
                  </a:moveTo>
                  <a:lnTo>
                    <a:pt x="3221197" y="3994050"/>
                  </a:lnTo>
                  <a:lnTo>
                    <a:pt x="4109600" y="2066523"/>
                  </a:lnTo>
                  <a:lnTo>
                    <a:pt x="3221197" y="2214730"/>
                  </a:lnTo>
                  <a:lnTo>
                    <a:pt x="2332793" y="2066523"/>
                  </a:lnTo>
                  <a:close/>
                  <a:moveTo>
                    <a:pt x="5435089" y="1847143"/>
                  </a:moveTo>
                  <a:lnTo>
                    <a:pt x="4546685" y="1992838"/>
                  </a:lnTo>
                  <a:lnTo>
                    <a:pt x="3656607" y="3921202"/>
                  </a:lnTo>
                  <a:lnTo>
                    <a:pt x="5435089" y="1847143"/>
                  </a:lnTo>
                  <a:close/>
                  <a:moveTo>
                    <a:pt x="1007304" y="1847143"/>
                  </a:moveTo>
                  <a:lnTo>
                    <a:pt x="2785787" y="3921202"/>
                  </a:lnTo>
                  <a:lnTo>
                    <a:pt x="1895708" y="1992838"/>
                  </a:lnTo>
                  <a:lnTo>
                    <a:pt x="1007304" y="1847143"/>
                  </a:lnTo>
                  <a:close/>
                  <a:moveTo>
                    <a:pt x="3221197" y="906825"/>
                  </a:moveTo>
                  <a:lnTo>
                    <a:pt x="2676934" y="1722382"/>
                  </a:lnTo>
                  <a:lnTo>
                    <a:pt x="3221197" y="1811138"/>
                  </a:lnTo>
                  <a:lnTo>
                    <a:pt x="3765459" y="1722382"/>
                  </a:lnTo>
                  <a:lnTo>
                    <a:pt x="3221197" y="906825"/>
                  </a:lnTo>
                  <a:close/>
                  <a:moveTo>
                    <a:pt x="4946927" y="748570"/>
                  </a:moveTo>
                  <a:lnTo>
                    <a:pt x="4429161" y="1610121"/>
                  </a:lnTo>
                  <a:lnTo>
                    <a:pt x="4423781" y="1611017"/>
                  </a:lnTo>
                  <a:lnTo>
                    <a:pt x="4423167" y="1611017"/>
                  </a:lnTo>
                  <a:lnTo>
                    <a:pt x="4423178" y="1611118"/>
                  </a:lnTo>
                  <a:lnTo>
                    <a:pt x="4423781" y="1611017"/>
                  </a:lnTo>
                  <a:lnTo>
                    <a:pt x="4428622" y="1611017"/>
                  </a:lnTo>
                  <a:lnTo>
                    <a:pt x="4429161" y="1610121"/>
                  </a:lnTo>
                  <a:lnTo>
                    <a:pt x="5494539" y="1432667"/>
                  </a:lnTo>
                  <a:lnTo>
                    <a:pt x="4946927" y="748570"/>
                  </a:lnTo>
                  <a:close/>
                  <a:moveTo>
                    <a:pt x="1496303" y="748570"/>
                  </a:moveTo>
                  <a:lnTo>
                    <a:pt x="947854" y="1432667"/>
                  </a:lnTo>
                  <a:lnTo>
                    <a:pt x="2012305" y="1609967"/>
                  </a:lnTo>
                  <a:lnTo>
                    <a:pt x="2012934" y="1611017"/>
                  </a:lnTo>
                  <a:lnTo>
                    <a:pt x="2018036" y="1611017"/>
                  </a:lnTo>
                  <a:lnTo>
                    <a:pt x="2018015" y="1610918"/>
                  </a:lnTo>
                  <a:lnTo>
                    <a:pt x="2012305" y="1609967"/>
                  </a:lnTo>
                  <a:lnTo>
                    <a:pt x="1496303" y="748570"/>
                  </a:lnTo>
                  <a:close/>
                  <a:moveTo>
                    <a:pt x="3422992" y="603713"/>
                  </a:moveTo>
                  <a:lnTo>
                    <a:pt x="4058524" y="1557428"/>
                  </a:lnTo>
                  <a:lnTo>
                    <a:pt x="4630418" y="603713"/>
                  </a:lnTo>
                  <a:lnTo>
                    <a:pt x="3422992" y="603713"/>
                  </a:lnTo>
                  <a:close/>
                  <a:moveTo>
                    <a:pt x="1812813" y="603713"/>
                  </a:moveTo>
                  <a:lnTo>
                    <a:pt x="2384707" y="1557428"/>
                  </a:lnTo>
                  <a:lnTo>
                    <a:pt x="3019401" y="603713"/>
                  </a:lnTo>
                  <a:lnTo>
                    <a:pt x="1812813" y="603713"/>
                  </a:lnTo>
                  <a:close/>
                  <a:moveTo>
                    <a:pt x="1207426" y="0"/>
                  </a:moveTo>
                  <a:lnTo>
                    <a:pt x="5235805" y="0"/>
                  </a:lnTo>
                  <a:lnTo>
                    <a:pt x="6442393" y="1611017"/>
                  </a:lnTo>
                  <a:lnTo>
                    <a:pt x="3221197" y="5234968"/>
                  </a:lnTo>
                  <a:lnTo>
                    <a:pt x="0" y="1611017"/>
                  </a:lnTo>
                  <a:lnTo>
                    <a:pt x="120742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任意多边形 63">
              <a:extLst>
                <a:ext uri="{FF2B5EF4-FFF2-40B4-BE49-F238E27FC236}">
                  <a16:creationId xmlns="" xmlns:a16="http://schemas.microsoft.com/office/drawing/2014/main" id="{387E475A-8276-4805-A4E3-375303EB5FFF}"/>
                </a:ext>
              </a:extLst>
            </p:cNvPr>
            <p:cNvSpPr/>
            <p:nvPr/>
          </p:nvSpPr>
          <p:spPr>
            <a:xfrm rot="2250102">
              <a:off x="3601933" y="3256539"/>
              <a:ext cx="4989398" cy="1082388"/>
            </a:xfrm>
            <a:custGeom>
              <a:avLst/>
              <a:gdLst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529391 w 5390588"/>
                <a:gd name="connsiteY61" fmla="*/ 252293 h 1278942"/>
                <a:gd name="connsiteX62" fmla="*/ 0 w 5390588"/>
                <a:gd name="connsiteY62" fmla="*/ 252293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0 w 5390588"/>
                <a:gd name="connsiteY61" fmla="*/ 252293 h 1278942"/>
                <a:gd name="connsiteX62" fmla="*/ 0 w 5390588"/>
                <a:gd name="connsiteY62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0 w 5390588"/>
                <a:gd name="connsiteY60" fmla="*/ 252293 h 1278942"/>
                <a:gd name="connsiteX61" fmla="*/ 0 w 5390588"/>
                <a:gd name="connsiteY61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666642 w 5390588"/>
                <a:gd name="connsiteY2" fmla="*/ 207797 h 1278942"/>
                <a:gd name="connsiteX3" fmla="*/ 829333 w 5390588"/>
                <a:gd name="connsiteY3" fmla="*/ 372586 h 1278942"/>
                <a:gd name="connsiteX4" fmla="*/ 823477 w 5390588"/>
                <a:gd name="connsiteY4" fmla="*/ 529189 h 1278942"/>
                <a:gd name="connsiteX5" fmla="*/ 1039160 w 5390588"/>
                <a:gd name="connsiteY5" fmla="*/ 892787 h 1278942"/>
                <a:gd name="connsiteX6" fmla="*/ 1590345 w 5390588"/>
                <a:gd name="connsiteY6" fmla="*/ 935139 h 1278942"/>
                <a:gd name="connsiteX7" fmla="*/ 1874201 w 5390588"/>
                <a:gd name="connsiteY7" fmla="*/ 537589 h 1278942"/>
                <a:gd name="connsiteX8" fmla="*/ 1877625 w 5390588"/>
                <a:gd name="connsiteY8" fmla="*/ 489658 h 1278942"/>
                <a:gd name="connsiteX9" fmla="*/ 1876158 w 5390588"/>
                <a:gd name="connsiteY9" fmla="*/ 489476 h 1278942"/>
                <a:gd name="connsiteX10" fmla="*/ 1878497 w 5390588"/>
                <a:gd name="connsiteY10" fmla="*/ 477447 h 1278942"/>
                <a:gd name="connsiteX11" fmla="*/ 1879461 w 5390588"/>
                <a:gd name="connsiteY11" fmla="*/ 463957 h 1278942"/>
                <a:gd name="connsiteX12" fmla="*/ 1881121 w 5390588"/>
                <a:gd name="connsiteY12" fmla="*/ 463960 h 1278942"/>
                <a:gd name="connsiteX13" fmla="*/ 1890813 w 5390588"/>
                <a:gd name="connsiteY13" fmla="*/ 414129 h 1278942"/>
                <a:gd name="connsiteX14" fmla="*/ 2231559 w 5390588"/>
                <a:gd name="connsiteY14" fmla="*/ 36516 h 1278942"/>
                <a:gd name="connsiteX15" fmla="*/ 2798190 w 5390588"/>
                <a:gd name="connsiteY15" fmla="*/ 138559 h 1278942"/>
                <a:gd name="connsiteX16" fmla="*/ 2985795 w 5390588"/>
                <a:gd name="connsiteY16" fmla="*/ 611320 h 1278942"/>
                <a:gd name="connsiteX17" fmla="*/ 2973287 w 5390588"/>
                <a:gd name="connsiteY17" fmla="*/ 686789 h 1278942"/>
                <a:gd name="connsiteX18" fmla="*/ 2971841 w 5390588"/>
                <a:gd name="connsiteY18" fmla="*/ 743454 h 1278942"/>
                <a:gd name="connsiteX19" fmla="*/ 3206765 w 5390588"/>
                <a:gd name="connsiteY19" fmla="*/ 1161349 h 1278942"/>
                <a:gd name="connsiteX20" fmla="*/ 3748785 w 5390588"/>
                <a:gd name="connsiteY20" fmla="*/ 1189539 h 1278942"/>
                <a:gd name="connsiteX21" fmla="*/ 4025791 w 5390588"/>
                <a:gd name="connsiteY21" fmla="*/ 798268 h 1278942"/>
                <a:gd name="connsiteX22" fmla="*/ 4030339 w 5390588"/>
                <a:gd name="connsiteY22" fmla="*/ 740379 h 1278942"/>
                <a:gd name="connsiteX23" fmla="*/ 4025977 w 5390588"/>
                <a:gd name="connsiteY23" fmla="*/ 739554 h 1278942"/>
                <a:gd name="connsiteX24" fmla="*/ 4232166 w 5390588"/>
                <a:gd name="connsiteY24" fmla="*/ 402536 h 1278942"/>
                <a:gd name="connsiteX25" fmla="*/ 4609810 w 5390588"/>
                <a:gd name="connsiteY25" fmla="*/ 286427 h 1278942"/>
                <a:gd name="connsiteX26" fmla="*/ 5115824 w 5390588"/>
                <a:gd name="connsiteY26" fmla="*/ 707333 h 1278942"/>
                <a:gd name="connsiteX27" fmla="*/ 5131067 w 5390588"/>
                <a:gd name="connsiteY27" fmla="*/ 806333 h 1278942"/>
                <a:gd name="connsiteX28" fmla="*/ 5135113 w 5390588"/>
                <a:gd name="connsiteY28" fmla="*/ 806564 h 1278942"/>
                <a:gd name="connsiteX29" fmla="*/ 5126192 w 5390588"/>
                <a:gd name="connsiteY29" fmla="*/ 913040 h 1278942"/>
                <a:gd name="connsiteX30" fmla="*/ 5236410 w 5390588"/>
                <a:gd name="connsiteY30" fmla="*/ 1043417 h 1278942"/>
                <a:gd name="connsiteX31" fmla="*/ 5390588 w 5390588"/>
                <a:gd name="connsiteY31" fmla="*/ 1056335 h 1278942"/>
                <a:gd name="connsiteX32" fmla="*/ 5388416 w 5390588"/>
                <a:gd name="connsiteY32" fmla="*/ 1096439 h 1278942"/>
                <a:gd name="connsiteX33" fmla="*/ 5237261 w 5390588"/>
                <a:gd name="connsiteY33" fmla="*/ 1083708 h 1278942"/>
                <a:gd name="connsiteX34" fmla="*/ 5087837 w 5390588"/>
                <a:gd name="connsiteY34" fmla="*/ 906801 h 1278942"/>
                <a:gd name="connsiteX35" fmla="*/ 5096462 w 5390588"/>
                <a:gd name="connsiteY35" fmla="*/ 804356 h 1278942"/>
                <a:gd name="connsiteX36" fmla="*/ 5098635 w 5390588"/>
                <a:gd name="connsiteY36" fmla="*/ 804481 h 1278942"/>
                <a:gd name="connsiteX37" fmla="*/ 5084876 w 5390588"/>
                <a:gd name="connsiteY37" fmla="*/ 715118 h 1278942"/>
                <a:gd name="connsiteX38" fmla="*/ 4607786 w 5390588"/>
                <a:gd name="connsiteY38" fmla="*/ 318272 h 1278942"/>
                <a:gd name="connsiteX39" fmla="*/ 4084307 w 5390588"/>
                <a:gd name="connsiteY39" fmla="*/ 651549 h 1278942"/>
                <a:gd name="connsiteX40" fmla="*/ 4058397 w 5390588"/>
                <a:gd name="connsiteY40" fmla="*/ 741768 h 1278942"/>
                <a:gd name="connsiteX41" fmla="*/ 4053635 w 5390588"/>
                <a:gd name="connsiteY41" fmla="*/ 802385 h 1278942"/>
                <a:gd name="connsiteX42" fmla="*/ 3761921 w 5390588"/>
                <a:gd name="connsiteY42" fmla="*/ 1214432 h 1278942"/>
                <a:gd name="connsiteX43" fmla="*/ 3191121 w 5390588"/>
                <a:gd name="connsiteY43" fmla="*/ 1184745 h 1278942"/>
                <a:gd name="connsiteX44" fmla="*/ 2945665 w 5390588"/>
                <a:gd name="connsiteY44" fmla="*/ 668562 h 1278942"/>
                <a:gd name="connsiteX45" fmla="*/ 2947591 w 5390588"/>
                <a:gd name="connsiteY45" fmla="*/ 668744 h 1278942"/>
                <a:gd name="connsiteX46" fmla="*/ 2957555 w 5390588"/>
                <a:gd name="connsiteY46" fmla="*/ 608620 h 1278942"/>
                <a:gd name="connsiteX47" fmla="*/ 2779484 w 5390588"/>
                <a:gd name="connsiteY47" fmla="*/ 159884 h 1278942"/>
                <a:gd name="connsiteX48" fmla="*/ 2241650 w 5390588"/>
                <a:gd name="connsiteY48" fmla="*/ 63029 h 1278942"/>
                <a:gd name="connsiteX49" fmla="*/ 1918221 w 5390588"/>
                <a:gd name="connsiteY49" fmla="*/ 421451 h 1278942"/>
                <a:gd name="connsiteX50" fmla="*/ 1906250 w 5390588"/>
                <a:gd name="connsiteY50" fmla="*/ 482996 h 1278942"/>
                <a:gd name="connsiteX51" fmla="*/ 1902067 w 5390588"/>
                <a:gd name="connsiteY51" fmla="*/ 541550 h 1278942"/>
                <a:gd name="connsiteX52" fmla="*/ 1603140 w 5390588"/>
                <a:gd name="connsiteY52" fmla="*/ 960209 h 1278942"/>
                <a:gd name="connsiteX53" fmla="*/ 1022686 w 5390588"/>
                <a:gd name="connsiteY53" fmla="*/ 915607 h 1278942"/>
                <a:gd name="connsiteX54" fmla="*/ 795552 w 5390588"/>
                <a:gd name="connsiteY54" fmla="*/ 532703 h 1278942"/>
                <a:gd name="connsiteX55" fmla="*/ 792356 w 5390588"/>
                <a:gd name="connsiteY55" fmla="*/ 476139 h 1278942"/>
                <a:gd name="connsiteX56" fmla="*/ 789967 w 5390588"/>
                <a:gd name="connsiteY56" fmla="*/ 476188 h 1278942"/>
                <a:gd name="connsiteX57" fmla="*/ 790607 w 5390588"/>
                <a:gd name="connsiteY57" fmla="*/ 369340 h 1278942"/>
                <a:gd name="connsiteX58" fmla="*/ 670615 w 5390588"/>
                <a:gd name="connsiteY58" fmla="*/ 247901 h 1278942"/>
                <a:gd name="connsiteX59" fmla="*/ 0 w 5390588"/>
                <a:gd name="connsiteY59" fmla="*/ 252293 h 1278942"/>
                <a:gd name="connsiteX60" fmla="*/ 0 w 5390588"/>
                <a:gd name="connsiteY60" fmla="*/ 203650 h 1278942"/>
                <a:gd name="connsiteX0" fmla="*/ 0 w 5390588"/>
                <a:gd name="connsiteY0" fmla="*/ 203650 h 1278942"/>
                <a:gd name="connsiteX1" fmla="*/ 666642 w 5390588"/>
                <a:gd name="connsiteY1" fmla="*/ 207797 h 1278942"/>
                <a:gd name="connsiteX2" fmla="*/ 829333 w 5390588"/>
                <a:gd name="connsiteY2" fmla="*/ 372586 h 1278942"/>
                <a:gd name="connsiteX3" fmla="*/ 823477 w 5390588"/>
                <a:gd name="connsiteY3" fmla="*/ 529189 h 1278942"/>
                <a:gd name="connsiteX4" fmla="*/ 1039160 w 5390588"/>
                <a:gd name="connsiteY4" fmla="*/ 892787 h 1278942"/>
                <a:gd name="connsiteX5" fmla="*/ 1590345 w 5390588"/>
                <a:gd name="connsiteY5" fmla="*/ 935139 h 1278942"/>
                <a:gd name="connsiteX6" fmla="*/ 1874201 w 5390588"/>
                <a:gd name="connsiteY6" fmla="*/ 537589 h 1278942"/>
                <a:gd name="connsiteX7" fmla="*/ 1877625 w 5390588"/>
                <a:gd name="connsiteY7" fmla="*/ 489658 h 1278942"/>
                <a:gd name="connsiteX8" fmla="*/ 1876158 w 5390588"/>
                <a:gd name="connsiteY8" fmla="*/ 489476 h 1278942"/>
                <a:gd name="connsiteX9" fmla="*/ 1878497 w 5390588"/>
                <a:gd name="connsiteY9" fmla="*/ 477447 h 1278942"/>
                <a:gd name="connsiteX10" fmla="*/ 1879461 w 5390588"/>
                <a:gd name="connsiteY10" fmla="*/ 463957 h 1278942"/>
                <a:gd name="connsiteX11" fmla="*/ 1881121 w 5390588"/>
                <a:gd name="connsiteY11" fmla="*/ 463960 h 1278942"/>
                <a:gd name="connsiteX12" fmla="*/ 1890813 w 5390588"/>
                <a:gd name="connsiteY12" fmla="*/ 414129 h 1278942"/>
                <a:gd name="connsiteX13" fmla="*/ 2231559 w 5390588"/>
                <a:gd name="connsiteY13" fmla="*/ 36516 h 1278942"/>
                <a:gd name="connsiteX14" fmla="*/ 2798190 w 5390588"/>
                <a:gd name="connsiteY14" fmla="*/ 138559 h 1278942"/>
                <a:gd name="connsiteX15" fmla="*/ 2985795 w 5390588"/>
                <a:gd name="connsiteY15" fmla="*/ 611320 h 1278942"/>
                <a:gd name="connsiteX16" fmla="*/ 2973287 w 5390588"/>
                <a:gd name="connsiteY16" fmla="*/ 686789 h 1278942"/>
                <a:gd name="connsiteX17" fmla="*/ 2971841 w 5390588"/>
                <a:gd name="connsiteY17" fmla="*/ 743454 h 1278942"/>
                <a:gd name="connsiteX18" fmla="*/ 3206765 w 5390588"/>
                <a:gd name="connsiteY18" fmla="*/ 1161349 h 1278942"/>
                <a:gd name="connsiteX19" fmla="*/ 3748785 w 5390588"/>
                <a:gd name="connsiteY19" fmla="*/ 1189539 h 1278942"/>
                <a:gd name="connsiteX20" fmla="*/ 4025791 w 5390588"/>
                <a:gd name="connsiteY20" fmla="*/ 798268 h 1278942"/>
                <a:gd name="connsiteX21" fmla="*/ 4030339 w 5390588"/>
                <a:gd name="connsiteY21" fmla="*/ 740379 h 1278942"/>
                <a:gd name="connsiteX22" fmla="*/ 4025977 w 5390588"/>
                <a:gd name="connsiteY22" fmla="*/ 739554 h 1278942"/>
                <a:gd name="connsiteX23" fmla="*/ 4232166 w 5390588"/>
                <a:gd name="connsiteY23" fmla="*/ 402536 h 1278942"/>
                <a:gd name="connsiteX24" fmla="*/ 4609810 w 5390588"/>
                <a:gd name="connsiteY24" fmla="*/ 286427 h 1278942"/>
                <a:gd name="connsiteX25" fmla="*/ 5115824 w 5390588"/>
                <a:gd name="connsiteY25" fmla="*/ 707333 h 1278942"/>
                <a:gd name="connsiteX26" fmla="*/ 5131067 w 5390588"/>
                <a:gd name="connsiteY26" fmla="*/ 806333 h 1278942"/>
                <a:gd name="connsiteX27" fmla="*/ 5135113 w 5390588"/>
                <a:gd name="connsiteY27" fmla="*/ 806564 h 1278942"/>
                <a:gd name="connsiteX28" fmla="*/ 5126192 w 5390588"/>
                <a:gd name="connsiteY28" fmla="*/ 913040 h 1278942"/>
                <a:gd name="connsiteX29" fmla="*/ 5236410 w 5390588"/>
                <a:gd name="connsiteY29" fmla="*/ 1043417 h 1278942"/>
                <a:gd name="connsiteX30" fmla="*/ 5390588 w 5390588"/>
                <a:gd name="connsiteY30" fmla="*/ 1056335 h 1278942"/>
                <a:gd name="connsiteX31" fmla="*/ 5388416 w 5390588"/>
                <a:gd name="connsiteY31" fmla="*/ 1096439 h 1278942"/>
                <a:gd name="connsiteX32" fmla="*/ 5237261 w 5390588"/>
                <a:gd name="connsiteY32" fmla="*/ 1083708 h 1278942"/>
                <a:gd name="connsiteX33" fmla="*/ 5087837 w 5390588"/>
                <a:gd name="connsiteY33" fmla="*/ 906801 h 1278942"/>
                <a:gd name="connsiteX34" fmla="*/ 5096462 w 5390588"/>
                <a:gd name="connsiteY34" fmla="*/ 804356 h 1278942"/>
                <a:gd name="connsiteX35" fmla="*/ 5098635 w 5390588"/>
                <a:gd name="connsiteY35" fmla="*/ 804481 h 1278942"/>
                <a:gd name="connsiteX36" fmla="*/ 5084876 w 5390588"/>
                <a:gd name="connsiteY36" fmla="*/ 715118 h 1278942"/>
                <a:gd name="connsiteX37" fmla="*/ 4607786 w 5390588"/>
                <a:gd name="connsiteY37" fmla="*/ 318272 h 1278942"/>
                <a:gd name="connsiteX38" fmla="*/ 4084307 w 5390588"/>
                <a:gd name="connsiteY38" fmla="*/ 651549 h 1278942"/>
                <a:gd name="connsiteX39" fmla="*/ 4058397 w 5390588"/>
                <a:gd name="connsiteY39" fmla="*/ 741768 h 1278942"/>
                <a:gd name="connsiteX40" fmla="*/ 4053635 w 5390588"/>
                <a:gd name="connsiteY40" fmla="*/ 802385 h 1278942"/>
                <a:gd name="connsiteX41" fmla="*/ 3761921 w 5390588"/>
                <a:gd name="connsiteY41" fmla="*/ 1214432 h 1278942"/>
                <a:gd name="connsiteX42" fmla="*/ 3191121 w 5390588"/>
                <a:gd name="connsiteY42" fmla="*/ 1184745 h 1278942"/>
                <a:gd name="connsiteX43" fmla="*/ 2945665 w 5390588"/>
                <a:gd name="connsiteY43" fmla="*/ 668562 h 1278942"/>
                <a:gd name="connsiteX44" fmla="*/ 2947591 w 5390588"/>
                <a:gd name="connsiteY44" fmla="*/ 668744 h 1278942"/>
                <a:gd name="connsiteX45" fmla="*/ 2957555 w 5390588"/>
                <a:gd name="connsiteY45" fmla="*/ 608620 h 1278942"/>
                <a:gd name="connsiteX46" fmla="*/ 2779484 w 5390588"/>
                <a:gd name="connsiteY46" fmla="*/ 159884 h 1278942"/>
                <a:gd name="connsiteX47" fmla="*/ 2241650 w 5390588"/>
                <a:gd name="connsiteY47" fmla="*/ 63029 h 1278942"/>
                <a:gd name="connsiteX48" fmla="*/ 1918221 w 5390588"/>
                <a:gd name="connsiteY48" fmla="*/ 421451 h 1278942"/>
                <a:gd name="connsiteX49" fmla="*/ 1906250 w 5390588"/>
                <a:gd name="connsiteY49" fmla="*/ 482996 h 1278942"/>
                <a:gd name="connsiteX50" fmla="*/ 1902067 w 5390588"/>
                <a:gd name="connsiteY50" fmla="*/ 541550 h 1278942"/>
                <a:gd name="connsiteX51" fmla="*/ 1603140 w 5390588"/>
                <a:gd name="connsiteY51" fmla="*/ 960209 h 1278942"/>
                <a:gd name="connsiteX52" fmla="*/ 1022686 w 5390588"/>
                <a:gd name="connsiteY52" fmla="*/ 915607 h 1278942"/>
                <a:gd name="connsiteX53" fmla="*/ 795552 w 5390588"/>
                <a:gd name="connsiteY53" fmla="*/ 532703 h 1278942"/>
                <a:gd name="connsiteX54" fmla="*/ 792356 w 5390588"/>
                <a:gd name="connsiteY54" fmla="*/ 476139 h 1278942"/>
                <a:gd name="connsiteX55" fmla="*/ 789967 w 5390588"/>
                <a:gd name="connsiteY55" fmla="*/ 476188 h 1278942"/>
                <a:gd name="connsiteX56" fmla="*/ 790607 w 5390588"/>
                <a:gd name="connsiteY56" fmla="*/ 369340 h 1278942"/>
                <a:gd name="connsiteX57" fmla="*/ 670615 w 5390588"/>
                <a:gd name="connsiteY57" fmla="*/ 247901 h 1278942"/>
                <a:gd name="connsiteX58" fmla="*/ 0 w 5390588"/>
                <a:gd name="connsiteY58" fmla="*/ 252293 h 1278942"/>
                <a:gd name="connsiteX59" fmla="*/ 0 w 5390588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388416 w 5898369"/>
                <a:gd name="connsiteY31" fmla="*/ 1096439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891039 w 5898369"/>
                <a:gd name="connsiteY31" fmla="*/ 1109947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898369" h="1278942">
                  <a:moveTo>
                    <a:pt x="0" y="203650"/>
                  </a:moveTo>
                  <a:lnTo>
                    <a:pt x="666642" y="207797"/>
                  </a:lnTo>
                  <a:cubicBezTo>
                    <a:pt x="757073" y="208376"/>
                    <a:pt x="829912" y="282156"/>
                    <a:pt x="829333" y="372586"/>
                  </a:cubicBezTo>
                  <a:lnTo>
                    <a:pt x="823477" y="529189"/>
                  </a:lnTo>
                  <a:cubicBezTo>
                    <a:pt x="841578" y="672941"/>
                    <a:pt x="918231" y="805492"/>
                    <a:pt x="1039160" y="892787"/>
                  </a:cubicBezTo>
                  <a:cubicBezTo>
                    <a:pt x="1200398" y="1009179"/>
                    <a:pt x="1413218" y="1025532"/>
                    <a:pt x="1590345" y="935139"/>
                  </a:cubicBezTo>
                  <a:cubicBezTo>
                    <a:pt x="1745332" y="856044"/>
                    <a:pt x="1850173" y="706867"/>
                    <a:pt x="1874201" y="537589"/>
                  </a:cubicBezTo>
                  <a:lnTo>
                    <a:pt x="1877625" y="489658"/>
                  </a:lnTo>
                  <a:lnTo>
                    <a:pt x="1876158" y="489476"/>
                  </a:lnTo>
                  <a:lnTo>
                    <a:pt x="1878497" y="477447"/>
                  </a:lnTo>
                  <a:cubicBezTo>
                    <a:pt x="1878818" y="472950"/>
                    <a:pt x="1879140" y="468454"/>
                    <a:pt x="1879461" y="463957"/>
                  </a:cubicBezTo>
                  <a:lnTo>
                    <a:pt x="1881121" y="463960"/>
                  </a:lnTo>
                  <a:lnTo>
                    <a:pt x="1890813" y="414129"/>
                  </a:lnTo>
                  <a:cubicBezTo>
                    <a:pt x="1936682" y="242333"/>
                    <a:pt x="2062509" y="100856"/>
                    <a:pt x="2231559" y="36516"/>
                  </a:cubicBezTo>
                  <a:cubicBezTo>
                    <a:pt x="2424760" y="-37015"/>
                    <a:pt x="2642778" y="2247"/>
                    <a:pt x="2798190" y="138559"/>
                  </a:cubicBezTo>
                  <a:cubicBezTo>
                    <a:pt x="2934174" y="257831"/>
                    <a:pt x="3002741" y="434314"/>
                    <a:pt x="2985795" y="611320"/>
                  </a:cubicBezTo>
                  <a:lnTo>
                    <a:pt x="2973287" y="686789"/>
                  </a:lnTo>
                  <a:lnTo>
                    <a:pt x="2971841" y="743454"/>
                  </a:lnTo>
                  <a:cubicBezTo>
                    <a:pt x="2978991" y="910773"/>
                    <a:pt x="3065197" y="1066676"/>
                    <a:pt x="3206765" y="1161349"/>
                  </a:cubicBezTo>
                  <a:cubicBezTo>
                    <a:pt x="3368559" y="1269550"/>
                    <a:pt x="3576639" y="1280372"/>
                    <a:pt x="3748785" y="1189539"/>
                  </a:cubicBezTo>
                  <a:cubicBezTo>
                    <a:pt x="3899411" y="1110062"/>
                    <a:pt x="4001322" y="963942"/>
                    <a:pt x="4025791" y="798268"/>
                  </a:cubicBezTo>
                  <a:lnTo>
                    <a:pt x="4030339" y="740379"/>
                  </a:lnTo>
                  <a:lnTo>
                    <a:pt x="4025977" y="739554"/>
                  </a:lnTo>
                  <a:cubicBezTo>
                    <a:pt x="4052200" y="601208"/>
                    <a:pt x="4127895" y="483462"/>
                    <a:pt x="4232166" y="402536"/>
                  </a:cubicBezTo>
                  <a:cubicBezTo>
                    <a:pt x="4336437" y="321608"/>
                    <a:pt x="4469284" y="277499"/>
                    <a:pt x="4609810" y="286427"/>
                  </a:cubicBezTo>
                  <a:cubicBezTo>
                    <a:pt x="4855728" y="302052"/>
                    <a:pt x="5057764" y="475820"/>
                    <a:pt x="5115824" y="707333"/>
                  </a:cubicBezTo>
                  <a:lnTo>
                    <a:pt x="5131067" y="806333"/>
                  </a:lnTo>
                  <a:lnTo>
                    <a:pt x="5135113" y="806564"/>
                  </a:lnTo>
                  <a:lnTo>
                    <a:pt x="5126192" y="913040"/>
                  </a:lnTo>
                  <a:cubicBezTo>
                    <a:pt x="5120625" y="979477"/>
                    <a:pt x="5169972" y="1037850"/>
                    <a:pt x="5236410" y="1043417"/>
                  </a:cubicBezTo>
                  <a:lnTo>
                    <a:pt x="5898369" y="1079693"/>
                  </a:lnTo>
                  <a:lnTo>
                    <a:pt x="5891039" y="1109947"/>
                  </a:lnTo>
                  <a:lnTo>
                    <a:pt x="5237261" y="1083708"/>
                  </a:lnTo>
                  <a:cubicBezTo>
                    <a:pt x="5147147" y="1076120"/>
                    <a:pt x="5080247" y="996917"/>
                    <a:pt x="5087837" y="906801"/>
                  </a:cubicBezTo>
                  <a:lnTo>
                    <a:pt x="5096462" y="804356"/>
                  </a:lnTo>
                  <a:lnTo>
                    <a:pt x="5098635" y="804481"/>
                  </a:lnTo>
                  <a:lnTo>
                    <a:pt x="5084876" y="715118"/>
                  </a:lnTo>
                  <a:cubicBezTo>
                    <a:pt x="5030135" y="496837"/>
                    <a:pt x="4839647" y="333001"/>
                    <a:pt x="4607786" y="318272"/>
                  </a:cubicBezTo>
                  <a:cubicBezTo>
                    <a:pt x="4375925" y="303539"/>
                    <a:pt x="4166234" y="441950"/>
                    <a:pt x="4084307" y="651549"/>
                  </a:cubicBezTo>
                  <a:lnTo>
                    <a:pt x="4058397" y="741768"/>
                  </a:lnTo>
                  <a:lnTo>
                    <a:pt x="4053635" y="802385"/>
                  </a:lnTo>
                  <a:cubicBezTo>
                    <a:pt x="4027867" y="976856"/>
                    <a:pt x="3920545" y="1130733"/>
                    <a:pt x="3761921" y="1214432"/>
                  </a:cubicBezTo>
                  <a:cubicBezTo>
                    <a:pt x="3580635" y="1310086"/>
                    <a:pt x="3361506" y="1298691"/>
                    <a:pt x="3191121" y="1184745"/>
                  </a:cubicBezTo>
                  <a:cubicBezTo>
                    <a:pt x="3020736" y="1070801"/>
                    <a:pt x="2926505" y="872639"/>
                    <a:pt x="2945665" y="668562"/>
                  </a:cubicBezTo>
                  <a:lnTo>
                    <a:pt x="2947591" y="668744"/>
                  </a:lnTo>
                  <a:lnTo>
                    <a:pt x="2957555" y="608620"/>
                  </a:lnTo>
                  <a:cubicBezTo>
                    <a:pt x="2973639" y="440610"/>
                    <a:pt x="2908558" y="273096"/>
                    <a:pt x="2779484" y="159884"/>
                  </a:cubicBezTo>
                  <a:cubicBezTo>
                    <a:pt x="2631971" y="30501"/>
                    <a:pt x="2425032" y="-6765"/>
                    <a:pt x="2241650" y="63029"/>
                  </a:cubicBezTo>
                  <a:cubicBezTo>
                    <a:pt x="2081191" y="124098"/>
                    <a:pt x="1961759" y="258385"/>
                    <a:pt x="1918221" y="421451"/>
                  </a:cubicBezTo>
                  <a:lnTo>
                    <a:pt x="1906250" y="482996"/>
                  </a:lnTo>
                  <a:lnTo>
                    <a:pt x="1902067" y="541550"/>
                  </a:lnTo>
                  <a:cubicBezTo>
                    <a:pt x="1876764" y="719818"/>
                    <a:pt x="1766355" y="876915"/>
                    <a:pt x="1603140" y="960209"/>
                  </a:cubicBezTo>
                  <a:cubicBezTo>
                    <a:pt x="1416607" y="1055401"/>
                    <a:pt x="1192485" y="1038180"/>
                    <a:pt x="1022686" y="915607"/>
                  </a:cubicBezTo>
                  <a:cubicBezTo>
                    <a:pt x="895336" y="823677"/>
                    <a:pt x="814613" y="684087"/>
                    <a:pt x="795552" y="532703"/>
                  </a:cubicBezTo>
                  <a:lnTo>
                    <a:pt x="792356" y="476139"/>
                  </a:lnTo>
                  <a:lnTo>
                    <a:pt x="789967" y="476188"/>
                  </a:lnTo>
                  <a:cubicBezTo>
                    <a:pt x="790180" y="440572"/>
                    <a:pt x="790394" y="404956"/>
                    <a:pt x="790607" y="369340"/>
                  </a:cubicBezTo>
                  <a:cubicBezTo>
                    <a:pt x="791008" y="302671"/>
                    <a:pt x="737284" y="248300"/>
                    <a:pt x="670615" y="247901"/>
                  </a:cubicBezTo>
                  <a:lnTo>
                    <a:pt x="0" y="252293"/>
                  </a:lnTo>
                  <a:lnTo>
                    <a:pt x="0" y="203650"/>
                  </a:lnTo>
                  <a:close/>
                </a:path>
              </a:pathLst>
            </a:custGeom>
            <a:solidFill>
              <a:srgbClr val="D9D9D9"/>
            </a:solidFill>
            <a:ln w="38100">
              <a:solidFill>
                <a:schemeClr val="tx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圆角矩形 67">
              <a:extLst>
                <a:ext uri="{FF2B5EF4-FFF2-40B4-BE49-F238E27FC236}">
                  <a16:creationId xmlns="" xmlns:a16="http://schemas.microsoft.com/office/drawing/2014/main" id="{AB89C421-2A64-4854-BD05-0A502E40022A}"/>
                </a:ext>
              </a:extLst>
            </p:cNvPr>
            <p:cNvSpPr/>
            <p:nvPr/>
          </p:nvSpPr>
          <p:spPr>
            <a:xfrm rot="18900000">
              <a:off x="5952673" y="3356372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C8BAECE3-FD23-4895-B812-09CB9BA72A53}"/>
                </a:ext>
              </a:extLst>
            </p:cNvPr>
            <p:cNvSpPr/>
            <p:nvPr/>
          </p:nvSpPr>
          <p:spPr>
            <a:xfrm flipH="1">
              <a:off x="6206539" y="3850588"/>
              <a:ext cx="528842" cy="52910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5859F32-8025-44F9-878E-FD78C0490FCF}"/>
                </a:ext>
              </a:extLst>
            </p:cNvPr>
            <p:cNvSpPr/>
            <p:nvPr/>
          </p:nvSpPr>
          <p:spPr>
            <a:xfrm rot="18900000">
              <a:off x="6310712" y="3869903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 pitchFamily="34" charset="-122"/>
                  <a:cs typeface="Arial" pitchFamily="34" charset="0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4" name="KSO_Shape">
              <a:extLst>
                <a:ext uri="{FF2B5EF4-FFF2-40B4-BE49-F238E27FC236}">
                  <a16:creationId xmlns="" xmlns:a16="http://schemas.microsoft.com/office/drawing/2014/main" id="{D5725603-E133-49F4-AA9D-61BABB98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6036" y="3019566"/>
              <a:ext cx="252288" cy="32018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圆角矩形 73">
              <a:extLst>
                <a:ext uri="{FF2B5EF4-FFF2-40B4-BE49-F238E27FC236}">
                  <a16:creationId xmlns="" xmlns:a16="http://schemas.microsoft.com/office/drawing/2014/main" id="{85B1FA48-3D46-4B35-A008-6C540F8CBC62}"/>
                </a:ext>
              </a:extLst>
            </p:cNvPr>
            <p:cNvSpPr/>
            <p:nvPr/>
          </p:nvSpPr>
          <p:spPr>
            <a:xfrm rot="18900000">
              <a:off x="5715058" y="4900439"/>
              <a:ext cx="1909664" cy="631413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F91C1558-E0BA-4D0D-8A05-2488E5DBCEB3}"/>
                </a:ext>
              </a:extLst>
            </p:cNvPr>
            <p:cNvSpPr/>
            <p:nvPr/>
          </p:nvSpPr>
          <p:spPr>
            <a:xfrm flipH="1">
              <a:off x="6851015" y="4505919"/>
              <a:ext cx="528842" cy="52910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44B757DB-6575-48D8-B587-C498D1309E4D}"/>
                </a:ext>
              </a:extLst>
            </p:cNvPr>
            <p:cNvSpPr/>
            <p:nvPr/>
          </p:nvSpPr>
          <p:spPr>
            <a:xfrm rot="18900000">
              <a:off x="6957335" y="4575220"/>
              <a:ext cx="316199" cy="390503"/>
            </a:xfrm>
            <a:prstGeom prst="rect">
              <a:avLst/>
            </a:prstGeom>
            <a:no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4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8" name="KSO_Shape">
              <a:extLst>
                <a:ext uri="{FF2B5EF4-FFF2-40B4-BE49-F238E27FC236}">
                  <a16:creationId xmlns="" xmlns:a16="http://schemas.microsoft.com/office/drawing/2014/main" id="{D8A5CEE0-45E0-434D-BC4D-959A1F5F0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743" y="5473387"/>
              <a:ext cx="343161" cy="340469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F1365AD-6414-440B-8D90-7CCED13A227F}"/>
              </a:ext>
            </a:extLst>
          </p:cNvPr>
          <p:cNvSpPr txBox="1"/>
          <p:nvPr/>
        </p:nvSpPr>
        <p:spPr>
          <a:xfrm>
            <a:off x="6508943" y="11126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2" name="Rectangle 7">
            <a:extLst>
              <a:ext uri="{FF2B5EF4-FFF2-40B4-BE49-F238E27FC236}">
                <a16:creationId xmlns="" xmlns:a16="http://schemas.microsoft.com/office/drawing/2014/main" id="{0760FC4D-38B0-43CB-9F0E-AB3409334898}"/>
              </a:ext>
            </a:extLst>
          </p:cNvPr>
          <p:cNvSpPr>
            <a:spLocks/>
          </p:cNvSpPr>
          <p:nvPr/>
        </p:nvSpPr>
        <p:spPr bwMode="auto">
          <a:xfrm>
            <a:off x="6591026" y="142480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0BE3DEE-6399-48A6-90A1-9251A8E4B6A4}"/>
              </a:ext>
            </a:extLst>
          </p:cNvPr>
          <p:cNvSpPr txBox="1"/>
          <p:nvPr/>
        </p:nvSpPr>
        <p:spPr>
          <a:xfrm>
            <a:off x="7828609" y="264620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4" name="Rectangle 7">
            <a:extLst>
              <a:ext uri="{FF2B5EF4-FFF2-40B4-BE49-F238E27FC236}">
                <a16:creationId xmlns="" xmlns:a16="http://schemas.microsoft.com/office/drawing/2014/main" id="{2706B692-EEE7-4723-A98E-339E17DF98F2}"/>
              </a:ext>
            </a:extLst>
          </p:cNvPr>
          <p:cNvSpPr>
            <a:spLocks/>
          </p:cNvSpPr>
          <p:nvPr/>
        </p:nvSpPr>
        <p:spPr bwMode="auto">
          <a:xfrm>
            <a:off x="7910692" y="295839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19FDA24B-8E39-428B-9B30-BD1E7AAC535B}"/>
              </a:ext>
            </a:extLst>
          </p:cNvPr>
          <p:cNvSpPr txBox="1"/>
          <p:nvPr/>
        </p:nvSpPr>
        <p:spPr>
          <a:xfrm>
            <a:off x="598574" y="313902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0" name="Rectangle 7">
            <a:extLst>
              <a:ext uri="{FF2B5EF4-FFF2-40B4-BE49-F238E27FC236}">
                <a16:creationId xmlns="" xmlns:a16="http://schemas.microsoft.com/office/drawing/2014/main" id="{1B5A3B5F-1416-4AF5-A710-96D1F6E50BAB}"/>
              </a:ext>
            </a:extLst>
          </p:cNvPr>
          <p:cNvSpPr>
            <a:spLocks/>
          </p:cNvSpPr>
          <p:nvPr/>
        </p:nvSpPr>
        <p:spPr bwMode="auto">
          <a:xfrm>
            <a:off x="680657" y="345121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59C98FEB-E376-40F2-AC6F-ECA9F08A434B}"/>
              </a:ext>
            </a:extLst>
          </p:cNvPr>
          <p:cNvSpPr txBox="1"/>
          <p:nvPr/>
        </p:nvSpPr>
        <p:spPr>
          <a:xfrm>
            <a:off x="2214137" y="49060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E681C0A8-A6AF-4979-8CE6-1812A613F2E7}"/>
              </a:ext>
            </a:extLst>
          </p:cNvPr>
          <p:cNvSpPr>
            <a:spLocks/>
          </p:cNvSpPr>
          <p:nvPr/>
        </p:nvSpPr>
        <p:spPr bwMode="auto">
          <a:xfrm>
            <a:off x="2296220" y="52182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3" name="Rectangle 45">
            <a:extLst>
              <a:ext uri="{FF2B5EF4-FFF2-40B4-BE49-F238E27FC236}">
                <a16:creationId xmlns="" xmlns:a16="http://schemas.microsoft.com/office/drawing/2014/main" id="{ADB0FF22-517A-45CE-905D-7FB4CFF22612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C80C1F9B-ED17-41D1-BDAD-457C3BAB79B0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25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0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8D939582-2A30-4FB8-B1B2-6512BD97C2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6773696"/>
              </p:ext>
            </p:extLst>
          </p:nvPr>
        </p:nvGraphicFramePr>
        <p:xfrm>
          <a:off x="54015" y="1643324"/>
          <a:ext cx="6140337" cy="409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51104D6-0A7D-4B14-862D-84D7DD1B90D4}"/>
              </a:ext>
            </a:extLst>
          </p:cNvPr>
          <p:cNvSpPr txBox="1"/>
          <p:nvPr/>
        </p:nvSpPr>
        <p:spPr>
          <a:xfrm>
            <a:off x="3553427" y="3490048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71%</a:t>
            </a:r>
            <a:endParaRPr lang="zh-CN" altLang="en-US" sz="2000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E6C1C59-E065-4497-BA8B-C8B8245368C7}"/>
              </a:ext>
            </a:extLst>
          </p:cNvPr>
          <p:cNvSpPr txBox="1"/>
          <p:nvPr/>
        </p:nvSpPr>
        <p:spPr>
          <a:xfrm>
            <a:off x="1745879" y="3572999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>
                    <a:lumMod val="85000"/>
                    <a:lumOff val="15000"/>
                  </a:schemeClr>
                </a:solidFill>
              </a:rPr>
              <a:t>21%</a:t>
            </a:r>
            <a:endParaRPr lang="zh-CN" alt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2582523-D114-4DE9-B209-D7D568CBD562}"/>
              </a:ext>
            </a:extLst>
          </p:cNvPr>
          <p:cNvSpPr txBox="1"/>
          <p:nvPr/>
        </p:nvSpPr>
        <p:spPr>
          <a:xfrm>
            <a:off x="1921428" y="2614229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>
                    <a:lumMod val="85000"/>
                    <a:lumOff val="15000"/>
                  </a:schemeClr>
                </a:solidFill>
              </a:rPr>
              <a:t>15%</a:t>
            </a:r>
            <a:endParaRPr lang="zh-CN" alt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F13701-9008-429A-B8B4-5155EA69F4B8}"/>
              </a:ext>
            </a:extLst>
          </p:cNvPr>
          <p:cNvSpPr txBox="1"/>
          <p:nvPr/>
        </p:nvSpPr>
        <p:spPr>
          <a:xfrm>
            <a:off x="2579256" y="2121620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>
                    <a:lumMod val="85000"/>
                    <a:lumOff val="15000"/>
                  </a:schemeClr>
                </a:solidFill>
              </a:rPr>
              <a:t>5%</a:t>
            </a:r>
            <a:endParaRPr lang="zh-CN" alt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E09616E-E85A-4F9D-B45A-457D90CF8730}"/>
              </a:ext>
            </a:extLst>
          </p:cNvPr>
          <p:cNvSpPr txBox="1"/>
          <p:nvPr/>
        </p:nvSpPr>
        <p:spPr>
          <a:xfrm>
            <a:off x="6304343" y="1527629"/>
            <a:ext cx="83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1F497D"/>
                </a:solidFill>
              </a:rPr>
              <a:t>71%</a:t>
            </a:r>
            <a:endParaRPr lang="zh-CN" altLang="en-US" sz="2400" b="1">
              <a:solidFill>
                <a:srgbClr val="1F497D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9129D41-A0CC-457E-9440-CF785FD2C6FF}"/>
              </a:ext>
            </a:extLst>
          </p:cNvPr>
          <p:cNvSpPr txBox="1"/>
          <p:nvPr/>
        </p:nvSpPr>
        <p:spPr>
          <a:xfrm>
            <a:off x="7259270" y="12769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="" xmlns:a16="http://schemas.microsoft.com/office/drawing/2014/main" id="{E5BCA9F8-8A69-475D-ABAE-1583AE809854}"/>
              </a:ext>
            </a:extLst>
          </p:cNvPr>
          <p:cNvSpPr>
            <a:spLocks/>
          </p:cNvSpPr>
          <p:nvPr/>
        </p:nvSpPr>
        <p:spPr bwMode="auto">
          <a:xfrm>
            <a:off x="7341353" y="15891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E5E22B6-8EA2-4F57-B859-AF2AD9807693}"/>
              </a:ext>
            </a:extLst>
          </p:cNvPr>
          <p:cNvSpPr txBox="1"/>
          <p:nvPr/>
        </p:nvSpPr>
        <p:spPr>
          <a:xfrm>
            <a:off x="6304343" y="3379118"/>
            <a:ext cx="83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1F497D"/>
                </a:solidFill>
              </a:rPr>
              <a:t>21%</a:t>
            </a:r>
            <a:endParaRPr lang="zh-CN" altLang="en-US" sz="2400" b="1">
              <a:solidFill>
                <a:srgbClr val="1F497D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AE119A7-7C77-4D03-AAD7-029D7D21CAC5}"/>
              </a:ext>
            </a:extLst>
          </p:cNvPr>
          <p:cNvSpPr txBox="1"/>
          <p:nvPr/>
        </p:nvSpPr>
        <p:spPr>
          <a:xfrm>
            <a:off x="7259270" y="3128478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="" xmlns:a16="http://schemas.microsoft.com/office/drawing/2014/main" id="{7932A596-95F5-4E0B-BAB9-A56593B53935}"/>
              </a:ext>
            </a:extLst>
          </p:cNvPr>
          <p:cNvSpPr>
            <a:spLocks/>
          </p:cNvSpPr>
          <p:nvPr/>
        </p:nvSpPr>
        <p:spPr bwMode="auto">
          <a:xfrm>
            <a:off x="7341353" y="3440673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2346C2B-37B2-4212-8030-338D20544F00}"/>
              </a:ext>
            </a:extLst>
          </p:cNvPr>
          <p:cNvSpPr txBox="1"/>
          <p:nvPr/>
        </p:nvSpPr>
        <p:spPr>
          <a:xfrm>
            <a:off x="6304343" y="5230607"/>
            <a:ext cx="83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1F497D"/>
                </a:solidFill>
              </a:rPr>
              <a:t>15%</a:t>
            </a:r>
            <a:endParaRPr lang="zh-CN" altLang="en-US" sz="2400" b="1">
              <a:solidFill>
                <a:srgbClr val="1F497D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E097E8C-EED5-4111-BBAB-E8CCFD41F502}"/>
              </a:ext>
            </a:extLst>
          </p:cNvPr>
          <p:cNvSpPr txBox="1"/>
          <p:nvPr/>
        </p:nvSpPr>
        <p:spPr>
          <a:xfrm>
            <a:off x="7259270" y="49799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160532B5-374D-4213-947E-3C2E8D4BCC75}"/>
              </a:ext>
            </a:extLst>
          </p:cNvPr>
          <p:cNvSpPr>
            <a:spLocks/>
          </p:cNvSpPr>
          <p:nvPr/>
        </p:nvSpPr>
        <p:spPr bwMode="auto">
          <a:xfrm>
            <a:off x="7341353" y="529216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5" name="Rectangle 45">
            <a:extLst>
              <a:ext uri="{FF2B5EF4-FFF2-40B4-BE49-F238E27FC236}">
                <a16:creationId xmlns="" xmlns:a16="http://schemas.microsoft.com/office/drawing/2014/main" id="{10B2F1C2-2E24-4623-9AF6-FA29DA8250DE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47A8CD28-9CC4-4EA6-B162-B9DA9C68CA3D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9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9" grpId="0"/>
      <p:bldP spid="12" grpId="0"/>
      <p:bldP spid="15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平行四边形 6">
            <a:extLst>
              <a:ext uri="{FF2B5EF4-FFF2-40B4-BE49-F238E27FC236}">
                <a16:creationId xmlns="" xmlns:a16="http://schemas.microsoft.com/office/drawing/2014/main" id="{CB35601F-7A43-454B-A830-F01D73FAA869}"/>
              </a:ext>
            </a:extLst>
          </p:cNvPr>
          <p:cNvSpPr/>
          <p:nvPr/>
        </p:nvSpPr>
        <p:spPr>
          <a:xfrm rot="19586943">
            <a:off x="6535437" y="1623922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AD9B3386-FA4C-4FA9-BF24-27DC63A92103}"/>
              </a:ext>
            </a:extLst>
          </p:cNvPr>
          <p:cNvSpPr/>
          <p:nvPr/>
        </p:nvSpPr>
        <p:spPr>
          <a:xfrm rot="8681015">
            <a:off x="8162044" y="2386969"/>
            <a:ext cx="999067" cy="861264"/>
          </a:xfrm>
          <a:prstGeom prst="triangle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" name="直角三角形 1">
            <a:extLst>
              <a:ext uri="{FF2B5EF4-FFF2-40B4-BE49-F238E27FC236}">
                <a16:creationId xmlns="" xmlns:a16="http://schemas.microsoft.com/office/drawing/2014/main" id="{F59C85C9-016C-4F2B-834F-B88CBDFB0F72}"/>
              </a:ext>
            </a:extLst>
          </p:cNvPr>
          <p:cNvSpPr/>
          <p:nvPr/>
        </p:nvSpPr>
        <p:spPr>
          <a:xfrm flipH="1">
            <a:off x="5647765" y="2478001"/>
            <a:ext cx="6544234" cy="4379999"/>
          </a:xfrm>
          <a:prstGeom prst="rt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" name="等腰三角形 3">
            <a:extLst>
              <a:ext uri="{FF2B5EF4-FFF2-40B4-BE49-F238E27FC236}">
                <a16:creationId xmlns="" xmlns:a16="http://schemas.microsoft.com/office/drawing/2014/main" id="{BDE647E7-1B4A-46B5-88FF-87960DE67A00}"/>
              </a:ext>
            </a:extLst>
          </p:cNvPr>
          <p:cNvSpPr/>
          <p:nvPr/>
        </p:nvSpPr>
        <p:spPr>
          <a:xfrm rot="19800000">
            <a:off x="7958176" y="5532633"/>
            <a:ext cx="830245" cy="71572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BA3467A4-13B3-411E-B5A4-6A97CB15AECA}"/>
              </a:ext>
            </a:extLst>
          </p:cNvPr>
          <p:cNvSpPr/>
          <p:nvPr/>
        </p:nvSpPr>
        <p:spPr>
          <a:xfrm rot="8681015">
            <a:off x="10780358" y="4269743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C45FDBA8-EC2D-4AF3-BDC7-AFFC0010F9F7}"/>
              </a:ext>
            </a:extLst>
          </p:cNvPr>
          <p:cNvSpPr/>
          <p:nvPr/>
        </p:nvSpPr>
        <p:spPr>
          <a:xfrm rot="19586943">
            <a:off x="6833246" y="3110664"/>
            <a:ext cx="4683257" cy="1284683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257" h="1284683">
                <a:moveTo>
                  <a:pt x="408846" y="1284683"/>
                </a:moveTo>
                <a:lnTo>
                  <a:pt x="0" y="899429"/>
                </a:lnTo>
                <a:lnTo>
                  <a:pt x="395466" y="0"/>
                </a:lnTo>
                <a:lnTo>
                  <a:pt x="4683257" y="0"/>
                </a:lnTo>
                <a:lnTo>
                  <a:pt x="4364682" y="1274301"/>
                </a:lnTo>
                <a:lnTo>
                  <a:pt x="408846" y="128468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3901E076-2E93-459E-9855-4640FBE60D4F}"/>
              </a:ext>
            </a:extLst>
          </p:cNvPr>
          <p:cNvSpPr/>
          <p:nvPr/>
        </p:nvSpPr>
        <p:spPr>
          <a:xfrm rot="19800000">
            <a:off x="7039343" y="3815289"/>
            <a:ext cx="4513842" cy="694900"/>
          </a:xfrm>
          <a:custGeom>
            <a:avLst/>
            <a:gdLst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830245 w 830245"/>
              <a:gd name="connsiteY2" fmla="*/ 715728 h 715728"/>
              <a:gd name="connsiteX3" fmla="*/ 0 w 830245"/>
              <a:gd name="connsiteY3" fmla="*/ 715728 h 715728"/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657633 w 830245"/>
              <a:gd name="connsiteY2" fmla="*/ 377683 h 715728"/>
              <a:gd name="connsiteX3" fmla="*/ 830245 w 830245"/>
              <a:gd name="connsiteY3" fmla="*/ 715728 h 715728"/>
              <a:gd name="connsiteX4" fmla="*/ 0 w 830245"/>
              <a:gd name="connsiteY4" fmla="*/ 715728 h 715728"/>
              <a:gd name="connsiteX0" fmla="*/ 0 w 2580493"/>
              <a:gd name="connsiteY0" fmla="*/ 715728 h 715728"/>
              <a:gd name="connsiteX1" fmla="*/ 415123 w 2580493"/>
              <a:gd name="connsiteY1" fmla="*/ 0 h 715728"/>
              <a:gd name="connsiteX2" fmla="*/ 2580493 w 2580493"/>
              <a:gd name="connsiteY2" fmla="*/ 59334 h 715728"/>
              <a:gd name="connsiteX3" fmla="*/ 830245 w 2580493"/>
              <a:gd name="connsiteY3" fmla="*/ 715728 h 715728"/>
              <a:gd name="connsiteX4" fmla="*/ 0 w 2580493"/>
              <a:gd name="connsiteY4" fmla="*/ 715728 h 715728"/>
              <a:gd name="connsiteX0" fmla="*/ 0 w 3845273"/>
              <a:gd name="connsiteY0" fmla="*/ 715728 h 715728"/>
              <a:gd name="connsiteX1" fmla="*/ 415123 w 3845273"/>
              <a:gd name="connsiteY1" fmla="*/ 0 h 715728"/>
              <a:gd name="connsiteX2" fmla="*/ 2580493 w 3845273"/>
              <a:gd name="connsiteY2" fmla="*/ 59334 h 715728"/>
              <a:gd name="connsiteX3" fmla="*/ 3845273 w 3845273"/>
              <a:gd name="connsiteY3" fmla="*/ 468958 h 715728"/>
              <a:gd name="connsiteX4" fmla="*/ 0 w 3845273"/>
              <a:gd name="connsiteY4" fmla="*/ 715728 h 715728"/>
              <a:gd name="connsiteX0" fmla="*/ 0 w 3845273"/>
              <a:gd name="connsiteY0" fmla="*/ 759143 h 759143"/>
              <a:gd name="connsiteX1" fmla="*/ 415123 w 3845273"/>
              <a:gd name="connsiteY1" fmla="*/ 43415 h 759143"/>
              <a:gd name="connsiteX2" fmla="*/ 3478291 w 3845273"/>
              <a:gd name="connsiteY2" fmla="*/ 0 h 759143"/>
              <a:gd name="connsiteX3" fmla="*/ 3845273 w 3845273"/>
              <a:gd name="connsiteY3" fmla="*/ 512373 h 759143"/>
              <a:gd name="connsiteX4" fmla="*/ 0 w 3845273"/>
              <a:gd name="connsiteY4" fmla="*/ 759143 h 759143"/>
              <a:gd name="connsiteX0" fmla="*/ 0 w 3478291"/>
              <a:gd name="connsiteY0" fmla="*/ 759143 h 759143"/>
              <a:gd name="connsiteX1" fmla="*/ 415123 w 3478291"/>
              <a:gd name="connsiteY1" fmla="*/ 43415 h 759143"/>
              <a:gd name="connsiteX2" fmla="*/ 3478291 w 3478291"/>
              <a:gd name="connsiteY2" fmla="*/ 0 h 759143"/>
              <a:gd name="connsiteX3" fmla="*/ 3214485 w 3478291"/>
              <a:gd name="connsiteY3" fmla="*/ 582952 h 759143"/>
              <a:gd name="connsiteX4" fmla="*/ 0 w 3478291"/>
              <a:gd name="connsiteY4" fmla="*/ 759143 h 759143"/>
              <a:gd name="connsiteX0" fmla="*/ 564192 w 3063168"/>
              <a:gd name="connsiteY0" fmla="*/ 703460 h 703460"/>
              <a:gd name="connsiteX1" fmla="*/ 0 w 3063168"/>
              <a:gd name="connsiteY1" fmla="*/ 43415 h 703460"/>
              <a:gd name="connsiteX2" fmla="*/ 3063168 w 3063168"/>
              <a:gd name="connsiteY2" fmla="*/ 0 h 703460"/>
              <a:gd name="connsiteX3" fmla="*/ 2799362 w 3063168"/>
              <a:gd name="connsiteY3" fmla="*/ 582952 h 703460"/>
              <a:gd name="connsiteX4" fmla="*/ 564192 w 3063168"/>
              <a:gd name="connsiteY4" fmla="*/ 703460 h 703460"/>
              <a:gd name="connsiteX0" fmla="*/ 889430 w 3388406"/>
              <a:gd name="connsiteY0" fmla="*/ 703460 h 703460"/>
              <a:gd name="connsiteX1" fmla="*/ 0 w 3388406"/>
              <a:gd name="connsiteY1" fmla="*/ 41966 h 703460"/>
              <a:gd name="connsiteX2" fmla="*/ 3388406 w 3388406"/>
              <a:gd name="connsiteY2" fmla="*/ 0 h 703460"/>
              <a:gd name="connsiteX3" fmla="*/ 3124600 w 3388406"/>
              <a:gd name="connsiteY3" fmla="*/ 582952 h 703460"/>
              <a:gd name="connsiteX4" fmla="*/ 889430 w 3388406"/>
              <a:gd name="connsiteY4" fmla="*/ 703460 h 703460"/>
              <a:gd name="connsiteX0" fmla="*/ 938296 w 3437272"/>
              <a:gd name="connsiteY0" fmla="*/ 703460 h 703460"/>
              <a:gd name="connsiteX1" fmla="*/ 0 w 3437272"/>
              <a:gd name="connsiteY1" fmla="*/ 153498 h 703460"/>
              <a:gd name="connsiteX2" fmla="*/ 3437272 w 3437272"/>
              <a:gd name="connsiteY2" fmla="*/ 0 h 703460"/>
              <a:gd name="connsiteX3" fmla="*/ 3173466 w 3437272"/>
              <a:gd name="connsiteY3" fmla="*/ 582952 h 703460"/>
              <a:gd name="connsiteX4" fmla="*/ 938296 w 3437272"/>
              <a:gd name="connsiteY4" fmla="*/ 703460 h 703460"/>
              <a:gd name="connsiteX0" fmla="*/ 903360 w 3402336"/>
              <a:gd name="connsiteY0" fmla="*/ 703460 h 703460"/>
              <a:gd name="connsiteX1" fmla="*/ 0 w 3402336"/>
              <a:gd name="connsiteY1" fmla="*/ 173668 h 703460"/>
              <a:gd name="connsiteX2" fmla="*/ 3402336 w 3402336"/>
              <a:gd name="connsiteY2" fmla="*/ 0 h 703460"/>
              <a:gd name="connsiteX3" fmla="*/ 3138530 w 3402336"/>
              <a:gd name="connsiteY3" fmla="*/ 582952 h 703460"/>
              <a:gd name="connsiteX4" fmla="*/ 903360 w 3402336"/>
              <a:gd name="connsiteY4" fmla="*/ 703460 h 703460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138530 w 3402336"/>
              <a:gd name="connsiteY3" fmla="*/ 582952 h 747757"/>
              <a:gd name="connsiteX4" fmla="*/ 738040 w 3402336"/>
              <a:gd name="connsiteY4" fmla="*/ 747757 h 747757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048487 w 3402336"/>
              <a:gd name="connsiteY3" fmla="*/ 577548 h 747757"/>
              <a:gd name="connsiteX4" fmla="*/ 738040 w 3402336"/>
              <a:gd name="connsiteY4" fmla="*/ 747757 h 747757"/>
              <a:gd name="connsiteX0" fmla="*/ 738040 w 3534041"/>
              <a:gd name="connsiteY0" fmla="*/ 733828 h 733828"/>
              <a:gd name="connsiteX1" fmla="*/ 0 w 3534041"/>
              <a:gd name="connsiteY1" fmla="*/ 159739 h 733828"/>
              <a:gd name="connsiteX2" fmla="*/ 3534041 w 3534041"/>
              <a:gd name="connsiteY2" fmla="*/ 0 h 733828"/>
              <a:gd name="connsiteX3" fmla="*/ 3048487 w 3534041"/>
              <a:gd name="connsiteY3" fmla="*/ 563619 h 733828"/>
              <a:gd name="connsiteX4" fmla="*/ 738040 w 3534041"/>
              <a:gd name="connsiteY4" fmla="*/ 733828 h 733828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048487 w 3604397"/>
              <a:gd name="connsiteY3" fmla="*/ 631690 h 801899"/>
              <a:gd name="connsiteX4" fmla="*/ 738040 w 3604397"/>
              <a:gd name="connsiteY4" fmla="*/ 801899 h 801899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108516 w 3604397"/>
              <a:gd name="connsiteY3" fmla="*/ 635293 h 801899"/>
              <a:gd name="connsiteX4" fmla="*/ 738040 w 3604397"/>
              <a:gd name="connsiteY4" fmla="*/ 801899 h 801899"/>
              <a:gd name="connsiteX0" fmla="*/ 738040 w 4142939"/>
              <a:gd name="connsiteY0" fmla="*/ 801899 h 801899"/>
              <a:gd name="connsiteX1" fmla="*/ 0 w 4142939"/>
              <a:gd name="connsiteY1" fmla="*/ 227810 h 801899"/>
              <a:gd name="connsiteX2" fmla="*/ 3604397 w 4142939"/>
              <a:gd name="connsiteY2" fmla="*/ 0 h 801899"/>
              <a:gd name="connsiteX3" fmla="*/ 4142939 w 4142939"/>
              <a:gd name="connsiteY3" fmla="*/ 564843 h 801899"/>
              <a:gd name="connsiteX4" fmla="*/ 738040 w 4142939"/>
              <a:gd name="connsiteY4" fmla="*/ 801899 h 801899"/>
              <a:gd name="connsiteX0" fmla="*/ 738040 w 4361967"/>
              <a:gd name="connsiteY0" fmla="*/ 876918 h 876918"/>
              <a:gd name="connsiteX1" fmla="*/ 0 w 4361967"/>
              <a:gd name="connsiteY1" fmla="*/ 302829 h 876918"/>
              <a:gd name="connsiteX2" fmla="*/ 4361967 w 4361967"/>
              <a:gd name="connsiteY2" fmla="*/ 0 h 876918"/>
              <a:gd name="connsiteX3" fmla="*/ 4142939 w 4361967"/>
              <a:gd name="connsiteY3" fmla="*/ 639862 h 876918"/>
              <a:gd name="connsiteX4" fmla="*/ 738040 w 4361967"/>
              <a:gd name="connsiteY4" fmla="*/ 876918 h 876918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42939 w 4295215"/>
              <a:gd name="connsiteY3" fmla="*/ 631820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88203 w 4295215"/>
              <a:gd name="connsiteY3" fmla="*/ 580316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77876 w 4295215"/>
              <a:gd name="connsiteY3" fmla="*/ 651991 h 868876"/>
              <a:gd name="connsiteX4" fmla="*/ 738040 w 4295215"/>
              <a:gd name="connsiteY4" fmla="*/ 868876 h 868876"/>
              <a:gd name="connsiteX0" fmla="*/ 235834 w 4295215"/>
              <a:gd name="connsiteY0" fmla="*/ 905001 h 905001"/>
              <a:gd name="connsiteX1" fmla="*/ 0 w 4295215"/>
              <a:gd name="connsiteY1" fmla="*/ 294787 h 905001"/>
              <a:gd name="connsiteX2" fmla="*/ 4295215 w 4295215"/>
              <a:gd name="connsiteY2" fmla="*/ 0 h 905001"/>
              <a:gd name="connsiteX3" fmla="*/ 4177876 w 4295215"/>
              <a:gd name="connsiteY3" fmla="*/ 651991 h 905001"/>
              <a:gd name="connsiteX4" fmla="*/ 235834 w 4295215"/>
              <a:gd name="connsiteY4" fmla="*/ 905001 h 905001"/>
              <a:gd name="connsiteX0" fmla="*/ 467072 w 4526453"/>
              <a:gd name="connsiteY0" fmla="*/ 905001 h 905001"/>
              <a:gd name="connsiteX1" fmla="*/ 0 w 4526453"/>
              <a:gd name="connsiteY1" fmla="*/ 533938 h 905001"/>
              <a:gd name="connsiteX2" fmla="*/ 4526453 w 4526453"/>
              <a:gd name="connsiteY2" fmla="*/ 0 h 905001"/>
              <a:gd name="connsiteX3" fmla="*/ 4409114 w 4526453"/>
              <a:gd name="connsiteY3" fmla="*/ 651991 h 905001"/>
              <a:gd name="connsiteX4" fmla="*/ 467072 w 4526453"/>
              <a:gd name="connsiteY4" fmla="*/ 905001 h 905001"/>
              <a:gd name="connsiteX0" fmla="*/ 467072 w 4513842"/>
              <a:gd name="connsiteY0" fmla="*/ 694900 h 694900"/>
              <a:gd name="connsiteX1" fmla="*/ 0 w 4513842"/>
              <a:gd name="connsiteY1" fmla="*/ 323837 h 694900"/>
              <a:gd name="connsiteX2" fmla="*/ 4513842 w 4513842"/>
              <a:gd name="connsiteY2" fmla="*/ 0 h 694900"/>
              <a:gd name="connsiteX3" fmla="*/ 4409114 w 4513842"/>
              <a:gd name="connsiteY3" fmla="*/ 441890 h 694900"/>
              <a:gd name="connsiteX4" fmla="*/ 467072 w 4513842"/>
              <a:gd name="connsiteY4" fmla="*/ 694900 h 69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3842" h="694900">
                <a:moveTo>
                  <a:pt x="467072" y="694900"/>
                </a:moveTo>
                <a:lnTo>
                  <a:pt x="0" y="323837"/>
                </a:lnTo>
                <a:lnTo>
                  <a:pt x="4513842" y="0"/>
                </a:lnTo>
                <a:lnTo>
                  <a:pt x="4409114" y="441890"/>
                </a:lnTo>
                <a:lnTo>
                  <a:pt x="467072" y="694900"/>
                </a:lnTo>
                <a:close/>
              </a:path>
            </a:pathLst>
          </a:custGeom>
          <a:solidFill>
            <a:srgbClr val="1F497D">
              <a:alpha val="66000"/>
            </a:srgb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95200DFD-E7CB-4FFB-84A5-C9DED7ABADC5}"/>
              </a:ext>
            </a:extLst>
          </p:cNvPr>
          <p:cNvSpPr/>
          <p:nvPr/>
        </p:nvSpPr>
        <p:spPr>
          <a:xfrm rot="8681015">
            <a:off x="8987371" y="396830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1" name="菱形 10">
            <a:extLst>
              <a:ext uri="{FF2B5EF4-FFF2-40B4-BE49-F238E27FC236}">
                <a16:creationId xmlns="" xmlns:a16="http://schemas.microsoft.com/office/drawing/2014/main" id="{4F733D8B-5F13-4E13-9028-475B1653505B}"/>
              </a:ext>
            </a:extLst>
          </p:cNvPr>
          <p:cNvSpPr/>
          <p:nvPr/>
        </p:nvSpPr>
        <p:spPr>
          <a:xfrm>
            <a:off x="8873922" y="1085460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2" name="平行四边形 11">
            <a:extLst>
              <a:ext uri="{FF2B5EF4-FFF2-40B4-BE49-F238E27FC236}">
                <a16:creationId xmlns="" xmlns:a16="http://schemas.microsoft.com/office/drawing/2014/main" id="{B0920B32-F82D-4416-A8C8-350F42C8960B}"/>
              </a:ext>
            </a:extLst>
          </p:cNvPr>
          <p:cNvSpPr/>
          <p:nvPr/>
        </p:nvSpPr>
        <p:spPr>
          <a:xfrm>
            <a:off x="8837594" y="1674110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819DBC94-A447-4A01-95AB-26E94090C252}"/>
              </a:ext>
            </a:extLst>
          </p:cNvPr>
          <p:cNvSpPr/>
          <p:nvPr/>
        </p:nvSpPr>
        <p:spPr>
          <a:xfrm rot="19800000">
            <a:off x="11079596" y="1649001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60CCF88A-E20D-423C-A95C-6F08458CD6E9}"/>
              </a:ext>
            </a:extLst>
          </p:cNvPr>
          <p:cNvSpPr/>
          <p:nvPr/>
        </p:nvSpPr>
        <p:spPr>
          <a:xfrm rot="16200000">
            <a:off x="10320263" y="2265799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AF3B842-B4C7-4F9F-AF87-EDEDF156DE78}"/>
              </a:ext>
            </a:extLst>
          </p:cNvPr>
          <p:cNvSpPr/>
          <p:nvPr/>
        </p:nvSpPr>
        <p:spPr>
          <a:xfrm rot="8681015">
            <a:off x="10487287" y="2927081"/>
            <a:ext cx="510208" cy="43983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ED862680-1B48-4A93-8A4E-7E880C122340}"/>
              </a:ext>
            </a:extLst>
          </p:cNvPr>
          <p:cNvSpPr/>
          <p:nvPr/>
        </p:nvSpPr>
        <p:spPr>
          <a:xfrm rot="16200000">
            <a:off x="10462329" y="884712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1F9E7358-2547-485B-A28F-05D499FF370E}"/>
              </a:ext>
            </a:extLst>
          </p:cNvPr>
          <p:cNvSpPr/>
          <p:nvPr/>
        </p:nvSpPr>
        <p:spPr>
          <a:xfrm rot="5400000">
            <a:off x="11046828" y="933562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86FE0027-2E19-4AC9-8C3C-9BE1580E7413}"/>
              </a:ext>
            </a:extLst>
          </p:cNvPr>
          <p:cNvSpPr/>
          <p:nvPr/>
        </p:nvSpPr>
        <p:spPr>
          <a:xfrm rot="19800000">
            <a:off x="9264057" y="727614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梯形 19">
            <a:extLst>
              <a:ext uri="{FF2B5EF4-FFF2-40B4-BE49-F238E27FC236}">
                <a16:creationId xmlns="" xmlns:a16="http://schemas.microsoft.com/office/drawing/2014/main" id="{73B72ABD-3608-4208-886F-AFA5176CDAC0}"/>
              </a:ext>
            </a:extLst>
          </p:cNvPr>
          <p:cNvSpPr/>
          <p:nvPr/>
        </p:nvSpPr>
        <p:spPr>
          <a:xfrm rot="8948101">
            <a:off x="7888749" y="1271195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72480C-0761-46CF-B93A-159A6DBE2C01}"/>
              </a:ext>
            </a:extLst>
          </p:cNvPr>
          <p:cNvSpPr/>
          <p:nvPr/>
        </p:nvSpPr>
        <p:spPr>
          <a:xfrm>
            <a:off x="755183" y="1148285"/>
            <a:ext cx="2496462" cy="8380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 smtClean="0">
                <a:solidFill>
                  <a:prstClr val="white"/>
                </a:solidFill>
                <a:latin typeface="Century Gothic"/>
                <a:ea typeface="微软雅黑"/>
              </a:rPr>
              <a:t>THANKS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ED07D7A-0DF2-4C50-A6A0-4E18292738C1}"/>
              </a:ext>
            </a:extLst>
          </p:cNvPr>
          <p:cNvSpPr txBox="1"/>
          <p:nvPr/>
        </p:nvSpPr>
        <p:spPr>
          <a:xfrm>
            <a:off x="659480" y="2240294"/>
            <a:ext cx="5726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感谢观看与指导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F68E3FA-D666-4976-98EF-18199B541309}"/>
              </a:ext>
            </a:extLst>
          </p:cNvPr>
          <p:cNvSpPr txBox="1"/>
          <p:nvPr/>
        </p:nvSpPr>
        <p:spPr>
          <a:xfrm>
            <a:off x="755183" y="3251332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  <a:alpha val="89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  <a:alpha val="89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  <a:alpha val="89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="" xmlns:a16="http://schemas.microsoft.com/office/drawing/2014/main" id="{A62F5D59-0633-41A8-868E-265D6C904A59}"/>
              </a:ext>
            </a:extLst>
          </p:cNvPr>
          <p:cNvSpPr txBox="1"/>
          <p:nvPr/>
        </p:nvSpPr>
        <p:spPr>
          <a:xfrm>
            <a:off x="702439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工作总结</a:t>
            </a:r>
          </a:p>
        </p:txBody>
      </p:sp>
      <p:sp>
        <p:nvSpPr>
          <p:cNvPr id="25" name="TextBox 21">
            <a:extLst>
              <a:ext uri="{FF2B5EF4-FFF2-40B4-BE49-F238E27FC236}">
                <a16:creationId xmlns="" xmlns:a16="http://schemas.microsoft.com/office/drawing/2014/main" id="{9BF4EBB1-A440-46DD-B7FA-737D6B02EBAE}"/>
              </a:ext>
            </a:extLst>
          </p:cNvPr>
          <p:cNvSpPr txBox="1"/>
          <p:nvPr/>
        </p:nvSpPr>
        <p:spPr>
          <a:xfrm>
            <a:off x="1884891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商务报告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="" xmlns:a16="http://schemas.microsoft.com/office/drawing/2014/main" id="{74B02929-52A4-45FD-BDFA-B4C44FCB6CF7}"/>
              </a:ext>
            </a:extLst>
          </p:cNvPr>
          <p:cNvSpPr txBox="1"/>
          <p:nvPr/>
        </p:nvSpPr>
        <p:spPr>
          <a:xfrm>
            <a:off x="3067343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新年计划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="" xmlns:a16="http://schemas.microsoft.com/office/drawing/2014/main" id="{459F4D21-3881-4A47-AAD4-EAE915C27621}"/>
              </a:ext>
            </a:extLst>
          </p:cNvPr>
          <p:cNvSpPr txBox="1"/>
          <p:nvPr/>
        </p:nvSpPr>
        <p:spPr>
          <a:xfrm>
            <a:off x="4150247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商务展示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C38FA0D4-6308-4470-B49E-B9E254B7CA98}"/>
              </a:ext>
            </a:extLst>
          </p:cNvPr>
          <p:cNvCxnSpPr>
            <a:cxnSpLocks/>
          </p:cNvCxnSpPr>
          <p:nvPr/>
        </p:nvCxnSpPr>
        <p:spPr>
          <a:xfrm>
            <a:off x="1736551" y="4460156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B38B061C-3EAC-4D5E-A271-35770AF7CDEA}"/>
              </a:ext>
            </a:extLst>
          </p:cNvPr>
          <p:cNvCxnSpPr>
            <a:cxnSpLocks/>
          </p:cNvCxnSpPr>
          <p:nvPr/>
        </p:nvCxnSpPr>
        <p:spPr>
          <a:xfrm>
            <a:off x="2946226" y="4460155"/>
            <a:ext cx="0" cy="25821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418C27DE-101B-4C50-8589-A7CC90561CBA}"/>
              </a:ext>
            </a:extLst>
          </p:cNvPr>
          <p:cNvCxnSpPr>
            <a:cxnSpLocks/>
          </p:cNvCxnSpPr>
          <p:nvPr/>
        </p:nvCxnSpPr>
        <p:spPr>
          <a:xfrm>
            <a:off x="4093097" y="4460155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A763163-4DB2-4F4E-BD56-EC556B794308}"/>
              </a:ext>
            </a:extLst>
          </p:cNvPr>
          <p:cNvSpPr txBox="1"/>
          <p:nvPr/>
        </p:nvSpPr>
        <p:spPr>
          <a:xfrm>
            <a:off x="767457" y="5232459"/>
            <a:ext cx="192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汇报人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：</a:t>
            </a: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优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品</a:t>
            </a:r>
            <a:r>
              <a:rPr lang="en-US" altLang="zh-C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PPT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2660B5E-0016-44A0-ABCE-EC15B25A7981}"/>
              </a:ext>
            </a:extLst>
          </p:cNvPr>
          <p:cNvSpPr/>
          <p:nvPr/>
        </p:nvSpPr>
        <p:spPr>
          <a:xfrm>
            <a:off x="767459" y="5188350"/>
            <a:ext cx="1960397" cy="41344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E23208E1-C633-468C-8602-BD0EC0615979}"/>
              </a:ext>
            </a:extLst>
          </p:cNvPr>
          <p:cNvSpPr txBox="1"/>
          <p:nvPr/>
        </p:nvSpPr>
        <p:spPr>
          <a:xfrm>
            <a:off x="3178408" y="5232459"/>
            <a:ext cx="2143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汇报时间：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X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X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日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514B779-2568-4FA7-8B2F-B88E96564C71}"/>
              </a:ext>
            </a:extLst>
          </p:cNvPr>
          <p:cNvSpPr/>
          <p:nvPr/>
        </p:nvSpPr>
        <p:spPr>
          <a:xfrm>
            <a:off x="3170312" y="5198040"/>
            <a:ext cx="2151743" cy="40375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15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320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000" b="1"/>
              <a:t>BUSINESS</a:t>
            </a:r>
            <a:endParaRPr lang="zh-CN" altLang="en-US" sz="2000" b="1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>
                <a:solidFill>
                  <a:srgbClr val="4F81BD"/>
                </a:solidFill>
              </a:rPr>
              <a:t>PART  ONE</a:t>
            </a:r>
            <a:endParaRPr lang="zh-CN" altLang="en-US" sz="4800" b="1">
              <a:solidFill>
                <a:srgbClr val="4F81BD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bit m</a:t>
            </a:r>
            <a:r>
              <a:rPr lang="en-US" altLang="zh-CN" sz="1400">
                <a:solidFill>
                  <a:schemeClr val="bg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12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2C7A4649-DA48-48ED-A6C8-1789E036F2EE}"/>
              </a:ext>
            </a:extLst>
          </p:cNvPr>
          <p:cNvSpPr/>
          <p:nvPr/>
        </p:nvSpPr>
        <p:spPr bwMode="auto">
          <a:xfrm rot="16200000">
            <a:off x="-1905818" y="1890342"/>
            <a:ext cx="6856950" cy="304531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21EBBD8-97ED-4EA3-99D8-47B279E4E420}"/>
              </a:ext>
            </a:extLst>
          </p:cNvPr>
          <p:cNvSpPr/>
          <p:nvPr/>
        </p:nvSpPr>
        <p:spPr>
          <a:xfrm>
            <a:off x="3045314" y="1050"/>
            <a:ext cx="9146686" cy="68569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0AA492D-281E-479C-820D-AF6617B2C211}"/>
              </a:ext>
            </a:extLst>
          </p:cNvPr>
          <p:cNvSpPr/>
          <p:nvPr/>
        </p:nvSpPr>
        <p:spPr>
          <a:xfrm>
            <a:off x="2162175" y="1362075"/>
            <a:ext cx="8924925" cy="4486275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38">
            <a:extLst>
              <a:ext uri="{FF2B5EF4-FFF2-40B4-BE49-F238E27FC236}">
                <a16:creationId xmlns="" xmlns:a16="http://schemas.microsoft.com/office/drawing/2014/main" id="{8BFF38E8-BD77-4F1B-BD40-E00B60F4532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502411" y="1632411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8944791-ECDC-4D8E-A6CA-D632D2256DE3}"/>
              </a:ext>
            </a:extLst>
          </p:cNvPr>
          <p:cNvSpPr txBox="1"/>
          <p:nvPr/>
        </p:nvSpPr>
        <p:spPr>
          <a:xfrm>
            <a:off x="3876305" y="2051695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995D66E0-280C-4470-A537-9230F11E9AD6}"/>
              </a:ext>
            </a:extLst>
          </p:cNvPr>
          <p:cNvSpPr>
            <a:spLocks/>
          </p:cNvSpPr>
          <p:nvPr/>
        </p:nvSpPr>
        <p:spPr bwMode="auto">
          <a:xfrm>
            <a:off x="3663005" y="2445201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0A1F763-DEB8-496D-9598-BC973218D45E}"/>
              </a:ext>
            </a:extLst>
          </p:cNvPr>
          <p:cNvSpPr txBox="1"/>
          <p:nvPr/>
        </p:nvSpPr>
        <p:spPr>
          <a:xfrm>
            <a:off x="7712416" y="2051695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6" name="Rectangle 7">
            <a:extLst>
              <a:ext uri="{FF2B5EF4-FFF2-40B4-BE49-F238E27FC236}">
                <a16:creationId xmlns="" xmlns:a16="http://schemas.microsoft.com/office/drawing/2014/main" id="{15C305D7-3824-4FFC-AD83-B0627A6D840B}"/>
              </a:ext>
            </a:extLst>
          </p:cNvPr>
          <p:cNvSpPr>
            <a:spLocks/>
          </p:cNvSpPr>
          <p:nvPr/>
        </p:nvSpPr>
        <p:spPr bwMode="auto">
          <a:xfrm>
            <a:off x="7499116" y="2445201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2564A0AF-CC07-486D-89CE-4EF373F23CA1}"/>
              </a:ext>
            </a:extLst>
          </p:cNvPr>
          <p:cNvSpPr txBox="1"/>
          <p:nvPr/>
        </p:nvSpPr>
        <p:spPr>
          <a:xfrm>
            <a:off x="3876305" y="4265076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A4D47B2B-0599-4F03-8E16-41C3A6E691C9}"/>
              </a:ext>
            </a:extLst>
          </p:cNvPr>
          <p:cNvSpPr>
            <a:spLocks/>
          </p:cNvSpPr>
          <p:nvPr/>
        </p:nvSpPr>
        <p:spPr bwMode="auto">
          <a:xfrm>
            <a:off x="3663005" y="4658582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7C75B411-855B-45BA-B1FD-CF45187426F9}"/>
              </a:ext>
            </a:extLst>
          </p:cNvPr>
          <p:cNvSpPr txBox="1"/>
          <p:nvPr/>
        </p:nvSpPr>
        <p:spPr>
          <a:xfrm>
            <a:off x="7712416" y="4265076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40" name="Rectangle 7">
            <a:extLst>
              <a:ext uri="{FF2B5EF4-FFF2-40B4-BE49-F238E27FC236}">
                <a16:creationId xmlns="" xmlns:a16="http://schemas.microsoft.com/office/drawing/2014/main" id="{9F1BEC99-B631-497C-91EB-96259110CBF6}"/>
              </a:ext>
            </a:extLst>
          </p:cNvPr>
          <p:cNvSpPr>
            <a:spLocks/>
          </p:cNvSpPr>
          <p:nvPr/>
        </p:nvSpPr>
        <p:spPr bwMode="auto">
          <a:xfrm>
            <a:off x="7499116" y="4658582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Freeform 338">
            <a:extLst>
              <a:ext uri="{FF2B5EF4-FFF2-40B4-BE49-F238E27FC236}">
                <a16:creationId xmlns="" xmlns:a16="http://schemas.microsoft.com/office/drawing/2014/main" id="{950FAD85-C525-4E5E-89C3-03A9A22CF22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338522" y="1643834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42" name="Freeform 338">
            <a:extLst>
              <a:ext uri="{FF2B5EF4-FFF2-40B4-BE49-F238E27FC236}">
                <a16:creationId xmlns="" xmlns:a16="http://schemas.microsoft.com/office/drawing/2014/main" id="{5FE1F1DD-1464-4190-B65E-DB7C60EEDD5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502411" y="3742563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43" name="Freeform 338">
            <a:extLst>
              <a:ext uri="{FF2B5EF4-FFF2-40B4-BE49-F238E27FC236}">
                <a16:creationId xmlns="" xmlns:a16="http://schemas.microsoft.com/office/drawing/2014/main" id="{327AD091-9BA4-42E7-913C-F8EC879495D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338522" y="3753986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7" name="Rectangle 45">
            <a:extLst>
              <a:ext uri="{FF2B5EF4-FFF2-40B4-BE49-F238E27FC236}">
                <a16:creationId xmlns="" xmlns:a16="http://schemas.microsoft.com/office/drawing/2014/main" id="{B5C3D82C-5FC3-4C9B-836A-3DD61ACB6937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C2724A91-E31F-46DC-BB34-5B52028DE1D7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65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8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5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8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1" grpId="0" animBg="1"/>
      <p:bldP spid="21" grpId="1" animBg="1"/>
      <p:bldP spid="21" grpId="2" animBg="1"/>
      <p:bldP spid="21" grpId="3" animBg="1"/>
      <p:bldP spid="21" grpId="4" animBg="1"/>
      <p:bldP spid="32" grpId="0"/>
      <p:bldP spid="36" grpId="0"/>
      <p:bldP spid="38" grpId="0"/>
      <p:bldP spid="40" grpId="0"/>
      <p:bldP spid="41" grpId="0" animBg="1"/>
      <p:bldP spid="41" grpId="1" animBg="1"/>
      <p:bldP spid="41" grpId="2" animBg="1"/>
      <p:bldP spid="41" grpId="3" animBg="1"/>
      <p:bldP spid="41" grpId="4" animBg="1"/>
      <p:bldP spid="42" grpId="0" animBg="1"/>
      <p:bldP spid="42" grpId="1" animBg="1"/>
      <p:bldP spid="42" grpId="2" animBg="1"/>
      <p:bldP spid="42" grpId="3" animBg="1"/>
      <p:bldP spid="42" grpId="4" animBg="1"/>
      <p:bldP spid="43" grpId="0" animBg="1"/>
      <p:bldP spid="43" grpId="1" animBg="1"/>
      <p:bldP spid="43" grpId="2" animBg="1"/>
      <p:bldP spid="43" grpId="3" animBg="1"/>
      <p:bldP spid="43" grpId="4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"/>
          <p:cNvSpPr>
            <a:spLocks/>
          </p:cNvSpPr>
          <p:nvPr/>
        </p:nvSpPr>
        <p:spPr bwMode="auto">
          <a:xfrm>
            <a:off x="6137379" y="5411187"/>
            <a:ext cx="4285" cy="2117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8" name="Freeform 46"/>
          <p:cNvSpPr>
            <a:spLocks/>
          </p:cNvSpPr>
          <p:nvPr/>
        </p:nvSpPr>
        <p:spPr bwMode="auto">
          <a:xfrm flipH="1">
            <a:off x="7554983" y="2186615"/>
            <a:ext cx="3547639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9" name="Freeform 46"/>
          <p:cNvSpPr>
            <a:spLocks/>
          </p:cNvSpPr>
          <p:nvPr/>
        </p:nvSpPr>
        <p:spPr bwMode="auto">
          <a:xfrm flipH="1">
            <a:off x="7871062" y="3631529"/>
            <a:ext cx="3231561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0" name="Freeform 46"/>
          <p:cNvSpPr>
            <a:spLocks/>
          </p:cNvSpPr>
          <p:nvPr/>
        </p:nvSpPr>
        <p:spPr bwMode="auto">
          <a:xfrm flipH="1">
            <a:off x="7007469" y="4695038"/>
            <a:ext cx="40951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1" name="Freeform 46"/>
          <p:cNvSpPr>
            <a:spLocks/>
          </p:cNvSpPr>
          <p:nvPr/>
        </p:nvSpPr>
        <p:spPr bwMode="auto">
          <a:xfrm>
            <a:off x="1311533" y="2671369"/>
            <a:ext cx="3643026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2" name="Rectangle 37"/>
          <p:cNvSpPr>
            <a:spLocks/>
          </p:cNvSpPr>
          <p:nvPr/>
        </p:nvSpPr>
        <p:spPr bwMode="auto">
          <a:xfrm>
            <a:off x="1991941" y="2883680"/>
            <a:ext cx="2430030" cy="70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73" name="Freeform 46"/>
          <p:cNvSpPr>
            <a:spLocks/>
          </p:cNvSpPr>
          <p:nvPr/>
        </p:nvSpPr>
        <p:spPr bwMode="auto">
          <a:xfrm>
            <a:off x="1311533" y="3711270"/>
            <a:ext cx="44712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4" name="Rectangle 37"/>
          <p:cNvSpPr>
            <a:spLocks/>
          </p:cNvSpPr>
          <p:nvPr/>
        </p:nvSpPr>
        <p:spPr bwMode="auto">
          <a:xfrm>
            <a:off x="1991941" y="3923579"/>
            <a:ext cx="2430030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75" name="Freeform 46"/>
          <p:cNvSpPr>
            <a:spLocks/>
          </p:cNvSpPr>
          <p:nvPr/>
        </p:nvSpPr>
        <p:spPr bwMode="auto">
          <a:xfrm flipV="1">
            <a:off x="1311531" y="5477426"/>
            <a:ext cx="3888048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6" name="Rectangle 37"/>
          <p:cNvSpPr>
            <a:spLocks/>
          </p:cNvSpPr>
          <p:nvPr/>
        </p:nvSpPr>
        <p:spPr bwMode="auto">
          <a:xfrm>
            <a:off x="1991941" y="4838467"/>
            <a:ext cx="2430030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77" name="Group 5"/>
          <p:cNvGrpSpPr/>
          <p:nvPr/>
        </p:nvGrpSpPr>
        <p:grpSpPr>
          <a:xfrm>
            <a:off x="1456955" y="2937804"/>
            <a:ext cx="403258" cy="352053"/>
            <a:chOff x="1079332" y="2203296"/>
            <a:chExt cx="298739" cy="264080"/>
          </a:xfrm>
        </p:grpSpPr>
        <p:sp>
          <p:nvSpPr>
            <p:cNvPr id="78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80" name="Group 235"/>
          <p:cNvGrpSpPr/>
          <p:nvPr/>
        </p:nvGrpSpPr>
        <p:grpSpPr>
          <a:xfrm>
            <a:off x="1456955" y="3946926"/>
            <a:ext cx="403258" cy="352053"/>
            <a:chOff x="1079332" y="2203296"/>
            <a:chExt cx="298739" cy="264080"/>
          </a:xfrm>
        </p:grpSpPr>
        <p:sp>
          <p:nvSpPr>
            <p:cNvPr id="81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83" name="Group 238"/>
          <p:cNvGrpSpPr/>
          <p:nvPr/>
        </p:nvGrpSpPr>
        <p:grpSpPr>
          <a:xfrm>
            <a:off x="1456955" y="4858647"/>
            <a:ext cx="403258" cy="352053"/>
            <a:chOff x="1079332" y="2203296"/>
            <a:chExt cx="298739" cy="264080"/>
          </a:xfrm>
        </p:grpSpPr>
        <p:sp>
          <p:nvSpPr>
            <p:cNvPr id="84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86" name="Rectangle 37"/>
          <p:cNvSpPr>
            <a:spLocks/>
          </p:cNvSpPr>
          <p:nvPr/>
        </p:nvSpPr>
        <p:spPr bwMode="auto">
          <a:xfrm>
            <a:off x="8340877" y="2342062"/>
            <a:ext cx="2108095" cy="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87" name="Rectangle 37"/>
          <p:cNvSpPr>
            <a:spLocks/>
          </p:cNvSpPr>
          <p:nvPr/>
        </p:nvSpPr>
        <p:spPr bwMode="auto">
          <a:xfrm>
            <a:off x="8340877" y="3821996"/>
            <a:ext cx="2108095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88" name="Rectangle 37"/>
          <p:cNvSpPr>
            <a:spLocks/>
          </p:cNvSpPr>
          <p:nvPr/>
        </p:nvSpPr>
        <p:spPr bwMode="auto">
          <a:xfrm>
            <a:off x="8340877" y="4927348"/>
            <a:ext cx="2108095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89" name="Group 244"/>
          <p:cNvGrpSpPr/>
          <p:nvPr/>
        </p:nvGrpSpPr>
        <p:grpSpPr>
          <a:xfrm>
            <a:off x="10535821" y="2396186"/>
            <a:ext cx="403258" cy="352053"/>
            <a:chOff x="1079332" y="2203296"/>
            <a:chExt cx="298739" cy="264080"/>
          </a:xfrm>
        </p:grpSpPr>
        <p:sp>
          <p:nvSpPr>
            <p:cNvPr id="90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92" name="Group 247"/>
          <p:cNvGrpSpPr/>
          <p:nvPr/>
        </p:nvGrpSpPr>
        <p:grpSpPr>
          <a:xfrm>
            <a:off x="10535821" y="3845342"/>
            <a:ext cx="403258" cy="352053"/>
            <a:chOff x="1079332" y="2203296"/>
            <a:chExt cx="298739" cy="264080"/>
          </a:xfrm>
        </p:grpSpPr>
        <p:sp>
          <p:nvSpPr>
            <p:cNvPr id="93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95" name="Group 250"/>
          <p:cNvGrpSpPr/>
          <p:nvPr/>
        </p:nvGrpSpPr>
        <p:grpSpPr>
          <a:xfrm>
            <a:off x="10535821" y="4947529"/>
            <a:ext cx="403258" cy="352053"/>
            <a:chOff x="1079332" y="2203296"/>
            <a:chExt cx="298739" cy="264080"/>
          </a:xfrm>
        </p:grpSpPr>
        <p:sp>
          <p:nvSpPr>
            <p:cNvPr id="96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5839694" y="2984191"/>
            <a:ext cx="1111281" cy="947533"/>
            <a:chOff x="4326126" y="2238091"/>
            <a:chExt cx="823252" cy="710758"/>
          </a:xfrm>
        </p:grpSpPr>
        <p:grpSp>
          <p:nvGrpSpPr>
            <p:cNvPr id="99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10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3" name="Group 13"/>
          <p:cNvGrpSpPr/>
          <p:nvPr/>
        </p:nvGrpSpPr>
        <p:grpSpPr>
          <a:xfrm>
            <a:off x="5835964" y="3961210"/>
            <a:ext cx="1111281" cy="947533"/>
            <a:chOff x="4323363" y="2970968"/>
            <a:chExt cx="823252" cy="710758"/>
          </a:xfrm>
        </p:grpSpPr>
        <p:grpSp>
          <p:nvGrpSpPr>
            <p:cNvPr id="104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10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8" name="Group 7"/>
          <p:cNvGrpSpPr/>
          <p:nvPr/>
        </p:nvGrpSpPr>
        <p:grpSpPr>
          <a:xfrm>
            <a:off x="6701303" y="3469966"/>
            <a:ext cx="1111281" cy="947533"/>
            <a:chOff x="4964418" y="2602479"/>
            <a:chExt cx="823252" cy="710758"/>
          </a:xfrm>
        </p:grpSpPr>
        <p:grpSp>
          <p:nvGrpSpPr>
            <p:cNvPr id="109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11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0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3" name="Group 4"/>
          <p:cNvGrpSpPr/>
          <p:nvPr/>
        </p:nvGrpSpPr>
        <p:grpSpPr>
          <a:xfrm>
            <a:off x="6406226" y="2000143"/>
            <a:ext cx="1111281" cy="947533"/>
            <a:chOff x="4745821" y="1499943"/>
            <a:chExt cx="823252" cy="710758"/>
          </a:xfrm>
        </p:grpSpPr>
        <p:grpSp>
          <p:nvGrpSpPr>
            <p:cNvPr id="114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11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5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4"/>
          <p:cNvGrpSpPr/>
          <p:nvPr/>
        </p:nvGrpSpPr>
        <p:grpSpPr>
          <a:xfrm>
            <a:off x="5261472" y="4932004"/>
            <a:ext cx="1111281" cy="947533"/>
            <a:chOff x="3897771" y="3699175"/>
            <a:chExt cx="823252" cy="710758"/>
          </a:xfrm>
        </p:grpSpPr>
        <p:grpSp>
          <p:nvGrpSpPr>
            <p:cNvPr id="119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12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4973217" y="2493045"/>
            <a:ext cx="1111281" cy="947533"/>
            <a:chOff x="3684228" y="1869676"/>
            <a:chExt cx="823252" cy="710758"/>
          </a:xfrm>
        </p:grpSpPr>
        <p:grpSp>
          <p:nvGrpSpPr>
            <p:cNvPr id="124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12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3" name="Rectangle 45">
            <a:extLst>
              <a:ext uri="{FF2B5EF4-FFF2-40B4-BE49-F238E27FC236}">
                <a16:creationId xmlns="" xmlns:a16="http://schemas.microsoft.com/office/drawing/2014/main" id="{2D8BE2A5-A461-4459-BACA-39CAA10FAF49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026F7527-FABE-4E68-AECE-EE8DCED5A7B6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13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86" grpId="0"/>
      <p:bldP spid="87" grpId="0"/>
      <p:bldP spid="88" grpId="0"/>
      <p:bldP spid="63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156">
            <a:extLst>
              <a:ext uri="{FF2B5EF4-FFF2-40B4-BE49-F238E27FC236}">
                <a16:creationId xmlns="" xmlns:a16="http://schemas.microsoft.com/office/drawing/2014/main" id="{6929F0EC-24AF-42C9-844F-C502CF60E252}"/>
              </a:ext>
            </a:extLst>
          </p:cNvPr>
          <p:cNvSpPr/>
          <p:nvPr/>
        </p:nvSpPr>
        <p:spPr>
          <a:xfrm>
            <a:off x="4426617" y="1780322"/>
            <a:ext cx="3338767" cy="329735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lIns="130911" tIns="65456" rIns="130911" bIns="65456" rtlCol="0" anchor="ctr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8" name="Group 1">
            <a:extLst>
              <a:ext uri="{FF2B5EF4-FFF2-40B4-BE49-F238E27FC236}">
                <a16:creationId xmlns="" xmlns:a16="http://schemas.microsoft.com/office/drawing/2014/main" id="{359F7CA9-E87D-41E1-B518-A3B1DBFF77C3}"/>
              </a:ext>
            </a:extLst>
          </p:cNvPr>
          <p:cNvGrpSpPr/>
          <p:nvPr/>
        </p:nvGrpSpPr>
        <p:grpSpPr>
          <a:xfrm>
            <a:off x="3863701" y="1496585"/>
            <a:ext cx="731607" cy="722536"/>
            <a:chOff x="3121372" y="2210990"/>
            <a:chExt cx="541985" cy="541985"/>
          </a:xfrm>
        </p:grpSpPr>
        <p:sp>
          <p:nvSpPr>
            <p:cNvPr id="9" name="Oval 45">
              <a:extLst>
                <a:ext uri="{FF2B5EF4-FFF2-40B4-BE49-F238E27FC236}">
                  <a16:creationId xmlns="" xmlns:a16="http://schemas.microsoft.com/office/drawing/2014/main" id="{136D8F1C-7E5B-4931-AB22-DA415902F2FE}"/>
                </a:ext>
              </a:extLst>
            </p:cNvPr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FC22F016-0750-46FE-BA13-CFEF3F03D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" name="Group 5">
            <a:extLst>
              <a:ext uri="{FF2B5EF4-FFF2-40B4-BE49-F238E27FC236}">
                <a16:creationId xmlns="" xmlns:a16="http://schemas.microsoft.com/office/drawing/2014/main" id="{8F76D81C-C5F8-4EF5-A835-B4588E9A49BB}"/>
              </a:ext>
            </a:extLst>
          </p:cNvPr>
          <p:cNvGrpSpPr/>
          <p:nvPr/>
        </p:nvGrpSpPr>
        <p:grpSpPr>
          <a:xfrm>
            <a:off x="3863701" y="4688711"/>
            <a:ext cx="731607" cy="722536"/>
            <a:chOff x="3121373" y="3557568"/>
            <a:chExt cx="541985" cy="541985"/>
          </a:xfrm>
          <a:solidFill>
            <a:srgbClr val="1F497D"/>
          </a:solidFill>
        </p:grpSpPr>
        <p:sp>
          <p:nvSpPr>
            <p:cNvPr id="12" name="Oval 37">
              <a:extLst>
                <a:ext uri="{FF2B5EF4-FFF2-40B4-BE49-F238E27FC236}">
                  <a16:creationId xmlns="" xmlns:a16="http://schemas.microsoft.com/office/drawing/2014/main" id="{5E54971F-366E-41F7-A27A-F4C3E04712D6}"/>
                </a:ext>
              </a:extLst>
            </p:cNvPr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grpFill/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B05B9A9D-A009-42B2-BD20-664A7A58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4" name="Group 2">
            <a:extLst>
              <a:ext uri="{FF2B5EF4-FFF2-40B4-BE49-F238E27FC236}">
                <a16:creationId xmlns="" xmlns:a16="http://schemas.microsoft.com/office/drawing/2014/main" id="{D347D8DE-8AC2-487E-9B42-7BCED59F1B38}"/>
              </a:ext>
            </a:extLst>
          </p:cNvPr>
          <p:cNvGrpSpPr/>
          <p:nvPr/>
        </p:nvGrpSpPr>
        <p:grpSpPr>
          <a:xfrm>
            <a:off x="7596694" y="1446754"/>
            <a:ext cx="731607" cy="722536"/>
            <a:chOff x="5537964" y="2206768"/>
            <a:chExt cx="541985" cy="541985"/>
          </a:xfrm>
        </p:grpSpPr>
        <p:sp>
          <p:nvSpPr>
            <p:cNvPr id="15" name="Oval 60">
              <a:extLst>
                <a:ext uri="{FF2B5EF4-FFF2-40B4-BE49-F238E27FC236}">
                  <a16:creationId xmlns="" xmlns:a16="http://schemas.microsoft.com/office/drawing/2014/main" id="{30798850-2171-4439-BF62-7F8ABC9B6991}"/>
                </a:ext>
              </a:extLst>
            </p:cNvPr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="" xmlns:a16="http://schemas.microsoft.com/office/drawing/2014/main" id="{1B90B931-B0FC-47BE-80D6-E6A4BA3687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7" name="Group 6">
            <a:extLst>
              <a:ext uri="{FF2B5EF4-FFF2-40B4-BE49-F238E27FC236}">
                <a16:creationId xmlns="" xmlns:a16="http://schemas.microsoft.com/office/drawing/2014/main" id="{66145A15-4FEB-4738-8399-FB711E703CEC}"/>
              </a:ext>
            </a:extLst>
          </p:cNvPr>
          <p:cNvGrpSpPr/>
          <p:nvPr/>
        </p:nvGrpSpPr>
        <p:grpSpPr>
          <a:xfrm>
            <a:off x="7596693" y="4688711"/>
            <a:ext cx="731607" cy="722536"/>
            <a:chOff x="5537964" y="3553346"/>
            <a:chExt cx="541985" cy="541985"/>
          </a:xfrm>
          <a:solidFill>
            <a:schemeClr val="tx1"/>
          </a:solidFill>
        </p:grpSpPr>
        <p:sp>
          <p:nvSpPr>
            <p:cNvPr id="18" name="Oval 51">
              <a:extLst>
                <a:ext uri="{FF2B5EF4-FFF2-40B4-BE49-F238E27FC236}">
                  <a16:creationId xmlns="" xmlns:a16="http://schemas.microsoft.com/office/drawing/2014/main" id="{8D5FA403-B7B8-40EF-97DA-4DB6757238F4}"/>
                </a:ext>
              </a:extLst>
            </p:cNvPr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9" name="Freeform 9">
              <a:extLst>
                <a:ext uri="{FF2B5EF4-FFF2-40B4-BE49-F238E27FC236}">
                  <a16:creationId xmlns="" xmlns:a16="http://schemas.microsoft.com/office/drawing/2014/main" id="{DCFDB58A-917A-45D3-A00E-E2363595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0196F01-5A95-41E5-AA5B-EB1BBB4A289D}"/>
              </a:ext>
            </a:extLst>
          </p:cNvPr>
          <p:cNvSpPr txBox="1"/>
          <p:nvPr/>
        </p:nvSpPr>
        <p:spPr>
          <a:xfrm>
            <a:off x="2056975" y="135509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7" name="Rectangle 7">
            <a:extLst>
              <a:ext uri="{FF2B5EF4-FFF2-40B4-BE49-F238E27FC236}">
                <a16:creationId xmlns="" xmlns:a16="http://schemas.microsoft.com/office/drawing/2014/main" id="{1347C9A6-F5EC-4A1D-8218-25C538311764}"/>
              </a:ext>
            </a:extLst>
          </p:cNvPr>
          <p:cNvSpPr>
            <a:spLocks/>
          </p:cNvSpPr>
          <p:nvPr/>
        </p:nvSpPr>
        <p:spPr bwMode="auto">
          <a:xfrm>
            <a:off x="701367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0863AB0-0A18-4932-8C2B-B862F3745029}"/>
              </a:ext>
            </a:extLst>
          </p:cNvPr>
          <p:cNvSpPr txBox="1"/>
          <p:nvPr/>
        </p:nvSpPr>
        <p:spPr>
          <a:xfrm>
            <a:off x="2050830" y="45662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9" name="Rectangle 7">
            <a:extLst>
              <a:ext uri="{FF2B5EF4-FFF2-40B4-BE49-F238E27FC236}">
                <a16:creationId xmlns="" xmlns:a16="http://schemas.microsoft.com/office/drawing/2014/main" id="{9DCDC2AB-332C-4A25-8DCB-FCCDCE8E83FC}"/>
              </a:ext>
            </a:extLst>
          </p:cNvPr>
          <p:cNvSpPr>
            <a:spLocks/>
          </p:cNvSpPr>
          <p:nvPr/>
        </p:nvSpPr>
        <p:spPr bwMode="auto">
          <a:xfrm>
            <a:off x="695222" y="487069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B674C90-46E7-4D6A-BEF9-CCDE3F50C6AF}"/>
              </a:ext>
            </a:extLst>
          </p:cNvPr>
          <p:cNvSpPr txBox="1"/>
          <p:nvPr/>
        </p:nvSpPr>
        <p:spPr>
          <a:xfrm>
            <a:off x="8509768" y="135064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1" name="Rectangle 7">
            <a:extLst>
              <a:ext uri="{FF2B5EF4-FFF2-40B4-BE49-F238E27FC236}">
                <a16:creationId xmlns="" xmlns:a16="http://schemas.microsoft.com/office/drawing/2014/main" id="{0223FB45-4FFC-4878-9A6F-0E8A220CEF20}"/>
              </a:ext>
            </a:extLst>
          </p:cNvPr>
          <p:cNvSpPr>
            <a:spLocks/>
          </p:cNvSpPr>
          <p:nvPr/>
        </p:nvSpPr>
        <p:spPr bwMode="auto">
          <a:xfrm>
            <a:off x="8632330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E0669AD8-CD24-4FD7-9B02-A98AFBFAB7D8}"/>
              </a:ext>
            </a:extLst>
          </p:cNvPr>
          <p:cNvSpPr txBox="1"/>
          <p:nvPr/>
        </p:nvSpPr>
        <p:spPr>
          <a:xfrm>
            <a:off x="8509768" y="454277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3" name="Rectangle 7">
            <a:extLst>
              <a:ext uri="{FF2B5EF4-FFF2-40B4-BE49-F238E27FC236}">
                <a16:creationId xmlns="" xmlns:a16="http://schemas.microsoft.com/office/drawing/2014/main" id="{D91E9B96-DA3D-421C-B68F-2F0A7C8241EF}"/>
              </a:ext>
            </a:extLst>
          </p:cNvPr>
          <p:cNvSpPr>
            <a:spLocks/>
          </p:cNvSpPr>
          <p:nvPr/>
        </p:nvSpPr>
        <p:spPr bwMode="auto">
          <a:xfrm>
            <a:off x="8632330" y="485164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3" name="Rectangle 45">
            <a:extLst>
              <a:ext uri="{FF2B5EF4-FFF2-40B4-BE49-F238E27FC236}">
                <a16:creationId xmlns="" xmlns:a16="http://schemas.microsoft.com/office/drawing/2014/main" id="{4AB73851-326B-42DD-BCF3-4E1DE5BDCA74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F47568F-FFDE-451B-A081-4F7B1C15F0D5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04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" grpId="0"/>
      <p:bldP spid="29" grpId="0"/>
      <p:bldP spid="31" grpId="0"/>
      <p:bldP spid="33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7"/>
          <p:cNvSpPr>
            <a:spLocks/>
          </p:cNvSpPr>
          <p:nvPr/>
        </p:nvSpPr>
        <p:spPr bwMode="auto">
          <a:xfrm>
            <a:off x="1165895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Rectangle 17"/>
          <p:cNvSpPr>
            <a:spLocks/>
          </p:cNvSpPr>
          <p:nvPr/>
        </p:nvSpPr>
        <p:spPr bwMode="auto">
          <a:xfrm>
            <a:off x="3769792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0" name="Rectangle 17"/>
          <p:cNvSpPr>
            <a:spLocks/>
          </p:cNvSpPr>
          <p:nvPr/>
        </p:nvSpPr>
        <p:spPr bwMode="auto">
          <a:xfrm>
            <a:off x="6450153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1" name="Rectangle 17"/>
          <p:cNvSpPr>
            <a:spLocks/>
          </p:cNvSpPr>
          <p:nvPr/>
        </p:nvSpPr>
        <p:spPr bwMode="auto">
          <a:xfrm>
            <a:off x="9032207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Rectangle 21"/>
          <p:cNvSpPr>
            <a:spLocks/>
          </p:cNvSpPr>
          <p:nvPr/>
        </p:nvSpPr>
        <p:spPr bwMode="auto">
          <a:xfrm>
            <a:off x="1404513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6" name="Rectangle 23"/>
          <p:cNvSpPr>
            <a:spLocks/>
          </p:cNvSpPr>
          <p:nvPr/>
        </p:nvSpPr>
        <p:spPr bwMode="auto">
          <a:xfrm>
            <a:off x="4014338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7" name="Rectangle 25"/>
          <p:cNvSpPr>
            <a:spLocks/>
          </p:cNvSpPr>
          <p:nvPr/>
        </p:nvSpPr>
        <p:spPr bwMode="auto">
          <a:xfrm>
            <a:off x="6697758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8" name="Rectangle 27"/>
          <p:cNvSpPr>
            <a:spLocks/>
          </p:cNvSpPr>
          <p:nvPr/>
        </p:nvSpPr>
        <p:spPr bwMode="auto">
          <a:xfrm>
            <a:off x="9293686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Rectangle 20"/>
          <p:cNvSpPr>
            <a:spLocks/>
          </p:cNvSpPr>
          <p:nvPr/>
        </p:nvSpPr>
        <p:spPr bwMode="auto">
          <a:xfrm>
            <a:off x="4014338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42" name="Group 2"/>
          <p:cNvGrpSpPr/>
          <p:nvPr/>
        </p:nvGrpSpPr>
        <p:grpSpPr>
          <a:xfrm>
            <a:off x="4338325" y="2403073"/>
            <a:ext cx="911713" cy="901130"/>
            <a:chOff x="3291510" y="2125758"/>
            <a:chExt cx="675409" cy="675951"/>
          </a:xfrm>
          <a:solidFill>
            <a:srgbClr val="1F497D"/>
          </a:solidFill>
        </p:grpSpPr>
        <p:sp>
          <p:nvSpPr>
            <p:cNvPr id="43" name="Oval 7"/>
            <p:cNvSpPr>
              <a:spLocks/>
            </p:cNvSpPr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5" name="Group 4"/>
          <p:cNvGrpSpPr/>
          <p:nvPr/>
        </p:nvGrpSpPr>
        <p:grpSpPr>
          <a:xfrm>
            <a:off x="9616032" y="2403073"/>
            <a:ext cx="911713" cy="901130"/>
            <a:chOff x="7201308" y="2125758"/>
            <a:chExt cx="675409" cy="675951"/>
          </a:xfrm>
          <a:solidFill>
            <a:srgbClr val="1F497D"/>
          </a:solidFill>
        </p:grpSpPr>
        <p:sp>
          <p:nvSpPr>
            <p:cNvPr id="46" name="Oval 13"/>
            <p:cNvSpPr>
              <a:spLocks/>
            </p:cNvSpPr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8" name="Group 1"/>
          <p:cNvGrpSpPr/>
          <p:nvPr/>
        </p:nvGrpSpPr>
        <p:grpSpPr>
          <a:xfrm>
            <a:off x="1687858" y="2403073"/>
            <a:ext cx="912443" cy="901130"/>
            <a:chOff x="1328007" y="2125758"/>
            <a:chExt cx="675950" cy="675951"/>
          </a:xfrm>
          <a:solidFill>
            <a:srgbClr val="1F497D"/>
          </a:solidFill>
        </p:grpSpPr>
        <p:sp>
          <p:nvSpPr>
            <p:cNvPr id="49" name="Oval 4"/>
            <p:cNvSpPr>
              <a:spLocks/>
            </p:cNvSpPr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1F497D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1" name="Group 3"/>
          <p:cNvGrpSpPr/>
          <p:nvPr/>
        </p:nvGrpSpPr>
        <p:grpSpPr>
          <a:xfrm>
            <a:off x="6977824" y="2403073"/>
            <a:ext cx="911713" cy="901130"/>
            <a:chOff x="5258922" y="2125758"/>
            <a:chExt cx="675409" cy="675951"/>
          </a:xfrm>
          <a:solidFill>
            <a:srgbClr val="1F497D"/>
          </a:solidFill>
        </p:grpSpPr>
        <p:sp>
          <p:nvSpPr>
            <p:cNvPr id="52" name="Oval 10"/>
            <p:cNvSpPr>
              <a:spLocks/>
            </p:cNvSpPr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4" name="Rectangle 45"/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4E7D4BA-56C1-441C-896D-507FDEA8E1AA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20">
            <a:extLst>
              <a:ext uri="{FF2B5EF4-FFF2-40B4-BE49-F238E27FC236}">
                <a16:creationId xmlns="" xmlns:a16="http://schemas.microsoft.com/office/drawing/2014/main" id="{32C281EB-4D4E-4D89-8E5E-70589B4EF880}"/>
              </a:ext>
            </a:extLst>
          </p:cNvPr>
          <p:cNvSpPr>
            <a:spLocks/>
          </p:cNvSpPr>
          <p:nvPr/>
        </p:nvSpPr>
        <p:spPr bwMode="auto">
          <a:xfrm>
            <a:off x="1336806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="" xmlns:a16="http://schemas.microsoft.com/office/drawing/2014/main" id="{AE4D4F91-72CE-4556-BB42-5E232AE41D20}"/>
              </a:ext>
            </a:extLst>
          </p:cNvPr>
          <p:cNvSpPr>
            <a:spLocks/>
          </p:cNvSpPr>
          <p:nvPr/>
        </p:nvSpPr>
        <p:spPr bwMode="auto">
          <a:xfrm>
            <a:off x="6603549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55" name="Rectangle 20">
            <a:extLst>
              <a:ext uri="{FF2B5EF4-FFF2-40B4-BE49-F238E27FC236}">
                <a16:creationId xmlns="" xmlns:a16="http://schemas.microsoft.com/office/drawing/2014/main" id="{C2866B37-83A8-4543-B7C8-03E86FF2DDAE}"/>
              </a:ext>
            </a:extLst>
          </p:cNvPr>
          <p:cNvSpPr>
            <a:spLocks/>
          </p:cNvSpPr>
          <p:nvPr/>
        </p:nvSpPr>
        <p:spPr bwMode="auto">
          <a:xfrm>
            <a:off x="9241757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70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50"/>
                            </p:stCondLst>
                            <p:childTnLst>
                              <p:par>
                                <p:cTn id="5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3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5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35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54" grpId="0"/>
      <p:bldP spid="32" grpId="0" autoUpdateAnimBg="0"/>
      <p:bldP spid="33" grpId="0" autoUpdateAnimBg="0"/>
      <p:bldP spid="55" grpId="0" autoUpdateAnimBg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1" y="1816632"/>
            <a:ext cx="12192000" cy="5041132"/>
          </a:xfrm>
          <a:prstGeom prst="rect">
            <a:avLst/>
          </a:prstGeom>
          <a:solidFill>
            <a:srgbClr val="1F497D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Oval 5"/>
          <p:cNvSpPr/>
          <p:nvPr/>
        </p:nvSpPr>
        <p:spPr bwMode="auto">
          <a:xfrm>
            <a:off x="7087168" y="258460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3" name="Oval 198"/>
          <p:cNvSpPr/>
          <p:nvPr/>
        </p:nvSpPr>
        <p:spPr bwMode="auto">
          <a:xfrm>
            <a:off x="7087168" y="468215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Oval 202"/>
          <p:cNvSpPr/>
          <p:nvPr/>
        </p:nvSpPr>
        <p:spPr bwMode="auto">
          <a:xfrm>
            <a:off x="1272961" y="258460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1" name="Oval 206"/>
          <p:cNvSpPr/>
          <p:nvPr/>
        </p:nvSpPr>
        <p:spPr bwMode="auto">
          <a:xfrm>
            <a:off x="1272961" y="468215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7217662" y="2673544"/>
            <a:ext cx="595702" cy="586869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1405649" y="4889037"/>
            <a:ext cx="591309" cy="383054"/>
          </a:xfrm>
          <a:custGeom>
            <a:avLst/>
            <a:gdLst>
              <a:gd name="T0" fmla="*/ 97 w 171"/>
              <a:gd name="T1" fmla="*/ 68 h 112"/>
              <a:gd name="T2" fmla="*/ 74 w 171"/>
              <a:gd name="T3" fmla="*/ 94 h 112"/>
              <a:gd name="T4" fmla="*/ 68 w 171"/>
              <a:gd name="T5" fmla="*/ 95 h 112"/>
              <a:gd name="T6" fmla="*/ 67 w 171"/>
              <a:gd name="T7" fmla="*/ 92 h 112"/>
              <a:gd name="T8" fmla="*/ 68 w 171"/>
              <a:gd name="T9" fmla="*/ 89 h 112"/>
              <a:gd name="T10" fmla="*/ 77 w 171"/>
              <a:gd name="T11" fmla="*/ 69 h 112"/>
              <a:gd name="T12" fmla="*/ 70 w 171"/>
              <a:gd name="T13" fmla="*/ 66 h 112"/>
              <a:gd name="T14" fmla="*/ 69 w 171"/>
              <a:gd name="T15" fmla="*/ 66 h 112"/>
              <a:gd name="T16" fmla="*/ 64 w 171"/>
              <a:gd name="T17" fmla="*/ 61 h 112"/>
              <a:gd name="T18" fmla="*/ 66 w 171"/>
              <a:gd name="T19" fmla="*/ 56 h 112"/>
              <a:gd name="T20" fmla="*/ 90 w 171"/>
              <a:gd name="T21" fmla="*/ 30 h 112"/>
              <a:gd name="T22" fmla="*/ 95 w 171"/>
              <a:gd name="T23" fmla="*/ 29 h 112"/>
              <a:gd name="T24" fmla="*/ 97 w 171"/>
              <a:gd name="T25" fmla="*/ 32 h 112"/>
              <a:gd name="T26" fmla="*/ 96 w 171"/>
              <a:gd name="T27" fmla="*/ 35 h 112"/>
              <a:gd name="T28" fmla="*/ 87 w 171"/>
              <a:gd name="T29" fmla="*/ 55 h 112"/>
              <a:gd name="T30" fmla="*/ 94 w 171"/>
              <a:gd name="T31" fmla="*/ 58 h 112"/>
              <a:gd name="T32" fmla="*/ 94 w 171"/>
              <a:gd name="T33" fmla="*/ 58 h 112"/>
              <a:gd name="T34" fmla="*/ 99 w 171"/>
              <a:gd name="T35" fmla="*/ 63 h 112"/>
              <a:gd name="T36" fmla="*/ 97 w 171"/>
              <a:gd name="T37" fmla="*/ 68 h 112"/>
              <a:gd name="T38" fmla="*/ 130 w 171"/>
              <a:gd name="T39" fmla="*/ 31 h 112"/>
              <a:gd name="T40" fmla="*/ 123 w 171"/>
              <a:gd name="T41" fmla="*/ 32 h 112"/>
              <a:gd name="T42" fmla="*/ 80 w 171"/>
              <a:gd name="T43" fmla="*/ 0 h 112"/>
              <a:gd name="T44" fmla="*/ 34 w 171"/>
              <a:gd name="T45" fmla="*/ 45 h 112"/>
              <a:gd name="T46" fmla="*/ 35 w 171"/>
              <a:gd name="T47" fmla="*/ 51 h 112"/>
              <a:gd name="T48" fmla="*/ 31 w 171"/>
              <a:gd name="T49" fmla="*/ 51 h 112"/>
              <a:gd name="T50" fmla="*/ 0 w 171"/>
              <a:gd name="T51" fmla="*/ 81 h 112"/>
              <a:gd name="T52" fmla="*/ 31 w 171"/>
              <a:gd name="T53" fmla="*/ 112 h 112"/>
              <a:gd name="T54" fmla="*/ 130 w 171"/>
              <a:gd name="T55" fmla="*/ 112 h 112"/>
              <a:gd name="T56" fmla="*/ 171 w 171"/>
              <a:gd name="T57" fmla="*/ 71 h 112"/>
              <a:gd name="T58" fmla="*/ 130 w 171"/>
              <a:gd name="T59" fmla="*/ 3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4" name="Freeform 8"/>
          <p:cNvSpPr>
            <a:spLocks noEditPoints="1"/>
          </p:cNvSpPr>
          <p:nvPr/>
        </p:nvSpPr>
        <p:spPr bwMode="auto">
          <a:xfrm>
            <a:off x="1398955" y="2758829"/>
            <a:ext cx="550327" cy="501584"/>
          </a:xfrm>
          <a:custGeom>
            <a:avLst/>
            <a:gdLst>
              <a:gd name="T0" fmla="*/ 91 w 159"/>
              <a:gd name="T1" fmla="*/ 44 h 147"/>
              <a:gd name="T2" fmla="*/ 38 w 159"/>
              <a:gd name="T3" fmla="*/ 28 h 147"/>
              <a:gd name="T4" fmla="*/ 91 w 159"/>
              <a:gd name="T5" fmla="*/ 12 h 147"/>
              <a:gd name="T6" fmla="*/ 143 w 159"/>
              <a:gd name="T7" fmla="*/ 28 h 147"/>
              <a:gd name="T8" fmla="*/ 91 w 159"/>
              <a:gd name="T9" fmla="*/ 44 h 147"/>
              <a:gd name="T10" fmla="*/ 13 w 159"/>
              <a:gd name="T11" fmla="*/ 80 h 147"/>
              <a:gd name="T12" fmla="*/ 29 w 159"/>
              <a:gd name="T13" fmla="*/ 62 h 147"/>
              <a:gd name="T14" fmla="*/ 35 w 159"/>
              <a:gd name="T15" fmla="*/ 97 h 147"/>
              <a:gd name="T16" fmla="*/ 13 w 159"/>
              <a:gd name="T17" fmla="*/ 80 h 147"/>
              <a:gd name="T18" fmla="*/ 91 w 159"/>
              <a:gd name="T19" fmla="*/ 0 h 147"/>
              <a:gd name="T20" fmla="*/ 91 w 159"/>
              <a:gd name="T21" fmla="*/ 0 h 147"/>
              <a:gd name="T22" fmla="*/ 24 w 159"/>
              <a:gd name="T23" fmla="*/ 26 h 147"/>
              <a:gd name="T24" fmla="*/ 28 w 159"/>
              <a:gd name="T25" fmla="*/ 50 h 147"/>
              <a:gd name="T26" fmla="*/ 1 w 159"/>
              <a:gd name="T27" fmla="*/ 81 h 147"/>
              <a:gd name="T28" fmla="*/ 38 w 159"/>
              <a:gd name="T29" fmla="*/ 109 h 147"/>
              <a:gd name="T30" fmla="*/ 80 w 159"/>
              <a:gd name="T31" fmla="*/ 90 h 147"/>
              <a:gd name="T32" fmla="*/ 79 w 159"/>
              <a:gd name="T33" fmla="*/ 84 h 147"/>
              <a:gd name="T34" fmla="*/ 91 w 159"/>
              <a:gd name="T35" fmla="*/ 72 h 147"/>
              <a:gd name="T36" fmla="*/ 103 w 159"/>
              <a:gd name="T37" fmla="*/ 84 h 147"/>
              <a:gd name="T38" fmla="*/ 91 w 159"/>
              <a:gd name="T39" fmla="*/ 96 h 147"/>
              <a:gd name="T40" fmla="*/ 39 w 159"/>
              <a:gd name="T41" fmla="*/ 122 h 147"/>
              <a:gd name="T42" fmla="*/ 40 w 159"/>
              <a:gd name="T43" fmla="*/ 127 h 147"/>
              <a:gd name="T44" fmla="*/ 91 w 159"/>
              <a:gd name="T45" fmla="*/ 147 h 147"/>
              <a:gd name="T46" fmla="*/ 91 w 159"/>
              <a:gd name="T47" fmla="*/ 147 h 147"/>
              <a:gd name="T48" fmla="*/ 142 w 159"/>
              <a:gd name="T49" fmla="*/ 127 h 147"/>
              <a:gd name="T50" fmla="*/ 157 w 159"/>
              <a:gd name="T51" fmla="*/ 26 h 147"/>
              <a:gd name="T52" fmla="*/ 91 w 159"/>
              <a:gd name="T5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7353019" y="4823314"/>
            <a:ext cx="332245" cy="563742"/>
          </a:xfrm>
          <a:custGeom>
            <a:avLst/>
            <a:gdLst>
              <a:gd name="T0" fmla="*/ 42 w 96"/>
              <a:gd name="T1" fmla="*/ 69 h 165"/>
              <a:gd name="T2" fmla="*/ 41 w 96"/>
              <a:gd name="T3" fmla="*/ 75 h 165"/>
              <a:gd name="T4" fmla="*/ 33 w 96"/>
              <a:gd name="T5" fmla="*/ 117 h 165"/>
              <a:gd name="T6" fmla="*/ 24 w 96"/>
              <a:gd name="T7" fmla="*/ 129 h 165"/>
              <a:gd name="T8" fmla="*/ 14 w 96"/>
              <a:gd name="T9" fmla="*/ 119 h 165"/>
              <a:gd name="T10" fmla="*/ 31 w 96"/>
              <a:gd name="T11" fmla="*/ 77 h 165"/>
              <a:gd name="T12" fmla="*/ 38 w 96"/>
              <a:gd name="T13" fmla="*/ 67 h 165"/>
              <a:gd name="T14" fmla="*/ 42 w 96"/>
              <a:gd name="T15" fmla="*/ 67 h 165"/>
              <a:gd name="T16" fmla="*/ 42 w 96"/>
              <a:gd name="T17" fmla="*/ 69 h 165"/>
              <a:gd name="T18" fmla="*/ 50 w 96"/>
              <a:gd name="T19" fmla="*/ 2 h 165"/>
              <a:gd name="T20" fmla="*/ 46 w 96"/>
              <a:gd name="T21" fmla="*/ 2 h 165"/>
              <a:gd name="T22" fmla="*/ 0 w 96"/>
              <a:gd name="T23" fmla="*/ 118 h 165"/>
              <a:gd name="T24" fmla="*/ 48 w 96"/>
              <a:gd name="T25" fmla="*/ 165 h 165"/>
              <a:gd name="T26" fmla="*/ 96 w 96"/>
              <a:gd name="T27" fmla="*/ 118 h 165"/>
              <a:gd name="T28" fmla="*/ 50 w 96"/>
              <a:gd name="T29" fmla="*/ 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5" name="Group 35">
            <a:extLst>
              <a:ext uri="{FF2B5EF4-FFF2-40B4-BE49-F238E27FC236}">
                <a16:creationId xmlns="" xmlns:a16="http://schemas.microsoft.com/office/drawing/2014/main" id="{2C2AD60F-3815-44A0-92A9-19739081810C}"/>
              </a:ext>
            </a:extLst>
          </p:cNvPr>
          <p:cNvGrpSpPr>
            <a:grpSpLocks/>
          </p:cNvGrpSpPr>
          <p:nvPr/>
        </p:nvGrpSpPr>
        <p:grpSpPr bwMode="auto">
          <a:xfrm>
            <a:off x="946898" y="2608815"/>
            <a:ext cx="4406767" cy="1567345"/>
            <a:chOff x="-95" y="-4"/>
            <a:chExt cx="4438" cy="988"/>
          </a:xfrm>
        </p:grpSpPr>
        <p:sp>
          <p:nvSpPr>
            <p:cNvPr id="47" name="Rectangle 36">
              <a:extLst>
                <a:ext uri="{FF2B5EF4-FFF2-40B4-BE49-F238E27FC236}">
                  <a16:creationId xmlns="" xmlns:a16="http://schemas.microsoft.com/office/drawing/2014/main" id="{E6D1E2FB-0B96-4799-B0D3-38026076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8" name="Rectangle 37">
              <a:extLst>
                <a:ext uri="{FF2B5EF4-FFF2-40B4-BE49-F238E27FC236}">
                  <a16:creationId xmlns="" xmlns:a16="http://schemas.microsoft.com/office/drawing/2014/main" id="{050FBCA8-4CD3-4198-B49F-77FD1BABD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0" name="Group 35">
            <a:extLst>
              <a:ext uri="{FF2B5EF4-FFF2-40B4-BE49-F238E27FC236}">
                <a16:creationId xmlns="" xmlns:a16="http://schemas.microsoft.com/office/drawing/2014/main" id="{DEF9DA69-3E5A-401E-9AF4-6781951A8F10}"/>
              </a:ext>
            </a:extLst>
          </p:cNvPr>
          <p:cNvGrpSpPr>
            <a:grpSpLocks/>
          </p:cNvGrpSpPr>
          <p:nvPr/>
        </p:nvGrpSpPr>
        <p:grpSpPr bwMode="auto">
          <a:xfrm>
            <a:off x="946898" y="4767681"/>
            <a:ext cx="4406767" cy="1567345"/>
            <a:chOff x="-95" y="-4"/>
            <a:chExt cx="4438" cy="988"/>
          </a:xfrm>
        </p:grpSpPr>
        <p:sp>
          <p:nvSpPr>
            <p:cNvPr id="51" name="Rectangle 36">
              <a:extLst>
                <a:ext uri="{FF2B5EF4-FFF2-40B4-BE49-F238E27FC236}">
                  <a16:creationId xmlns="" xmlns:a16="http://schemas.microsoft.com/office/drawing/2014/main" id="{69658F05-1FDB-4F74-8B7D-1F7336AD4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2" name="Rectangle 37">
              <a:extLst>
                <a:ext uri="{FF2B5EF4-FFF2-40B4-BE49-F238E27FC236}">
                  <a16:creationId xmlns="" xmlns:a16="http://schemas.microsoft.com/office/drawing/2014/main" id="{098E779D-7FB6-437C-A33F-725C7B209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3" name="Group 35">
            <a:extLst>
              <a:ext uri="{FF2B5EF4-FFF2-40B4-BE49-F238E27FC236}">
                <a16:creationId xmlns="" xmlns:a16="http://schemas.microsoft.com/office/drawing/2014/main" id="{B6CE26EB-6896-4B1A-844C-52FFA9751318}"/>
              </a:ext>
            </a:extLst>
          </p:cNvPr>
          <p:cNvGrpSpPr>
            <a:grpSpLocks/>
          </p:cNvGrpSpPr>
          <p:nvPr/>
        </p:nvGrpSpPr>
        <p:grpSpPr bwMode="auto">
          <a:xfrm>
            <a:off x="6838335" y="2608815"/>
            <a:ext cx="4406767" cy="1567345"/>
            <a:chOff x="-95" y="-4"/>
            <a:chExt cx="4438" cy="988"/>
          </a:xfrm>
        </p:grpSpPr>
        <p:sp>
          <p:nvSpPr>
            <p:cNvPr id="54" name="Rectangle 36">
              <a:extLst>
                <a:ext uri="{FF2B5EF4-FFF2-40B4-BE49-F238E27FC236}">
                  <a16:creationId xmlns="" xmlns:a16="http://schemas.microsoft.com/office/drawing/2014/main" id="{1DE1F288-D07A-4A7E-BA8B-8C9A2EE5E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5" name="Rectangle 37">
              <a:extLst>
                <a:ext uri="{FF2B5EF4-FFF2-40B4-BE49-F238E27FC236}">
                  <a16:creationId xmlns="" xmlns:a16="http://schemas.microsoft.com/office/drawing/2014/main" id="{9E51BF2B-D4AB-428D-A535-3EC97EE77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6" name="Group 35">
            <a:extLst>
              <a:ext uri="{FF2B5EF4-FFF2-40B4-BE49-F238E27FC236}">
                <a16:creationId xmlns="" xmlns:a16="http://schemas.microsoft.com/office/drawing/2014/main" id="{5777DA6E-DEF4-4460-A131-B665247AA0A5}"/>
              </a:ext>
            </a:extLst>
          </p:cNvPr>
          <p:cNvGrpSpPr>
            <a:grpSpLocks/>
          </p:cNvGrpSpPr>
          <p:nvPr/>
        </p:nvGrpSpPr>
        <p:grpSpPr bwMode="auto">
          <a:xfrm>
            <a:off x="6838335" y="4767681"/>
            <a:ext cx="4406767" cy="1567345"/>
            <a:chOff x="-95" y="-4"/>
            <a:chExt cx="4438" cy="988"/>
          </a:xfrm>
        </p:grpSpPr>
        <p:sp>
          <p:nvSpPr>
            <p:cNvPr id="57" name="Rectangle 36">
              <a:extLst>
                <a:ext uri="{FF2B5EF4-FFF2-40B4-BE49-F238E27FC236}">
                  <a16:creationId xmlns="" xmlns:a16="http://schemas.microsoft.com/office/drawing/2014/main" id="{38F8C29D-DB87-478B-BDDD-8D866C61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8" name="Rectangle 37">
              <a:extLst>
                <a:ext uri="{FF2B5EF4-FFF2-40B4-BE49-F238E27FC236}">
                  <a16:creationId xmlns="" xmlns:a16="http://schemas.microsoft.com/office/drawing/2014/main" id="{CBEC481C-F96A-4236-8C8B-1F47A5D85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3" name="Rectangle 45">
            <a:extLst>
              <a:ext uri="{FF2B5EF4-FFF2-40B4-BE49-F238E27FC236}">
                <a16:creationId xmlns="" xmlns:a16="http://schemas.microsoft.com/office/drawing/2014/main" id="{D23274A7-3CF8-4CB7-BF76-33D7FBABE5E3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3B3CAB1-5063-45B8-AF95-62FEF814C725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84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3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3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BUSINESS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PART  TWO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57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Narrow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​​">
  <a:themeElements>
    <a:clrScheme name="自定义 1">
      <a:dk1>
        <a:srgbClr val="FFFFFF"/>
      </a:dk1>
      <a:lt1>
        <a:srgbClr val="000000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自定义 1">
      <a:majorFont>
        <a:latin typeface="Arial Narrow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包图主题2">
  <a:themeElements>
    <a:clrScheme name="自定义 1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5AE"/>
      </a:accent1>
      <a:accent2>
        <a:srgbClr val="0073A6"/>
      </a:accent2>
      <a:accent3>
        <a:srgbClr val="0085AE"/>
      </a:accent3>
      <a:accent4>
        <a:srgbClr val="0073A6"/>
      </a:accent4>
      <a:accent5>
        <a:srgbClr val="0085AE"/>
      </a:accent5>
      <a:accent6>
        <a:srgbClr val="0073A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2213</Words>
  <Application>Microsoft Office PowerPoint</Application>
  <PresentationFormat>宽屏</PresentationFormat>
  <Paragraphs>245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25</vt:i4>
      </vt:variant>
    </vt:vector>
  </HeadingPairs>
  <TitlesOfParts>
    <vt:vector size="47" baseType="lpstr">
      <vt:lpstr>Bebas Neue</vt:lpstr>
      <vt:lpstr>Gill Sans</vt:lpstr>
      <vt:lpstr>Meiryo</vt:lpstr>
      <vt:lpstr>Microsoft YaHei UI</vt:lpstr>
      <vt:lpstr>Open Sans Cond Light</vt:lpstr>
      <vt:lpstr>等线</vt:lpstr>
      <vt:lpstr>宋体</vt:lpstr>
      <vt:lpstr>微软雅黑</vt:lpstr>
      <vt:lpstr>微软雅黑</vt:lpstr>
      <vt:lpstr>微软雅黑 Light</vt:lpstr>
      <vt:lpstr>Arial</vt:lpstr>
      <vt:lpstr>Arial Narrow</vt:lpstr>
      <vt:lpstr>Calibri</vt:lpstr>
      <vt:lpstr>Calibri Light</vt:lpstr>
      <vt:lpstr>Century Gothic</vt:lpstr>
      <vt:lpstr>Lato Light</vt:lpstr>
      <vt:lpstr>Lato Regular</vt:lpstr>
      <vt:lpstr>Open Sans Condensed Light</vt:lpstr>
      <vt:lpstr>1_Office 主题​​</vt:lpstr>
      <vt:lpstr>2_Office 主题​​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188</cp:revision>
  <dcterms:created xsi:type="dcterms:W3CDTF">2018-08-06T06:49:24Z</dcterms:created>
  <dcterms:modified xsi:type="dcterms:W3CDTF">2022-06-02T03:53:23Z</dcterms:modified>
</cp:coreProperties>
</file>