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customXml/itemProps1.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2.xml" ContentType="application/vnd.openxmlformats-officedocument.presentationml.tags+xml"/>
  <Override PartName="/ppt/tags/tag3.xml" ContentType="application/vnd.openxmlformats-officedocument.presentationml.tags+xml"/>
  <Override PartName="/ppt/notesSlides/notesSlide1.xml" ContentType="application/vnd.openxmlformats-officedocument.presentationml.notesSlide+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notesSlides/notesSlide2.xml" ContentType="application/vnd.openxmlformats-officedocument.presentationml.notesSlide+xml"/>
  <Override PartName="/ppt/tags/tag13.xml" ContentType="application/vnd.openxmlformats-officedocument.presentationml.tags+xml"/>
  <Override PartName="/ppt/tags/tag14.xml" ContentType="application/vnd.openxmlformats-officedocument.presentationml.tags+xml"/>
  <Override PartName="/ppt/notesSlides/notesSlide3.xml" ContentType="application/vnd.openxmlformats-officedocument.presentationml.notesSlide+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notesSlides/notesSlide4.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notesSlides/notesSlide5.xml" ContentType="application/vnd.openxmlformats-officedocument.presentationml.notesSlide+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notesSlides/notesSlide6.xml" ContentType="application/vnd.openxmlformats-officedocument.presentationml.notesSlide+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notesSlides/notesSlide7.xml" ContentType="application/vnd.openxmlformats-officedocument.presentationml.notesSlide+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notesSlides/notesSlide8.xml" ContentType="application/vnd.openxmlformats-officedocument.presentationml.notesSlide+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notesSlides/notesSlide9.xml" ContentType="application/vnd.openxmlformats-officedocument.presentationml.notesSlide+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notesSlides/notesSlide10.xml" ContentType="application/vnd.openxmlformats-officedocument.presentationml.notesSlide+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notesSlides/notesSlide11.xml" ContentType="application/vnd.openxmlformats-officedocument.presentationml.notesSlide+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notesSlides/notesSlide12.xml" ContentType="application/vnd.openxmlformats-officedocument.presentationml.notesSlide+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notesSlides/notesSlide13.xml" ContentType="application/vnd.openxmlformats-officedocument.presentationml.notesSlide+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0.xml" ContentType="application/vnd.openxmlformats-officedocument.presentationml.tags+xml"/>
  <Override PartName="/ppt/notesSlides/notesSlide14.xml" ContentType="application/vnd.openxmlformats-officedocument.presentationml.notesSlide+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notesSlides/notesSlide15.xml" ContentType="application/vnd.openxmlformats-officedocument.presentationml.notesSlide+xml"/>
  <Override PartName="/ppt/tags/tag127.xml" ContentType="application/vnd.openxmlformats-officedocument.presentationml.tags+xml"/>
  <Override PartName="/ppt/notesSlides/notesSlide16.xml" ContentType="application/vnd.openxmlformats-officedocument.presentationml.notesSlide+xml"/>
  <Override PartName="/ppt/tags/tag128.xml" ContentType="application/vnd.openxmlformats-officedocument.presentationml.tags+xml"/>
  <Override PartName="/ppt/tags/tag129.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notesSlides/notesSlide17.xml" ContentType="application/vnd.openxmlformats-officedocument.presentationml.notesSlide+xml"/>
  <Override PartName="/ppt/tags/tag140.xml" ContentType="application/vnd.openxmlformats-officedocument.presentationml.tags+xml"/>
  <Override PartName="/ppt/notesSlides/notesSlide18.xml" ContentType="application/vnd.openxmlformats-officedocument.presentationml.notesSlide+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notesSlides/notesSlide19.xml" ContentType="application/vnd.openxmlformats-officedocument.presentationml.notesSlide+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tags/tag160.xml" ContentType="application/vnd.openxmlformats-officedocument.presentationml.tags+xml"/>
  <Override PartName="/ppt/tags/tag161.xml" ContentType="application/vnd.openxmlformats-officedocument.presentationml.tags+xml"/>
  <Override PartName="/ppt/tags/tag162.xml" ContentType="application/vnd.openxmlformats-officedocument.presentationml.tags+xml"/>
  <Override PartName="/ppt/tags/tag163.xml" ContentType="application/vnd.openxmlformats-officedocument.presentationml.tags+xml"/>
  <Override PartName="/ppt/notesSlides/notesSlide20.xml" ContentType="application/vnd.openxmlformats-officedocument.presentationml.notesSlide+xml"/>
  <Override PartName="/ppt/tags/tag164.xml" ContentType="application/vnd.openxmlformats-officedocument.presentationml.tags+xml"/>
  <Override PartName="/ppt/tags/tag165.xml" ContentType="application/vnd.openxmlformats-officedocument.presentationml.tags+xml"/>
  <Override PartName="/ppt/tags/tag166.xml" ContentType="application/vnd.openxmlformats-officedocument.presentationml.tags+xml"/>
  <Override PartName="/ppt/tags/tag167.xml" ContentType="application/vnd.openxmlformats-officedocument.presentationml.tags+xml"/>
  <Override PartName="/ppt/tags/tag168.xml" ContentType="application/vnd.openxmlformats-officedocument.presentationml.tags+xml"/>
  <Override PartName="/ppt/tags/tag169.xml" ContentType="application/vnd.openxmlformats-officedocument.presentationml.tags+xml"/>
  <Override PartName="/ppt/tags/tag170.xml" ContentType="application/vnd.openxmlformats-officedocument.presentationml.tags+xml"/>
  <Override PartName="/ppt/tags/tag171.xml" ContentType="application/vnd.openxmlformats-officedocument.presentationml.tags+xml"/>
  <Override PartName="/ppt/tags/tag172.xml" ContentType="application/vnd.openxmlformats-officedocument.presentationml.tags+xml"/>
  <Override PartName="/ppt/tags/tag173.xml" ContentType="application/vnd.openxmlformats-officedocument.presentationml.tags+xml"/>
  <Override PartName="/ppt/tags/tag174.xml" ContentType="application/vnd.openxmlformats-officedocument.presentationml.tags+xml"/>
  <Override PartName="/ppt/tags/tag175.xml" ContentType="application/vnd.openxmlformats-officedocument.presentationml.tags+xml"/>
  <Override PartName="/ppt/tags/tag176.xml" ContentType="application/vnd.openxmlformats-officedocument.presentationml.tags+xml"/>
  <Override PartName="/ppt/tags/tag177.xml" ContentType="application/vnd.openxmlformats-officedocument.presentationml.tags+xml"/>
  <Override PartName="/ppt/tags/tag178.xml" ContentType="application/vnd.openxmlformats-officedocument.presentationml.tags+xml"/>
  <Override PartName="/ppt/tags/tag179.xml" ContentType="application/vnd.openxmlformats-officedocument.presentationml.tags+xml"/>
  <Override PartName="/ppt/notesSlides/notesSlide21.xml" ContentType="application/vnd.openxmlformats-officedocument.presentationml.notesSlide+xml"/>
  <Override PartName="/ppt/tags/tag180.xml" ContentType="application/vnd.openxmlformats-officedocument.presentationml.tags+xml"/>
  <Override PartName="/ppt/tags/tag181.xml" ContentType="application/vnd.openxmlformats-officedocument.presentationml.tags+xml"/>
  <Override PartName="/ppt/tags/tag182.xml" ContentType="application/vnd.openxmlformats-officedocument.presentationml.tags+xml"/>
  <Override PartName="/ppt/tags/tag183.xml" ContentType="application/vnd.openxmlformats-officedocument.presentationml.tags+xml"/>
  <Override PartName="/ppt/tags/tag184.xml" ContentType="application/vnd.openxmlformats-officedocument.presentationml.tags+xml"/>
  <Override PartName="/ppt/tags/tag185.xml" ContentType="application/vnd.openxmlformats-officedocument.presentationml.tags+xml"/>
  <Override PartName="/ppt/tags/tag186.xml" ContentType="application/vnd.openxmlformats-officedocument.presentationml.tags+xml"/>
  <Override PartName="/ppt/tags/tag187.xml" ContentType="application/vnd.openxmlformats-officedocument.presentationml.tags+xml"/>
  <Override PartName="/ppt/tags/tag188.xml" ContentType="application/vnd.openxmlformats-officedocument.presentationml.tags+xml"/>
  <Override PartName="/ppt/tags/tag189.xml" ContentType="application/vnd.openxmlformats-officedocument.presentationml.tags+xml"/>
  <Override PartName="/ppt/tags/tag190.xml" ContentType="application/vnd.openxmlformats-officedocument.presentationml.tags+xml"/>
  <Override PartName="/ppt/tags/tag191.xml" ContentType="application/vnd.openxmlformats-officedocument.presentationml.tags+xml"/>
  <Override PartName="/ppt/tags/tag192.xml" ContentType="application/vnd.openxmlformats-officedocument.presentationml.tags+xml"/>
  <Override PartName="/ppt/notesSlides/notesSlide22.xml" ContentType="application/vnd.openxmlformats-officedocument.presentationml.notesSlide+xml"/>
  <Override PartName="/ppt/tags/tag193.xml" ContentType="application/vnd.openxmlformats-officedocument.presentationml.tags+xml"/>
  <Override PartName="/ppt/tags/tag194.xml" ContentType="application/vnd.openxmlformats-officedocument.presentationml.tags+xml"/>
  <Override PartName="/ppt/tags/tag195.xml" ContentType="application/vnd.openxmlformats-officedocument.presentationml.tags+xml"/>
  <Override PartName="/ppt/tags/tag196.xml" ContentType="application/vnd.openxmlformats-officedocument.presentationml.tags+xml"/>
  <Override PartName="/ppt/tags/tag197.xml" ContentType="application/vnd.openxmlformats-officedocument.presentationml.tags+xml"/>
  <Override PartName="/ppt/tags/tag198.xml" ContentType="application/vnd.openxmlformats-officedocument.presentationml.tags+xml"/>
  <Override PartName="/ppt/tags/tag199.xml" ContentType="application/vnd.openxmlformats-officedocument.presentationml.tags+xml"/>
  <Override PartName="/ppt/tags/tag200.xml" ContentType="application/vnd.openxmlformats-officedocument.presentationml.tags+xml"/>
  <Override PartName="/ppt/tags/tag201.xml" ContentType="application/vnd.openxmlformats-officedocument.presentationml.tags+xml"/>
  <Override PartName="/ppt/tags/tag202.xml" ContentType="application/vnd.openxmlformats-officedocument.presentationml.tags+xml"/>
  <Override PartName="/ppt/tags/tag203.xml" ContentType="application/vnd.openxmlformats-officedocument.presentationml.tags+xml"/>
  <Override PartName="/ppt/tags/tag204.xml" ContentType="application/vnd.openxmlformats-officedocument.presentationml.tags+xml"/>
  <Override PartName="/ppt/notesSlides/notesSlide23.xml" ContentType="application/vnd.openxmlformats-officedocument.presentationml.notesSlide+xml"/>
  <Override PartName="/ppt/tags/tag205.xml" ContentType="application/vnd.openxmlformats-officedocument.presentationml.tags+xml"/>
  <Override PartName="/ppt/tags/tag206.xml" ContentType="application/vnd.openxmlformats-officedocument.presentationml.tags+xml"/>
  <Override PartName="/ppt/tags/tag207.xml" ContentType="application/vnd.openxmlformats-officedocument.presentationml.tags+xml"/>
  <Override PartName="/ppt/tags/tag208.xml" ContentType="application/vnd.openxmlformats-officedocument.presentationml.tags+xml"/>
  <Override PartName="/ppt/tags/tag209.xml" ContentType="application/vnd.openxmlformats-officedocument.presentationml.tags+xml"/>
  <Override PartName="/ppt/tags/tag210.xml" ContentType="application/vnd.openxmlformats-officedocument.presentationml.tags+xml"/>
  <Override PartName="/ppt/tags/tag211.xml" ContentType="application/vnd.openxmlformats-officedocument.presentationml.tags+xml"/>
  <Override PartName="/ppt/tags/tag212.xml" ContentType="application/vnd.openxmlformats-officedocument.presentationml.tags+xml"/>
  <Override PartName="/ppt/tags/tag213.xml" ContentType="application/vnd.openxmlformats-officedocument.presentationml.tags+xml"/>
  <Override PartName="/ppt/tags/tag214.xml" ContentType="application/vnd.openxmlformats-officedocument.presentationml.tags+xml"/>
  <Override PartName="/ppt/notesSlides/notesSlide24.xml" ContentType="application/vnd.openxmlformats-officedocument.presentationml.notesSlide+xml"/>
  <Override PartName="/ppt/tags/tag215.xml" ContentType="application/vnd.openxmlformats-officedocument.presentationml.tags+xml"/>
  <Override PartName="/ppt/tags/tag216.xml" ContentType="application/vnd.openxmlformats-officedocument.presentationml.tags+xml"/>
  <Override PartName="/ppt/tags/tag217.xml" ContentType="application/vnd.openxmlformats-officedocument.presentationml.tags+xml"/>
  <Override PartName="/ppt/tags/tag218.xml" ContentType="application/vnd.openxmlformats-officedocument.presentationml.tags+xml"/>
  <Override PartName="/ppt/notesSlides/notesSlide25.xml" ContentType="application/vnd.openxmlformats-officedocument.presentationml.notesSlide+xml"/>
  <Override PartName="/ppt/tags/tag219.xml" ContentType="application/vnd.openxmlformats-officedocument.presentationml.tags+xml"/>
  <Override PartName="/ppt/notesSlides/notesSlide26.xml" ContentType="application/vnd.openxmlformats-officedocument.presentationml.notesSlide+xml"/>
  <Override PartName="/ppt/notesSlides/notesSlide2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2"/>
    <p:sldMasterId id="2147483684" r:id="rId3"/>
  </p:sldMasterIdLst>
  <p:notesMasterIdLst>
    <p:notesMasterId r:id="rId31"/>
  </p:notesMasterIdLst>
  <p:sldIdLst>
    <p:sldId id="322" r:id="rId4"/>
    <p:sldId id="323" r:id="rId5"/>
    <p:sldId id="304" r:id="rId6"/>
    <p:sldId id="339" r:id="rId7"/>
    <p:sldId id="340" r:id="rId8"/>
    <p:sldId id="326" r:id="rId9"/>
    <p:sldId id="341" r:id="rId10"/>
    <p:sldId id="327" r:id="rId11"/>
    <p:sldId id="342" r:id="rId12"/>
    <p:sldId id="309" r:id="rId13"/>
    <p:sldId id="343" r:id="rId14"/>
    <p:sldId id="328" r:id="rId15"/>
    <p:sldId id="344" r:id="rId16"/>
    <p:sldId id="324" r:id="rId17"/>
    <p:sldId id="325" r:id="rId18"/>
    <p:sldId id="307" r:id="rId19"/>
    <p:sldId id="329" r:id="rId20"/>
    <p:sldId id="330" r:id="rId21"/>
    <p:sldId id="331" r:id="rId22"/>
    <p:sldId id="332" r:id="rId23"/>
    <p:sldId id="333" r:id="rId24"/>
    <p:sldId id="334" r:id="rId25"/>
    <p:sldId id="337" r:id="rId26"/>
    <p:sldId id="335" r:id="rId27"/>
    <p:sldId id="338" r:id="rId28"/>
    <p:sldId id="345" r:id="rId29"/>
    <p:sldId id="346" r:id="rId30"/>
  </p:sldIdLst>
  <p:sldSz cx="9144000" cy="5143500" type="screen16x9"/>
  <p:notesSz cx="6858000" cy="9144000"/>
  <p:custDataLst>
    <p:tags r:id="rId32"/>
  </p:custDataLst>
  <p:defaultText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defaultTextStyle>
  <p:extLst>
    <p:ext uri="{EFAFB233-063F-42B5-8137-9DF3F51BA10A}">
      <p15:sldGuideLst xmlns:p15="http://schemas.microsoft.com/office/powerpoint/2012/main">
        <p15:guide id="2" pos="68" userDrawn="1">
          <p15:clr>
            <a:srgbClr val="A4A3A4"/>
          </p15:clr>
        </p15:guide>
        <p15:guide id="4" orient="horz" pos="3140" userDrawn="1">
          <p15:clr>
            <a:srgbClr val="A4A3A4"/>
          </p15:clr>
        </p15:guide>
        <p15:guide id="8" orient="horz" pos="1620" userDrawn="1">
          <p15:clr>
            <a:srgbClr val="A4A3A4"/>
          </p15:clr>
        </p15:guide>
        <p15:guide id="10" pos="2880" userDrawn="1">
          <p15:clr>
            <a:srgbClr val="A4A3A4"/>
          </p15:clr>
        </p15:guide>
        <p15:guide id="11" pos="5670" userDrawn="1">
          <p15:clr>
            <a:srgbClr val="A4A3A4"/>
          </p15:clr>
        </p15:guide>
        <p15:guide id="12" orient="horz" pos="32"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8B62B"/>
    <a:srgbClr val="34F0BA"/>
    <a:srgbClr val="19E9FF"/>
    <a:srgbClr val="73B0E0"/>
    <a:srgbClr val="FFF5E9"/>
    <a:srgbClr val="FF4F4B"/>
    <a:srgbClr val="FDBD55"/>
    <a:srgbClr val="47EDFF"/>
    <a:srgbClr val="FF3C37"/>
    <a:srgbClr val="E9E8E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107" autoAdjust="0"/>
    <p:restoredTop sz="96314" autoAdjust="0"/>
  </p:normalViewPr>
  <p:slideViewPr>
    <p:cSldViewPr snapToGrid="0" showGuides="1">
      <p:cViewPr varScale="1">
        <p:scale>
          <a:sx n="143" d="100"/>
          <a:sy n="143" d="100"/>
        </p:scale>
        <p:origin x="774" y="120"/>
      </p:cViewPr>
      <p:guideLst>
        <p:guide pos="68"/>
        <p:guide orient="horz" pos="3140"/>
        <p:guide orient="horz" pos="1620"/>
        <p:guide pos="2880"/>
        <p:guide pos="5670"/>
        <p:guide orient="horz" pos="32"/>
      </p:guideLst>
    </p:cSldViewPr>
  </p:slideViewPr>
  <p:notesTextViewPr>
    <p:cViewPr>
      <p:scale>
        <a:sx n="1" d="1"/>
        <a:sy n="1" d="1"/>
      </p:scale>
      <p:origin x="0" y="0"/>
    </p:cViewPr>
  </p:notesTextViewPr>
  <p:sorterViewPr>
    <p:cViewPr>
      <p:scale>
        <a:sx n="186" d="100"/>
        <a:sy n="186"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 Type="http://schemas.openxmlformats.org/officeDocument/2006/relationships/slideMaster" Target="slideMasters/slideMaster2.xml"/><Relationship Id="rId21" Type="http://schemas.openxmlformats.org/officeDocument/2006/relationships/slide" Target="slides/slide18.xml"/><Relationship Id="rId34" Type="http://schemas.openxmlformats.org/officeDocument/2006/relationships/viewProps" Target="viewProps.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presProps" Target="presProps.xml"/><Relationship Id="rId2" Type="http://schemas.openxmlformats.org/officeDocument/2006/relationships/slideMaster" Target="slideMasters/slideMaster1.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1" Type="http://schemas.openxmlformats.org/officeDocument/2006/relationships/customXml" Target="../customXml/item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tags" Target="tags/tag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tableStyles" Target="tableStyles.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notesMaster" Target="notesMasters/notesMaster1.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theme" Target="theme/theme1.xml"/><Relationship Id="rId8" Type="http://schemas.openxmlformats.org/officeDocument/2006/relationships/slide" Target="slides/slide5.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___1.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stacked"/>
        <c:varyColors val="0"/>
        <c:ser>
          <c:idx val="0"/>
          <c:order val="0"/>
          <c:tx>
            <c:strRef>
              <c:f>Sheet1!$B$1</c:f>
              <c:strCache>
                <c:ptCount val="1"/>
                <c:pt idx="0">
                  <c:v>系列 1</c:v>
                </c:pt>
              </c:strCache>
            </c:strRef>
          </c:tx>
          <c:spPr>
            <a:solidFill>
              <a:schemeClr val="accent1"/>
            </a:solidFill>
            <a:ln w="28575">
              <a:solidFill>
                <a:schemeClr val="tx1"/>
              </a:solidFill>
            </a:ln>
            <a:effectLst/>
          </c:spPr>
          <c:invertIfNegative val="0"/>
          <c:cat>
            <c:strRef>
              <c:f>Sheet1!$A$2:$A$5</c:f>
              <c:strCache>
                <c:ptCount val="4"/>
                <c:pt idx="0">
                  <c:v>类别 1</c:v>
                </c:pt>
                <c:pt idx="1">
                  <c:v>类别 2</c:v>
                </c:pt>
                <c:pt idx="2">
                  <c:v>类别 3</c:v>
                </c:pt>
                <c:pt idx="3">
                  <c:v>类别 4</c:v>
                </c:pt>
              </c:strCache>
            </c:strRef>
          </c:cat>
          <c:val>
            <c:numRef>
              <c:f>Sheet1!$B$2:$B$5</c:f>
              <c:numCache>
                <c:formatCode>General</c:formatCode>
                <c:ptCount val="4"/>
                <c:pt idx="0">
                  <c:v>4.3</c:v>
                </c:pt>
                <c:pt idx="1">
                  <c:v>2.5</c:v>
                </c:pt>
                <c:pt idx="2">
                  <c:v>3.5</c:v>
                </c:pt>
                <c:pt idx="3">
                  <c:v>4.5</c:v>
                </c:pt>
              </c:numCache>
            </c:numRef>
          </c:val>
          <c:extLst xmlns:c16r2="http://schemas.microsoft.com/office/drawing/2015/06/chart">
            <c:ext xmlns:c16="http://schemas.microsoft.com/office/drawing/2014/chart" uri="{C3380CC4-5D6E-409C-BE32-E72D297353CC}">
              <c16:uniqueId val="{00000000-DBBA-4BC9-9F9D-D181F317B66A}"/>
            </c:ext>
          </c:extLst>
        </c:ser>
        <c:ser>
          <c:idx val="1"/>
          <c:order val="1"/>
          <c:tx>
            <c:strRef>
              <c:f>Sheet1!$C$1</c:f>
              <c:strCache>
                <c:ptCount val="1"/>
                <c:pt idx="0">
                  <c:v>系列 2</c:v>
                </c:pt>
              </c:strCache>
            </c:strRef>
          </c:tx>
          <c:spPr>
            <a:solidFill>
              <a:schemeClr val="accent2"/>
            </a:solidFill>
            <a:ln w="28575">
              <a:solidFill>
                <a:schemeClr val="tx1"/>
              </a:solidFill>
            </a:ln>
            <a:effectLst/>
          </c:spPr>
          <c:invertIfNegative val="0"/>
          <c:cat>
            <c:strRef>
              <c:f>Sheet1!$A$2:$A$5</c:f>
              <c:strCache>
                <c:ptCount val="4"/>
                <c:pt idx="0">
                  <c:v>类别 1</c:v>
                </c:pt>
                <c:pt idx="1">
                  <c:v>类别 2</c:v>
                </c:pt>
                <c:pt idx="2">
                  <c:v>类别 3</c:v>
                </c:pt>
                <c:pt idx="3">
                  <c:v>类别 4</c:v>
                </c:pt>
              </c:strCache>
            </c:strRef>
          </c:cat>
          <c:val>
            <c:numRef>
              <c:f>Sheet1!$C$2:$C$5</c:f>
              <c:numCache>
                <c:formatCode>General</c:formatCode>
                <c:ptCount val="4"/>
                <c:pt idx="0">
                  <c:v>2.4</c:v>
                </c:pt>
                <c:pt idx="1">
                  <c:v>4.4000000000000004</c:v>
                </c:pt>
                <c:pt idx="2">
                  <c:v>1.8</c:v>
                </c:pt>
                <c:pt idx="3">
                  <c:v>2.8</c:v>
                </c:pt>
              </c:numCache>
            </c:numRef>
          </c:val>
          <c:extLst xmlns:c16r2="http://schemas.microsoft.com/office/drawing/2015/06/chart">
            <c:ext xmlns:c16="http://schemas.microsoft.com/office/drawing/2014/chart" uri="{C3380CC4-5D6E-409C-BE32-E72D297353CC}">
              <c16:uniqueId val="{00000001-DBBA-4BC9-9F9D-D181F317B66A}"/>
            </c:ext>
          </c:extLst>
        </c:ser>
        <c:ser>
          <c:idx val="2"/>
          <c:order val="2"/>
          <c:tx>
            <c:strRef>
              <c:f>Sheet1!$D$1</c:f>
              <c:strCache>
                <c:ptCount val="1"/>
                <c:pt idx="0">
                  <c:v>系列 3</c:v>
                </c:pt>
              </c:strCache>
            </c:strRef>
          </c:tx>
          <c:spPr>
            <a:solidFill>
              <a:schemeClr val="accent3"/>
            </a:solidFill>
            <a:ln w="28575">
              <a:solidFill>
                <a:schemeClr val="tx1"/>
              </a:solidFill>
            </a:ln>
            <a:effectLst/>
          </c:spPr>
          <c:invertIfNegative val="0"/>
          <c:cat>
            <c:strRef>
              <c:f>Sheet1!$A$2:$A$5</c:f>
              <c:strCache>
                <c:ptCount val="4"/>
                <c:pt idx="0">
                  <c:v>类别 1</c:v>
                </c:pt>
                <c:pt idx="1">
                  <c:v>类别 2</c:v>
                </c:pt>
                <c:pt idx="2">
                  <c:v>类别 3</c:v>
                </c:pt>
                <c:pt idx="3">
                  <c:v>类别 4</c:v>
                </c:pt>
              </c:strCache>
            </c:strRef>
          </c:cat>
          <c:val>
            <c:numRef>
              <c:f>Sheet1!$D$2:$D$5</c:f>
              <c:numCache>
                <c:formatCode>General</c:formatCode>
                <c:ptCount val="4"/>
                <c:pt idx="0">
                  <c:v>2</c:v>
                </c:pt>
                <c:pt idx="1">
                  <c:v>2</c:v>
                </c:pt>
                <c:pt idx="2">
                  <c:v>3</c:v>
                </c:pt>
                <c:pt idx="3">
                  <c:v>5</c:v>
                </c:pt>
              </c:numCache>
            </c:numRef>
          </c:val>
          <c:extLst xmlns:c16r2="http://schemas.microsoft.com/office/drawing/2015/06/chart">
            <c:ext xmlns:c16="http://schemas.microsoft.com/office/drawing/2014/chart" uri="{C3380CC4-5D6E-409C-BE32-E72D297353CC}">
              <c16:uniqueId val="{00000002-DBBA-4BC9-9F9D-D181F317B66A}"/>
            </c:ext>
          </c:extLst>
        </c:ser>
        <c:dLbls>
          <c:showLegendKey val="0"/>
          <c:showVal val="0"/>
          <c:showCatName val="0"/>
          <c:showSerName val="0"/>
          <c:showPercent val="0"/>
          <c:showBubbleSize val="0"/>
        </c:dLbls>
        <c:gapWidth val="150"/>
        <c:overlap val="100"/>
        <c:axId val="-1112544032"/>
        <c:axId val="-1112514112"/>
      </c:barChart>
      <c:catAx>
        <c:axId val="-1112544032"/>
        <c:scaling>
          <c:orientation val="minMax"/>
        </c:scaling>
        <c:delete val="1"/>
        <c:axPos val="l"/>
        <c:numFmt formatCode="General" sourceLinked="1"/>
        <c:majorTickMark val="none"/>
        <c:minorTickMark val="none"/>
        <c:tickLblPos val="nextTo"/>
        <c:crossAx val="-1112514112"/>
        <c:crosses val="autoZero"/>
        <c:auto val="1"/>
        <c:lblAlgn val="ctr"/>
        <c:lblOffset val="100"/>
        <c:noMultiLvlLbl val="0"/>
      </c:catAx>
      <c:valAx>
        <c:axId val="-1112514112"/>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zh-CN"/>
          </a:p>
        </c:txPr>
        <c:crossAx val="-1112544032"/>
        <c:crosses val="autoZero"/>
        <c:crossBetween val="between"/>
      </c:valAx>
      <c:spPr>
        <a:noFill/>
        <a:ln>
          <a:noFill/>
        </a:ln>
        <a:effectLst/>
      </c:spPr>
    </c:plotArea>
    <c:plotVisOnly val="1"/>
    <c:dispBlanksAs val="gap"/>
    <c:showDLblsOverMax val="0"/>
    <c:extLst xmlns:c16r2="http://schemas.microsoft.com/office/drawing/2015/06/char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zh-CN"/>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9B1000B-A145-48E1-92B8-7CC5D06791B4}" type="datetimeFigureOut">
              <a:rPr lang="zh-CN" altLang="en-US" smtClean="0"/>
              <a:t>2020/7/22</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8250C2E-DB7C-4368-96F4-CFC42D241058}" type="slidenum">
              <a:rPr lang="zh-CN" altLang="en-US" smtClean="0"/>
              <a:t>‹#›</a:t>
            </a:fld>
            <a:endParaRPr lang="zh-CN" altLang="en-US"/>
          </a:p>
        </p:txBody>
      </p:sp>
    </p:spTree>
    <p:extLst>
      <p:ext uri="{BB962C8B-B14F-4D97-AF65-F5344CB8AC3E}">
        <p14:creationId xmlns:p14="http://schemas.microsoft.com/office/powerpoint/2010/main" val="33917553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C8250C2E-DB7C-4368-96F4-CFC42D241058}" type="slidenum">
              <a:rPr lang="zh-CN" altLang="en-US" smtClean="0"/>
              <a:t>1</a:t>
            </a:fld>
            <a:endParaRPr lang="zh-CN" altLang="en-US"/>
          </a:p>
        </p:txBody>
      </p:sp>
    </p:spTree>
    <p:extLst>
      <p:ext uri="{BB962C8B-B14F-4D97-AF65-F5344CB8AC3E}">
        <p14:creationId xmlns:p14="http://schemas.microsoft.com/office/powerpoint/2010/main" val="26122014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C8250C2E-DB7C-4368-96F4-CFC42D241058}" type="slidenum">
              <a:rPr lang="zh-CN" altLang="en-US" smtClean="0"/>
              <a:t>10</a:t>
            </a:fld>
            <a:endParaRPr lang="zh-CN" altLang="en-US"/>
          </a:p>
        </p:txBody>
      </p:sp>
    </p:spTree>
    <p:extLst>
      <p:ext uri="{BB962C8B-B14F-4D97-AF65-F5344CB8AC3E}">
        <p14:creationId xmlns:p14="http://schemas.microsoft.com/office/powerpoint/2010/main" val="302101362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8250C2E-DB7C-4368-96F4-CFC42D241058}" type="slidenum">
              <a:rPr lang="zh-CN" altLang="en-US" smtClean="0"/>
              <a:t>11</a:t>
            </a:fld>
            <a:endParaRPr lang="zh-CN" altLang="en-US"/>
          </a:p>
        </p:txBody>
      </p:sp>
    </p:spTree>
    <p:extLst>
      <p:ext uri="{BB962C8B-B14F-4D97-AF65-F5344CB8AC3E}">
        <p14:creationId xmlns:p14="http://schemas.microsoft.com/office/powerpoint/2010/main" val="222126483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C8250C2E-DB7C-4368-96F4-CFC42D241058}" type="slidenum">
              <a:rPr lang="zh-CN" altLang="en-US" smtClean="0"/>
              <a:t>12</a:t>
            </a:fld>
            <a:endParaRPr lang="zh-CN" altLang="en-US"/>
          </a:p>
        </p:txBody>
      </p:sp>
    </p:spTree>
    <p:extLst>
      <p:ext uri="{BB962C8B-B14F-4D97-AF65-F5344CB8AC3E}">
        <p14:creationId xmlns:p14="http://schemas.microsoft.com/office/powerpoint/2010/main" val="177085345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8250C2E-DB7C-4368-96F4-CFC42D241058}" type="slidenum">
              <a:rPr lang="zh-CN" altLang="en-US" smtClean="0"/>
              <a:t>13</a:t>
            </a:fld>
            <a:endParaRPr lang="zh-CN" altLang="en-US"/>
          </a:p>
        </p:txBody>
      </p:sp>
    </p:spTree>
    <p:extLst>
      <p:ext uri="{BB962C8B-B14F-4D97-AF65-F5344CB8AC3E}">
        <p14:creationId xmlns:p14="http://schemas.microsoft.com/office/powerpoint/2010/main" val="124469522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C8250C2E-DB7C-4368-96F4-CFC42D241058}" type="slidenum">
              <a:rPr lang="zh-CN" altLang="en-US" smtClean="0"/>
              <a:t>14</a:t>
            </a:fld>
            <a:endParaRPr lang="zh-CN" altLang="en-US"/>
          </a:p>
        </p:txBody>
      </p:sp>
    </p:spTree>
    <p:extLst>
      <p:ext uri="{BB962C8B-B14F-4D97-AF65-F5344CB8AC3E}">
        <p14:creationId xmlns:p14="http://schemas.microsoft.com/office/powerpoint/2010/main" val="13762351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C8250C2E-DB7C-4368-96F4-CFC42D241058}" type="slidenum">
              <a:rPr lang="zh-CN" altLang="en-US" smtClean="0">
                <a:solidFill>
                  <a:prstClr val="black"/>
                </a:solidFill>
              </a:rPr>
              <a:pPr/>
              <a:t>15</a:t>
            </a:fld>
            <a:endParaRPr lang="zh-CN" altLang="en-US">
              <a:solidFill>
                <a:prstClr val="black"/>
              </a:solidFill>
            </a:endParaRPr>
          </a:p>
        </p:txBody>
      </p:sp>
    </p:spTree>
    <p:extLst>
      <p:ext uri="{BB962C8B-B14F-4D97-AF65-F5344CB8AC3E}">
        <p14:creationId xmlns:p14="http://schemas.microsoft.com/office/powerpoint/2010/main" val="64022828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C8250C2E-DB7C-4368-96F4-CFC42D241058}" type="slidenum">
              <a:rPr lang="zh-CN" altLang="en-US" smtClean="0"/>
              <a:t>16</a:t>
            </a:fld>
            <a:endParaRPr lang="zh-CN" altLang="en-US"/>
          </a:p>
        </p:txBody>
      </p:sp>
    </p:spTree>
    <p:extLst>
      <p:ext uri="{BB962C8B-B14F-4D97-AF65-F5344CB8AC3E}">
        <p14:creationId xmlns:p14="http://schemas.microsoft.com/office/powerpoint/2010/main" val="164153996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C8250C2E-DB7C-4368-96F4-CFC42D241058}" type="slidenum">
              <a:rPr lang="zh-CN" altLang="en-US" smtClean="0"/>
              <a:t>17</a:t>
            </a:fld>
            <a:endParaRPr lang="zh-CN" altLang="en-US"/>
          </a:p>
        </p:txBody>
      </p:sp>
    </p:spTree>
    <p:extLst>
      <p:ext uri="{BB962C8B-B14F-4D97-AF65-F5344CB8AC3E}">
        <p14:creationId xmlns:p14="http://schemas.microsoft.com/office/powerpoint/2010/main" val="334003821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C8250C2E-DB7C-4368-96F4-CFC42D241058}" type="slidenum">
              <a:rPr lang="zh-CN" altLang="en-US" smtClean="0"/>
              <a:t>18</a:t>
            </a:fld>
            <a:endParaRPr lang="zh-CN" altLang="en-US"/>
          </a:p>
        </p:txBody>
      </p:sp>
    </p:spTree>
    <p:extLst>
      <p:ext uri="{BB962C8B-B14F-4D97-AF65-F5344CB8AC3E}">
        <p14:creationId xmlns:p14="http://schemas.microsoft.com/office/powerpoint/2010/main" val="189212520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C8250C2E-DB7C-4368-96F4-CFC42D241058}" type="slidenum">
              <a:rPr lang="zh-CN" altLang="en-US" smtClean="0"/>
              <a:t>19</a:t>
            </a:fld>
            <a:endParaRPr lang="zh-CN" altLang="en-US"/>
          </a:p>
        </p:txBody>
      </p:sp>
    </p:spTree>
    <p:extLst>
      <p:ext uri="{BB962C8B-B14F-4D97-AF65-F5344CB8AC3E}">
        <p14:creationId xmlns:p14="http://schemas.microsoft.com/office/powerpoint/2010/main" val="410213023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C8250C2E-DB7C-4368-96F4-CFC42D241058}" type="slidenum">
              <a:rPr lang="zh-CN" altLang="en-US" smtClean="0"/>
              <a:t>2</a:t>
            </a:fld>
            <a:endParaRPr lang="zh-CN" altLang="en-US"/>
          </a:p>
        </p:txBody>
      </p:sp>
    </p:spTree>
    <p:extLst>
      <p:ext uri="{BB962C8B-B14F-4D97-AF65-F5344CB8AC3E}">
        <p14:creationId xmlns:p14="http://schemas.microsoft.com/office/powerpoint/2010/main" val="210382148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C8250C2E-DB7C-4368-96F4-CFC42D241058}" type="slidenum">
              <a:rPr lang="zh-CN" altLang="en-US" smtClean="0"/>
              <a:t>20</a:t>
            </a:fld>
            <a:endParaRPr lang="zh-CN" altLang="en-US"/>
          </a:p>
        </p:txBody>
      </p:sp>
    </p:spTree>
    <p:extLst>
      <p:ext uri="{BB962C8B-B14F-4D97-AF65-F5344CB8AC3E}">
        <p14:creationId xmlns:p14="http://schemas.microsoft.com/office/powerpoint/2010/main" val="117048797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C8250C2E-DB7C-4368-96F4-CFC42D241058}" type="slidenum">
              <a:rPr lang="zh-CN" altLang="en-US" smtClean="0"/>
              <a:t>21</a:t>
            </a:fld>
            <a:endParaRPr lang="zh-CN" altLang="en-US"/>
          </a:p>
        </p:txBody>
      </p:sp>
    </p:spTree>
    <p:extLst>
      <p:ext uri="{BB962C8B-B14F-4D97-AF65-F5344CB8AC3E}">
        <p14:creationId xmlns:p14="http://schemas.microsoft.com/office/powerpoint/2010/main" val="170984509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C8250C2E-DB7C-4368-96F4-CFC42D241058}" type="slidenum">
              <a:rPr lang="zh-CN" altLang="en-US" smtClean="0"/>
              <a:t>22</a:t>
            </a:fld>
            <a:endParaRPr lang="zh-CN" altLang="en-US"/>
          </a:p>
        </p:txBody>
      </p:sp>
    </p:spTree>
    <p:extLst>
      <p:ext uri="{BB962C8B-B14F-4D97-AF65-F5344CB8AC3E}">
        <p14:creationId xmlns:p14="http://schemas.microsoft.com/office/powerpoint/2010/main" val="262945940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C8250C2E-DB7C-4368-96F4-CFC42D241058}" type="slidenum">
              <a:rPr lang="zh-CN" altLang="en-US" smtClean="0"/>
              <a:t>23</a:t>
            </a:fld>
            <a:endParaRPr lang="zh-CN" altLang="en-US"/>
          </a:p>
        </p:txBody>
      </p:sp>
    </p:spTree>
    <p:extLst>
      <p:ext uri="{BB962C8B-B14F-4D97-AF65-F5344CB8AC3E}">
        <p14:creationId xmlns:p14="http://schemas.microsoft.com/office/powerpoint/2010/main" val="8904106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C8250C2E-DB7C-4368-96F4-CFC42D241058}" type="slidenum">
              <a:rPr lang="zh-CN" altLang="en-US" smtClean="0"/>
              <a:t>24</a:t>
            </a:fld>
            <a:endParaRPr lang="zh-CN" altLang="en-US"/>
          </a:p>
        </p:txBody>
      </p:sp>
    </p:spTree>
    <p:extLst>
      <p:ext uri="{BB962C8B-B14F-4D97-AF65-F5344CB8AC3E}">
        <p14:creationId xmlns:p14="http://schemas.microsoft.com/office/powerpoint/2010/main" val="155819486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C8250C2E-DB7C-4368-96F4-CFC42D241058}" type="slidenum">
              <a:rPr lang="zh-CN" altLang="en-US" smtClean="0"/>
              <a:t>25</a:t>
            </a:fld>
            <a:endParaRPr lang="zh-CN" altLang="en-US"/>
          </a:p>
        </p:txBody>
      </p:sp>
    </p:spTree>
    <p:extLst>
      <p:ext uri="{BB962C8B-B14F-4D97-AF65-F5344CB8AC3E}">
        <p14:creationId xmlns:p14="http://schemas.microsoft.com/office/powerpoint/2010/main" val="3400061228"/>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8250C2E-DB7C-4368-96F4-CFC42D241058}" type="slidenum">
              <a:rPr lang="zh-CN" altLang="en-US" smtClean="0"/>
              <a:t>26</a:t>
            </a:fld>
            <a:endParaRPr lang="zh-CN" altLang="en-US"/>
          </a:p>
        </p:txBody>
      </p:sp>
    </p:spTree>
    <p:extLst>
      <p:ext uri="{BB962C8B-B14F-4D97-AF65-F5344CB8AC3E}">
        <p14:creationId xmlns:p14="http://schemas.microsoft.com/office/powerpoint/2010/main" val="3064446542"/>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a:t>
            </a:r>
            <a:r>
              <a:rPr lang="en-US" altLang="zh-CN" smtClean="0"/>
              <a:t>http://www.ypppt.com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27</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278531990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C8250C2E-DB7C-4368-96F4-CFC42D241058}" type="slidenum">
              <a:rPr lang="zh-CN" altLang="en-US" smtClean="0"/>
              <a:t>3</a:t>
            </a:fld>
            <a:endParaRPr lang="zh-CN" altLang="en-US"/>
          </a:p>
        </p:txBody>
      </p:sp>
    </p:spTree>
    <p:extLst>
      <p:ext uri="{BB962C8B-B14F-4D97-AF65-F5344CB8AC3E}">
        <p14:creationId xmlns:p14="http://schemas.microsoft.com/office/powerpoint/2010/main" val="229008095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8250C2E-DB7C-4368-96F4-CFC42D241058}" type="slidenum">
              <a:rPr lang="zh-CN" altLang="en-US" smtClean="0"/>
              <a:t>4</a:t>
            </a:fld>
            <a:endParaRPr lang="zh-CN" altLang="en-US"/>
          </a:p>
        </p:txBody>
      </p:sp>
    </p:spTree>
    <p:extLst>
      <p:ext uri="{BB962C8B-B14F-4D97-AF65-F5344CB8AC3E}">
        <p14:creationId xmlns:p14="http://schemas.microsoft.com/office/powerpoint/2010/main" val="62573948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8250C2E-DB7C-4368-96F4-CFC42D241058}" type="slidenum">
              <a:rPr lang="zh-CN" altLang="en-US" smtClean="0"/>
              <a:t>5</a:t>
            </a:fld>
            <a:endParaRPr lang="zh-CN" altLang="en-US"/>
          </a:p>
        </p:txBody>
      </p:sp>
    </p:spTree>
    <p:extLst>
      <p:ext uri="{BB962C8B-B14F-4D97-AF65-F5344CB8AC3E}">
        <p14:creationId xmlns:p14="http://schemas.microsoft.com/office/powerpoint/2010/main" val="21632325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C8250C2E-DB7C-4368-96F4-CFC42D241058}" type="slidenum">
              <a:rPr lang="zh-CN" altLang="en-US" smtClean="0">
                <a:solidFill>
                  <a:prstClr val="black"/>
                </a:solidFill>
              </a:rPr>
              <a:pPr/>
              <a:t>6</a:t>
            </a:fld>
            <a:endParaRPr lang="zh-CN" altLang="en-US">
              <a:solidFill>
                <a:prstClr val="black"/>
              </a:solidFill>
            </a:endParaRPr>
          </a:p>
        </p:txBody>
      </p:sp>
    </p:spTree>
    <p:extLst>
      <p:ext uri="{BB962C8B-B14F-4D97-AF65-F5344CB8AC3E}">
        <p14:creationId xmlns:p14="http://schemas.microsoft.com/office/powerpoint/2010/main" val="19109480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8250C2E-DB7C-4368-96F4-CFC42D241058}" type="slidenum">
              <a:rPr lang="zh-CN" altLang="en-US" smtClean="0"/>
              <a:t>7</a:t>
            </a:fld>
            <a:endParaRPr lang="zh-CN" altLang="en-US"/>
          </a:p>
        </p:txBody>
      </p:sp>
    </p:spTree>
    <p:extLst>
      <p:ext uri="{BB962C8B-B14F-4D97-AF65-F5344CB8AC3E}">
        <p14:creationId xmlns:p14="http://schemas.microsoft.com/office/powerpoint/2010/main" val="2131049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C8250C2E-DB7C-4368-96F4-CFC42D241058}" type="slidenum">
              <a:rPr lang="zh-CN" altLang="en-US" smtClean="0"/>
              <a:t>8</a:t>
            </a:fld>
            <a:endParaRPr lang="zh-CN" altLang="en-US"/>
          </a:p>
        </p:txBody>
      </p:sp>
    </p:spTree>
    <p:extLst>
      <p:ext uri="{BB962C8B-B14F-4D97-AF65-F5344CB8AC3E}">
        <p14:creationId xmlns:p14="http://schemas.microsoft.com/office/powerpoint/2010/main" val="396230581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8250C2E-DB7C-4368-96F4-CFC42D241058}" type="slidenum">
              <a:rPr lang="zh-CN" altLang="en-US" smtClean="0"/>
              <a:t>9</a:t>
            </a:fld>
            <a:endParaRPr lang="zh-CN" altLang="en-US"/>
          </a:p>
        </p:txBody>
      </p:sp>
    </p:spTree>
    <p:extLst>
      <p:ext uri="{BB962C8B-B14F-4D97-AF65-F5344CB8AC3E}">
        <p14:creationId xmlns:p14="http://schemas.microsoft.com/office/powerpoint/2010/main" val="499878231"/>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 Id="rId4" Type="http://schemas.openxmlformats.org/officeDocument/2006/relationships/image" Target="../media/image3.emf"/></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 Id="rId4" Type="http://schemas.openxmlformats.org/officeDocument/2006/relationships/image" Target="../media/image3.emf"/></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grpSp>
        <p:nvGrpSpPr>
          <p:cNvPr id="2" name="组合 1">
            <a:extLst>
              <a:ext uri="{FF2B5EF4-FFF2-40B4-BE49-F238E27FC236}">
                <a16:creationId xmlns:a16="http://schemas.microsoft.com/office/drawing/2014/main" xmlns="" id="{D80662F3-BF78-4AAC-AA4F-713F53B57B2B}"/>
              </a:ext>
            </a:extLst>
          </p:cNvPr>
          <p:cNvGrpSpPr/>
          <p:nvPr userDrawn="1"/>
        </p:nvGrpSpPr>
        <p:grpSpPr>
          <a:xfrm>
            <a:off x="-286091" y="-115802"/>
            <a:ext cx="10218309" cy="5259717"/>
            <a:chOff x="-286091" y="-115802"/>
            <a:chExt cx="10218309" cy="5259717"/>
          </a:xfrm>
        </p:grpSpPr>
        <p:pic>
          <p:nvPicPr>
            <p:cNvPr id="3" name="图片 2">
              <a:extLst>
                <a:ext uri="{FF2B5EF4-FFF2-40B4-BE49-F238E27FC236}">
                  <a16:creationId xmlns:a16="http://schemas.microsoft.com/office/drawing/2014/main" xmlns="" id="{55E1F61B-114D-41A1-93E6-34D50C5FA915}"/>
                </a:ext>
              </a:extLst>
            </p:cNvPr>
            <p:cNvPicPr>
              <a:picLocks noChangeAspect="1"/>
            </p:cNvPicPr>
            <p:nvPr/>
          </p:nvPicPr>
          <p:blipFill>
            <a:blip r:embed="rId2"/>
            <a:stretch>
              <a:fillRect/>
            </a:stretch>
          </p:blipFill>
          <p:spPr>
            <a:xfrm>
              <a:off x="179962" y="200024"/>
              <a:ext cx="8784076" cy="4743452"/>
            </a:xfrm>
            <a:prstGeom prst="rect">
              <a:avLst/>
            </a:prstGeom>
          </p:spPr>
        </p:pic>
        <p:pic>
          <p:nvPicPr>
            <p:cNvPr id="4" name="图片 3">
              <a:extLst>
                <a:ext uri="{FF2B5EF4-FFF2-40B4-BE49-F238E27FC236}">
                  <a16:creationId xmlns:a16="http://schemas.microsoft.com/office/drawing/2014/main" xmlns="" id="{3EAC9170-FAC6-4D69-B7AA-4951B40EE7D6}"/>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86091" y="-115802"/>
              <a:ext cx="1909038" cy="1346534"/>
            </a:xfrm>
            <a:prstGeom prst="rect">
              <a:avLst/>
            </a:prstGeom>
          </p:spPr>
        </p:pic>
        <p:pic>
          <p:nvPicPr>
            <p:cNvPr id="5" name="图片 4">
              <a:extLst>
                <a:ext uri="{FF2B5EF4-FFF2-40B4-BE49-F238E27FC236}">
                  <a16:creationId xmlns:a16="http://schemas.microsoft.com/office/drawing/2014/main" xmlns="" id="{3D6BD66B-D7DD-4555-99AE-63F298788366}"/>
                </a:ext>
              </a:extLst>
            </p:cNvPr>
            <p:cNvPicPr>
              <a:picLocks noChangeAspect="1"/>
            </p:cNvPicPr>
            <p:nvPr/>
          </p:nvPicPr>
          <p:blipFill>
            <a:blip r:embed="rId4"/>
            <a:stretch>
              <a:fillRect/>
            </a:stretch>
          </p:blipFill>
          <p:spPr>
            <a:xfrm>
              <a:off x="7505128" y="3598643"/>
              <a:ext cx="2427090" cy="1545272"/>
            </a:xfrm>
            <a:prstGeom prst="rect">
              <a:avLst/>
            </a:prstGeom>
          </p:spPr>
        </p:pic>
      </p:grpSp>
    </p:spTree>
    <p:extLst>
      <p:ext uri="{BB962C8B-B14F-4D97-AF65-F5344CB8AC3E}">
        <p14:creationId xmlns:p14="http://schemas.microsoft.com/office/powerpoint/2010/main" val="64994100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6858000" cy="1790700"/>
          </a:xfrm>
        </p:spPr>
        <p:txBody>
          <a:bodyPr anchor="b"/>
          <a:lstStyle>
            <a:lvl1pPr algn="ctr">
              <a:defRPr sz="45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2020/7/22</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612611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2020/7/22</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3506762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623888" y="1282304"/>
            <a:ext cx="7886700" cy="2139553"/>
          </a:xfrm>
        </p:spPr>
        <p:txBody>
          <a:bodyPr anchor="b"/>
          <a:lstStyle>
            <a:lvl1pPr>
              <a:defRPr sz="45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2020/7/22</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6505693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6286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46291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2020/7/22</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4228845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629841" y="273844"/>
            <a:ext cx="7886700" cy="994172"/>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4" name="Content Placeholder 3"/>
          <p:cNvSpPr>
            <a:spLocks noGrp="1"/>
          </p:cNvSpPr>
          <p:nvPr>
            <p:ph sz="half" idx="2"/>
          </p:nvPr>
        </p:nvSpPr>
        <p:spPr>
          <a:xfrm>
            <a:off x="629842" y="1878806"/>
            <a:ext cx="3868340" cy="2763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6" name="Content Placeholder 5"/>
          <p:cNvSpPr>
            <a:spLocks noGrp="1"/>
          </p:cNvSpPr>
          <p:nvPr>
            <p:ph sz="quarter" idx="4"/>
          </p:nvPr>
        </p:nvSpPr>
        <p:spPr>
          <a:xfrm>
            <a:off x="4629150" y="1878806"/>
            <a:ext cx="3887391" cy="2763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2020/7/22</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5142386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2020/7/22</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7855411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2020/7/22</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2995373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2020/7/22</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007655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3887391" y="740569"/>
            <a:ext cx="4629150" cy="3655219"/>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2020/7/22</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2536652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2020/7/22</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1574472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grpSp>
        <p:nvGrpSpPr>
          <p:cNvPr id="2" name="组合 1">
            <a:extLst>
              <a:ext uri="{FF2B5EF4-FFF2-40B4-BE49-F238E27FC236}">
                <a16:creationId xmlns:a16="http://schemas.microsoft.com/office/drawing/2014/main" xmlns="" id="{06DB8E19-173B-4B93-B45F-9006A2B34457}"/>
              </a:ext>
            </a:extLst>
          </p:cNvPr>
          <p:cNvGrpSpPr/>
          <p:nvPr userDrawn="1"/>
        </p:nvGrpSpPr>
        <p:grpSpPr>
          <a:xfrm>
            <a:off x="-32316" y="190602"/>
            <a:ext cx="9916408" cy="5026970"/>
            <a:chOff x="-32316" y="190601"/>
            <a:chExt cx="9916408" cy="5026970"/>
          </a:xfrm>
        </p:grpSpPr>
        <p:pic>
          <p:nvPicPr>
            <p:cNvPr id="3" name="图片 2">
              <a:extLst>
                <a:ext uri="{FF2B5EF4-FFF2-40B4-BE49-F238E27FC236}">
                  <a16:creationId xmlns:a16="http://schemas.microsoft.com/office/drawing/2014/main" xmlns="" id="{27891D06-B181-42A1-81DA-2CD406F645A7}"/>
                </a:ext>
              </a:extLst>
            </p:cNvPr>
            <p:cNvPicPr>
              <a:picLocks noChangeAspect="1"/>
            </p:cNvPicPr>
            <p:nvPr/>
          </p:nvPicPr>
          <p:blipFill>
            <a:blip r:embed="rId2"/>
            <a:stretch>
              <a:fillRect/>
            </a:stretch>
          </p:blipFill>
          <p:spPr>
            <a:xfrm>
              <a:off x="179962" y="200024"/>
              <a:ext cx="8784076" cy="4743452"/>
            </a:xfrm>
            <a:prstGeom prst="rect">
              <a:avLst/>
            </a:prstGeom>
          </p:spPr>
        </p:pic>
        <p:pic>
          <p:nvPicPr>
            <p:cNvPr id="4" name="图片 3">
              <a:extLst>
                <a:ext uri="{FF2B5EF4-FFF2-40B4-BE49-F238E27FC236}">
                  <a16:creationId xmlns:a16="http://schemas.microsoft.com/office/drawing/2014/main" xmlns="" id="{879A424D-1F60-4531-ABB3-42FFD33B7586}"/>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2316" y="3871037"/>
              <a:ext cx="1909038" cy="1346534"/>
            </a:xfrm>
            <a:prstGeom prst="rect">
              <a:avLst/>
            </a:prstGeom>
          </p:spPr>
        </p:pic>
        <p:pic>
          <p:nvPicPr>
            <p:cNvPr id="5" name="图片 4">
              <a:extLst>
                <a:ext uri="{FF2B5EF4-FFF2-40B4-BE49-F238E27FC236}">
                  <a16:creationId xmlns:a16="http://schemas.microsoft.com/office/drawing/2014/main" xmlns="" id="{1E6D1F32-1247-477E-BE3A-182041ADB3E9}"/>
                </a:ext>
              </a:extLst>
            </p:cNvPr>
            <p:cNvPicPr>
              <a:picLocks noChangeAspect="1"/>
            </p:cNvPicPr>
            <p:nvPr/>
          </p:nvPicPr>
          <p:blipFill>
            <a:blip r:embed="rId4"/>
            <a:stretch>
              <a:fillRect/>
            </a:stretch>
          </p:blipFill>
          <p:spPr>
            <a:xfrm>
              <a:off x="7457002" y="190601"/>
              <a:ext cx="2427090" cy="1545272"/>
            </a:xfrm>
            <a:prstGeom prst="rect">
              <a:avLst/>
            </a:prstGeom>
          </p:spPr>
        </p:pic>
      </p:grpSp>
    </p:spTree>
    <p:extLst>
      <p:ext uri="{BB962C8B-B14F-4D97-AF65-F5344CB8AC3E}">
        <p14:creationId xmlns:p14="http://schemas.microsoft.com/office/powerpoint/2010/main" val="227338019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273844"/>
            <a:ext cx="1971675" cy="4358879"/>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628650" y="273844"/>
            <a:ext cx="5800725" cy="4358879"/>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2020/7/22</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293399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7_标题和内容">
    <p:spTree>
      <p:nvGrpSpPr>
        <p:cNvPr id="1" name=""/>
        <p:cNvGrpSpPr/>
        <p:nvPr/>
      </p:nvGrpSpPr>
      <p:grpSpPr>
        <a:xfrm>
          <a:off x="0" y="0"/>
          <a:ext cx="0" cy="0"/>
          <a:chOff x="0" y="0"/>
          <a:chExt cx="0" cy="0"/>
        </a:xfrm>
      </p:grpSpPr>
      <p:sp>
        <p:nvSpPr>
          <p:cNvPr id="3" name="Picture Placeholder 7"/>
          <p:cNvSpPr>
            <a:spLocks noGrp="1"/>
          </p:cNvSpPr>
          <p:nvPr>
            <p:ph type="pic" sz="quarter" idx="14"/>
          </p:nvPr>
        </p:nvSpPr>
        <p:spPr>
          <a:xfrm>
            <a:off x="3340702" y="1019874"/>
            <a:ext cx="1800000" cy="1800000"/>
          </a:xfrm>
          <a:prstGeom prst="rect">
            <a:avLst/>
          </a:prstGeom>
          <a:no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lvl1pPr marL="0" indent="0">
              <a:buFontTx/>
              <a:buNone/>
              <a:defRPr lang="en-US" sz="1050">
                <a:solidFill>
                  <a:schemeClr val="tx1">
                    <a:lumMod val="85000"/>
                    <a:lumOff val="15000"/>
                  </a:schemeClr>
                </a:solidFill>
              </a:defRPr>
            </a:lvl1pPr>
          </a:lstStyle>
          <a:p>
            <a:pPr marL="0" lvl="0" algn="ctr"/>
            <a:endParaRPr lang="en-US"/>
          </a:p>
        </p:txBody>
      </p:sp>
      <p:sp>
        <p:nvSpPr>
          <p:cNvPr id="45" name="Picture Placeholder 7"/>
          <p:cNvSpPr>
            <a:spLocks noGrp="1"/>
          </p:cNvSpPr>
          <p:nvPr>
            <p:ph type="pic" sz="quarter" idx="15"/>
          </p:nvPr>
        </p:nvSpPr>
        <p:spPr>
          <a:xfrm>
            <a:off x="5209182" y="2914662"/>
            <a:ext cx="1800000" cy="1800000"/>
          </a:xfrm>
          <a:prstGeom prst="rect">
            <a:avLst/>
          </a:prstGeom>
          <a:no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lvl1pPr marL="0" indent="0">
              <a:buFontTx/>
              <a:buNone/>
              <a:defRPr lang="en-US" sz="1050">
                <a:solidFill>
                  <a:schemeClr val="tx1">
                    <a:lumMod val="85000"/>
                    <a:lumOff val="15000"/>
                  </a:schemeClr>
                </a:solidFill>
              </a:defRPr>
            </a:lvl1pPr>
          </a:lstStyle>
          <a:p>
            <a:pPr marL="0" lvl="0" algn="ctr"/>
            <a:endParaRPr lang="en-US"/>
          </a:p>
        </p:txBody>
      </p:sp>
      <p:sp>
        <p:nvSpPr>
          <p:cNvPr id="46" name="Picture Placeholder 7"/>
          <p:cNvSpPr>
            <a:spLocks noGrp="1"/>
          </p:cNvSpPr>
          <p:nvPr>
            <p:ph type="pic" sz="quarter" idx="16"/>
          </p:nvPr>
        </p:nvSpPr>
        <p:spPr>
          <a:xfrm>
            <a:off x="7077662" y="1019874"/>
            <a:ext cx="1800000" cy="1800000"/>
          </a:xfrm>
          <a:prstGeom prst="rect">
            <a:avLst/>
          </a:prstGeom>
          <a:no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lvl1pPr marL="0" indent="0">
              <a:buFontTx/>
              <a:buNone/>
              <a:defRPr lang="en-US" sz="1050">
                <a:solidFill>
                  <a:schemeClr val="tx1">
                    <a:lumMod val="85000"/>
                    <a:lumOff val="15000"/>
                  </a:schemeClr>
                </a:solidFill>
              </a:defRPr>
            </a:lvl1pPr>
          </a:lstStyle>
          <a:p>
            <a:pPr marL="0" lvl="0" algn="ctr"/>
            <a:endParaRPr lang="en-US"/>
          </a:p>
        </p:txBody>
      </p:sp>
      <p:sp>
        <p:nvSpPr>
          <p:cNvPr id="2" name="矩形 1"/>
          <p:cNvSpPr/>
          <p:nvPr userDrawn="1"/>
        </p:nvSpPr>
        <p:spPr>
          <a:xfrm>
            <a:off x="3340702" y="2914662"/>
            <a:ext cx="1800000" cy="1800000"/>
          </a:xfrm>
          <a:prstGeom prst="rect">
            <a:avLst/>
          </a:prstGeom>
          <a:ln w="1905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 name="矩形 46"/>
          <p:cNvSpPr/>
          <p:nvPr userDrawn="1"/>
        </p:nvSpPr>
        <p:spPr>
          <a:xfrm>
            <a:off x="5209182" y="1019874"/>
            <a:ext cx="1800000" cy="1800000"/>
          </a:xfrm>
          <a:prstGeom prst="rect">
            <a:avLst/>
          </a:prstGeom>
          <a:solidFill>
            <a:schemeClr val="accent2"/>
          </a:solidFill>
          <a:ln w="1905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 name="矩形 47"/>
          <p:cNvSpPr/>
          <p:nvPr userDrawn="1"/>
        </p:nvSpPr>
        <p:spPr>
          <a:xfrm>
            <a:off x="7077662" y="2914662"/>
            <a:ext cx="1800000" cy="1800000"/>
          </a:xfrm>
          <a:prstGeom prst="rect">
            <a:avLst/>
          </a:prstGeom>
          <a:solidFill>
            <a:schemeClr val="accent4"/>
          </a:solidFill>
          <a:ln w="1905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灯片编号占位符 5"/>
          <p:cNvSpPr>
            <a:spLocks noGrp="1"/>
          </p:cNvSpPr>
          <p:nvPr>
            <p:ph type="sldNum" sz="quarter" idx="4"/>
          </p:nvPr>
        </p:nvSpPr>
        <p:spPr>
          <a:xfrm>
            <a:off x="6986046" y="4810498"/>
            <a:ext cx="2057400" cy="274637"/>
          </a:xfrm>
          <a:prstGeom prst="rect">
            <a:avLst/>
          </a:prstGeom>
        </p:spPr>
        <p:txBody>
          <a:bodyPr vert="horz" lIns="91440" tIns="45720" rIns="91440" bIns="45720" rtlCol="0" anchor="ctr"/>
          <a:lstStyle>
            <a:lvl1pPr algn="r">
              <a:defRPr sz="1200">
                <a:solidFill>
                  <a:schemeClr val="tx1">
                    <a:lumMod val="85000"/>
                    <a:lumOff val="15000"/>
                  </a:schemeClr>
                </a:solidFill>
              </a:defRPr>
            </a:lvl1pPr>
          </a:lstStyle>
          <a:p>
            <a:fld id="{7C8C0B6A-A0DA-4824-8E85-40739B53C733}" type="slidenum">
              <a:rPr lang="zh-CN" altLang="en-US" smtClean="0"/>
              <a:pPr/>
              <a:t>‹#›</a:t>
            </a:fld>
            <a:endParaRPr lang="zh-CN" altLang="en-US"/>
          </a:p>
        </p:txBody>
      </p:sp>
    </p:spTree>
    <p:extLst>
      <p:ext uri="{BB962C8B-B14F-4D97-AF65-F5344CB8AC3E}">
        <p14:creationId xmlns:p14="http://schemas.microsoft.com/office/powerpoint/2010/main" val="2324237192"/>
      </p:ext>
    </p:extLst>
  </p:cSld>
  <p:clrMapOvr>
    <a:masterClrMapping/>
  </p:clrMapOvr>
  <p:extLst mod="1">
    <p:ext uri="{DCECCB84-F9BA-43D5-87BE-67443E8EF086}">
      <p15:sldGuideLst xmlns:p15="http://schemas.microsoft.com/office/powerpoint/2012/main">
        <p15:guide id="1" pos="2880">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8_标题和内容">
    <p:spTree>
      <p:nvGrpSpPr>
        <p:cNvPr id="1" name=""/>
        <p:cNvGrpSpPr/>
        <p:nvPr/>
      </p:nvGrpSpPr>
      <p:grpSpPr>
        <a:xfrm>
          <a:off x="0" y="0"/>
          <a:ext cx="0" cy="0"/>
          <a:chOff x="0" y="0"/>
          <a:chExt cx="0" cy="0"/>
        </a:xfrm>
      </p:grpSpPr>
      <p:sp>
        <p:nvSpPr>
          <p:cNvPr id="3" name="Picture Placeholder 7"/>
          <p:cNvSpPr>
            <a:spLocks noGrp="1"/>
          </p:cNvSpPr>
          <p:nvPr>
            <p:ph type="pic" sz="quarter" idx="14"/>
          </p:nvPr>
        </p:nvSpPr>
        <p:spPr>
          <a:xfrm>
            <a:off x="884554" y="1221884"/>
            <a:ext cx="1800000" cy="1800000"/>
          </a:xfrm>
          <a:prstGeom prst="rect">
            <a:avLst/>
          </a:prstGeom>
          <a:no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lvl1pPr marL="0" indent="0">
              <a:buFontTx/>
              <a:buNone/>
              <a:defRPr lang="en-US" sz="1050">
                <a:solidFill>
                  <a:schemeClr val="tx1">
                    <a:lumMod val="85000"/>
                    <a:lumOff val="15000"/>
                  </a:schemeClr>
                </a:solidFill>
              </a:defRPr>
            </a:lvl1pPr>
          </a:lstStyle>
          <a:p>
            <a:pPr marL="0" lvl="0" algn="ctr"/>
            <a:endParaRPr lang="en-US"/>
          </a:p>
        </p:txBody>
      </p:sp>
      <p:sp>
        <p:nvSpPr>
          <p:cNvPr id="45" name="Picture Placeholder 7"/>
          <p:cNvSpPr>
            <a:spLocks noGrp="1"/>
          </p:cNvSpPr>
          <p:nvPr>
            <p:ph type="pic" sz="quarter" idx="15"/>
          </p:nvPr>
        </p:nvSpPr>
        <p:spPr>
          <a:xfrm>
            <a:off x="2753034" y="3116672"/>
            <a:ext cx="1800000" cy="1800000"/>
          </a:xfrm>
          <a:prstGeom prst="rect">
            <a:avLst/>
          </a:prstGeom>
          <a:no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lvl1pPr marL="0" indent="0">
              <a:buFontTx/>
              <a:buNone/>
              <a:defRPr lang="en-US" sz="1050">
                <a:solidFill>
                  <a:schemeClr val="tx1">
                    <a:lumMod val="85000"/>
                    <a:lumOff val="15000"/>
                  </a:schemeClr>
                </a:solidFill>
              </a:defRPr>
            </a:lvl1pPr>
          </a:lstStyle>
          <a:p>
            <a:pPr marL="0" lvl="0" algn="ctr"/>
            <a:endParaRPr lang="en-US"/>
          </a:p>
        </p:txBody>
      </p:sp>
      <p:sp>
        <p:nvSpPr>
          <p:cNvPr id="2" name="矩形 1"/>
          <p:cNvSpPr/>
          <p:nvPr userDrawn="1"/>
        </p:nvSpPr>
        <p:spPr>
          <a:xfrm>
            <a:off x="884554" y="3116672"/>
            <a:ext cx="1800000" cy="1800000"/>
          </a:xfrm>
          <a:prstGeom prst="rect">
            <a:avLst/>
          </a:prstGeom>
          <a:ln w="1905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 name="矩形 46"/>
          <p:cNvSpPr/>
          <p:nvPr userDrawn="1"/>
        </p:nvSpPr>
        <p:spPr>
          <a:xfrm>
            <a:off x="2753034" y="1221884"/>
            <a:ext cx="1800000" cy="1800000"/>
          </a:xfrm>
          <a:prstGeom prst="rect">
            <a:avLst/>
          </a:prstGeom>
          <a:solidFill>
            <a:schemeClr val="accent2"/>
          </a:solidFill>
          <a:ln w="1905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Picture Placeholder 7"/>
          <p:cNvSpPr>
            <a:spLocks noGrp="1"/>
          </p:cNvSpPr>
          <p:nvPr>
            <p:ph type="pic" sz="quarter" idx="16"/>
          </p:nvPr>
        </p:nvSpPr>
        <p:spPr>
          <a:xfrm>
            <a:off x="4621514" y="1221884"/>
            <a:ext cx="3694788" cy="3694788"/>
          </a:xfrm>
          <a:prstGeom prst="rect">
            <a:avLst/>
          </a:prstGeom>
          <a:no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lvl1pPr marL="0" indent="0">
              <a:buFontTx/>
              <a:buNone/>
              <a:defRPr lang="en-US" sz="1050">
                <a:solidFill>
                  <a:schemeClr val="tx1">
                    <a:lumMod val="85000"/>
                    <a:lumOff val="15000"/>
                  </a:schemeClr>
                </a:solidFill>
              </a:defRPr>
            </a:lvl1pPr>
          </a:lstStyle>
          <a:p>
            <a:pPr marL="0" lvl="0" algn="ctr"/>
            <a:endParaRPr lang="en-US"/>
          </a:p>
        </p:txBody>
      </p:sp>
      <p:sp>
        <p:nvSpPr>
          <p:cNvPr id="41" name="灯片编号占位符 5"/>
          <p:cNvSpPr>
            <a:spLocks noGrp="1"/>
          </p:cNvSpPr>
          <p:nvPr>
            <p:ph type="sldNum" sz="quarter" idx="4"/>
          </p:nvPr>
        </p:nvSpPr>
        <p:spPr>
          <a:xfrm>
            <a:off x="6986046" y="4810498"/>
            <a:ext cx="2057400" cy="274637"/>
          </a:xfrm>
          <a:prstGeom prst="rect">
            <a:avLst/>
          </a:prstGeom>
        </p:spPr>
        <p:txBody>
          <a:bodyPr vert="horz" lIns="91440" tIns="45720" rIns="91440" bIns="45720" rtlCol="0" anchor="ctr"/>
          <a:lstStyle>
            <a:lvl1pPr algn="r">
              <a:defRPr sz="1200">
                <a:solidFill>
                  <a:schemeClr val="tx1">
                    <a:lumMod val="85000"/>
                    <a:lumOff val="15000"/>
                  </a:schemeClr>
                </a:solidFill>
              </a:defRPr>
            </a:lvl1pPr>
          </a:lstStyle>
          <a:p>
            <a:fld id="{7C8C0B6A-A0DA-4824-8E85-40739B53C733}" type="slidenum">
              <a:rPr lang="zh-CN" altLang="en-US" smtClean="0"/>
              <a:pPr/>
              <a:t>‹#›</a:t>
            </a:fld>
            <a:endParaRPr lang="zh-CN" altLang="en-US"/>
          </a:p>
        </p:txBody>
      </p:sp>
    </p:spTree>
    <p:extLst>
      <p:ext uri="{BB962C8B-B14F-4D97-AF65-F5344CB8AC3E}">
        <p14:creationId xmlns:p14="http://schemas.microsoft.com/office/powerpoint/2010/main" val="2096330996"/>
      </p:ext>
    </p:extLst>
  </p:cSld>
  <p:clrMapOvr>
    <a:masterClrMapping/>
  </p:clrMapOvr>
  <p:extLst mod="1">
    <p:ext uri="{DCECCB84-F9BA-43D5-87BE-67443E8EF086}">
      <p15:sldGuideLst xmlns:p15="http://schemas.microsoft.com/office/powerpoint/2012/main">
        <p15:guide id="1" pos="2880">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两栏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43705013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457200" y="206375"/>
            <a:ext cx="8229600" cy="857250"/>
          </a:xfrm>
          <a:prstGeom prst="rect">
            <a:avLst/>
          </a:prstGeom>
        </p:spPr>
        <p:txBody>
          <a:bodyPr/>
          <a:lstStyle/>
          <a:p>
            <a:r>
              <a:rPr lang="zh-CN" altLang="en-US" smtClean="0"/>
              <a:t>单击此处编辑母版标题样式</a:t>
            </a:r>
            <a:endParaRPr lang="zh-CN" altLang="en-US"/>
          </a:p>
        </p:txBody>
      </p:sp>
    </p:spTree>
    <p:extLst>
      <p:ext uri="{BB962C8B-B14F-4D97-AF65-F5344CB8AC3E}">
        <p14:creationId xmlns:p14="http://schemas.microsoft.com/office/powerpoint/2010/main" val="49396958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457200" y="206375"/>
            <a:ext cx="8229600" cy="857250"/>
          </a:xfrm>
          <a:prstGeom prst="rect">
            <a:avLst/>
          </a:prstGeom>
        </p:spPr>
        <p:txBody>
          <a:bodyPr/>
          <a:lstStyle/>
          <a:p>
            <a:r>
              <a:rPr lang="zh-CN" altLang="en-US" smtClean="0"/>
              <a:t>单击此处编辑母版标题样式</a:t>
            </a:r>
            <a:endParaRPr lang="zh-CN" altLang="en-US"/>
          </a:p>
        </p:txBody>
      </p:sp>
      <p:sp>
        <p:nvSpPr>
          <p:cNvPr id="4" name="矩形 3"/>
          <p:cNvSpPr/>
          <p:nvPr userDrawn="1"/>
        </p:nvSpPr>
        <p:spPr>
          <a:xfrm>
            <a:off x="7091514" y="4469882"/>
            <a:ext cx="775136" cy="230832"/>
          </a:xfrm>
          <a:prstGeom prst="rect">
            <a:avLst/>
          </a:prstGeom>
        </p:spPr>
        <p:txBody>
          <a:bodyPr wrap="square">
            <a:spAutoFit/>
          </a:bodyPr>
          <a:lstStyle/>
          <a:p>
            <a:pPr defTabSz="914400"/>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pPr defTabSz="914400"/>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a:t>
            </a:r>
            <a:r>
              <a:rPr lang="en-US" altLang="zh-CN" sz="100" dirty="0">
                <a:solidFill>
                  <a:prstClr val="white"/>
                </a:solidFill>
                <a:latin typeface="Calibri"/>
                <a:ea typeface="宋体"/>
              </a:rPr>
              <a:t>www.1ppt.com/sucai/</a:t>
            </a:r>
          </a:p>
          <a:p>
            <a:pPr defTabSz="914400"/>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a:t>
            </a:r>
            <a:r>
              <a:rPr lang="en-US" altLang="zh-CN" sz="100" dirty="0">
                <a:solidFill>
                  <a:prstClr val="white"/>
                </a:solidFill>
                <a:latin typeface="Calibri"/>
                <a:ea typeface="宋体"/>
              </a:rPr>
              <a:t>www.1ppt.com/tubiao/      </a:t>
            </a:r>
          </a:p>
          <a:p>
            <a:pPr defTabSz="914400"/>
            <a:r>
              <a:rPr lang="zh-CN" altLang="en-US" sz="100" dirty="0">
                <a:solidFill>
                  <a:prstClr val="white"/>
                </a:solidFill>
                <a:latin typeface="Calibri"/>
                <a:ea typeface="宋体"/>
              </a:rPr>
              <a:t>精美</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pPr defTabSz="914400"/>
            <a:r>
              <a:rPr lang="en-US" altLang="zh-CN" sz="100" dirty="0">
                <a:solidFill>
                  <a:prstClr val="white"/>
                </a:solidFill>
                <a:latin typeface="Calibri"/>
                <a:ea typeface="宋体"/>
              </a:rPr>
              <a:t>PPT</a:t>
            </a:r>
            <a:r>
              <a:rPr lang="zh-CN" altLang="en-US" sz="100" dirty="0">
                <a:solidFill>
                  <a:prstClr val="white"/>
                </a:solidFill>
                <a:latin typeface="Calibri"/>
                <a:ea typeface="宋体"/>
              </a:rPr>
              <a:t>课件：</a:t>
            </a:r>
            <a:r>
              <a:rPr lang="en-US" altLang="zh-CN" sz="100" dirty="0">
                <a:solidFill>
                  <a:prstClr val="white"/>
                </a:solidFill>
                <a:latin typeface="Calibri"/>
                <a:ea typeface="宋体"/>
              </a:rPr>
              <a:t>www.1ppt.com/kejian/             </a:t>
            </a:r>
            <a:r>
              <a:rPr lang="zh-CN" altLang="en-US" sz="100" dirty="0">
                <a:solidFill>
                  <a:prstClr val="white"/>
                </a:solidFill>
                <a:latin typeface="Calibri"/>
                <a:ea typeface="宋体"/>
              </a:rPr>
              <a:t>字体下载：</a:t>
            </a:r>
            <a:r>
              <a:rPr lang="en-US" altLang="zh-CN" sz="100" dirty="0">
                <a:solidFill>
                  <a:prstClr val="white"/>
                </a:solidFill>
                <a:latin typeface="Calibri"/>
                <a:ea typeface="宋体"/>
              </a:rPr>
              <a:t>www.1ppt.com/ziti/</a:t>
            </a:r>
          </a:p>
          <a:p>
            <a:pPr defTabSz="914400"/>
            <a:r>
              <a:rPr lang="zh-CN" altLang="en-US" sz="100" dirty="0">
                <a:solidFill>
                  <a:prstClr val="white"/>
                </a:solidFill>
                <a:latin typeface="Calibri"/>
                <a:ea typeface="宋体"/>
              </a:rPr>
              <a:t>工作总结</a:t>
            </a:r>
            <a:r>
              <a:rPr lang="en-US" altLang="zh-CN" sz="100" dirty="0">
                <a:solidFill>
                  <a:prstClr val="white"/>
                </a:solidFill>
                <a:latin typeface="Calibri"/>
                <a:ea typeface="宋体"/>
              </a:rPr>
              <a:t>PPT</a:t>
            </a:r>
            <a:r>
              <a:rPr lang="zh-CN" altLang="en-US" sz="100" dirty="0">
                <a:solidFill>
                  <a:prstClr val="white"/>
                </a:solidFill>
                <a:latin typeface="Calibri"/>
                <a:ea typeface="宋体"/>
              </a:rPr>
              <a:t>：</a:t>
            </a:r>
            <a:r>
              <a:rPr lang="en-US" altLang="zh-CN" sz="100" dirty="0">
                <a:solidFill>
                  <a:prstClr val="white"/>
                </a:solidFill>
                <a:latin typeface="Calibri"/>
                <a:ea typeface="宋体"/>
              </a:rPr>
              <a:t>www.1ppt.com/xiazai/zongjie/ </a:t>
            </a:r>
            <a:r>
              <a:rPr lang="zh-CN" altLang="en-US" sz="100" dirty="0">
                <a:solidFill>
                  <a:prstClr val="white"/>
                </a:solidFill>
                <a:latin typeface="Calibri"/>
                <a:ea typeface="宋体"/>
              </a:rPr>
              <a:t>工作计划：</a:t>
            </a:r>
            <a:r>
              <a:rPr lang="en-US" altLang="zh-CN" sz="100" dirty="0">
                <a:solidFill>
                  <a:prstClr val="white"/>
                </a:solidFill>
                <a:latin typeface="Calibri"/>
                <a:ea typeface="宋体"/>
              </a:rPr>
              <a:t>www.1ppt.com/xiazai/jihua/</a:t>
            </a:r>
          </a:p>
          <a:p>
            <a:pPr defTabSz="914400"/>
            <a:r>
              <a:rPr lang="zh-CN" altLang="en-US" sz="100" dirty="0">
                <a:solidFill>
                  <a:prstClr val="white"/>
                </a:solidFill>
                <a:latin typeface="Calibri"/>
                <a:ea typeface="宋体"/>
              </a:rPr>
              <a:t>商务</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www.1ppt.com/moban/shangwu/  </a:t>
            </a:r>
            <a:r>
              <a:rPr lang="zh-CN" altLang="en-US" sz="100" dirty="0">
                <a:solidFill>
                  <a:prstClr val="white"/>
                </a:solidFill>
                <a:latin typeface="Calibri"/>
                <a:ea typeface="宋体"/>
              </a:rPr>
              <a:t>个人简历</a:t>
            </a:r>
            <a:r>
              <a:rPr lang="en-US" altLang="zh-CN" sz="100" dirty="0">
                <a:solidFill>
                  <a:prstClr val="white"/>
                </a:solidFill>
                <a:latin typeface="Calibri"/>
                <a:ea typeface="宋体"/>
              </a:rPr>
              <a:t>PPT</a:t>
            </a:r>
            <a:r>
              <a:rPr lang="zh-CN" altLang="en-US" sz="100" dirty="0">
                <a:solidFill>
                  <a:prstClr val="white"/>
                </a:solidFill>
                <a:latin typeface="Calibri"/>
                <a:ea typeface="宋体"/>
              </a:rPr>
              <a:t>：</a:t>
            </a:r>
            <a:r>
              <a:rPr lang="en-US" altLang="zh-CN" sz="100" dirty="0">
                <a:solidFill>
                  <a:prstClr val="white"/>
                </a:solidFill>
                <a:latin typeface="Calibri"/>
                <a:ea typeface="宋体"/>
              </a:rPr>
              <a:t>www.1ppt.com/xiazai/jianli/  </a:t>
            </a:r>
          </a:p>
          <a:p>
            <a:pPr defTabSz="914400"/>
            <a:r>
              <a:rPr lang="zh-CN" altLang="en-US" sz="100" dirty="0">
                <a:solidFill>
                  <a:prstClr val="white"/>
                </a:solidFill>
                <a:latin typeface="Calibri"/>
                <a:ea typeface="宋体"/>
              </a:rPr>
              <a:t>毕业答辩</a:t>
            </a:r>
            <a:r>
              <a:rPr lang="en-US" altLang="zh-CN" sz="100" dirty="0">
                <a:solidFill>
                  <a:prstClr val="white"/>
                </a:solidFill>
                <a:latin typeface="Calibri"/>
                <a:ea typeface="宋体"/>
              </a:rPr>
              <a:t>PPT</a:t>
            </a:r>
            <a:r>
              <a:rPr lang="zh-CN" altLang="en-US" sz="100" dirty="0">
                <a:solidFill>
                  <a:prstClr val="white"/>
                </a:solidFill>
                <a:latin typeface="Calibri"/>
                <a:ea typeface="宋体"/>
              </a:rPr>
              <a:t>：</a:t>
            </a:r>
            <a:r>
              <a:rPr lang="en-US" altLang="zh-CN" sz="100" dirty="0">
                <a:solidFill>
                  <a:prstClr val="white"/>
                </a:solidFill>
                <a:latin typeface="Calibri"/>
                <a:ea typeface="宋体"/>
              </a:rPr>
              <a:t>www.1ppt.com/xiazai/dabian/  </a:t>
            </a:r>
            <a:r>
              <a:rPr lang="zh-CN" altLang="en-US" sz="100" dirty="0">
                <a:solidFill>
                  <a:prstClr val="white"/>
                </a:solidFill>
                <a:latin typeface="Calibri"/>
                <a:ea typeface="宋体"/>
              </a:rPr>
              <a:t>工作汇报</a:t>
            </a:r>
            <a:r>
              <a:rPr lang="en-US" altLang="zh-CN" sz="100" dirty="0">
                <a:solidFill>
                  <a:prstClr val="white"/>
                </a:solidFill>
                <a:latin typeface="Calibri"/>
                <a:ea typeface="宋体"/>
              </a:rPr>
              <a:t>PPT</a:t>
            </a:r>
            <a:r>
              <a:rPr lang="zh-CN" altLang="en-US" sz="100" dirty="0">
                <a:solidFill>
                  <a:prstClr val="white"/>
                </a:solidFill>
                <a:latin typeface="Calibri"/>
                <a:ea typeface="宋体"/>
              </a:rPr>
              <a:t>：</a:t>
            </a:r>
            <a:r>
              <a:rPr lang="en-US" altLang="zh-CN" sz="100" dirty="0">
                <a:solidFill>
                  <a:prstClr val="white"/>
                </a:solidFill>
                <a:latin typeface="Calibri"/>
                <a:ea typeface="宋体"/>
              </a:rPr>
              <a:t>www.1ppt.com/xiazai/huibao/    </a:t>
            </a:r>
          </a:p>
          <a:p>
            <a:pPr defTabSz="914400"/>
            <a:r>
              <a:rPr lang="en-US" altLang="zh-CN" sz="100" dirty="0">
                <a:solidFill>
                  <a:prstClr val="white"/>
                </a:solidFill>
                <a:latin typeface="Calibri"/>
                <a:ea typeface="宋体"/>
              </a:rPr>
              <a:t> </a:t>
            </a:r>
          </a:p>
        </p:txBody>
      </p:sp>
    </p:spTree>
    <p:extLst>
      <p:ext uri="{BB962C8B-B14F-4D97-AF65-F5344CB8AC3E}">
        <p14:creationId xmlns:p14="http://schemas.microsoft.com/office/powerpoint/2010/main" val="141598914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2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457200" y="206375"/>
            <a:ext cx="8229600" cy="857250"/>
          </a:xfrm>
          <a:prstGeom prst="rect">
            <a:avLst/>
          </a:prstGeom>
        </p:spPr>
        <p:txBody>
          <a:bodyPr/>
          <a:lstStyle/>
          <a:p>
            <a:r>
              <a:rPr lang="zh-CN" altLang="en-US" smtClean="0"/>
              <a:t>单击此处编辑母版标题样式</a:t>
            </a:r>
            <a:endParaRPr lang="zh-CN" altLang="en-US"/>
          </a:p>
        </p:txBody>
      </p:sp>
    </p:spTree>
    <p:extLst>
      <p:ext uri="{BB962C8B-B14F-4D97-AF65-F5344CB8AC3E}">
        <p14:creationId xmlns:p14="http://schemas.microsoft.com/office/powerpoint/2010/main" val="252412489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3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457200" y="206375"/>
            <a:ext cx="8229600" cy="857250"/>
          </a:xfrm>
          <a:prstGeom prst="rect">
            <a:avLst/>
          </a:prstGeom>
        </p:spPr>
        <p:txBody>
          <a:bodyPr/>
          <a:lstStyle/>
          <a:p>
            <a:r>
              <a:rPr lang="zh-CN" altLang="en-US" smtClean="0"/>
              <a:t>单击此处编辑母版标题样式</a:t>
            </a:r>
            <a:endParaRPr lang="zh-CN" altLang="en-US"/>
          </a:p>
        </p:txBody>
      </p:sp>
    </p:spTree>
    <p:extLst>
      <p:ext uri="{BB962C8B-B14F-4D97-AF65-F5344CB8AC3E}">
        <p14:creationId xmlns:p14="http://schemas.microsoft.com/office/powerpoint/2010/main" val="251217009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7.xml"/><Relationship Id="rId3" Type="http://schemas.openxmlformats.org/officeDocument/2006/relationships/slideLayout" Target="../slideLayouts/slideLayout12.xml"/><Relationship Id="rId7" Type="http://schemas.openxmlformats.org/officeDocument/2006/relationships/slideLayout" Target="../slideLayouts/slideLayout16.xml"/><Relationship Id="rId12" Type="http://schemas.openxmlformats.org/officeDocument/2006/relationships/theme" Target="../theme/theme2.xml"/><Relationship Id="rId2" Type="http://schemas.openxmlformats.org/officeDocument/2006/relationships/slideLayout" Target="../slideLayouts/slideLayout11.xml"/><Relationship Id="rId1" Type="http://schemas.openxmlformats.org/officeDocument/2006/relationships/slideLayout" Target="../slideLayouts/slideLayout10.xml"/><Relationship Id="rId6" Type="http://schemas.openxmlformats.org/officeDocument/2006/relationships/slideLayout" Target="../slideLayouts/slideLayout15.xml"/><Relationship Id="rId11" Type="http://schemas.openxmlformats.org/officeDocument/2006/relationships/slideLayout" Target="../slideLayouts/slideLayout20.xml"/><Relationship Id="rId5" Type="http://schemas.openxmlformats.org/officeDocument/2006/relationships/slideLayout" Target="../slideLayouts/slideLayout14.xml"/><Relationship Id="rId10" Type="http://schemas.openxmlformats.org/officeDocument/2006/relationships/slideLayout" Target="../slideLayouts/slideLayout19.xml"/><Relationship Id="rId4" Type="http://schemas.openxmlformats.org/officeDocument/2006/relationships/slideLayout" Target="../slideLayouts/slideLayout13.xml"/><Relationship Id="rId9" Type="http://schemas.openxmlformats.org/officeDocument/2006/relationships/slideLayout" Target="../slideLayouts/slideLayout1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5E9"/>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98609447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78" r:id="rId3"/>
    <p:sldLayoutId id="2147483679" r:id="rId4"/>
    <p:sldLayoutId id="2147483664" r:id="rId5"/>
    <p:sldLayoutId id="2147483680" r:id="rId6"/>
    <p:sldLayoutId id="2147483681" r:id="rId7"/>
    <p:sldLayoutId id="2147483682" r:id="rId8"/>
    <p:sldLayoutId id="2147483683" r:id="rId9"/>
  </p:sldLayoutIdLst>
  <p:hf hdr="0" ftr="0" dt="0"/>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fld id="{16E5758D-A3C3-4E88-8AC0-22500507BD7E}" type="datetimeFigureOut">
              <a:rPr lang="zh-CN" altLang="en-US" smtClean="0">
                <a:solidFill>
                  <a:prstClr val="black">
                    <a:tint val="75000"/>
                  </a:prstClr>
                </a:solidFill>
              </a:rPr>
              <a:pPr/>
              <a:t>2020/7/22</a:t>
            </a:fld>
            <a:endParaRPr lang="zh-CN" altLang="en-US">
              <a:solidFill>
                <a:prstClr val="black">
                  <a:tint val="75000"/>
                </a:prstClr>
              </a:solidFill>
            </a:endParaRPr>
          </a:p>
        </p:txBody>
      </p:sp>
      <p:sp>
        <p:nvSpPr>
          <p:cNvPr id="5" name="Footer Placeholder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05926787"/>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openxmlformats.org/officeDocument/2006/relationships/tags" Target="../tags/tag3.xml"/><Relationship Id="rId1" Type="http://schemas.openxmlformats.org/officeDocument/2006/relationships/tags" Target="../tags/tag2.xml"/><Relationship Id="rId5" Type="http://schemas.openxmlformats.org/officeDocument/2006/relationships/image" Target="../media/image4.png"/><Relationship Id="rId4"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8" Type="http://schemas.openxmlformats.org/officeDocument/2006/relationships/tags" Target="../tags/tag83.xml"/><Relationship Id="rId3" Type="http://schemas.openxmlformats.org/officeDocument/2006/relationships/tags" Target="../tags/tag78.xml"/><Relationship Id="rId7" Type="http://schemas.openxmlformats.org/officeDocument/2006/relationships/tags" Target="../tags/tag82.xml"/><Relationship Id="rId12" Type="http://schemas.openxmlformats.org/officeDocument/2006/relationships/image" Target="../media/image23.png"/><Relationship Id="rId2" Type="http://schemas.openxmlformats.org/officeDocument/2006/relationships/tags" Target="../tags/tag77.xml"/><Relationship Id="rId1" Type="http://schemas.openxmlformats.org/officeDocument/2006/relationships/tags" Target="../tags/tag76.xml"/><Relationship Id="rId6" Type="http://schemas.openxmlformats.org/officeDocument/2006/relationships/tags" Target="../tags/tag81.xml"/><Relationship Id="rId11" Type="http://schemas.openxmlformats.org/officeDocument/2006/relationships/notesSlide" Target="../notesSlides/notesSlide10.xml"/><Relationship Id="rId5" Type="http://schemas.openxmlformats.org/officeDocument/2006/relationships/tags" Target="../tags/tag80.xml"/><Relationship Id="rId10" Type="http://schemas.openxmlformats.org/officeDocument/2006/relationships/slideLayout" Target="../slideLayouts/slideLayout2.xml"/><Relationship Id="rId4" Type="http://schemas.openxmlformats.org/officeDocument/2006/relationships/tags" Target="../tags/tag79.xml"/><Relationship Id="rId9" Type="http://schemas.openxmlformats.org/officeDocument/2006/relationships/tags" Target="../tags/tag84.xml"/></Relationships>
</file>

<file path=ppt/slides/_rels/slide11.xml.rels><?xml version="1.0" encoding="UTF-8" standalone="yes"?>
<Relationships xmlns="http://schemas.openxmlformats.org/package/2006/relationships"><Relationship Id="rId8" Type="http://schemas.openxmlformats.org/officeDocument/2006/relationships/tags" Target="../tags/tag92.xml"/><Relationship Id="rId13" Type="http://schemas.openxmlformats.org/officeDocument/2006/relationships/tags" Target="../tags/tag97.xml"/><Relationship Id="rId3" Type="http://schemas.openxmlformats.org/officeDocument/2006/relationships/tags" Target="../tags/tag87.xml"/><Relationship Id="rId7" Type="http://schemas.openxmlformats.org/officeDocument/2006/relationships/tags" Target="../tags/tag91.xml"/><Relationship Id="rId12" Type="http://schemas.openxmlformats.org/officeDocument/2006/relationships/tags" Target="../tags/tag96.xml"/><Relationship Id="rId17" Type="http://schemas.openxmlformats.org/officeDocument/2006/relationships/notesSlide" Target="../notesSlides/notesSlide11.xml"/><Relationship Id="rId2" Type="http://schemas.openxmlformats.org/officeDocument/2006/relationships/tags" Target="../tags/tag86.xml"/><Relationship Id="rId16" Type="http://schemas.openxmlformats.org/officeDocument/2006/relationships/slideLayout" Target="../slideLayouts/slideLayout2.xml"/><Relationship Id="rId1" Type="http://schemas.openxmlformats.org/officeDocument/2006/relationships/tags" Target="../tags/tag85.xml"/><Relationship Id="rId6" Type="http://schemas.openxmlformats.org/officeDocument/2006/relationships/tags" Target="../tags/tag90.xml"/><Relationship Id="rId11" Type="http://schemas.openxmlformats.org/officeDocument/2006/relationships/tags" Target="../tags/tag95.xml"/><Relationship Id="rId5" Type="http://schemas.openxmlformats.org/officeDocument/2006/relationships/tags" Target="../tags/tag89.xml"/><Relationship Id="rId15" Type="http://schemas.openxmlformats.org/officeDocument/2006/relationships/tags" Target="../tags/tag99.xml"/><Relationship Id="rId10" Type="http://schemas.openxmlformats.org/officeDocument/2006/relationships/tags" Target="../tags/tag94.xml"/><Relationship Id="rId4" Type="http://schemas.openxmlformats.org/officeDocument/2006/relationships/tags" Target="../tags/tag88.xml"/><Relationship Id="rId9" Type="http://schemas.openxmlformats.org/officeDocument/2006/relationships/tags" Target="../tags/tag93.xml"/><Relationship Id="rId14" Type="http://schemas.openxmlformats.org/officeDocument/2006/relationships/tags" Target="../tags/tag98.xml"/></Relationships>
</file>

<file path=ppt/slides/_rels/slide12.xml.rels><?xml version="1.0" encoding="UTF-8" standalone="yes"?>
<Relationships xmlns="http://schemas.openxmlformats.org/package/2006/relationships"><Relationship Id="rId8" Type="http://schemas.openxmlformats.org/officeDocument/2006/relationships/tags" Target="../tags/tag107.xml"/><Relationship Id="rId13" Type="http://schemas.openxmlformats.org/officeDocument/2006/relationships/tags" Target="../tags/tag112.xml"/><Relationship Id="rId18" Type="http://schemas.openxmlformats.org/officeDocument/2006/relationships/image" Target="../media/image25.png"/><Relationship Id="rId3" Type="http://schemas.openxmlformats.org/officeDocument/2006/relationships/tags" Target="../tags/tag102.xml"/><Relationship Id="rId7" Type="http://schemas.openxmlformats.org/officeDocument/2006/relationships/tags" Target="../tags/tag106.xml"/><Relationship Id="rId12" Type="http://schemas.openxmlformats.org/officeDocument/2006/relationships/tags" Target="../tags/tag111.xml"/><Relationship Id="rId17" Type="http://schemas.openxmlformats.org/officeDocument/2006/relationships/image" Target="../media/image24.png"/><Relationship Id="rId2" Type="http://schemas.openxmlformats.org/officeDocument/2006/relationships/tags" Target="../tags/tag101.xml"/><Relationship Id="rId16" Type="http://schemas.openxmlformats.org/officeDocument/2006/relationships/notesSlide" Target="../notesSlides/notesSlide12.xml"/><Relationship Id="rId20" Type="http://schemas.openxmlformats.org/officeDocument/2006/relationships/image" Target="../media/image27.png"/><Relationship Id="rId1" Type="http://schemas.openxmlformats.org/officeDocument/2006/relationships/tags" Target="../tags/tag100.xml"/><Relationship Id="rId6" Type="http://schemas.openxmlformats.org/officeDocument/2006/relationships/tags" Target="../tags/tag105.xml"/><Relationship Id="rId11" Type="http://schemas.openxmlformats.org/officeDocument/2006/relationships/tags" Target="../tags/tag110.xml"/><Relationship Id="rId5" Type="http://schemas.openxmlformats.org/officeDocument/2006/relationships/tags" Target="../tags/tag104.xml"/><Relationship Id="rId15" Type="http://schemas.openxmlformats.org/officeDocument/2006/relationships/slideLayout" Target="../slideLayouts/slideLayout2.xml"/><Relationship Id="rId10" Type="http://schemas.openxmlformats.org/officeDocument/2006/relationships/tags" Target="../tags/tag109.xml"/><Relationship Id="rId19" Type="http://schemas.openxmlformats.org/officeDocument/2006/relationships/image" Target="../media/image26.png"/><Relationship Id="rId4" Type="http://schemas.openxmlformats.org/officeDocument/2006/relationships/tags" Target="../tags/tag103.xml"/><Relationship Id="rId9" Type="http://schemas.openxmlformats.org/officeDocument/2006/relationships/tags" Target="../tags/tag108.xml"/><Relationship Id="rId14" Type="http://schemas.openxmlformats.org/officeDocument/2006/relationships/tags" Target="../tags/tag113.xml"/></Relationships>
</file>

<file path=ppt/slides/_rels/slide13.xml.rels><?xml version="1.0" encoding="UTF-8" standalone="yes"?>
<Relationships xmlns="http://schemas.openxmlformats.org/package/2006/relationships"><Relationship Id="rId3" Type="http://schemas.openxmlformats.org/officeDocument/2006/relationships/tags" Target="../tags/tag116.xml"/><Relationship Id="rId2" Type="http://schemas.openxmlformats.org/officeDocument/2006/relationships/tags" Target="../tags/tag115.xml"/><Relationship Id="rId1" Type="http://schemas.openxmlformats.org/officeDocument/2006/relationships/tags" Target="../tags/tag114.xml"/><Relationship Id="rId5" Type="http://schemas.openxmlformats.org/officeDocument/2006/relationships/notesSlide" Target="../notesSlides/notesSlide13.xml"/><Relationship Id="rId4"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8" Type="http://schemas.openxmlformats.org/officeDocument/2006/relationships/image" Target="../media/image2.emf"/><Relationship Id="rId3" Type="http://schemas.openxmlformats.org/officeDocument/2006/relationships/tags" Target="../tags/tag119.xml"/><Relationship Id="rId7" Type="http://schemas.openxmlformats.org/officeDocument/2006/relationships/image" Target="../media/image1.emf"/><Relationship Id="rId2" Type="http://schemas.openxmlformats.org/officeDocument/2006/relationships/tags" Target="../tags/tag118.xml"/><Relationship Id="rId1" Type="http://schemas.openxmlformats.org/officeDocument/2006/relationships/tags" Target="../tags/tag117.xml"/><Relationship Id="rId6" Type="http://schemas.openxmlformats.org/officeDocument/2006/relationships/notesSlide" Target="../notesSlides/notesSlide14.xml"/><Relationship Id="rId5" Type="http://schemas.openxmlformats.org/officeDocument/2006/relationships/slideLayout" Target="../slideLayouts/slideLayout2.xml"/><Relationship Id="rId4" Type="http://schemas.openxmlformats.org/officeDocument/2006/relationships/tags" Target="../tags/tag120.xml"/><Relationship Id="rId9" Type="http://schemas.openxmlformats.org/officeDocument/2006/relationships/image" Target="../media/image3.emf"/></Relationships>
</file>

<file path=ppt/slides/_rels/slide15.xml.rels><?xml version="1.0" encoding="UTF-8" standalone="yes"?>
<Relationships xmlns="http://schemas.openxmlformats.org/package/2006/relationships"><Relationship Id="rId8" Type="http://schemas.openxmlformats.org/officeDocument/2006/relationships/notesSlide" Target="../notesSlides/notesSlide15.xml"/><Relationship Id="rId3" Type="http://schemas.openxmlformats.org/officeDocument/2006/relationships/tags" Target="../tags/tag123.xml"/><Relationship Id="rId7" Type="http://schemas.openxmlformats.org/officeDocument/2006/relationships/slideLayout" Target="../slideLayouts/slideLayout2.xml"/><Relationship Id="rId2" Type="http://schemas.openxmlformats.org/officeDocument/2006/relationships/tags" Target="../tags/tag122.xml"/><Relationship Id="rId1" Type="http://schemas.openxmlformats.org/officeDocument/2006/relationships/tags" Target="../tags/tag121.xml"/><Relationship Id="rId6" Type="http://schemas.openxmlformats.org/officeDocument/2006/relationships/tags" Target="../tags/tag126.xml"/><Relationship Id="rId5" Type="http://schemas.openxmlformats.org/officeDocument/2006/relationships/tags" Target="../tags/tag125.xml"/><Relationship Id="rId4" Type="http://schemas.openxmlformats.org/officeDocument/2006/relationships/tags" Target="../tags/tag124.xml"/><Relationship Id="rId9" Type="http://schemas.openxmlformats.org/officeDocument/2006/relationships/image" Target="../media/image28.png"/></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1.xml"/><Relationship Id="rId1" Type="http://schemas.openxmlformats.org/officeDocument/2006/relationships/tags" Target="../tags/tag127.xml"/></Relationships>
</file>

<file path=ppt/slides/_rels/slide17.xml.rels><?xml version="1.0" encoding="UTF-8" standalone="yes"?>
<Relationships xmlns="http://schemas.openxmlformats.org/package/2006/relationships"><Relationship Id="rId8" Type="http://schemas.openxmlformats.org/officeDocument/2006/relationships/tags" Target="../tags/tag135.xml"/><Relationship Id="rId13" Type="http://schemas.openxmlformats.org/officeDocument/2006/relationships/slideLayout" Target="../slideLayouts/slideLayout2.xml"/><Relationship Id="rId3" Type="http://schemas.openxmlformats.org/officeDocument/2006/relationships/tags" Target="../tags/tag130.xml"/><Relationship Id="rId7" Type="http://schemas.openxmlformats.org/officeDocument/2006/relationships/tags" Target="../tags/tag134.xml"/><Relationship Id="rId12" Type="http://schemas.openxmlformats.org/officeDocument/2006/relationships/tags" Target="../tags/tag139.xml"/><Relationship Id="rId2" Type="http://schemas.openxmlformats.org/officeDocument/2006/relationships/tags" Target="../tags/tag129.xml"/><Relationship Id="rId1" Type="http://schemas.openxmlformats.org/officeDocument/2006/relationships/tags" Target="../tags/tag128.xml"/><Relationship Id="rId6" Type="http://schemas.openxmlformats.org/officeDocument/2006/relationships/tags" Target="../tags/tag133.xml"/><Relationship Id="rId11" Type="http://schemas.openxmlformats.org/officeDocument/2006/relationships/tags" Target="../tags/tag138.xml"/><Relationship Id="rId5" Type="http://schemas.openxmlformats.org/officeDocument/2006/relationships/tags" Target="../tags/tag132.xml"/><Relationship Id="rId15" Type="http://schemas.openxmlformats.org/officeDocument/2006/relationships/image" Target="../media/image29.png"/><Relationship Id="rId10" Type="http://schemas.openxmlformats.org/officeDocument/2006/relationships/tags" Target="../tags/tag137.xml"/><Relationship Id="rId4" Type="http://schemas.openxmlformats.org/officeDocument/2006/relationships/tags" Target="../tags/tag131.xml"/><Relationship Id="rId9" Type="http://schemas.openxmlformats.org/officeDocument/2006/relationships/tags" Target="../tags/tag136.xml"/><Relationship Id="rId14"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1.xml"/><Relationship Id="rId1" Type="http://schemas.openxmlformats.org/officeDocument/2006/relationships/tags" Target="../tags/tag140.xml"/></Relationships>
</file>

<file path=ppt/slides/_rels/slide19.xml.rels><?xml version="1.0" encoding="UTF-8" standalone="yes"?>
<Relationships xmlns="http://schemas.openxmlformats.org/package/2006/relationships"><Relationship Id="rId8" Type="http://schemas.openxmlformats.org/officeDocument/2006/relationships/tags" Target="../tags/tag148.xml"/><Relationship Id="rId13" Type="http://schemas.openxmlformats.org/officeDocument/2006/relationships/tags" Target="../tags/tag153.xml"/><Relationship Id="rId18" Type="http://schemas.openxmlformats.org/officeDocument/2006/relationships/image" Target="../media/image30.png"/><Relationship Id="rId3" Type="http://schemas.openxmlformats.org/officeDocument/2006/relationships/tags" Target="../tags/tag143.xml"/><Relationship Id="rId7" Type="http://schemas.openxmlformats.org/officeDocument/2006/relationships/tags" Target="../tags/tag147.xml"/><Relationship Id="rId12" Type="http://schemas.openxmlformats.org/officeDocument/2006/relationships/tags" Target="../tags/tag152.xml"/><Relationship Id="rId17" Type="http://schemas.openxmlformats.org/officeDocument/2006/relationships/notesSlide" Target="../notesSlides/notesSlide19.xml"/><Relationship Id="rId2" Type="http://schemas.openxmlformats.org/officeDocument/2006/relationships/tags" Target="../tags/tag142.xml"/><Relationship Id="rId16" Type="http://schemas.openxmlformats.org/officeDocument/2006/relationships/slideLayout" Target="../slideLayouts/slideLayout2.xml"/><Relationship Id="rId20" Type="http://schemas.openxmlformats.org/officeDocument/2006/relationships/image" Target="../media/image32.png"/><Relationship Id="rId1" Type="http://schemas.openxmlformats.org/officeDocument/2006/relationships/tags" Target="../tags/tag141.xml"/><Relationship Id="rId6" Type="http://schemas.openxmlformats.org/officeDocument/2006/relationships/tags" Target="../tags/tag146.xml"/><Relationship Id="rId11" Type="http://schemas.openxmlformats.org/officeDocument/2006/relationships/tags" Target="../tags/tag151.xml"/><Relationship Id="rId5" Type="http://schemas.openxmlformats.org/officeDocument/2006/relationships/tags" Target="../tags/tag145.xml"/><Relationship Id="rId15" Type="http://schemas.openxmlformats.org/officeDocument/2006/relationships/tags" Target="../tags/tag155.xml"/><Relationship Id="rId10" Type="http://schemas.openxmlformats.org/officeDocument/2006/relationships/tags" Target="../tags/tag150.xml"/><Relationship Id="rId19" Type="http://schemas.openxmlformats.org/officeDocument/2006/relationships/image" Target="../media/image31.png"/><Relationship Id="rId4" Type="http://schemas.openxmlformats.org/officeDocument/2006/relationships/tags" Target="../tags/tag144.xml"/><Relationship Id="rId9" Type="http://schemas.openxmlformats.org/officeDocument/2006/relationships/tags" Target="../tags/tag149.xml"/><Relationship Id="rId14" Type="http://schemas.openxmlformats.org/officeDocument/2006/relationships/tags" Target="../tags/tag154.xml"/></Relationships>
</file>

<file path=ppt/slides/_rels/slide2.xml.rels><?xml version="1.0" encoding="UTF-8" standalone="yes"?>
<Relationships xmlns="http://schemas.openxmlformats.org/package/2006/relationships"><Relationship Id="rId8" Type="http://schemas.openxmlformats.org/officeDocument/2006/relationships/tags" Target="../tags/tag11.xml"/><Relationship Id="rId13" Type="http://schemas.openxmlformats.org/officeDocument/2006/relationships/image" Target="../media/image6.png"/><Relationship Id="rId3" Type="http://schemas.openxmlformats.org/officeDocument/2006/relationships/tags" Target="../tags/tag6.xml"/><Relationship Id="rId7" Type="http://schemas.openxmlformats.org/officeDocument/2006/relationships/tags" Target="../tags/tag10.xml"/><Relationship Id="rId12" Type="http://schemas.openxmlformats.org/officeDocument/2006/relationships/image" Target="../media/image5.png"/><Relationship Id="rId2" Type="http://schemas.openxmlformats.org/officeDocument/2006/relationships/tags" Target="../tags/tag5.xml"/><Relationship Id="rId1" Type="http://schemas.openxmlformats.org/officeDocument/2006/relationships/tags" Target="../tags/tag4.xml"/><Relationship Id="rId6" Type="http://schemas.openxmlformats.org/officeDocument/2006/relationships/tags" Target="../tags/tag9.xml"/><Relationship Id="rId11" Type="http://schemas.openxmlformats.org/officeDocument/2006/relationships/notesSlide" Target="../notesSlides/notesSlide2.xml"/><Relationship Id="rId5" Type="http://schemas.openxmlformats.org/officeDocument/2006/relationships/tags" Target="../tags/tag8.xml"/><Relationship Id="rId15" Type="http://schemas.openxmlformats.org/officeDocument/2006/relationships/image" Target="../media/image8.png"/><Relationship Id="rId10" Type="http://schemas.openxmlformats.org/officeDocument/2006/relationships/slideLayout" Target="../slideLayouts/slideLayout2.xml"/><Relationship Id="rId4" Type="http://schemas.openxmlformats.org/officeDocument/2006/relationships/tags" Target="../tags/tag7.xml"/><Relationship Id="rId9" Type="http://schemas.openxmlformats.org/officeDocument/2006/relationships/tags" Target="../tags/tag12.xml"/><Relationship Id="rId14" Type="http://schemas.openxmlformats.org/officeDocument/2006/relationships/image" Target="../media/image7.png"/></Relationships>
</file>

<file path=ppt/slides/_rels/slide20.xml.rels><?xml version="1.0" encoding="UTF-8" standalone="yes"?>
<Relationships xmlns="http://schemas.openxmlformats.org/package/2006/relationships"><Relationship Id="rId8" Type="http://schemas.openxmlformats.org/officeDocument/2006/relationships/tags" Target="../tags/tag163.xml"/><Relationship Id="rId13" Type="http://schemas.openxmlformats.org/officeDocument/2006/relationships/image" Target="../media/image35.png"/><Relationship Id="rId3" Type="http://schemas.openxmlformats.org/officeDocument/2006/relationships/tags" Target="../tags/tag158.xml"/><Relationship Id="rId7" Type="http://schemas.openxmlformats.org/officeDocument/2006/relationships/tags" Target="../tags/tag162.xml"/><Relationship Id="rId12" Type="http://schemas.openxmlformats.org/officeDocument/2006/relationships/image" Target="../media/image34.png"/><Relationship Id="rId2" Type="http://schemas.openxmlformats.org/officeDocument/2006/relationships/tags" Target="../tags/tag157.xml"/><Relationship Id="rId1" Type="http://schemas.openxmlformats.org/officeDocument/2006/relationships/tags" Target="../tags/tag156.xml"/><Relationship Id="rId6" Type="http://schemas.openxmlformats.org/officeDocument/2006/relationships/tags" Target="../tags/tag161.xml"/><Relationship Id="rId11" Type="http://schemas.openxmlformats.org/officeDocument/2006/relationships/image" Target="../media/image33.png"/><Relationship Id="rId5" Type="http://schemas.openxmlformats.org/officeDocument/2006/relationships/tags" Target="../tags/tag160.xml"/><Relationship Id="rId10" Type="http://schemas.openxmlformats.org/officeDocument/2006/relationships/notesSlide" Target="../notesSlides/notesSlide20.xml"/><Relationship Id="rId4" Type="http://schemas.openxmlformats.org/officeDocument/2006/relationships/tags" Target="../tags/tag159.xml"/><Relationship Id="rId9"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8" Type="http://schemas.openxmlformats.org/officeDocument/2006/relationships/tags" Target="../tags/tag171.xml"/><Relationship Id="rId13" Type="http://schemas.openxmlformats.org/officeDocument/2006/relationships/tags" Target="../tags/tag176.xml"/><Relationship Id="rId18" Type="http://schemas.openxmlformats.org/officeDocument/2006/relationships/notesSlide" Target="../notesSlides/notesSlide21.xml"/><Relationship Id="rId3" Type="http://schemas.openxmlformats.org/officeDocument/2006/relationships/tags" Target="../tags/tag166.xml"/><Relationship Id="rId7" Type="http://schemas.openxmlformats.org/officeDocument/2006/relationships/tags" Target="../tags/tag170.xml"/><Relationship Id="rId12" Type="http://schemas.openxmlformats.org/officeDocument/2006/relationships/tags" Target="../tags/tag175.xml"/><Relationship Id="rId17" Type="http://schemas.openxmlformats.org/officeDocument/2006/relationships/slideLayout" Target="../slideLayouts/slideLayout2.xml"/><Relationship Id="rId2" Type="http://schemas.openxmlformats.org/officeDocument/2006/relationships/tags" Target="../tags/tag165.xml"/><Relationship Id="rId16" Type="http://schemas.openxmlformats.org/officeDocument/2006/relationships/tags" Target="../tags/tag179.xml"/><Relationship Id="rId1" Type="http://schemas.openxmlformats.org/officeDocument/2006/relationships/tags" Target="../tags/tag164.xml"/><Relationship Id="rId6" Type="http://schemas.openxmlformats.org/officeDocument/2006/relationships/tags" Target="../tags/tag169.xml"/><Relationship Id="rId11" Type="http://schemas.openxmlformats.org/officeDocument/2006/relationships/tags" Target="../tags/tag174.xml"/><Relationship Id="rId5" Type="http://schemas.openxmlformats.org/officeDocument/2006/relationships/tags" Target="../tags/tag168.xml"/><Relationship Id="rId15" Type="http://schemas.openxmlformats.org/officeDocument/2006/relationships/tags" Target="../tags/tag178.xml"/><Relationship Id="rId10" Type="http://schemas.openxmlformats.org/officeDocument/2006/relationships/tags" Target="../tags/tag173.xml"/><Relationship Id="rId19" Type="http://schemas.openxmlformats.org/officeDocument/2006/relationships/image" Target="../media/image36.png"/><Relationship Id="rId4" Type="http://schemas.openxmlformats.org/officeDocument/2006/relationships/tags" Target="../tags/tag167.xml"/><Relationship Id="rId9" Type="http://schemas.openxmlformats.org/officeDocument/2006/relationships/tags" Target="../tags/tag172.xml"/><Relationship Id="rId14" Type="http://schemas.openxmlformats.org/officeDocument/2006/relationships/tags" Target="../tags/tag177.xml"/></Relationships>
</file>

<file path=ppt/slides/_rels/slide22.xml.rels><?xml version="1.0" encoding="UTF-8" standalone="yes"?>
<Relationships xmlns="http://schemas.openxmlformats.org/package/2006/relationships"><Relationship Id="rId8" Type="http://schemas.openxmlformats.org/officeDocument/2006/relationships/tags" Target="../tags/tag187.xml"/><Relationship Id="rId13" Type="http://schemas.openxmlformats.org/officeDocument/2006/relationships/tags" Target="../tags/tag192.xml"/><Relationship Id="rId3" Type="http://schemas.openxmlformats.org/officeDocument/2006/relationships/tags" Target="../tags/tag182.xml"/><Relationship Id="rId7" Type="http://schemas.openxmlformats.org/officeDocument/2006/relationships/tags" Target="../tags/tag186.xml"/><Relationship Id="rId12" Type="http://schemas.openxmlformats.org/officeDocument/2006/relationships/tags" Target="../tags/tag191.xml"/><Relationship Id="rId2" Type="http://schemas.openxmlformats.org/officeDocument/2006/relationships/tags" Target="../tags/tag181.xml"/><Relationship Id="rId1" Type="http://schemas.openxmlformats.org/officeDocument/2006/relationships/tags" Target="../tags/tag180.xml"/><Relationship Id="rId6" Type="http://schemas.openxmlformats.org/officeDocument/2006/relationships/tags" Target="../tags/tag185.xml"/><Relationship Id="rId11" Type="http://schemas.openxmlformats.org/officeDocument/2006/relationships/tags" Target="../tags/tag190.xml"/><Relationship Id="rId5" Type="http://schemas.openxmlformats.org/officeDocument/2006/relationships/tags" Target="../tags/tag184.xml"/><Relationship Id="rId15" Type="http://schemas.openxmlformats.org/officeDocument/2006/relationships/notesSlide" Target="../notesSlides/notesSlide22.xml"/><Relationship Id="rId10" Type="http://schemas.openxmlformats.org/officeDocument/2006/relationships/tags" Target="../tags/tag189.xml"/><Relationship Id="rId4" Type="http://schemas.openxmlformats.org/officeDocument/2006/relationships/tags" Target="../tags/tag183.xml"/><Relationship Id="rId9" Type="http://schemas.openxmlformats.org/officeDocument/2006/relationships/tags" Target="../tags/tag188.xml"/><Relationship Id="rId14"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8" Type="http://schemas.openxmlformats.org/officeDocument/2006/relationships/tags" Target="../tags/tag200.xml"/><Relationship Id="rId13" Type="http://schemas.openxmlformats.org/officeDocument/2006/relationships/slideLayout" Target="../slideLayouts/slideLayout2.xml"/><Relationship Id="rId3" Type="http://schemas.openxmlformats.org/officeDocument/2006/relationships/tags" Target="../tags/tag195.xml"/><Relationship Id="rId7" Type="http://schemas.openxmlformats.org/officeDocument/2006/relationships/tags" Target="../tags/tag199.xml"/><Relationship Id="rId12" Type="http://schemas.openxmlformats.org/officeDocument/2006/relationships/tags" Target="../tags/tag204.xml"/><Relationship Id="rId2" Type="http://schemas.openxmlformats.org/officeDocument/2006/relationships/tags" Target="../tags/tag194.xml"/><Relationship Id="rId1" Type="http://schemas.openxmlformats.org/officeDocument/2006/relationships/tags" Target="../tags/tag193.xml"/><Relationship Id="rId6" Type="http://schemas.openxmlformats.org/officeDocument/2006/relationships/tags" Target="../tags/tag198.xml"/><Relationship Id="rId11" Type="http://schemas.openxmlformats.org/officeDocument/2006/relationships/tags" Target="../tags/tag203.xml"/><Relationship Id="rId5" Type="http://schemas.openxmlformats.org/officeDocument/2006/relationships/tags" Target="../tags/tag197.xml"/><Relationship Id="rId15" Type="http://schemas.openxmlformats.org/officeDocument/2006/relationships/image" Target="../media/image37.png"/><Relationship Id="rId10" Type="http://schemas.openxmlformats.org/officeDocument/2006/relationships/tags" Target="../tags/tag202.xml"/><Relationship Id="rId4" Type="http://schemas.openxmlformats.org/officeDocument/2006/relationships/tags" Target="../tags/tag196.xml"/><Relationship Id="rId9" Type="http://schemas.openxmlformats.org/officeDocument/2006/relationships/tags" Target="../tags/tag201.xml"/><Relationship Id="rId14"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8" Type="http://schemas.openxmlformats.org/officeDocument/2006/relationships/tags" Target="../tags/tag212.xml"/><Relationship Id="rId13" Type="http://schemas.openxmlformats.org/officeDocument/2006/relationships/image" Target="../media/image38.png"/><Relationship Id="rId3" Type="http://schemas.openxmlformats.org/officeDocument/2006/relationships/tags" Target="../tags/tag207.xml"/><Relationship Id="rId7" Type="http://schemas.openxmlformats.org/officeDocument/2006/relationships/tags" Target="../tags/tag211.xml"/><Relationship Id="rId12" Type="http://schemas.openxmlformats.org/officeDocument/2006/relationships/notesSlide" Target="../notesSlides/notesSlide24.xml"/><Relationship Id="rId2" Type="http://schemas.openxmlformats.org/officeDocument/2006/relationships/tags" Target="../tags/tag206.xml"/><Relationship Id="rId1" Type="http://schemas.openxmlformats.org/officeDocument/2006/relationships/tags" Target="../tags/tag205.xml"/><Relationship Id="rId6" Type="http://schemas.openxmlformats.org/officeDocument/2006/relationships/tags" Target="../tags/tag210.xml"/><Relationship Id="rId11" Type="http://schemas.openxmlformats.org/officeDocument/2006/relationships/slideLayout" Target="../slideLayouts/slideLayout2.xml"/><Relationship Id="rId5" Type="http://schemas.openxmlformats.org/officeDocument/2006/relationships/tags" Target="../tags/tag209.xml"/><Relationship Id="rId10" Type="http://schemas.openxmlformats.org/officeDocument/2006/relationships/tags" Target="../tags/tag214.xml"/><Relationship Id="rId4" Type="http://schemas.openxmlformats.org/officeDocument/2006/relationships/tags" Target="../tags/tag208.xml"/><Relationship Id="rId9" Type="http://schemas.openxmlformats.org/officeDocument/2006/relationships/tags" Target="../tags/tag213.xml"/><Relationship Id="rId14" Type="http://schemas.openxmlformats.org/officeDocument/2006/relationships/image" Target="../media/image39.png"/></Relationships>
</file>

<file path=ppt/slides/_rels/slide25.xml.rels><?xml version="1.0" encoding="UTF-8" standalone="yes"?>
<Relationships xmlns="http://schemas.openxmlformats.org/package/2006/relationships"><Relationship Id="rId3" Type="http://schemas.openxmlformats.org/officeDocument/2006/relationships/tags" Target="../tags/tag217.xml"/><Relationship Id="rId2" Type="http://schemas.openxmlformats.org/officeDocument/2006/relationships/tags" Target="../tags/tag216.xml"/><Relationship Id="rId1" Type="http://schemas.openxmlformats.org/officeDocument/2006/relationships/tags" Target="../tags/tag215.xml"/><Relationship Id="rId6" Type="http://schemas.openxmlformats.org/officeDocument/2006/relationships/notesSlide" Target="../notesSlides/notesSlide25.xml"/><Relationship Id="rId5" Type="http://schemas.openxmlformats.org/officeDocument/2006/relationships/slideLayout" Target="../slideLayouts/slideLayout1.xml"/><Relationship Id="rId4" Type="http://schemas.openxmlformats.org/officeDocument/2006/relationships/tags" Target="../tags/tag218.xml"/></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26.xml"/><Relationship Id="rId2" Type="http://schemas.openxmlformats.org/officeDocument/2006/relationships/slideLayout" Target="../slideLayouts/slideLayout5.xml"/><Relationship Id="rId1" Type="http://schemas.openxmlformats.org/officeDocument/2006/relationships/tags" Target="../tags/tag219.xml"/><Relationship Id="rId4" Type="http://schemas.openxmlformats.org/officeDocument/2006/relationships/image" Target="../media/image4.png"/></Relationships>
</file>

<file path=ppt/slides/_rels/slide27.xml.rels><?xml version="1.0" encoding="UTF-8" standalone="yes"?>
<Relationships xmlns="http://schemas.openxmlformats.org/package/2006/relationships"><Relationship Id="rId8" Type="http://schemas.openxmlformats.org/officeDocument/2006/relationships/hyperlink" Target="http://www.ypppt.com/jiaocheng/" TargetMode="External"/><Relationship Id="rId3" Type="http://schemas.openxmlformats.org/officeDocument/2006/relationships/hyperlink" Target="http://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27.xml"/><Relationship Id="rId1" Type="http://schemas.openxmlformats.org/officeDocument/2006/relationships/slideLayout" Target="../slideLayouts/slideLayout16.xml"/><Relationship Id="rId6" Type="http://schemas.openxmlformats.org/officeDocument/2006/relationships/hyperlink" Target="http://www.ypppt.com/tubiao/" TargetMode="External"/><Relationship Id="rId5" Type="http://schemas.openxmlformats.org/officeDocument/2006/relationships/hyperlink" Target="http://www.ypppt.com/beijing/" TargetMode="External"/><Relationship Id="rId10" Type="http://schemas.openxmlformats.org/officeDocument/2006/relationships/hyperlink" Target="http://www.ypppt.com/gushi/" TargetMode="External"/><Relationship Id="rId4" Type="http://schemas.openxmlformats.org/officeDocument/2006/relationships/hyperlink" Target="http://www.ypppt.com/jieri/" TargetMode="External"/><Relationship Id="rId9" Type="http://schemas.openxmlformats.org/officeDocument/2006/relationships/hyperlink" Target="http://www.ypppt.com/ziti/" TargetMode="External"/></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14.xml"/><Relationship Id="rId1" Type="http://schemas.openxmlformats.org/officeDocument/2006/relationships/tags" Target="../tags/tag13.xml"/><Relationship Id="rId5" Type="http://schemas.openxmlformats.org/officeDocument/2006/relationships/image" Target="../media/image9.png"/><Relationship Id="rId4"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8" Type="http://schemas.openxmlformats.org/officeDocument/2006/relationships/tags" Target="../tags/tag22.xml"/><Relationship Id="rId13" Type="http://schemas.openxmlformats.org/officeDocument/2006/relationships/notesSlide" Target="../notesSlides/notesSlide4.xml"/><Relationship Id="rId3" Type="http://schemas.openxmlformats.org/officeDocument/2006/relationships/tags" Target="../tags/tag17.xml"/><Relationship Id="rId7" Type="http://schemas.openxmlformats.org/officeDocument/2006/relationships/tags" Target="../tags/tag21.xml"/><Relationship Id="rId12" Type="http://schemas.openxmlformats.org/officeDocument/2006/relationships/slideLayout" Target="../slideLayouts/slideLayout2.xml"/><Relationship Id="rId2" Type="http://schemas.openxmlformats.org/officeDocument/2006/relationships/tags" Target="../tags/tag16.xml"/><Relationship Id="rId16" Type="http://schemas.openxmlformats.org/officeDocument/2006/relationships/chart" Target="../charts/chart1.xml"/><Relationship Id="rId1" Type="http://schemas.openxmlformats.org/officeDocument/2006/relationships/tags" Target="../tags/tag15.xml"/><Relationship Id="rId6" Type="http://schemas.openxmlformats.org/officeDocument/2006/relationships/tags" Target="../tags/tag20.xml"/><Relationship Id="rId11" Type="http://schemas.openxmlformats.org/officeDocument/2006/relationships/tags" Target="../tags/tag25.xml"/><Relationship Id="rId5" Type="http://schemas.openxmlformats.org/officeDocument/2006/relationships/tags" Target="../tags/tag19.xml"/><Relationship Id="rId15" Type="http://schemas.openxmlformats.org/officeDocument/2006/relationships/image" Target="../media/image11.png"/><Relationship Id="rId10" Type="http://schemas.openxmlformats.org/officeDocument/2006/relationships/tags" Target="../tags/tag24.xml"/><Relationship Id="rId4" Type="http://schemas.openxmlformats.org/officeDocument/2006/relationships/tags" Target="../tags/tag18.xml"/><Relationship Id="rId9" Type="http://schemas.openxmlformats.org/officeDocument/2006/relationships/tags" Target="../tags/tag23.xml"/><Relationship Id="rId14" Type="http://schemas.openxmlformats.org/officeDocument/2006/relationships/image" Target="../media/image10.png"/></Relationships>
</file>

<file path=ppt/slides/_rels/slide5.xml.rels><?xml version="1.0" encoding="UTF-8" standalone="yes"?>
<Relationships xmlns="http://schemas.openxmlformats.org/package/2006/relationships"><Relationship Id="rId3" Type="http://schemas.openxmlformats.org/officeDocument/2006/relationships/tags" Target="../tags/tag28.xml"/><Relationship Id="rId2" Type="http://schemas.openxmlformats.org/officeDocument/2006/relationships/tags" Target="../tags/tag27.xml"/><Relationship Id="rId1" Type="http://schemas.openxmlformats.org/officeDocument/2006/relationships/tags" Target="../tags/tag26.xml"/><Relationship Id="rId6" Type="http://schemas.openxmlformats.org/officeDocument/2006/relationships/notesSlide" Target="../notesSlides/notesSlide5.xml"/><Relationship Id="rId5" Type="http://schemas.openxmlformats.org/officeDocument/2006/relationships/slideLayout" Target="../slideLayouts/slideLayout2.xml"/><Relationship Id="rId4" Type="http://schemas.openxmlformats.org/officeDocument/2006/relationships/tags" Target="../tags/tag29.xml"/></Relationships>
</file>

<file path=ppt/slides/_rels/slide6.xml.rels><?xml version="1.0" encoding="UTF-8" standalone="yes"?>
<Relationships xmlns="http://schemas.openxmlformats.org/package/2006/relationships"><Relationship Id="rId8" Type="http://schemas.openxmlformats.org/officeDocument/2006/relationships/tags" Target="../tags/tag37.xml"/><Relationship Id="rId13" Type="http://schemas.openxmlformats.org/officeDocument/2006/relationships/notesSlide" Target="../notesSlides/notesSlide6.xml"/><Relationship Id="rId18" Type="http://schemas.openxmlformats.org/officeDocument/2006/relationships/image" Target="../media/image13.png"/><Relationship Id="rId3" Type="http://schemas.openxmlformats.org/officeDocument/2006/relationships/tags" Target="../tags/tag32.xml"/><Relationship Id="rId7" Type="http://schemas.openxmlformats.org/officeDocument/2006/relationships/tags" Target="../tags/tag36.xml"/><Relationship Id="rId12" Type="http://schemas.openxmlformats.org/officeDocument/2006/relationships/slideLayout" Target="../slideLayouts/slideLayout2.xml"/><Relationship Id="rId17" Type="http://schemas.openxmlformats.org/officeDocument/2006/relationships/image" Target="../media/image12.png"/><Relationship Id="rId2" Type="http://schemas.openxmlformats.org/officeDocument/2006/relationships/tags" Target="../tags/tag31.xml"/><Relationship Id="rId16" Type="http://schemas.openxmlformats.org/officeDocument/2006/relationships/image" Target="../media/image3.emf"/><Relationship Id="rId20" Type="http://schemas.openxmlformats.org/officeDocument/2006/relationships/image" Target="../media/image15.png"/><Relationship Id="rId1" Type="http://schemas.openxmlformats.org/officeDocument/2006/relationships/tags" Target="../tags/tag30.xml"/><Relationship Id="rId6" Type="http://schemas.openxmlformats.org/officeDocument/2006/relationships/tags" Target="../tags/tag35.xml"/><Relationship Id="rId11" Type="http://schemas.openxmlformats.org/officeDocument/2006/relationships/tags" Target="../tags/tag40.xml"/><Relationship Id="rId5" Type="http://schemas.openxmlformats.org/officeDocument/2006/relationships/tags" Target="../tags/tag34.xml"/><Relationship Id="rId15" Type="http://schemas.openxmlformats.org/officeDocument/2006/relationships/image" Target="../media/image2.emf"/><Relationship Id="rId10" Type="http://schemas.openxmlformats.org/officeDocument/2006/relationships/tags" Target="../tags/tag39.xml"/><Relationship Id="rId19" Type="http://schemas.openxmlformats.org/officeDocument/2006/relationships/image" Target="../media/image14.png"/><Relationship Id="rId4" Type="http://schemas.openxmlformats.org/officeDocument/2006/relationships/tags" Target="../tags/tag33.xml"/><Relationship Id="rId9" Type="http://schemas.openxmlformats.org/officeDocument/2006/relationships/tags" Target="../tags/tag38.xml"/><Relationship Id="rId14" Type="http://schemas.openxmlformats.org/officeDocument/2006/relationships/image" Target="../media/image1.emf"/></Relationships>
</file>

<file path=ppt/slides/_rels/slide7.xml.rels><?xml version="1.0" encoding="UTF-8" standalone="yes"?>
<Relationships xmlns="http://schemas.openxmlformats.org/package/2006/relationships"><Relationship Id="rId8" Type="http://schemas.openxmlformats.org/officeDocument/2006/relationships/tags" Target="../tags/tag48.xml"/><Relationship Id="rId13" Type="http://schemas.openxmlformats.org/officeDocument/2006/relationships/tags" Target="../tags/tag53.xml"/><Relationship Id="rId18" Type="http://schemas.openxmlformats.org/officeDocument/2006/relationships/tags" Target="../tags/tag58.xml"/><Relationship Id="rId3" Type="http://schemas.openxmlformats.org/officeDocument/2006/relationships/tags" Target="../tags/tag43.xml"/><Relationship Id="rId21" Type="http://schemas.openxmlformats.org/officeDocument/2006/relationships/slideLayout" Target="../slideLayouts/slideLayout2.xml"/><Relationship Id="rId7" Type="http://schemas.openxmlformats.org/officeDocument/2006/relationships/tags" Target="../tags/tag47.xml"/><Relationship Id="rId12" Type="http://schemas.openxmlformats.org/officeDocument/2006/relationships/tags" Target="../tags/tag52.xml"/><Relationship Id="rId17" Type="http://schemas.openxmlformats.org/officeDocument/2006/relationships/tags" Target="../tags/tag57.xml"/><Relationship Id="rId25" Type="http://schemas.openxmlformats.org/officeDocument/2006/relationships/image" Target="../media/image18.png"/><Relationship Id="rId2" Type="http://schemas.openxmlformats.org/officeDocument/2006/relationships/tags" Target="../tags/tag42.xml"/><Relationship Id="rId16" Type="http://schemas.openxmlformats.org/officeDocument/2006/relationships/tags" Target="../tags/tag56.xml"/><Relationship Id="rId20" Type="http://schemas.openxmlformats.org/officeDocument/2006/relationships/tags" Target="../tags/tag60.xml"/><Relationship Id="rId1" Type="http://schemas.openxmlformats.org/officeDocument/2006/relationships/tags" Target="../tags/tag41.xml"/><Relationship Id="rId6" Type="http://schemas.openxmlformats.org/officeDocument/2006/relationships/tags" Target="../tags/tag46.xml"/><Relationship Id="rId11" Type="http://schemas.openxmlformats.org/officeDocument/2006/relationships/tags" Target="../tags/tag51.xml"/><Relationship Id="rId24" Type="http://schemas.openxmlformats.org/officeDocument/2006/relationships/image" Target="../media/image17.png"/><Relationship Id="rId5" Type="http://schemas.openxmlformats.org/officeDocument/2006/relationships/tags" Target="../tags/tag45.xml"/><Relationship Id="rId15" Type="http://schemas.openxmlformats.org/officeDocument/2006/relationships/tags" Target="../tags/tag55.xml"/><Relationship Id="rId23" Type="http://schemas.openxmlformats.org/officeDocument/2006/relationships/image" Target="../media/image16.png"/><Relationship Id="rId10" Type="http://schemas.openxmlformats.org/officeDocument/2006/relationships/tags" Target="../tags/tag50.xml"/><Relationship Id="rId19" Type="http://schemas.openxmlformats.org/officeDocument/2006/relationships/tags" Target="../tags/tag59.xml"/><Relationship Id="rId4" Type="http://schemas.openxmlformats.org/officeDocument/2006/relationships/tags" Target="../tags/tag44.xml"/><Relationship Id="rId9" Type="http://schemas.openxmlformats.org/officeDocument/2006/relationships/tags" Target="../tags/tag49.xml"/><Relationship Id="rId14" Type="http://schemas.openxmlformats.org/officeDocument/2006/relationships/tags" Target="../tags/tag54.xml"/><Relationship Id="rId2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8" Type="http://schemas.openxmlformats.org/officeDocument/2006/relationships/tags" Target="../tags/tag68.xml"/><Relationship Id="rId13" Type="http://schemas.openxmlformats.org/officeDocument/2006/relationships/slideLayout" Target="../slideLayouts/slideLayout2.xml"/><Relationship Id="rId3" Type="http://schemas.openxmlformats.org/officeDocument/2006/relationships/tags" Target="../tags/tag63.xml"/><Relationship Id="rId7" Type="http://schemas.openxmlformats.org/officeDocument/2006/relationships/tags" Target="../tags/tag67.xml"/><Relationship Id="rId12" Type="http://schemas.openxmlformats.org/officeDocument/2006/relationships/tags" Target="../tags/tag72.xml"/><Relationship Id="rId2" Type="http://schemas.openxmlformats.org/officeDocument/2006/relationships/tags" Target="../tags/tag62.xml"/><Relationship Id="rId1" Type="http://schemas.openxmlformats.org/officeDocument/2006/relationships/tags" Target="../tags/tag61.xml"/><Relationship Id="rId6" Type="http://schemas.openxmlformats.org/officeDocument/2006/relationships/tags" Target="../tags/tag66.xml"/><Relationship Id="rId11" Type="http://schemas.openxmlformats.org/officeDocument/2006/relationships/tags" Target="../tags/tag71.xml"/><Relationship Id="rId5" Type="http://schemas.openxmlformats.org/officeDocument/2006/relationships/tags" Target="../tags/tag65.xml"/><Relationship Id="rId15" Type="http://schemas.openxmlformats.org/officeDocument/2006/relationships/image" Target="../media/image19.png"/><Relationship Id="rId10" Type="http://schemas.openxmlformats.org/officeDocument/2006/relationships/tags" Target="../tags/tag70.xml"/><Relationship Id="rId4" Type="http://schemas.openxmlformats.org/officeDocument/2006/relationships/tags" Target="../tags/tag64.xml"/><Relationship Id="rId9" Type="http://schemas.openxmlformats.org/officeDocument/2006/relationships/tags" Target="../tags/tag69.xml"/><Relationship Id="rId14"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8" Type="http://schemas.openxmlformats.org/officeDocument/2006/relationships/image" Target="../media/image22.png"/><Relationship Id="rId3" Type="http://schemas.openxmlformats.org/officeDocument/2006/relationships/tags" Target="../tags/tag75.xml"/><Relationship Id="rId7" Type="http://schemas.openxmlformats.org/officeDocument/2006/relationships/image" Target="../media/image21.png"/><Relationship Id="rId2" Type="http://schemas.openxmlformats.org/officeDocument/2006/relationships/tags" Target="../tags/tag74.xml"/><Relationship Id="rId1" Type="http://schemas.openxmlformats.org/officeDocument/2006/relationships/tags" Target="../tags/tag73.xml"/><Relationship Id="rId6" Type="http://schemas.openxmlformats.org/officeDocument/2006/relationships/image" Target="../media/image20.png"/><Relationship Id="rId5" Type="http://schemas.openxmlformats.org/officeDocument/2006/relationships/notesSlide" Target="../notesSlides/notesSlide9.xml"/><Relationship Id="rId4"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A_库_图片 12">
            <a:extLst>
              <a:ext uri="{FF2B5EF4-FFF2-40B4-BE49-F238E27FC236}">
                <a16:creationId xmlns:a16="http://schemas.microsoft.com/office/drawing/2014/main" xmlns="" id="{4E529805-C566-4204-9F11-CF6C05BE0C32}"/>
              </a:ext>
            </a:extLst>
          </p:cNvPr>
          <p:cNvPicPr>
            <a:picLocks noChangeAspect="1"/>
          </p:cNvPicPr>
          <p:nvPr>
            <p:custDataLst>
              <p:tags r:id="rId1"/>
            </p:custDataLst>
          </p:nvPr>
        </p:nvPicPr>
        <p:blipFill>
          <a:blip r:embed="rId5" cstate="screen">
            <a:clrChange>
              <a:clrFrom>
                <a:srgbClr val="FFFFFF"/>
              </a:clrFrom>
              <a:clrTo>
                <a:srgbClr val="FFFFFF">
                  <a:alpha val="0"/>
                </a:srgbClr>
              </a:clrTo>
            </a:clrChange>
            <a:extLst>
              <a:ext uri="{28A0092B-C50C-407E-A947-70E740481C1C}">
                <a14:useLocalDpi xmlns:a14="http://schemas.microsoft.com/office/drawing/2010/main"/>
              </a:ext>
            </a:extLst>
          </a:blip>
          <a:stretch>
            <a:fillRect/>
          </a:stretch>
        </p:blipFill>
        <p:spPr>
          <a:xfrm>
            <a:off x="0" y="-355428"/>
            <a:ext cx="9174544" cy="5873912"/>
          </a:xfrm>
          <a:prstGeom prst="rect">
            <a:avLst/>
          </a:prstGeom>
        </p:spPr>
      </p:pic>
      <p:grpSp>
        <p:nvGrpSpPr>
          <p:cNvPr id="241" name="PA_库_组合 240" descr="e7d195523061f1c09e9d68d7cf438b91ef959ecb14fc25d26BBA7F7DBC18E55DFF4014AF651F0BF2569D4B6C1DA7F1A4683A481403BD872FC687266AD13265C1DE7C373772FD8728ABDD69ADD03BFF5BE2862BC891DBB79E18FD61712FE23F67B60ED145344A5F6796FDB0D6E7341B73A4E64E1B81AE0A4EA80BC639DEFCC56FBB1C8095BD40FB585CB21CB06B382855"/>
          <p:cNvGrpSpPr/>
          <p:nvPr>
            <p:custDataLst>
              <p:tags r:id="rId2"/>
            </p:custDataLst>
          </p:nvPr>
        </p:nvGrpSpPr>
        <p:grpSpPr>
          <a:xfrm>
            <a:off x="1935651" y="2081795"/>
            <a:ext cx="5144357" cy="1201073"/>
            <a:chOff x="2000614" y="2183658"/>
            <a:chExt cx="5144357" cy="1201073"/>
          </a:xfrm>
        </p:grpSpPr>
        <p:sp>
          <p:nvSpPr>
            <p:cNvPr id="242" name="文本框 5"/>
            <p:cNvSpPr txBox="1">
              <a:spLocks noChangeArrowheads="1"/>
            </p:cNvSpPr>
            <p:nvPr/>
          </p:nvSpPr>
          <p:spPr bwMode="auto">
            <a:xfrm>
              <a:off x="2000614" y="2183658"/>
              <a:ext cx="5144357"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Light" panose="020F0302020204030204" pitchFamily="34" charset="0"/>
                  <a:ea typeface="微软雅黑" panose="020B0503020204020204" pitchFamily="34" charset="-122"/>
                </a:defRPr>
              </a:lvl1pPr>
              <a:lvl2pPr marL="742950" indent="-285750">
                <a:defRPr sz="1300">
                  <a:solidFill>
                    <a:schemeClr val="tx1"/>
                  </a:solidFill>
                  <a:latin typeface="Calibri Light" panose="020F0302020204030204" pitchFamily="34" charset="0"/>
                  <a:ea typeface="微软雅黑" panose="020B0503020204020204" pitchFamily="34" charset="-122"/>
                </a:defRPr>
              </a:lvl2pPr>
              <a:lvl3pPr marL="1143000" indent="-228600">
                <a:defRPr sz="1300">
                  <a:solidFill>
                    <a:schemeClr val="tx1"/>
                  </a:solidFill>
                  <a:latin typeface="Calibri Light" panose="020F0302020204030204" pitchFamily="34" charset="0"/>
                  <a:ea typeface="微软雅黑" panose="020B0503020204020204" pitchFamily="34" charset="-122"/>
                </a:defRPr>
              </a:lvl3pPr>
              <a:lvl4pPr marL="1600200" indent="-228600">
                <a:defRPr sz="1300">
                  <a:solidFill>
                    <a:schemeClr val="tx1"/>
                  </a:solidFill>
                  <a:latin typeface="Calibri Light" panose="020F0302020204030204" pitchFamily="34" charset="0"/>
                  <a:ea typeface="微软雅黑" panose="020B0503020204020204" pitchFamily="34" charset="-122"/>
                </a:defRPr>
              </a:lvl4pPr>
              <a:lvl5pPr marL="2057400" indent="-228600">
                <a:defRPr sz="1300">
                  <a:solidFill>
                    <a:schemeClr val="tx1"/>
                  </a:solidFill>
                  <a:latin typeface="Calibri Light" panose="020F0302020204030204" pitchFamily="34" charset="0"/>
                  <a:ea typeface="微软雅黑" panose="020B0503020204020204" pitchFamily="34" charset="-122"/>
                </a:defRPr>
              </a:lvl5pPr>
              <a:lvl6pPr marL="2514600" indent="-228600" defTabSz="685800" fontAlgn="base">
                <a:spcBef>
                  <a:spcPct val="0"/>
                </a:spcBef>
                <a:spcAft>
                  <a:spcPct val="0"/>
                </a:spcAft>
                <a:defRPr sz="1300">
                  <a:solidFill>
                    <a:schemeClr val="tx1"/>
                  </a:solidFill>
                  <a:latin typeface="Calibri Light" panose="020F0302020204030204" pitchFamily="34" charset="0"/>
                  <a:ea typeface="微软雅黑" panose="020B0503020204020204" pitchFamily="34" charset="-122"/>
                </a:defRPr>
              </a:lvl6pPr>
              <a:lvl7pPr marL="2971800" indent="-228600" defTabSz="685800" fontAlgn="base">
                <a:spcBef>
                  <a:spcPct val="0"/>
                </a:spcBef>
                <a:spcAft>
                  <a:spcPct val="0"/>
                </a:spcAft>
                <a:defRPr sz="1300">
                  <a:solidFill>
                    <a:schemeClr val="tx1"/>
                  </a:solidFill>
                  <a:latin typeface="Calibri Light" panose="020F0302020204030204" pitchFamily="34" charset="0"/>
                  <a:ea typeface="微软雅黑" panose="020B0503020204020204" pitchFamily="34" charset="-122"/>
                </a:defRPr>
              </a:lvl7pPr>
              <a:lvl8pPr marL="3429000" indent="-228600" defTabSz="685800" fontAlgn="base">
                <a:spcBef>
                  <a:spcPct val="0"/>
                </a:spcBef>
                <a:spcAft>
                  <a:spcPct val="0"/>
                </a:spcAft>
                <a:defRPr sz="1300">
                  <a:solidFill>
                    <a:schemeClr val="tx1"/>
                  </a:solidFill>
                  <a:latin typeface="Calibri Light" panose="020F0302020204030204" pitchFamily="34" charset="0"/>
                  <a:ea typeface="微软雅黑" panose="020B0503020204020204" pitchFamily="34" charset="-122"/>
                </a:defRPr>
              </a:lvl8pPr>
              <a:lvl9pPr marL="3886200" indent="-228600" defTabSz="685800" fontAlgn="base">
                <a:spcBef>
                  <a:spcPct val="0"/>
                </a:spcBef>
                <a:spcAft>
                  <a:spcPct val="0"/>
                </a:spcAft>
                <a:defRPr sz="1300">
                  <a:solidFill>
                    <a:schemeClr val="tx1"/>
                  </a:solidFill>
                  <a:latin typeface="Calibri Light" panose="020F0302020204030204" pitchFamily="34" charset="0"/>
                  <a:ea typeface="微软雅黑" panose="020B0503020204020204" pitchFamily="34" charset="-122"/>
                </a:defRPr>
              </a:lvl9pPr>
            </a:lstStyle>
            <a:p>
              <a:pPr algn="ctr" fontAlgn="base">
                <a:spcBef>
                  <a:spcPct val="0"/>
                </a:spcBef>
                <a:spcAft>
                  <a:spcPct val="0"/>
                </a:spcAft>
              </a:pPr>
              <a:r>
                <a:rPr lang="zh-CN" altLang="en-US" sz="4800" b="1" dirty="0">
                  <a:latin typeface="仿宋" panose="02010609060101010101" pitchFamily="49" charset="-122"/>
                  <a:ea typeface="仿宋" panose="02010609060101010101" pitchFamily="49" charset="-122"/>
                </a:rPr>
                <a:t>清新</a:t>
              </a:r>
              <a:r>
                <a:rPr lang="en-US" altLang="zh-CN" sz="4800" b="1" dirty="0" smtClean="0">
                  <a:latin typeface="仿宋" panose="02010609060101010101" pitchFamily="49" charset="-122"/>
                  <a:ea typeface="仿宋" panose="02010609060101010101" pitchFamily="49" charset="-122"/>
                </a:rPr>
                <a:t>MBE</a:t>
              </a:r>
              <a:r>
                <a:rPr lang="zh-CN" altLang="en-US" sz="4800" b="1" dirty="0" smtClean="0">
                  <a:latin typeface="仿宋" panose="02010609060101010101" pitchFamily="49" charset="-122"/>
                  <a:ea typeface="仿宋" panose="02010609060101010101" pitchFamily="49" charset="-122"/>
                </a:rPr>
                <a:t>风</a:t>
              </a:r>
              <a:r>
                <a:rPr lang="en-US" altLang="zh-CN" sz="4800" b="1" dirty="0" smtClean="0">
                  <a:latin typeface="仿宋" panose="02010609060101010101" pitchFamily="49" charset="-122"/>
                  <a:ea typeface="仿宋" panose="02010609060101010101" pitchFamily="49" charset="-122"/>
                </a:rPr>
                <a:t>PPT</a:t>
              </a:r>
              <a:r>
                <a:rPr lang="zh-CN" altLang="en-US" sz="4800" b="1" dirty="0" smtClean="0">
                  <a:latin typeface="仿宋" panose="02010609060101010101" pitchFamily="49" charset="-122"/>
                  <a:ea typeface="仿宋" panose="02010609060101010101" pitchFamily="49" charset="-122"/>
                </a:rPr>
                <a:t>模板</a:t>
              </a:r>
              <a:endParaRPr lang="zh-CN" altLang="en-US" sz="4800" b="1" dirty="0">
                <a:latin typeface="仿宋" panose="02010609060101010101" pitchFamily="49" charset="-122"/>
                <a:ea typeface="仿宋" panose="02010609060101010101" pitchFamily="49" charset="-122"/>
              </a:endParaRPr>
            </a:p>
          </p:txBody>
        </p:sp>
        <p:sp>
          <p:nvSpPr>
            <p:cNvPr id="243" name="文本框 5"/>
            <p:cNvSpPr txBox="1">
              <a:spLocks noChangeArrowheads="1"/>
            </p:cNvSpPr>
            <p:nvPr/>
          </p:nvSpPr>
          <p:spPr bwMode="auto">
            <a:xfrm>
              <a:off x="2577697" y="3046177"/>
              <a:ext cx="3990195"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Light" panose="020F0302020204030204" pitchFamily="34" charset="0"/>
                  <a:ea typeface="微软雅黑" panose="020B0503020204020204" pitchFamily="34" charset="-122"/>
                </a:defRPr>
              </a:lvl1pPr>
              <a:lvl2pPr marL="742950" indent="-285750">
                <a:defRPr sz="1300">
                  <a:solidFill>
                    <a:schemeClr val="tx1"/>
                  </a:solidFill>
                  <a:latin typeface="Calibri Light" panose="020F0302020204030204" pitchFamily="34" charset="0"/>
                  <a:ea typeface="微软雅黑" panose="020B0503020204020204" pitchFamily="34" charset="-122"/>
                </a:defRPr>
              </a:lvl2pPr>
              <a:lvl3pPr marL="1143000" indent="-228600">
                <a:defRPr sz="1300">
                  <a:solidFill>
                    <a:schemeClr val="tx1"/>
                  </a:solidFill>
                  <a:latin typeface="Calibri Light" panose="020F0302020204030204" pitchFamily="34" charset="0"/>
                  <a:ea typeface="微软雅黑" panose="020B0503020204020204" pitchFamily="34" charset="-122"/>
                </a:defRPr>
              </a:lvl3pPr>
              <a:lvl4pPr marL="1600200" indent="-228600">
                <a:defRPr sz="1300">
                  <a:solidFill>
                    <a:schemeClr val="tx1"/>
                  </a:solidFill>
                  <a:latin typeface="Calibri Light" panose="020F0302020204030204" pitchFamily="34" charset="0"/>
                  <a:ea typeface="微软雅黑" panose="020B0503020204020204" pitchFamily="34" charset="-122"/>
                </a:defRPr>
              </a:lvl4pPr>
              <a:lvl5pPr marL="2057400" indent="-228600">
                <a:defRPr sz="1300">
                  <a:solidFill>
                    <a:schemeClr val="tx1"/>
                  </a:solidFill>
                  <a:latin typeface="Calibri Light" panose="020F0302020204030204" pitchFamily="34" charset="0"/>
                  <a:ea typeface="微软雅黑" panose="020B0503020204020204" pitchFamily="34" charset="-122"/>
                </a:defRPr>
              </a:lvl5pPr>
              <a:lvl6pPr marL="2514600" indent="-228600" defTabSz="685800" fontAlgn="base">
                <a:spcBef>
                  <a:spcPct val="0"/>
                </a:spcBef>
                <a:spcAft>
                  <a:spcPct val="0"/>
                </a:spcAft>
                <a:defRPr sz="1300">
                  <a:solidFill>
                    <a:schemeClr val="tx1"/>
                  </a:solidFill>
                  <a:latin typeface="Calibri Light" panose="020F0302020204030204" pitchFamily="34" charset="0"/>
                  <a:ea typeface="微软雅黑" panose="020B0503020204020204" pitchFamily="34" charset="-122"/>
                </a:defRPr>
              </a:lvl6pPr>
              <a:lvl7pPr marL="2971800" indent="-228600" defTabSz="685800" fontAlgn="base">
                <a:spcBef>
                  <a:spcPct val="0"/>
                </a:spcBef>
                <a:spcAft>
                  <a:spcPct val="0"/>
                </a:spcAft>
                <a:defRPr sz="1300">
                  <a:solidFill>
                    <a:schemeClr val="tx1"/>
                  </a:solidFill>
                  <a:latin typeface="Calibri Light" panose="020F0302020204030204" pitchFamily="34" charset="0"/>
                  <a:ea typeface="微软雅黑" panose="020B0503020204020204" pitchFamily="34" charset="-122"/>
                </a:defRPr>
              </a:lvl7pPr>
              <a:lvl8pPr marL="3429000" indent="-228600" defTabSz="685800" fontAlgn="base">
                <a:spcBef>
                  <a:spcPct val="0"/>
                </a:spcBef>
                <a:spcAft>
                  <a:spcPct val="0"/>
                </a:spcAft>
                <a:defRPr sz="1300">
                  <a:solidFill>
                    <a:schemeClr val="tx1"/>
                  </a:solidFill>
                  <a:latin typeface="Calibri Light" panose="020F0302020204030204" pitchFamily="34" charset="0"/>
                  <a:ea typeface="微软雅黑" panose="020B0503020204020204" pitchFamily="34" charset="-122"/>
                </a:defRPr>
              </a:lvl8pPr>
              <a:lvl9pPr marL="3886200" indent="-228600" defTabSz="685800" fontAlgn="base">
                <a:spcBef>
                  <a:spcPct val="0"/>
                </a:spcBef>
                <a:spcAft>
                  <a:spcPct val="0"/>
                </a:spcAft>
                <a:defRPr sz="1300">
                  <a:solidFill>
                    <a:schemeClr val="tx1"/>
                  </a:solidFill>
                  <a:latin typeface="Calibri Light" panose="020F0302020204030204" pitchFamily="34" charset="0"/>
                  <a:ea typeface="微软雅黑" panose="020B0503020204020204" pitchFamily="34" charset="-122"/>
                </a:defRPr>
              </a:lvl9pPr>
            </a:lstStyle>
            <a:p>
              <a:pPr algn="ctr" fontAlgn="base">
                <a:spcBef>
                  <a:spcPct val="0"/>
                </a:spcBef>
                <a:spcAft>
                  <a:spcPct val="0"/>
                </a:spcAft>
              </a:pPr>
              <a:r>
                <a:rPr lang="en-US" altLang="zh-CN" sz="1600" dirty="0">
                  <a:solidFill>
                    <a:srgbClr val="73B0E0"/>
                  </a:solidFill>
                  <a:latin typeface="+mn-lt"/>
                  <a:ea typeface="+mj-ea"/>
                </a:rPr>
                <a:t>SMALL FRESH GRADUATION THESIS TEMPLATE</a:t>
              </a:r>
            </a:p>
          </p:txBody>
        </p:sp>
      </p:grpSp>
    </p:spTree>
    <p:extLst>
      <p:ext uri="{BB962C8B-B14F-4D97-AF65-F5344CB8AC3E}">
        <p14:creationId xmlns:p14="http://schemas.microsoft.com/office/powerpoint/2010/main" val="2177426167"/>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150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childTnLst>
                                </p:cTn>
                              </p:par>
                              <p:par>
                                <p:cTn id="8" presetID="53" presetClass="entr" presetSubtype="16" fill="hold" nodeType="withEffect">
                                  <p:stCondLst>
                                    <p:cond delay="1500"/>
                                  </p:stCondLst>
                                  <p:childTnLst>
                                    <p:set>
                                      <p:cBhvr>
                                        <p:cTn id="9" dur="1" fill="hold">
                                          <p:stCondLst>
                                            <p:cond delay="0"/>
                                          </p:stCondLst>
                                        </p:cTn>
                                        <p:tgtEl>
                                          <p:spTgt spid="13"/>
                                        </p:tgtEl>
                                        <p:attrNameLst>
                                          <p:attrName>style.visibility</p:attrName>
                                        </p:attrNameLst>
                                      </p:cBhvr>
                                      <p:to>
                                        <p:strVal val="visible"/>
                                      </p:to>
                                    </p:set>
                                    <p:anim calcmode="lin" valueType="num">
                                      <p:cBhvr>
                                        <p:cTn id="10" dur="500" fill="hold"/>
                                        <p:tgtEl>
                                          <p:spTgt spid="13"/>
                                        </p:tgtEl>
                                        <p:attrNameLst>
                                          <p:attrName>ppt_w</p:attrName>
                                        </p:attrNameLst>
                                      </p:cBhvr>
                                      <p:tavLst>
                                        <p:tav tm="0">
                                          <p:val>
                                            <p:fltVal val="0"/>
                                          </p:val>
                                        </p:tav>
                                        <p:tav tm="100000">
                                          <p:val>
                                            <p:strVal val="#ppt_w"/>
                                          </p:val>
                                        </p:tav>
                                      </p:tavLst>
                                    </p:anim>
                                    <p:anim calcmode="lin" valueType="num">
                                      <p:cBhvr>
                                        <p:cTn id="11" dur="500" fill="hold"/>
                                        <p:tgtEl>
                                          <p:spTgt spid="13"/>
                                        </p:tgtEl>
                                        <p:attrNameLst>
                                          <p:attrName>ppt_h</p:attrName>
                                        </p:attrNameLst>
                                      </p:cBhvr>
                                      <p:tavLst>
                                        <p:tav tm="0">
                                          <p:val>
                                            <p:fltVal val="0"/>
                                          </p:val>
                                        </p:tav>
                                        <p:tav tm="100000">
                                          <p:val>
                                            <p:strVal val="#ppt_h"/>
                                          </p:val>
                                        </p:tav>
                                      </p:tavLst>
                                    </p:anim>
                                    <p:animEffect transition="in" filter="fade">
                                      <p:cBhvr>
                                        <p:cTn id="12" dur="500"/>
                                        <p:tgtEl>
                                          <p:spTgt spid="13"/>
                                        </p:tgtEl>
                                      </p:cBhvr>
                                    </p:animEffect>
                                  </p:childTnLst>
                                </p:cTn>
                              </p:par>
                              <p:par>
                                <p:cTn id="13" presetID="6" presetClass="emph" presetSubtype="0" accel="30000" decel="26000" autoRev="1" fill="hold" nodeType="withEffect">
                                  <p:stCondLst>
                                    <p:cond delay="1900"/>
                                  </p:stCondLst>
                                  <p:childTnLst>
                                    <p:animScale>
                                      <p:cBhvr>
                                        <p:cTn id="14" dur="500" fill="hold"/>
                                        <p:tgtEl>
                                          <p:spTgt spid="13"/>
                                        </p:tgtEl>
                                      </p:cBhvr>
                                      <p:by x="110000" y="110000"/>
                                    </p:animScale>
                                  </p:childTnLst>
                                </p:cTn>
                              </p:par>
                              <p:par>
                                <p:cTn id="15" presetID="22" presetClass="entr" presetSubtype="8" fill="hold" nodeType="withEffect">
                                  <p:stCondLst>
                                    <p:cond delay="250"/>
                                  </p:stCondLst>
                                  <p:childTnLst>
                                    <p:set>
                                      <p:cBhvr>
                                        <p:cTn id="16" dur="1" fill="hold">
                                          <p:stCondLst>
                                            <p:cond delay="0"/>
                                          </p:stCondLst>
                                        </p:cTn>
                                        <p:tgtEl>
                                          <p:spTgt spid="241"/>
                                        </p:tgtEl>
                                        <p:attrNameLst>
                                          <p:attrName>style.visibility</p:attrName>
                                        </p:attrNameLst>
                                      </p:cBhvr>
                                      <p:to>
                                        <p:strVal val="visible"/>
                                      </p:to>
                                    </p:set>
                                    <p:animEffect transition="in" filter="wipe(left)">
                                      <p:cBhvr>
                                        <p:cTn id="17" dur="1000"/>
                                        <p:tgtEl>
                                          <p:spTgt spid="2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6" name="图片 95">
            <a:extLst>
              <a:ext uri="{FF2B5EF4-FFF2-40B4-BE49-F238E27FC236}">
                <a16:creationId xmlns:a16="http://schemas.microsoft.com/office/drawing/2014/main" xmlns="" id="{7257D8A6-8C77-45A5-B6BA-6BC4030DC4A4}"/>
              </a:ext>
            </a:extLst>
          </p:cNvPr>
          <p:cNvPicPr>
            <a:picLocks noChangeAspect="1"/>
          </p:cNvPicPr>
          <p:nvPr/>
        </p:nvPicPr>
        <p:blipFill>
          <a:blip r:embed="rId12" cstate="screen">
            <a:extLst>
              <a:ext uri="{28A0092B-C50C-407E-A947-70E740481C1C}">
                <a14:useLocalDpi xmlns:a14="http://schemas.microsoft.com/office/drawing/2010/main"/>
              </a:ext>
            </a:extLst>
          </a:blip>
          <a:stretch>
            <a:fillRect/>
          </a:stretch>
        </p:blipFill>
        <p:spPr>
          <a:xfrm>
            <a:off x="2822306" y="1015419"/>
            <a:ext cx="3260592" cy="3260592"/>
          </a:xfrm>
          <a:prstGeom prst="rect">
            <a:avLst/>
          </a:prstGeom>
        </p:spPr>
      </p:pic>
      <p:pic>
        <p:nvPicPr>
          <p:cNvPr id="97" name="图片 96">
            <a:extLst>
              <a:ext uri="{FF2B5EF4-FFF2-40B4-BE49-F238E27FC236}">
                <a16:creationId xmlns:a16="http://schemas.microsoft.com/office/drawing/2014/main" xmlns="" id="{D210A41A-A476-4FE8-BC2C-6EC8316F89BF}"/>
              </a:ext>
            </a:extLst>
          </p:cNvPr>
          <p:cNvPicPr>
            <a:picLocks noChangeAspect="1"/>
          </p:cNvPicPr>
          <p:nvPr/>
        </p:nvPicPr>
        <p:blipFill>
          <a:blip r:embed="rId12" cstate="screen">
            <a:extLst>
              <a:ext uri="{28A0092B-C50C-407E-A947-70E740481C1C}">
                <a14:useLocalDpi xmlns:a14="http://schemas.microsoft.com/office/drawing/2010/main"/>
              </a:ext>
            </a:extLst>
          </a:blip>
          <a:stretch>
            <a:fillRect/>
          </a:stretch>
        </p:blipFill>
        <p:spPr>
          <a:xfrm>
            <a:off x="5738524" y="1015419"/>
            <a:ext cx="3260592" cy="3260592"/>
          </a:xfrm>
          <a:prstGeom prst="rect">
            <a:avLst/>
          </a:prstGeom>
        </p:spPr>
      </p:pic>
      <p:pic>
        <p:nvPicPr>
          <p:cNvPr id="4" name="图片 3">
            <a:extLst>
              <a:ext uri="{FF2B5EF4-FFF2-40B4-BE49-F238E27FC236}">
                <a16:creationId xmlns:a16="http://schemas.microsoft.com/office/drawing/2014/main" xmlns="" id="{6F9D6FB6-75E7-4C51-978D-76BAA0228B3F}"/>
              </a:ext>
            </a:extLst>
          </p:cNvPr>
          <p:cNvPicPr>
            <a:picLocks noChangeAspect="1"/>
          </p:cNvPicPr>
          <p:nvPr/>
        </p:nvPicPr>
        <p:blipFill>
          <a:blip r:embed="rId12" cstate="screen">
            <a:extLst>
              <a:ext uri="{28A0092B-C50C-407E-A947-70E740481C1C}">
                <a14:useLocalDpi xmlns:a14="http://schemas.microsoft.com/office/drawing/2010/main"/>
              </a:ext>
            </a:extLst>
          </a:blip>
          <a:stretch>
            <a:fillRect/>
          </a:stretch>
        </p:blipFill>
        <p:spPr>
          <a:xfrm>
            <a:off x="-40305" y="1015419"/>
            <a:ext cx="3260592" cy="3260592"/>
          </a:xfrm>
          <a:prstGeom prst="rect">
            <a:avLst/>
          </a:prstGeom>
        </p:spPr>
      </p:pic>
      <p:sp>
        <p:nvSpPr>
          <p:cNvPr id="66" name="文本框 5" descr="e7d195523061f1c09e9d68d7cf438b91ef959ecb14fc25d26BBA7F7DBC18E55DFF4014AF651F0BF2569D4B6C1DA7F1A4683A481403BD872FC687266AD13265C1DE7C373772FD8728ABDD69ADD03BFF5BE2862BC891DBB79E18FD61712FE23F670D602A332950CB5EC6E6732879E5EF3A14F9D4CF03EEDD9B1B11C039589F903859E45F1985EFBDDB2870384474B44C95"/>
          <p:cNvSpPr txBox="1">
            <a:spLocks noChangeArrowheads="1"/>
          </p:cNvSpPr>
          <p:nvPr/>
        </p:nvSpPr>
        <p:spPr bwMode="auto">
          <a:xfrm>
            <a:off x="3864114" y="438522"/>
            <a:ext cx="1415772"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Light" panose="020F0302020204030204" pitchFamily="34" charset="0"/>
                <a:ea typeface="方正宋刻本秀楷简体" panose="02000000000000000000" pitchFamily="2" charset="-122"/>
              </a:defRPr>
            </a:lvl1pPr>
            <a:lvl2pPr marL="742950" indent="-285750">
              <a:defRPr sz="1300">
                <a:solidFill>
                  <a:schemeClr val="tx1"/>
                </a:solidFill>
                <a:latin typeface="Calibri Light" panose="020F0302020204030204" pitchFamily="34" charset="0"/>
                <a:ea typeface="方正宋刻本秀楷简体" panose="02000000000000000000" pitchFamily="2" charset="-122"/>
              </a:defRPr>
            </a:lvl2pPr>
            <a:lvl3pPr marL="1143000" indent="-228600">
              <a:defRPr sz="1300">
                <a:solidFill>
                  <a:schemeClr val="tx1"/>
                </a:solidFill>
                <a:latin typeface="Calibri Light" panose="020F0302020204030204" pitchFamily="34" charset="0"/>
                <a:ea typeface="方正宋刻本秀楷简体" panose="02000000000000000000" pitchFamily="2" charset="-122"/>
              </a:defRPr>
            </a:lvl3pPr>
            <a:lvl4pPr marL="1600200" indent="-228600">
              <a:defRPr sz="1300">
                <a:solidFill>
                  <a:schemeClr val="tx1"/>
                </a:solidFill>
                <a:latin typeface="Calibri Light" panose="020F0302020204030204" pitchFamily="34" charset="0"/>
                <a:ea typeface="方正宋刻本秀楷简体" panose="02000000000000000000" pitchFamily="2" charset="-122"/>
              </a:defRPr>
            </a:lvl4pPr>
            <a:lvl5pPr marL="2057400" indent="-228600">
              <a:defRPr sz="1300">
                <a:solidFill>
                  <a:schemeClr val="tx1"/>
                </a:solidFill>
                <a:latin typeface="Calibri Light" panose="020F0302020204030204" pitchFamily="34" charset="0"/>
                <a:ea typeface="方正宋刻本秀楷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9pPr>
          </a:lstStyle>
          <a:p>
            <a:pPr algn="ctr" fontAlgn="base">
              <a:spcBef>
                <a:spcPct val="0"/>
              </a:spcBef>
              <a:spcAft>
                <a:spcPct val="0"/>
              </a:spcAft>
              <a:defRPr/>
            </a:pPr>
            <a:r>
              <a:rPr lang="zh-CN" altLang="en-US" sz="1600" dirty="0">
                <a:solidFill>
                  <a:srgbClr val="273355"/>
                </a:solidFill>
                <a:latin typeface="微软雅黑"/>
                <a:ea typeface="微软雅黑"/>
              </a:rPr>
              <a:t>成功项目展示</a:t>
            </a:r>
          </a:p>
        </p:txBody>
      </p:sp>
      <p:sp>
        <p:nvSpPr>
          <p:cNvPr id="67" name="文本框 6" descr="e7d195523061f1c09e9d68d7cf438b91ef959ecb14fc25d26BBA7F7DBC18E55DFF4014AF651F0BF2569D4B6C1DA7F1A4683A481403BD872FC687266AD13265C1DE7C373772FD8728ABDD69ADD03BFF5BE2862BC891DBB79E18FD61712FE23F67B60ED145344A5F6796FDB0D6E7341B73A4E64E1B81AE0A4EA80BC639DEFCC56FBB1C8095BD40FB585CB21CB06B382855"/>
          <p:cNvSpPr txBox="1">
            <a:spLocks noChangeArrowheads="1"/>
          </p:cNvSpPr>
          <p:nvPr/>
        </p:nvSpPr>
        <p:spPr bwMode="auto">
          <a:xfrm>
            <a:off x="3885754" y="745311"/>
            <a:ext cx="1372492"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Light" panose="020F0302020204030204" pitchFamily="34" charset="0"/>
                <a:ea typeface="方正宋刻本秀楷简体" panose="02000000000000000000" pitchFamily="2" charset="-122"/>
              </a:defRPr>
            </a:lvl1pPr>
            <a:lvl2pPr marL="742950" indent="-285750">
              <a:defRPr sz="1300">
                <a:solidFill>
                  <a:schemeClr val="tx1"/>
                </a:solidFill>
                <a:latin typeface="Calibri Light" panose="020F0302020204030204" pitchFamily="34" charset="0"/>
                <a:ea typeface="方正宋刻本秀楷简体" panose="02000000000000000000" pitchFamily="2" charset="-122"/>
              </a:defRPr>
            </a:lvl2pPr>
            <a:lvl3pPr marL="1143000" indent="-228600">
              <a:defRPr sz="1300">
                <a:solidFill>
                  <a:schemeClr val="tx1"/>
                </a:solidFill>
                <a:latin typeface="Calibri Light" panose="020F0302020204030204" pitchFamily="34" charset="0"/>
                <a:ea typeface="方正宋刻本秀楷简体" panose="02000000000000000000" pitchFamily="2" charset="-122"/>
              </a:defRPr>
            </a:lvl3pPr>
            <a:lvl4pPr marL="1600200" indent="-228600">
              <a:defRPr sz="1300">
                <a:solidFill>
                  <a:schemeClr val="tx1"/>
                </a:solidFill>
                <a:latin typeface="Calibri Light" panose="020F0302020204030204" pitchFamily="34" charset="0"/>
                <a:ea typeface="方正宋刻本秀楷简体" panose="02000000000000000000" pitchFamily="2" charset="-122"/>
              </a:defRPr>
            </a:lvl4pPr>
            <a:lvl5pPr marL="2057400" indent="-228600">
              <a:defRPr sz="1300">
                <a:solidFill>
                  <a:schemeClr val="tx1"/>
                </a:solidFill>
                <a:latin typeface="Calibri Light" panose="020F0302020204030204" pitchFamily="34" charset="0"/>
                <a:ea typeface="方正宋刻本秀楷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9pPr>
          </a:lstStyle>
          <a:p>
            <a:pPr algn="ctr" fontAlgn="base">
              <a:spcBef>
                <a:spcPct val="0"/>
              </a:spcBef>
              <a:spcAft>
                <a:spcPct val="0"/>
              </a:spcAft>
              <a:defRPr/>
            </a:pPr>
            <a:r>
              <a:rPr lang="en-US" altLang="zh-CN" sz="600">
                <a:solidFill>
                  <a:srgbClr val="273355"/>
                </a:solidFill>
                <a:latin typeface="Calibri Light"/>
                <a:ea typeface="方正兰亭黑_GBK"/>
              </a:rPr>
              <a:t>RESEARCH METHODS AND PROCESSES</a:t>
            </a:r>
          </a:p>
        </p:txBody>
      </p:sp>
      <p:cxnSp>
        <p:nvCxnSpPr>
          <p:cNvPr id="68" name="直接连接符 67" descr="e7d195523061f1c09e9d68d7cf438b91ef959ecb14fc25d26BBA7F7DBC18E55DFF4014AF651F0BF2569D4B6C1DA7F1A4683A481403BD872FC687266AD13265C1DE7C373772FD8728ABDD69ADD03BFF5BE2862BC891DBB79EEBC94C9DFDC16E04954ED45554D0F6FE8331708ABC4FEC3D44E4750B2445BF76F30C399F0AE1E8D2CAFA469BFF6E14A2A3EF8352258366A5"/>
          <p:cNvCxnSpPr/>
          <p:nvPr/>
        </p:nvCxnSpPr>
        <p:spPr>
          <a:xfrm>
            <a:off x="4511278" y="930934"/>
            <a:ext cx="121444" cy="0"/>
          </a:xfrm>
          <a:prstGeom prst="line">
            <a:avLst/>
          </a:prstGeom>
          <a:ln w="19050">
            <a:solidFill>
              <a:schemeClr val="accent6"/>
            </a:solidFill>
          </a:ln>
        </p:spPr>
        <p:style>
          <a:lnRef idx="1">
            <a:schemeClr val="accent1"/>
          </a:lnRef>
          <a:fillRef idx="0">
            <a:schemeClr val="accent1"/>
          </a:fillRef>
          <a:effectRef idx="0">
            <a:schemeClr val="accent1"/>
          </a:effectRef>
          <a:fontRef idx="minor">
            <a:schemeClr val="tx1"/>
          </a:fontRef>
        </p:style>
      </p:cxnSp>
      <p:sp>
        <p:nvSpPr>
          <p:cNvPr id="69" name="Freeform 35" descr="e7d195523061f1c09e9d68d7cf438b91ef959ecb14fc25d26BBA7F7DBC18E55DFF4014AF651F0BF2569D4B6C1DA7F1A4683A481403BD872FC687266AD13265C1DE7C373772FD8728ABDD69ADD03BFF5BE2862BC891DBB79EEBC94C9DFDC16E04954ED45554D0F6FE8331708ABC4FEC3D44E4750B2445BF76F30C399F0AE1E8D2CAFA469BFF6E14A2A3EF8352258366A5"/>
          <p:cNvSpPr>
            <a:spLocks/>
          </p:cNvSpPr>
          <p:nvPr/>
        </p:nvSpPr>
        <p:spPr bwMode="auto">
          <a:xfrm>
            <a:off x="5579650" y="809707"/>
            <a:ext cx="73025" cy="73025"/>
          </a:xfrm>
          <a:custGeom>
            <a:avLst/>
            <a:gdLst>
              <a:gd name="T0" fmla="*/ 30 w 35"/>
              <a:gd name="T1" fmla="*/ 12 h 35"/>
              <a:gd name="T2" fmla="*/ 24 w 35"/>
              <a:gd name="T3" fmla="*/ 12 h 35"/>
              <a:gd name="T4" fmla="*/ 24 w 35"/>
              <a:gd name="T5" fmla="*/ 6 h 35"/>
              <a:gd name="T6" fmla="*/ 18 w 35"/>
              <a:gd name="T7" fmla="*/ 0 h 35"/>
              <a:gd name="T8" fmla="*/ 12 w 35"/>
              <a:gd name="T9" fmla="*/ 6 h 35"/>
              <a:gd name="T10" fmla="*/ 12 w 35"/>
              <a:gd name="T11" fmla="*/ 12 h 35"/>
              <a:gd name="T12" fmla="*/ 6 w 35"/>
              <a:gd name="T13" fmla="*/ 12 h 35"/>
              <a:gd name="T14" fmla="*/ 0 w 35"/>
              <a:gd name="T15" fmla="*/ 18 h 35"/>
              <a:gd name="T16" fmla="*/ 6 w 35"/>
              <a:gd name="T17" fmla="*/ 24 h 35"/>
              <a:gd name="T18" fmla="*/ 12 w 35"/>
              <a:gd name="T19" fmla="*/ 24 h 35"/>
              <a:gd name="T20" fmla="*/ 12 w 35"/>
              <a:gd name="T21" fmla="*/ 30 h 35"/>
              <a:gd name="T22" fmla="*/ 18 w 35"/>
              <a:gd name="T23" fmla="*/ 35 h 35"/>
              <a:gd name="T24" fmla="*/ 24 w 35"/>
              <a:gd name="T25" fmla="*/ 30 h 35"/>
              <a:gd name="T26" fmla="*/ 24 w 35"/>
              <a:gd name="T27" fmla="*/ 24 h 35"/>
              <a:gd name="T28" fmla="*/ 30 w 35"/>
              <a:gd name="T29" fmla="*/ 24 h 35"/>
              <a:gd name="T30" fmla="*/ 35 w 35"/>
              <a:gd name="T31" fmla="*/ 18 h 35"/>
              <a:gd name="T32" fmla="*/ 30 w 35"/>
              <a:gd name="T33" fmla="*/ 1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5" h="35">
                <a:moveTo>
                  <a:pt x="30" y="12"/>
                </a:moveTo>
                <a:cubicBezTo>
                  <a:pt x="24" y="12"/>
                  <a:pt x="24" y="12"/>
                  <a:pt x="24" y="12"/>
                </a:cubicBezTo>
                <a:cubicBezTo>
                  <a:pt x="24" y="6"/>
                  <a:pt x="24" y="6"/>
                  <a:pt x="24" y="6"/>
                </a:cubicBezTo>
                <a:cubicBezTo>
                  <a:pt x="24" y="3"/>
                  <a:pt x="21" y="0"/>
                  <a:pt x="18" y="0"/>
                </a:cubicBezTo>
                <a:cubicBezTo>
                  <a:pt x="15" y="0"/>
                  <a:pt x="12" y="3"/>
                  <a:pt x="12" y="6"/>
                </a:cubicBezTo>
                <a:cubicBezTo>
                  <a:pt x="12" y="12"/>
                  <a:pt x="12" y="12"/>
                  <a:pt x="12" y="12"/>
                </a:cubicBezTo>
                <a:cubicBezTo>
                  <a:pt x="6" y="12"/>
                  <a:pt x="6" y="12"/>
                  <a:pt x="6" y="12"/>
                </a:cubicBezTo>
                <a:cubicBezTo>
                  <a:pt x="3" y="12"/>
                  <a:pt x="0" y="15"/>
                  <a:pt x="0" y="18"/>
                </a:cubicBezTo>
                <a:cubicBezTo>
                  <a:pt x="0" y="21"/>
                  <a:pt x="3" y="24"/>
                  <a:pt x="6" y="24"/>
                </a:cubicBezTo>
                <a:cubicBezTo>
                  <a:pt x="12" y="24"/>
                  <a:pt x="12" y="24"/>
                  <a:pt x="12" y="24"/>
                </a:cubicBezTo>
                <a:cubicBezTo>
                  <a:pt x="12" y="30"/>
                  <a:pt x="12" y="30"/>
                  <a:pt x="12" y="30"/>
                </a:cubicBezTo>
                <a:cubicBezTo>
                  <a:pt x="12" y="33"/>
                  <a:pt x="15" y="35"/>
                  <a:pt x="18" y="35"/>
                </a:cubicBezTo>
                <a:cubicBezTo>
                  <a:pt x="21" y="35"/>
                  <a:pt x="24" y="33"/>
                  <a:pt x="24" y="30"/>
                </a:cubicBezTo>
                <a:cubicBezTo>
                  <a:pt x="24" y="24"/>
                  <a:pt x="24" y="24"/>
                  <a:pt x="24" y="24"/>
                </a:cubicBezTo>
                <a:cubicBezTo>
                  <a:pt x="30" y="24"/>
                  <a:pt x="30" y="24"/>
                  <a:pt x="30" y="24"/>
                </a:cubicBezTo>
                <a:cubicBezTo>
                  <a:pt x="33" y="24"/>
                  <a:pt x="35" y="21"/>
                  <a:pt x="35" y="18"/>
                </a:cubicBezTo>
                <a:cubicBezTo>
                  <a:pt x="35" y="15"/>
                  <a:pt x="33" y="12"/>
                  <a:pt x="30" y="12"/>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70" name="Freeform 42" descr="e7d195523061f1c09e9d68d7cf438b91ef959ecb14fc25d26BBA7F7DBC18E55DFF4014AF651F0BF2569D4B6C1DA7F1A4683A481403BD872FC687266AD13265C1DE7C373772FD8728ABDD69ADD03BFF5BE2862BC891DBB79EEBC94C9DFDC16E04954ED45554D0F6FE8331708ABC4FEC3D44E4750B2445BF76F30C399F0AE1E8D2CAFA469BFF6E14A2A3EF8352258366A5"/>
          <p:cNvSpPr>
            <a:spLocks noEditPoints="1"/>
          </p:cNvSpPr>
          <p:nvPr/>
        </p:nvSpPr>
        <p:spPr bwMode="auto">
          <a:xfrm>
            <a:off x="3585115" y="493297"/>
            <a:ext cx="80963" cy="82550"/>
          </a:xfrm>
          <a:custGeom>
            <a:avLst/>
            <a:gdLst>
              <a:gd name="T0" fmla="*/ 20 w 39"/>
              <a:gd name="T1" fmla="*/ 40 h 40"/>
              <a:gd name="T2" fmla="*/ 0 w 39"/>
              <a:gd name="T3" fmla="*/ 20 h 40"/>
              <a:gd name="T4" fmla="*/ 20 w 39"/>
              <a:gd name="T5" fmla="*/ 0 h 40"/>
              <a:gd name="T6" fmla="*/ 39 w 39"/>
              <a:gd name="T7" fmla="*/ 20 h 40"/>
              <a:gd name="T8" fmla="*/ 39 w 39"/>
              <a:gd name="T9" fmla="*/ 20 h 40"/>
              <a:gd name="T10" fmla="*/ 20 w 39"/>
              <a:gd name="T11" fmla="*/ 40 h 40"/>
              <a:gd name="T12" fmla="*/ 20 w 39"/>
              <a:gd name="T13" fmla="*/ 40 h 40"/>
              <a:gd name="T14" fmla="*/ 20 w 39"/>
              <a:gd name="T15" fmla="*/ 12 h 40"/>
              <a:gd name="T16" fmla="*/ 11 w 39"/>
              <a:gd name="T17" fmla="*/ 20 h 40"/>
              <a:gd name="T18" fmla="*/ 20 w 39"/>
              <a:gd name="T19" fmla="*/ 28 h 40"/>
              <a:gd name="T20" fmla="*/ 28 w 39"/>
              <a:gd name="T21" fmla="*/ 20 h 40"/>
              <a:gd name="T22" fmla="*/ 20 w 39"/>
              <a:gd name="T23" fmla="*/ 12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9" h="40">
                <a:moveTo>
                  <a:pt x="20" y="40"/>
                </a:moveTo>
                <a:cubicBezTo>
                  <a:pt x="9" y="40"/>
                  <a:pt x="0" y="31"/>
                  <a:pt x="0" y="20"/>
                </a:cubicBezTo>
                <a:cubicBezTo>
                  <a:pt x="0" y="9"/>
                  <a:pt x="9" y="0"/>
                  <a:pt x="20" y="0"/>
                </a:cubicBezTo>
                <a:cubicBezTo>
                  <a:pt x="30" y="0"/>
                  <a:pt x="39" y="9"/>
                  <a:pt x="39" y="20"/>
                </a:cubicBezTo>
                <a:cubicBezTo>
                  <a:pt x="39" y="20"/>
                  <a:pt x="39" y="20"/>
                  <a:pt x="39" y="20"/>
                </a:cubicBezTo>
                <a:cubicBezTo>
                  <a:pt x="39" y="31"/>
                  <a:pt x="31" y="40"/>
                  <a:pt x="20" y="40"/>
                </a:cubicBezTo>
                <a:cubicBezTo>
                  <a:pt x="20" y="40"/>
                  <a:pt x="20" y="40"/>
                  <a:pt x="20" y="40"/>
                </a:cubicBezTo>
                <a:close/>
                <a:moveTo>
                  <a:pt x="20" y="12"/>
                </a:moveTo>
                <a:cubicBezTo>
                  <a:pt x="15" y="12"/>
                  <a:pt x="11" y="15"/>
                  <a:pt x="11" y="20"/>
                </a:cubicBezTo>
                <a:cubicBezTo>
                  <a:pt x="11" y="24"/>
                  <a:pt x="15" y="28"/>
                  <a:pt x="20" y="28"/>
                </a:cubicBezTo>
                <a:cubicBezTo>
                  <a:pt x="24" y="28"/>
                  <a:pt x="28" y="24"/>
                  <a:pt x="28" y="20"/>
                </a:cubicBezTo>
                <a:cubicBezTo>
                  <a:pt x="28" y="15"/>
                  <a:pt x="24" y="12"/>
                  <a:pt x="20" y="12"/>
                </a:cubicBez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71" name="Freeform 42" descr="e7d195523061f1c09e9d68d7cf438b91ef959ecb14fc25d26BBA7F7DBC18E55DFF4014AF651F0BF2569D4B6C1DA7F1A4683A481403BD872FC687266AD13265C1DE7C373772FD8728ABDD69ADD03BFF5BE2862BC891DBB79EEBC94C9DFDC16E04954ED45554D0F6FE8331708ABC4FEC3D44E4750B2445BF76F30C399F0AE1E8D2CAFA469BFF6E14A2A3EF8352258366A5"/>
          <p:cNvSpPr>
            <a:spLocks noEditPoints="1"/>
          </p:cNvSpPr>
          <p:nvPr/>
        </p:nvSpPr>
        <p:spPr bwMode="auto">
          <a:xfrm>
            <a:off x="5485073" y="433182"/>
            <a:ext cx="45719" cy="46615"/>
          </a:xfrm>
          <a:custGeom>
            <a:avLst/>
            <a:gdLst>
              <a:gd name="T0" fmla="*/ 20 w 39"/>
              <a:gd name="T1" fmla="*/ 40 h 40"/>
              <a:gd name="T2" fmla="*/ 0 w 39"/>
              <a:gd name="T3" fmla="*/ 20 h 40"/>
              <a:gd name="T4" fmla="*/ 20 w 39"/>
              <a:gd name="T5" fmla="*/ 0 h 40"/>
              <a:gd name="T6" fmla="*/ 39 w 39"/>
              <a:gd name="T7" fmla="*/ 20 h 40"/>
              <a:gd name="T8" fmla="*/ 39 w 39"/>
              <a:gd name="T9" fmla="*/ 20 h 40"/>
              <a:gd name="T10" fmla="*/ 20 w 39"/>
              <a:gd name="T11" fmla="*/ 40 h 40"/>
              <a:gd name="T12" fmla="*/ 20 w 39"/>
              <a:gd name="T13" fmla="*/ 40 h 40"/>
              <a:gd name="T14" fmla="*/ 20 w 39"/>
              <a:gd name="T15" fmla="*/ 12 h 40"/>
              <a:gd name="T16" fmla="*/ 11 w 39"/>
              <a:gd name="T17" fmla="*/ 20 h 40"/>
              <a:gd name="T18" fmla="*/ 20 w 39"/>
              <a:gd name="T19" fmla="*/ 28 h 40"/>
              <a:gd name="T20" fmla="*/ 28 w 39"/>
              <a:gd name="T21" fmla="*/ 20 h 40"/>
              <a:gd name="T22" fmla="*/ 20 w 39"/>
              <a:gd name="T23" fmla="*/ 12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9" h="40">
                <a:moveTo>
                  <a:pt x="20" y="40"/>
                </a:moveTo>
                <a:cubicBezTo>
                  <a:pt x="9" y="40"/>
                  <a:pt x="0" y="31"/>
                  <a:pt x="0" y="20"/>
                </a:cubicBezTo>
                <a:cubicBezTo>
                  <a:pt x="0" y="9"/>
                  <a:pt x="9" y="0"/>
                  <a:pt x="20" y="0"/>
                </a:cubicBezTo>
                <a:cubicBezTo>
                  <a:pt x="30" y="0"/>
                  <a:pt x="39" y="9"/>
                  <a:pt x="39" y="20"/>
                </a:cubicBezTo>
                <a:cubicBezTo>
                  <a:pt x="39" y="20"/>
                  <a:pt x="39" y="20"/>
                  <a:pt x="39" y="20"/>
                </a:cubicBezTo>
                <a:cubicBezTo>
                  <a:pt x="39" y="31"/>
                  <a:pt x="31" y="40"/>
                  <a:pt x="20" y="40"/>
                </a:cubicBezTo>
                <a:cubicBezTo>
                  <a:pt x="20" y="40"/>
                  <a:pt x="20" y="40"/>
                  <a:pt x="20" y="40"/>
                </a:cubicBezTo>
                <a:close/>
                <a:moveTo>
                  <a:pt x="20" y="12"/>
                </a:moveTo>
                <a:cubicBezTo>
                  <a:pt x="15" y="12"/>
                  <a:pt x="11" y="15"/>
                  <a:pt x="11" y="20"/>
                </a:cubicBezTo>
                <a:cubicBezTo>
                  <a:pt x="11" y="24"/>
                  <a:pt x="15" y="28"/>
                  <a:pt x="20" y="28"/>
                </a:cubicBezTo>
                <a:cubicBezTo>
                  <a:pt x="24" y="28"/>
                  <a:pt x="28" y="24"/>
                  <a:pt x="28" y="20"/>
                </a:cubicBezTo>
                <a:cubicBezTo>
                  <a:pt x="28" y="15"/>
                  <a:pt x="24" y="12"/>
                  <a:pt x="20" y="12"/>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72" name="Freeform 35" descr="e7d195523061f1c09e9d68d7cf438b91ef959ecb14fc25d26BBA7F7DBC18E55DFF4014AF651F0BF2569D4B6C1DA7F1A4683A481403BD872FC687266AD13265C1DE7C373772FD8728ABDD69ADD03BFF5BE2862BC891DBB79EEBC94C9DFDC16E04954ED45554D0F6FE8331708ABC4FEC3D44E4750B2445BF76F30C399F0AE1E8D2CAFA469BFF6E14A2A3EF8352258366A5"/>
          <p:cNvSpPr>
            <a:spLocks/>
          </p:cNvSpPr>
          <p:nvPr/>
        </p:nvSpPr>
        <p:spPr bwMode="auto">
          <a:xfrm>
            <a:off x="3491329" y="915734"/>
            <a:ext cx="73025" cy="73025"/>
          </a:xfrm>
          <a:custGeom>
            <a:avLst/>
            <a:gdLst>
              <a:gd name="T0" fmla="*/ 30 w 35"/>
              <a:gd name="T1" fmla="*/ 12 h 35"/>
              <a:gd name="T2" fmla="*/ 24 w 35"/>
              <a:gd name="T3" fmla="*/ 12 h 35"/>
              <a:gd name="T4" fmla="*/ 24 w 35"/>
              <a:gd name="T5" fmla="*/ 6 h 35"/>
              <a:gd name="T6" fmla="*/ 18 w 35"/>
              <a:gd name="T7" fmla="*/ 0 h 35"/>
              <a:gd name="T8" fmla="*/ 12 w 35"/>
              <a:gd name="T9" fmla="*/ 6 h 35"/>
              <a:gd name="T10" fmla="*/ 12 w 35"/>
              <a:gd name="T11" fmla="*/ 12 h 35"/>
              <a:gd name="T12" fmla="*/ 6 w 35"/>
              <a:gd name="T13" fmla="*/ 12 h 35"/>
              <a:gd name="T14" fmla="*/ 0 w 35"/>
              <a:gd name="T15" fmla="*/ 18 h 35"/>
              <a:gd name="T16" fmla="*/ 6 w 35"/>
              <a:gd name="T17" fmla="*/ 24 h 35"/>
              <a:gd name="T18" fmla="*/ 12 w 35"/>
              <a:gd name="T19" fmla="*/ 24 h 35"/>
              <a:gd name="T20" fmla="*/ 12 w 35"/>
              <a:gd name="T21" fmla="*/ 30 h 35"/>
              <a:gd name="T22" fmla="*/ 18 w 35"/>
              <a:gd name="T23" fmla="*/ 35 h 35"/>
              <a:gd name="T24" fmla="*/ 24 w 35"/>
              <a:gd name="T25" fmla="*/ 30 h 35"/>
              <a:gd name="T26" fmla="*/ 24 w 35"/>
              <a:gd name="T27" fmla="*/ 24 h 35"/>
              <a:gd name="T28" fmla="*/ 30 w 35"/>
              <a:gd name="T29" fmla="*/ 24 h 35"/>
              <a:gd name="T30" fmla="*/ 35 w 35"/>
              <a:gd name="T31" fmla="*/ 18 h 35"/>
              <a:gd name="T32" fmla="*/ 30 w 35"/>
              <a:gd name="T33" fmla="*/ 1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5" h="35">
                <a:moveTo>
                  <a:pt x="30" y="12"/>
                </a:moveTo>
                <a:cubicBezTo>
                  <a:pt x="24" y="12"/>
                  <a:pt x="24" y="12"/>
                  <a:pt x="24" y="12"/>
                </a:cubicBezTo>
                <a:cubicBezTo>
                  <a:pt x="24" y="6"/>
                  <a:pt x="24" y="6"/>
                  <a:pt x="24" y="6"/>
                </a:cubicBezTo>
                <a:cubicBezTo>
                  <a:pt x="24" y="3"/>
                  <a:pt x="21" y="0"/>
                  <a:pt x="18" y="0"/>
                </a:cubicBezTo>
                <a:cubicBezTo>
                  <a:pt x="15" y="0"/>
                  <a:pt x="12" y="3"/>
                  <a:pt x="12" y="6"/>
                </a:cubicBezTo>
                <a:cubicBezTo>
                  <a:pt x="12" y="12"/>
                  <a:pt x="12" y="12"/>
                  <a:pt x="12" y="12"/>
                </a:cubicBezTo>
                <a:cubicBezTo>
                  <a:pt x="6" y="12"/>
                  <a:pt x="6" y="12"/>
                  <a:pt x="6" y="12"/>
                </a:cubicBezTo>
                <a:cubicBezTo>
                  <a:pt x="3" y="12"/>
                  <a:pt x="0" y="15"/>
                  <a:pt x="0" y="18"/>
                </a:cubicBezTo>
                <a:cubicBezTo>
                  <a:pt x="0" y="21"/>
                  <a:pt x="3" y="24"/>
                  <a:pt x="6" y="24"/>
                </a:cubicBezTo>
                <a:cubicBezTo>
                  <a:pt x="12" y="24"/>
                  <a:pt x="12" y="24"/>
                  <a:pt x="12" y="24"/>
                </a:cubicBezTo>
                <a:cubicBezTo>
                  <a:pt x="12" y="30"/>
                  <a:pt x="12" y="30"/>
                  <a:pt x="12" y="30"/>
                </a:cubicBezTo>
                <a:cubicBezTo>
                  <a:pt x="12" y="33"/>
                  <a:pt x="15" y="35"/>
                  <a:pt x="18" y="35"/>
                </a:cubicBezTo>
                <a:cubicBezTo>
                  <a:pt x="21" y="35"/>
                  <a:pt x="24" y="33"/>
                  <a:pt x="24" y="30"/>
                </a:cubicBezTo>
                <a:cubicBezTo>
                  <a:pt x="24" y="24"/>
                  <a:pt x="24" y="24"/>
                  <a:pt x="24" y="24"/>
                </a:cubicBezTo>
                <a:cubicBezTo>
                  <a:pt x="30" y="24"/>
                  <a:pt x="30" y="24"/>
                  <a:pt x="30" y="24"/>
                </a:cubicBezTo>
                <a:cubicBezTo>
                  <a:pt x="33" y="24"/>
                  <a:pt x="35" y="21"/>
                  <a:pt x="35" y="18"/>
                </a:cubicBezTo>
                <a:cubicBezTo>
                  <a:pt x="35" y="15"/>
                  <a:pt x="33" y="12"/>
                  <a:pt x="30" y="12"/>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22" name="PA_库_矩形 121" descr="e7d195523061f1c09e9d68d7cf438b91ef959ecb14fc25d26BBA7F7DBC18E55DFF4014AF651F0BF2569D4B6C1DA7F1A4683A481403BD872FC687266AD13265C1DE7C373772FD8728ABDD69ADD03BFF5BE2862BC891DBB79E18FD61712FE23F670D602A332950CB5EC6E6732879E5EF3A14F9D4CF03EEDD9B1B11C039589F903859E45F1985EFBDDB2870384474B44C95"/>
          <p:cNvSpPr/>
          <p:nvPr>
            <p:custDataLst>
              <p:tags r:id="rId1"/>
            </p:custDataLst>
          </p:nvPr>
        </p:nvSpPr>
        <p:spPr>
          <a:xfrm>
            <a:off x="908613" y="2789091"/>
            <a:ext cx="1511308" cy="923330"/>
          </a:xfrm>
          <a:prstGeom prst="rect">
            <a:avLst/>
          </a:prstGeom>
        </p:spPr>
        <p:txBody>
          <a:bodyPr wrap="square">
            <a:spAutoFit/>
          </a:bodyPr>
          <a:lstStyle/>
          <a:p>
            <a:pPr algn="ctr">
              <a:lnSpc>
                <a:spcPct val="150000"/>
              </a:lnSpc>
            </a:pPr>
            <a:r>
              <a:rPr lang="en-US" altLang="zh-CN" sz="900">
                <a:solidFill>
                  <a:schemeClr val="tx1">
                    <a:lumMod val="85000"/>
                    <a:lumOff val="15000"/>
                  </a:schemeClr>
                </a:solidFill>
              </a:rPr>
              <a:t>Lorem ipsum dolor sit amet, consectetur adipiscing elit. Donec luctus nibh sit amet sem vulputate venenatis </a:t>
            </a:r>
            <a:endParaRPr lang="zh-CN" altLang="en-US" sz="1100">
              <a:solidFill>
                <a:schemeClr val="tx1">
                  <a:lumMod val="85000"/>
                  <a:lumOff val="15000"/>
                </a:schemeClr>
              </a:solidFill>
            </a:endParaRPr>
          </a:p>
        </p:txBody>
      </p:sp>
      <p:sp>
        <p:nvSpPr>
          <p:cNvPr id="123" name="PA_库_文本框 6" descr="e7d195523061f1c09e9d68d7cf438b91ef959ecb14fc25d26BBA7F7DBC18E55DFF4014AF651F0BF2569D4B6C1DA7F1A4683A481403BD872FC687266AD13265C1DE7C373772FD8728ABDD69ADD03BFF5BE2862BC891DBB79E18FD61712FE23F670D602A332950CB5EC6E6732879E5EF3A14F9D4CF03EEDD9B1B11C039589F903859E45F1985EFBDDB2870384474B44C95"/>
          <p:cNvSpPr txBox="1">
            <a:spLocks noChangeArrowheads="1"/>
          </p:cNvSpPr>
          <p:nvPr>
            <p:custDataLst>
              <p:tags r:id="rId2"/>
            </p:custDataLst>
          </p:nvPr>
        </p:nvSpPr>
        <p:spPr bwMode="auto">
          <a:xfrm>
            <a:off x="1161566" y="2476438"/>
            <a:ext cx="100540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Light" panose="020F0302020204030204" pitchFamily="34" charset="0"/>
                <a:ea typeface="方正宋刻本秀楷简体" panose="02000000000000000000" pitchFamily="2" charset="-122"/>
              </a:defRPr>
            </a:lvl1pPr>
            <a:lvl2pPr marL="742950" indent="-285750">
              <a:defRPr sz="1300">
                <a:solidFill>
                  <a:schemeClr val="tx1"/>
                </a:solidFill>
                <a:latin typeface="Calibri Light" panose="020F0302020204030204" pitchFamily="34" charset="0"/>
                <a:ea typeface="方正宋刻本秀楷简体" panose="02000000000000000000" pitchFamily="2" charset="-122"/>
              </a:defRPr>
            </a:lvl2pPr>
            <a:lvl3pPr marL="1143000" indent="-228600">
              <a:defRPr sz="1300">
                <a:solidFill>
                  <a:schemeClr val="tx1"/>
                </a:solidFill>
                <a:latin typeface="Calibri Light" panose="020F0302020204030204" pitchFamily="34" charset="0"/>
                <a:ea typeface="方正宋刻本秀楷简体" panose="02000000000000000000" pitchFamily="2" charset="-122"/>
              </a:defRPr>
            </a:lvl3pPr>
            <a:lvl4pPr marL="1600200" indent="-228600">
              <a:defRPr sz="1300">
                <a:solidFill>
                  <a:schemeClr val="tx1"/>
                </a:solidFill>
                <a:latin typeface="Calibri Light" panose="020F0302020204030204" pitchFamily="34" charset="0"/>
                <a:ea typeface="方正宋刻本秀楷简体" panose="02000000000000000000" pitchFamily="2" charset="-122"/>
              </a:defRPr>
            </a:lvl4pPr>
            <a:lvl5pPr marL="2057400" indent="-228600">
              <a:defRPr sz="1300">
                <a:solidFill>
                  <a:schemeClr val="tx1"/>
                </a:solidFill>
                <a:latin typeface="Calibri Light" panose="020F0302020204030204" pitchFamily="34" charset="0"/>
                <a:ea typeface="方正宋刻本秀楷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9pPr>
          </a:lstStyle>
          <a:p>
            <a:pPr algn="ctr" defTabSz="514350" fontAlgn="base">
              <a:spcBef>
                <a:spcPct val="0"/>
              </a:spcBef>
              <a:spcAft>
                <a:spcPct val="0"/>
              </a:spcAft>
              <a:defRPr/>
            </a:pPr>
            <a:r>
              <a:rPr lang="zh-CN" altLang="en-US" sz="1600" dirty="0">
                <a:solidFill>
                  <a:schemeClr val="accent6"/>
                </a:solidFill>
                <a:latin typeface="+mj-ea"/>
                <a:ea typeface="+mj-ea"/>
              </a:rPr>
              <a:t>项目介绍</a:t>
            </a:r>
          </a:p>
        </p:txBody>
      </p:sp>
      <p:cxnSp>
        <p:nvCxnSpPr>
          <p:cNvPr id="124" name="PA_库_直接连接符 123" descr="e7d195523061f1c09e9d68d7cf438b91ef959ecb14fc25d26BBA7F7DBC18E55DFF4014AF651F0BF2569D4B6C1DA7F1A4683A481403BD872FC687266AD13265C1DE7C373772FD8728ABDD69ADD03BFF5BE2862BC891DBB79E18FD61712FE23F670D602A332950CB5EC6E6732879E5EF3A14F9D4CF03EEDD9B1B11C039589F903859E45F1985EFBDDB2870384474B44C95"/>
          <p:cNvCxnSpPr/>
          <p:nvPr>
            <p:custDataLst>
              <p:tags r:id="rId3"/>
            </p:custDataLst>
          </p:nvPr>
        </p:nvCxnSpPr>
        <p:spPr>
          <a:xfrm>
            <a:off x="1589991" y="2840892"/>
            <a:ext cx="148552" cy="0"/>
          </a:xfrm>
          <a:prstGeom prst="line">
            <a:avLst/>
          </a:prstGeom>
          <a:ln w="19050">
            <a:solidFill>
              <a:schemeClr val="accent6"/>
            </a:solidFill>
          </a:ln>
        </p:spPr>
        <p:style>
          <a:lnRef idx="1">
            <a:schemeClr val="accent1"/>
          </a:lnRef>
          <a:fillRef idx="0">
            <a:schemeClr val="accent1"/>
          </a:fillRef>
          <a:effectRef idx="0">
            <a:schemeClr val="accent1"/>
          </a:effectRef>
          <a:fontRef idx="minor">
            <a:schemeClr val="tx1"/>
          </a:fontRef>
        </p:style>
      </p:cxnSp>
      <p:sp>
        <p:nvSpPr>
          <p:cNvPr id="150" name="PA_库_矩形 149" descr="e7d195523061f1c09e9d68d7cf438b91ef959ecb14fc25d26BBA7F7DBC18E55DFF4014AF651F0BF2569D4B6C1DA7F1A4683A481403BD872FC687266AD13265C1DE7C373772FD8728ABDD69ADD03BFF5BE2862BC891DBB79E18FD61712FE23F670D602A332950CB5EC6E6732879E5EF3A14F9D4CF03EEDD9B1B11C039589F903859E45F1985EFBDDB2870384474B44C95"/>
          <p:cNvSpPr/>
          <p:nvPr>
            <p:custDataLst>
              <p:tags r:id="rId4"/>
            </p:custDataLst>
          </p:nvPr>
        </p:nvSpPr>
        <p:spPr>
          <a:xfrm>
            <a:off x="3798486" y="2825604"/>
            <a:ext cx="1511308" cy="923330"/>
          </a:xfrm>
          <a:prstGeom prst="rect">
            <a:avLst/>
          </a:prstGeom>
        </p:spPr>
        <p:txBody>
          <a:bodyPr wrap="square">
            <a:spAutoFit/>
          </a:bodyPr>
          <a:lstStyle/>
          <a:p>
            <a:pPr algn="ctr">
              <a:lnSpc>
                <a:spcPct val="150000"/>
              </a:lnSpc>
            </a:pPr>
            <a:r>
              <a:rPr lang="en-US" altLang="zh-CN" sz="900">
                <a:solidFill>
                  <a:schemeClr val="tx1">
                    <a:lumMod val="85000"/>
                    <a:lumOff val="15000"/>
                  </a:schemeClr>
                </a:solidFill>
              </a:rPr>
              <a:t>Lorem ipsum dolor sit amet, consectetur adipiscing elit. Donec luctus nibh sit amet sem vulputate venenatis </a:t>
            </a:r>
            <a:endParaRPr lang="zh-CN" altLang="en-US" sz="1100">
              <a:solidFill>
                <a:schemeClr val="tx1">
                  <a:lumMod val="85000"/>
                  <a:lumOff val="15000"/>
                </a:schemeClr>
              </a:solidFill>
            </a:endParaRPr>
          </a:p>
        </p:txBody>
      </p:sp>
      <p:sp>
        <p:nvSpPr>
          <p:cNvPr id="151" name="PA_库_文本框 6" descr="e7d195523061f1c09e9d68d7cf438b91ef959ecb14fc25d26BBA7F7DBC18E55DFF4014AF651F0BF2569D4B6C1DA7F1A4683A481403BD872FC687266AD13265C1DE7C373772FD8728ABDD69ADD03BFF5BE2862BC891DBB79E18FD61712FE23F670D602A332950CB5EC6E6732879E5EF3A14F9D4CF03EEDD9B1B11C039589F903859E45F1985EFBDDB2870384474B44C95"/>
          <p:cNvSpPr txBox="1">
            <a:spLocks noChangeArrowheads="1"/>
          </p:cNvSpPr>
          <p:nvPr>
            <p:custDataLst>
              <p:tags r:id="rId5"/>
            </p:custDataLst>
          </p:nvPr>
        </p:nvSpPr>
        <p:spPr bwMode="auto">
          <a:xfrm>
            <a:off x="4051439" y="2512951"/>
            <a:ext cx="100540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Light" panose="020F0302020204030204" pitchFamily="34" charset="0"/>
                <a:ea typeface="方正宋刻本秀楷简体" panose="02000000000000000000" pitchFamily="2" charset="-122"/>
              </a:defRPr>
            </a:lvl1pPr>
            <a:lvl2pPr marL="742950" indent="-285750">
              <a:defRPr sz="1300">
                <a:solidFill>
                  <a:schemeClr val="tx1"/>
                </a:solidFill>
                <a:latin typeface="Calibri Light" panose="020F0302020204030204" pitchFamily="34" charset="0"/>
                <a:ea typeface="方正宋刻本秀楷简体" panose="02000000000000000000" pitchFamily="2" charset="-122"/>
              </a:defRPr>
            </a:lvl2pPr>
            <a:lvl3pPr marL="1143000" indent="-228600">
              <a:defRPr sz="1300">
                <a:solidFill>
                  <a:schemeClr val="tx1"/>
                </a:solidFill>
                <a:latin typeface="Calibri Light" panose="020F0302020204030204" pitchFamily="34" charset="0"/>
                <a:ea typeface="方正宋刻本秀楷简体" panose="02000000000000000000" pitchFamily="2" charset="-122"/>
              </a:defRPr>
            </a:lvl3pPr>
            <a:lvl4pPr marL="1600200" indent="-228600">
              <a:defRPr sz="1300">
                <a:solidFill>
                  <a:schemeClr val="tx1"/>
                </a:solidFill>
                <a:latin typeface="Calibri Light" panose="020F0302020204030204" pitchFamily="34" charset="0"/>
                <a:ea typeface="方正宋刻本秀楷简体" panose="02000000000000000000" pitchFamily="2" charset="-122"/>
              </a:defRPr>
            </a:lvl4pPr>
            <a:lvl5pPr marL="2057400" indent="-228600">
              <a:defRPr sz="1300">
                <a:solidFill>
                  <a:schemeClr val="tx1"/>
                </a:solidFill>
                <a:latin typeface="Calibri Light" panose="020F0302020204030204" pitchFamily="34" charset="0"/>
                <a:ea typeface="方正宋刻本秀楷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9pPr>
          </a:lstStyle>
          <a:p>
            <a:pPr algn="ctr" defTabSz="514350" fontAlgn="base">
              <a:spcBef>
                <a:spcPct val="0"/>
              </a:spcBef>
              <a:spcAft>
                <a:spcPct val="0"/>
              </a:spcAft>
              <a:defRPr/>
            </a:pPr>
            <a:r>
              <a:rPr lang="zh-CN" altLang="en-US" sz="1600" dirty="0">
                <a:solidFill>
                  <a:schemeClr val="accent6"/>
                </a:solidFill>
                <a:latin typeface="+mj-ea"/>
                <a:ea typeface="+mj-ea"/>
              </a:rPr>
              <a:t>项目介绍</a:t>
            </a:r>
          </a:p>
        </p:txBody>
      </p:sp>
      <p:cxnSp>
        <p:nvCxnSpPr>
          <p:cNvPr id="152" name="PA_库_直接连接符 151" descr="e7d195523061f1c09e9d68d7cf438b91ef959ecb14fc25d26BBA7F7DBC18E55DFF4014AF651F0BF2569D4B6C1DA7F1A4683A481403BD872FC687266AD13265C1DE7C373772FD8728ABDD69ADD03BFF5BE2862BC891DBB79E18FD61712FE23F670D602A332950CB5EC6E6732879E5EF3A14F9D4CF03EEDD9B1B11C039589F903859E45F1985EFBDDB2870384474B44C95"/>
          <p:cNvCxnSpPr/>
          <p:nvPr>
            <p:custDataLst>
              <p:tags r:id="rId6"/>
            </p:custDataLst>
          </p:nvPr>
        </p:nvCxnSpPr>
        <p:spPr>
          <a:xfrm>
            <a:off x="4479864" y="2877405"/>
            <a:ext cx="148552" cy="0"/>
          </a:xfrm>
          <a:prstGeom prst="line">
            <a:avLst/>
          </a:prstGeom>
          <a:ln w="19050">
            <a:solidFill>
              <a:schemeClr val="accent6"/>
            </a:solidFill>
          </a:ln>
        </p:spPr>
        <p:style>
          <a:lnRef idx="1">
            <a:schemeClr val="accent1"/>
          </a:lnRef>
          <a:fillRef idx="0">
            <a:schemeClr val="accent1"/>
          </a:fillRef>
          <a:effectRef idx="0">
            <a:schemeClr val="accent1"/>
          </a:effectRef>
          <a:fontRef idx="minor">
            <a:schemeClr val="tx1"/>
          </a:fontRef>
        </p:style>
      </p:cxnSp>
      <p:sp>
        <p:nvSpPr>
          <p:cNvPr id="178" name="PA_库_矩形 177" descr="e7d195523061f1c09e9d68d7cf438b91ef959ecb14fc25d26BBA7F7DBC18E55DFF4014AF651F0BF2569D4B6C1DA7F1A4683A481403BD872FC687266AD13265C1DE7C373772FD8728ABDD69ADD03BFF5BE2862BC891DBB79E18FD61712FE23F670D602A332950CB5EC6E6732879E5EF3A14F9D4CF03EEDD9B1B11C039589F903859E45F1985EFBDDB2870384474B44C95"/>
          <p:cNvSpPr/>
          <p:nvPr>
            <p:custDataLst>
              <p:tags r:id="rId7"/>
            </p:custDataLst>
          </p:nvPr>
        </p:nvSpPr>
        <p:spPr>
          <a:xfrm>
            <a:off x="6764276" y="2825604"/>
            <a:ext cx="1511308" cy="923330"/>
          </a:xfrm>
          <a:prstGeom prst="rect">
            <a:avLst/>
          </a:prstGeom>
        </p:spPr>
        <p:txBody>
          <a:bodyPr wrap="square">
            <a:spAutoFit/>
          </a:bodyPr>
          <a:lstStyle/>
          <a:p>
            <a:pPr algn="ctr">
              <a:lnSpc>
                <a:spcPct val="150000"/>
              </a:lnSpc>
            </a:pPr>
            <a:r>
              <a:rPr lang="en-US" altLang="zh-CN" sz="900">
                <a:solidFill>
                  <a:schemeClr val="tx1">
                    <a:lumMod val="85000"/>
                    <a:lumOff val="15000"/>
                  </a:schemeClr>
                </a:solidFill>
              </a:rPr>
              <a:t>Lorem ipsum dolor sit amet, consectetur adipiscing elit. Donec luctus nibh sit amet sem vulputate venenatis </a:t>
            </a:r>
            <a:endParaRPr lang="zh-CN" altLang="en-US" sz="1100">
              <a:solidFill>
                <a:schemeClr val="tx1">
                  <a:lumMod val="85000"/>
                  <a:lumOff val="15000"/>
                </a:schemeClr>
              </a:solidFill>
            </a:endParaRPr>
          </a:p>
        </p:txBody>
      </p:sp>
      <p:sp>
        <p:nvSpPr>
          <p:cNvPr id="179" name="PA_库_文本框 6" descr="e7d195523061f1c09e9d68d7cf438b91ef959ecb14fc25d26BBA7F7DBC18E55DFF4014AF651F0BF2569D4B6C1DA7F1A4683A481403BD872FC687266AD13265C1DE7C373772FD8728ABDD69ADD03BFF5BE2862BC891DBB79E18FD61712FE23F670D602A332950CB5EC6E6732879E5EF3A14F9D4CF03EEDD9B1B11C039589F903859E45F1985EFBDDB2870384474B44C95"/>
          <p:cNvSpPr txBox="1">
            <a:spLocks noChangeArrowheads="1"/>
          </p:cNvSpPr>
          <p:nvPr>
            <p:custDataLst>
              <p:tags r:id="rId8"/>
            </p:custDataLst>
          </p:nvPr>
        </p:nvSpPr>
        <p:spPr bwMode="auto">
          <a:xfrm>
            <a:off x="7017229" y="2512951"/>
            <a:ext cx="100540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Light" panose="020F0302020204030204" pitchFamily="34" charset="0"/>
                <a:ea typeface="方正宋刻本秀楷简体" panose="02000000000000000000" pitchFamily="2" charset="-122"/>
              </a:defRPr>
            </a:lvl1pPr>
            <a:lvl2pPr marL="742950" indent="-285750">
              <a:defRPr sz="1300">
                <a:solidFill>
                  <a:schemeClr val="tx1"/>
                </a:solidFill>
                <a:latin typeface="Calibri Light" panose="020F0302020204030204" pitchFamily="34" charset="0"/>
                <a:ea typeface="方正宋刻本秀楷简体" panose="02000000000000000000" pitchFamily="2" charset="-122"/>
              </a:defRPr>
            </a:lvl2pPr>
            <a:lvl3pPr marL="1143000" indent="-228600">
              <a:defRPr sz="1300">
                <a:solidFill>
                  <a:schemeClr val="tx1"/>
                </a:solidFill>
                <a:latin typeface="Calibri Light" panose="020F0302020204030204" pitchFamily="34" charset="0"/>
                <a:ea typeface="方正宋刻本秀楷简体" panose="02000000000000000000" pitchFamily="2" charset="-122"/>
              </a:defRPr>
            </a:lvl3pPr>
            <a:lvl4pPr marL="1600200" indent="-228600">
              <a:defRPr sz="1300">
                <a:solidFill>
                  <a:schemeClr val="tx1"/>
                </a:solidFill>
                <a:latin typeface="Calibri Light" panose="020F0302020204030204" pitchFamily="34" charset="0"/>
                <a:ea typeface="方正宋刻本秀楷简体" panose="02000000000000000000" pitchFamily="2" charset="-122"/>
              </a:defRPr>
            </a:lvl4pPr>
            <a:lvl5pPr marL="2057400" indent="-228600">
              <a:defRPr sz="1300">
                <a:solidFill>
                  <a:schemeClr val="tx1"/>
                </a:solidFill>
                <a:latin typeface="Calibri Light" panose="020F0302020204030204" pitchFamily="34" charset="0"/>
                <a:ea typeface="方正宋刻本秀楷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9pPr>
          </a:lstStyle>
          <a:p>
            <a:pPr algn="ctr" defTabSz="514350" fontAlgn="base">
              <a:spcBef>
                <a:spcPct val="0"/>
              </a:spcBef>
              <a:spcAft>
                <a:spcPct val="0"/>
              </a:spcAft>
              <a:defRPr/>
            </a:pPr>
            <a:r>
              <a:rPr lang="zh-CN" altLang="en-US" sz="1600" dirty="0">
                <a:solidFill>
                  <a:schemeClr val="accent6"/>
                </a:solidFill>
                <a:latin typeface="+mj-ea"/>
                <a:ea typeface="+mj-ea"/>
              </a:rPr>
              <a:t>项目介绍</a:t>
            </a:r>
          </a:p>
        </p:txBody>
      </p:sp>
      <p:cxnSp>
        <p:nvCxnSpPr>
          <p:cNvPr id="180" name="PA_库_直接连接符 179" descr="e7d195523061f1c09e9d68d7cf438b91ef959ecb14fc25d26BBA7F7DBC18E55DFF4014AF651F0BF2569D4B6C1DA7F1A4683A481403BD872FC687266AD13265C1DE7C373772FD8728ABDD69ADD03BFF5BE2862BC891DBB79E18FD61712FE23F670D602A332950CB5EC6E6732879E5EF3A14F9D4CF03EEDD9B1B11C039589F903859E45F1985EFBDDB2870384474B44C95"/>
          <p:cNvCxnSpPr/>
          <p:nvPr>
            <p:custDataLst>
              <p:tags r:id="rId9"/>
            </p:custDataLst>
          </p:nvPr>
        </p:nvCxnSpPr>
        <p:spPr>
          <a:xfrm>
            <a:off x="7445654" y="2877405"/>
            <a:ext cx="148552" cy="0"/>
          </a:xfrm>
          <a:prstGeom prst="line">
            <a:avLst/>
          </a:prstGeom>
          <a:ln w="19050">
            <a:solidFill>
              <a:schemeClr val="accent6"/>
            </a:solidFill>
          </a:ln>
        </p:spPr>
        <p:style>
          <a:lnRef idx="1">
            <a:schemeClr val="accent1"/>
          </a:lnRef>
          <a:fillRef idx="0">
            <a:schemeClr val="accent1"/>
          </a:fillRef>
          <a:effectRef idx="0">
            <a:schemeClr val="accent1"/>
          </a:effectRef>
          <a:fontRef idx="minor">
            <a:schemeClr val="tx1"/>
          </a:fontRef>
        </p:style>
      </p:cxnSp>
      <p:sp>
        <p:nvSpPr>
          <p:cNvPr id="2" name="灯片编号占位符 1" descr="e7d195523061f1c09e9d68d7cf438b91ef959ecb14fc25d26BBA7F7DBC18E55DFF4014AF651F0BF2569D4B6C1DA7F1A4683A481403BD872FC687266AD13265C1DE7C373772FD8728ABDD69ADD03BFF5BE2862BC891DBB79EEBC94C9DFDC16E04954ED45554D0F6FE8331708ABC4FEC3D44E4750B2445BF76F30C399F0AE1E8D2CAFA469BFF6E14A2A3EF8352258366A5"/>
          <p:cNvSpPr>
            <a:spLocks noGrp="1"/>
          </p:cNvSpPr>
          <p:nvPr>
            <p:ph type="sldNum" sz="quarter" idx="4294967295"/>
          </p:nvPr>
        </p:nvSpPr>
        <p:spPr>
          <a:xfrm>
            <a:off x="6986046" y="4810498"/>
            <a:ext cx="2057400" cy="274637"/>
          </a:xfrm>
          <a:prstGeom prst="rect">
            <a:avLst/>
          </a:prstGeom>
        </p:spPr>
        <p:txBody>
          <a:bodyPr/>
          <a:lstStyle/>
          <a:p>
            <a:fld id="{7C8C0B6A-A0DA-4824-8E85-40739B53C733}" type="slidenum">
              <a:rPr lang="zh-CN" altLang="en-US" smtClean="0"/>
              <a:pPr/>
              <a:t>10</a:t>
            </a:fld>
            <a:endParaRPr lang="zh-CN" altLang="en-US"/>
          </a:p>
        </p:txBody>
      </p:sp>
    </p:spTree>
    <p:extLst>
      <p:ext uri="{BB962C8B-B14F-4D97-AF65-F5344CB8AC3E}">
        <p14:creationId xmlns:p14="http://schemas.microsoft.com/office/powerpoint/2010/main" val="195953962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p:stCondLst>
                                    <p:cond delay="250"/>
                                  </p:stCondLst>
                                  <p:childTnLst>
                                    <p:set>
                                      <p:cBhvr>
                                        <p:cTn id="6" dur="1" fill="hold">
                                          <p:stCondLst>
                                            <p:cond delay="0"/>
                                          </p:stCondLst>
                                        </p:cTn>
                                        <p:tgtEl>
                                          <p:spTgt spid="122"/>
                                        </p:tgtEl>
                                        <p:attrNameLst>
                                          <p:attrName>style.visibility</p:attrName>
                                        </p:attrNameLst>
                                      </p:cBhvr>
                                      <p:to>
                                        <p:strVal val="visible"/>
                                      </p:to>
                                    </p:set>
                                    <p:anim calcmode="lin" valueType="num">
                                      <p:cBhvr additive="base">
                                        <p:cTn id="7" dur="1500" fill="hold"/>
                                        <p:tgtEl>
                                          <p:spTgt spid="122"/>
                                        </p:tgtEl>
                                        <p:attrNameLst>
                                          <p:attrName>ppt_x</p:attrName>
                                        </p:attrNameLst>
                                      </p:cBhvr>
                                      <p:tavLst>
                                        <p:tav tm="0">
                                          <p:val>
                                            <p:strVal val="#ppt_x"/>
                                          </p:val>
                                        </p:tav>
                                        <p:tav tm="100000">
                                          <p:val>
                                            <p:strVal val="#ppt_x"/>
                                          </p:val>
                                        </p:tav>
                                      </p:tavLst>
                                    </p:anim>
                                    <p:anim calcmode="lin" valueType="num">
                                      <p:cBhvr additive="base">
                                        <p:cTn id="8" dur="1500" fill="hold"/>
                                        <p:tgtEl>
                                          <p:spTgt spid="122"/>
                                        </p:tgtEl>
                                        <p:attrNameLst>
                                          <p:attrName>ppt_y</p:attrName>
                                        </p:attrNameLst>
                                      </p:cBhvr>
                                      <p:tavLst>
                                        <p:tav tm="0">
                                          <p:val>
                                            <p:strVal val="1+#ppt_h/2"/>
                                          </p:val>
                                        </p:tav>
                                        <p:tav tm="100000">
                                          <p:val>
                                            <p:strVal val="#ppt_y"/>
                                          </p:val>
                                        </p:tav>
                                      </p:tavLst>
                                    </p:anim>
                                  </p:childTnLst>
                                </p:cTn>
                              </p:par>
                              <p:par>
                                <p:cTn id="9" presetID="2" presetClass="entr" presetSubtype="4" decel="100000" fill="hold" grpId="0" nodeType="withEffect">
                                  <p:stCondLst>
                                    <p:cond delay="250"/>
                                  </p:stCondLst>
                                  <p:childTnLst>
                                    <p:set>
                                      <p:cBhvr>
                                        <p:cTn id="10" dur="1" fill="hold">
                                          <p:stCondLst>
                                            <p:cond delay="0"/>
                                          </p:stCondLst>
                                        </p:cTn>
                                        <p:tgtEl>
                                          <p:spTgt spid="123"/>
                                        </p:tgtEl>
                                        <p:attrNameLst>
                                          <p:attrName>style.visibility</p:attrName>
                                        </p:attrNameLst>
                                      </p:cBhvr>
                                      <p:to>
                                        <p:strVal val="visible"/>
                                      </p:to>
                                    </p:set>
                                    <p:anim calcmode="lin" valueType="num">
                                      <p:cBhvr additive="base">
                                        <p:cTn id="11" dur="1500" fill="hold"/>
                                        <p:tgtEl>
                                          <p:spTgt spid="123"/>
                                        </p:tgtEl>
                                        <p:attrNameLst>
                                          <p:attrName>ppt_x</p:attrName>
                                        </p:attrNameLst>
                                      </p:cBhvr>
                                      <p:tavLst>
                                        <p:tav tm="0">
                                          <p:val>
                                            <p:strVal val="#ppt_x"/>
                                          </p:val>
                                        </p:tav>
                                        <p:tav tm="100000">
                                          <p:val>
                                            <p:strVal val="#ppt_x"/>
                                          </p:val>
                                        </p:tav>
                                      </p:tavLst>
                                    </p:anim>
                                    <p:anim calcmode="lin" valueType="num">
                                      <p:cBhvr additive="base">
                                        <p:cTn id="12" dur="1500" fill="hold"/>
                                        <p:tgtEl>
                                          <p:spTgt spid="123"/>
                                        </p:tgtEl>
                                        <p:attrNameLst>
                                          <p:attrName>ppt_y</p:attrName>
                                        </p:attrNameLst>
                                      </p:cBhvr>
                                      <p:tavLst>
                                        <p:tav tm="0">
                                          <p:val>
                                            <p:strVal val="1+#ppt_h/2"/>
                                          </p:val>
                                        </p:tav>
                                        <p:tav tm="100000">
                                          <p:val>
                                            <p:strVal val="#ppt_y"/>
                                          </p:val>
                                        </p:tav>
                                      </p:tavLst>
                                    </p:anim>
                                  </p:childTnLst>
                                </p:cTn>
                              </p:par>
                              <p:par>
                                <p:cTn id="13" presetID="2" presetClass="entr" presetSubtype="4" decel="100000" fill="hold" nodeType="withEffect">
                                  <p:stCondLst>
                                    <p:cond delay="250"/>
                                  </p:stCondLst>
                                  <p:childTnLst>
                                    <p:set>
                                      <p:cBhvr>
                                        <p:cTn id="14" dur="1" fill="hold">
                                          <p:stCondLst>
                                            <p:cond delay="0"/>
                                          </p:stCondLst>
                                        </p:cTn>
                                        <p:tgtEl>
                                          <p:spTgt spid="124"/>
                                        </p:tgtEl>
                                        <p:attrNameLst>
                                          <p:attrName>style.visibility</p:attrName>
                                        </p:attrNameLst>
                                      </p:cBhvr>
                                      <p:to>
                                        <p:strVal val="visible"/>
                                      </p:to>
                                    </p:set>
                                    <p:anim calcmode="lin" valueType="num">
                                      <p:cBhvr additive="base">
                                        <p:cTn id="15" dur="1500" fill="hold"/>
                                        <p:tgtEl>
                                          <p:spTgt spid="124"/>
                                        </p:tgtEl>
                                        <p:attrNameLst>
                                          <p:attrName>ppt_x</p:attrName>
                                        </p:attrNameLst>
                                      </p:cBhvr>
                                      <p:tavLst>
                                        <p:tav tm="0">
                                          <p:val>
                                            <p:strVal val="#ppt_x"/>
                                          </p:val>
                                        </p:tav>
                                        <p:tav tm="100000">
                                          <p:val>
                                            <p:strVal val="#ppt_x"/>
                                          </p:val>
                                        </p:tav>
                                      </p:tavLst>
                                    </p:anim>
                                    <p:anim calcmode="lin" valueType="num">
                                      <p:cBhvr additive="base">
                                        <p:cTn id="16" dur="1500" fill="hold"/>
                                        <p:tgtEl>
                                          <p:spTgt spid="124"/>
                                        </p:tgtEl>
                                        <p:attrNameLst>
                                          <p:attrName>ppt_y</p:attrName>
                                        </p:attrNameLst>
                                      </p:cBhvr>
                                      <p:tavLst>
                                        <p:tav tm="0">
                                          <p:val>
                                            <p:strVal val="1+#ppt_h/2"/>
                                          </p:val>
                                        </p:tav>
                                        <p:tav tm="100000">
                                          <p:val>
                                            <p:strVal val="#ppt_y"/>
                                          </p:val>
                                        </p:tav>
                                      </p:tavLst>
                                    </p:anim>
                                  </p:childTnLst>
                                </p:cTn>
                              </p:par>
                              <p:par>
                                <p:cTn id="17" presetID="2" presetClass="entr" presetSubtype="4" decel="100000" fill="hold" grpId="0" nodeType="withEffect">
                                  <p:stCondLst>
                                    <p:cond delay="250"/>
                                  </p:stCondLst>
                                  <p:childTnLst>
                                    <p:set>
                                      <p:cBhvr>
                                        <p:cTn id="18" dur="1" fill="hold">
                                          <p:stCondLst>
                                            <p:cond delay="0"/>
                                          </p:stCondLst>
                                        </p:cTn>
                                        <p:tgtEl>
                                          <p:spTgt spid="150"/>
                                        </p:tgtEl>
                                        <p:attrNameLst>
                                          <p:attrName>style.visibility</p:attrName>
                                        </p:attrNameLst>
                                      </p:cBhvr>
                                      <p:to>
                                        <p:strVal val="visible"/>
                                      </p:to>
                                    </p:set>
                                    <p:anim calcmode="lin" valueType="num">
                                      <p:cBhvr additive="base">
                                        <p:cTn id="19" dur="1500" fill="hold"/>
                                        <p:tgtEl>
                                          <p:spTgt spid="150"/>
                                        </p:tgtEl>
                                        <p:attrNameLst>
                                          <p:attrName>ppt_x</p:attrName>
                                        </p:attrNameLst>
                                      </p:cBhvr>
                                      <p:tavLst>
                                        <p:tav tm="0">
                                          <p:val>
                                            <p:strVal val="#ppt_x"/>
                                          </p:val>
                                        </p:tav>
                                        <p:tav tm="100000">
                                          <p:val>
                                            <p:strVal val="#ppt_x"/>
                                          </p:val>
                                        </p:tav>
                                      </p:tavLst>
                                    </p:anim>
                                    <p:anim calcmode="lin" valueType="num">
                                      <p:cBhvr additive="base">
                                        <p:cTn id="20" dur="1500" fill="hold"/>
                                        <p:tgtEl>
                                          <p:spTgt spid="150"/>
                                        </p:tgtEl>
                                        <p:attrNameLst>
                                          <p:attrName>ppt_y</p:attrName>
                                        </p:attrNameLst>
                                      </p:cBhvr>
                                      <p:tavLst>
                                        <p:tav tm="0">
                                          <p:val>
                                            <p:strVal val="1+#ppt_h/2"/>
                                          </p:val>
                                        </p:tav>
                                        <p:tav tm="100000">
                                          <p:val>
                                            <p:strVal val="#ppt_y"/>
                                          </p:val>
                                        </p:tav>
                                      </p:tavLst>
                                    </p:anim>
                                  </p:childTnLst>
                                </p:cTn>
                              </p:par>
                              <p:par>
                                <p:cTn id="21" presetID="2" presetClass="entr" presetSubtype="4" decel="100000" fill="hold" grpId="0" nodeType="withEffect">
                                  <p:stCondLst>
                                    <p:cond delay="250"/>
                                  </p:stCondLst>
                                  <p:childTnLst>
                                    <p:set>
                                      <p:cBhvr>
                                        <p:cTn id="22" dur="1" fill="hold">
                                          <p:stCondLst>
                                            <p:cond delay="0"/>
                                          </p:stCondLst>
                                        </p:cTn>
                                        <p:tgtEl>
                                          <p:spTgt spid="151"/>
                                        </p:tgtEl>
                                        <p:attrNameLst>
                                          <p:attrName>style.visibility</p:attrName>
                                        </p:attrNameLst>
                                      </p:cBhvr>
                                      <p:to>
                                        <p:strVal val="visible"/>
                                      </p:to>
                                    </p:set>
                                    <p:anim calcmode="lin" valueType="num">
                                      <p:cBhvr additive="base">
                                        <p:cTn id="23" dur="1500" fill="hold"/>
                                        <p:tgtEl>
                                          <p:spTgt spid="151"/>
                                        </p:tgtEl>
                                        <p:attrNameLst>
                                          <p:attrName>ppt_x</p:attrName>
                                        </p:attrNameLst>
                                      </p:cBhvr>
                                      <p:tavLst>
                                        <p:tav tm="0">
                                          <p:val>
                                            <p:strVal val="#ppt_x"/>
                                          </p:val>
                                        </p:tav>
                                        <p:tav tm="100000">
                                          <p:val>
                                            <p:strVal val="#ppt_x"/>
                                          </p:val>
                                        </p:tav>
                                      </p:tavLst>
                                    </p:anim>
                                    <p:anim calcmode="lin" valueType="num">
                                      <p:cBhvr additive="base">
                                        <p:cTn id="24" dur="1500" fill="hold"/>
                                        <p:tgtEl>
                                          <p:spTgt spid="151"/>
                                        </p:tgtEl>
                                        <p:attrNameLst>
                                          <p:attrName>ppt_y</p:attrName>
                                        </p:attrNameLst>
                                      </p:cBhvr>
                                      <p:tavLst>
                                        <p:tav tm="0">
                                          <p:val>
                                            <p:strVal val="1+#ppt_h/2"/>
                                          </p:val>
                                        </p:tav>
                                        <p:tav tm="100000">
                                          <p:val>
                                            <p:strVal val="#ppt_y"/>
                                          </p:val>
                                        </p:tav>
                                      </p:tavLst>
                                    </p:anim>
                                  </p:childTnLst>
                                </p:cTn>
                              </p:par>
                              <p:par>
                                <p:cTn id="25" presetID="2" presetClass="entr" presetSubtype="4" decel="100000" fill="hold" nodeType="withEffect">
                                  <p:stCondLst>
                                    <p:cond delay="250"/>
                                  </p:stCondLst>
                                  <p:childTnLst>
                                    <p:set>
                                      <p:cBhvr>
                                        <p:cTn id="26" dur="1" fill="hold">
                                          <p:stCondLst>
                                            <p:cond delay="0"/>
                                          </p:stCondLst>
                                        </p:cTn>
                                        <p:tgtEl>
                                          <p:spTgt spid="152"/>
                                        </p:tgtEl>
                                        <p:attrNameLst>
                                          <p:attrName>style.visibility</p:attrName>
                                        </p:attrNameLst>
                                      </p:cBhvr>
                                      <p:to>
                                        <p:strVal val="visible"/>
                                      </p:to>
                                    </p:set>
                                    <p:anim calcmode="lin" valueType="num">
                                      <p:cBhvr additive="base">
                                        <p:cTn id="27" dur="1500" fill="hold"/>
                                        <p:tgtEl>
                                          <p:spTgt spid="152"/>
                                        </p:tgtEl>
                                        <p:attrNameLst>
                                          <p:attrName>ppt_x</p:attrName>
                                        </p:attrNameLst>
                                      </p:cBhvr>
                                      <p:tavLst>
                                        <p:tav tm="0">
                                          <p:val>
                                            <p:strVal val="#ppt_x"/>
                                          </p:val>
                                        </p:tav>
                                        <p:tav tm="100000">
                                          <p:val>
                                            <p:strVal val="#ppt_x"/>
                                          </p:val>
                                        </p:tav>
                                      </p:tavLst>
                                    </p:anim>
                                    <p:anim calcmode="lin" valueType="num">
                                      <p:cBhvr additive="base">
                                        <p:cTn id="28" dur="1500" fill="hold"/>
                                        <p:tgtEl>
                                          <p:spTgt spid="152"/>
                                        </p:tgtEl>
                                        <p:attrNameLst>
                                          <p:attrName>ppt_y</p:attrName>
                                        </p:attrNameLst>
                                      </p:cBhvr>
                                      <p:tavLst>
                                        <p:tav tm="0">
                                          <p:val>
                                            <p:strVal val="1+#ppt_h/2"/>
                                          </p:val>
                                        </p:tav>
                                        <p:tav tm="100000">
                                          <p:val>
                                            <p:strVal val="#ppt_y"/>
                                          </p:val>
                                        </p:tav>
                                      </p:tavLst>
                                    </p:anim>
                                  </p:childTnLst>
                                </p:cTn>
                              </p:par>
                              <p:par>
                                <p:cTn id="29" presetID="2" presetClass="entr" presetSubtype="4" decel="100000" fill="hold" grpId="0" nodeType="withEffect">
                                  <p:stCondLst>
                                    <p:cond delay="250"/>
                                  </p:stCondLst>
                                  <p:childTnLst>
                                    <p:set>
                                      <p:cBhvr>
                                        <p:cTn id="30" dur="1" fill="hold">
                                          <p:stCondLst>
                                            <p:cond delay="0"/>
                                          </p:stCondLst>
                                        </p:cTn>
                                        <p:tgtEl>
                                          <p:spTgt spid="178"/>
                                        </p:tgtEl>
                                        <p:attrNameLst>
                                          <p:attrName>style.visibility</p:attrName>
                                        </p:attrNameLst>
                                      </p:cBhvr>
                                      <p:to>
                                        <p:strVal val="visible"/>
                                      </p:to>
                                    </p:set>
                                    <p:anim calcmode="lin" valueType="num">
                                      <p:cBhvr additive="base">
                                        <p:cTn id="31" dur="1500" fill="hold"/>
                                        <p:tgtEl>
                                          <p:spTgt spid="178"/>
                                        </p:tgtEl>
                                        <p:attrNameLst>
                                          <p:attrName>ppt_x</p:attrName>
                                        </p:attrNameLst>
                                      </p:cBhvr>
                                      <p:tavLst>
                                        <p:tav tm="0">
                                          <p:val>
                                            <p:strVal val="#ppt_x"/>
                                          </p:val>
                                        </p:tav>
                                        <p:tav tm="100000">
                                          <p:val>
                                            <p:strVal val="#ppt_x"/>
                                          </p:val>
                                        </p:tav>
                                      </p:tavLst>
                                    </p:anim>
                                    <p:anim calcmode="lin" valueType="num">
                                      <p:cBhvr additive="base">
                                        <p:cTn id="32" dur="1500" fill="hold"/>
                                        <p:tgtEl>
                                          <p:spTgt spid="178"/>
                                        </p:tgtEl>
                                        <p:attrNameLst>
                                          <p:attrName>ppt_y</p:attrName>
                                        </p:attrNameLst>
                                      </p:cBhvr>
                                      <p:tavLst>
                                        <p:tav tm="0">
                                          <p:val>
                                            <p:strVal val="1+#ppt_h/2"/>
                                          </p:val>
                                        </p:tav>
                                        <p:tav tm="100000">
                                          <p:val>
                                            <p:strVal val="#ppt_y"/>
                                          </p:val>
                                        </p:tav>
                                      </p:tavLst>
                                    </p:anim>
                                  </p:childTnLst>
                                </p:cTn>
                              </p:par>
                              <p:par>
                                <p:cTn id="33" presetID="2" presetClass="entr" presetSubtype="4" decel="100000" fill="hold" grpId="0" nodeType="withEffect">
                                  <p:stCondLst>
                                    <p:cond delay="250"/>
                                  </p:stCondLst>
                                  <p:childTnLst>
                                    <p:set>
                                      <p:cBhvr>
                                        <p:cTn id="34" dur="1" fill="hold">
                                          <p:stCondLst>
                                            <p:cond delay="0"/>
                                          </p:stCondLst>
                                        </p:cTn>
                                        <p:tgtEl>
                                          <p:spTgt spid="179"/>
                                        </p:tgtEl>
                                        <p:attrNameLst>
                                          <p:attrName>style.visibility</p:attrName>
                                        </p:attrNameLst>
                                      </p:cBhvr>
                                      <p:to>
                                        <p:strVal val="visible"/>
                                      </p:to>
                                    </p:set>
                                    <p:anim calcmode="lin" valueType="num">
                                      <p:cBhvr additive="base">
                                        <p:cTn id="35" dur="1500" fill="hold"/>
                                        <p:tgtEl>
                                          <p:spTgt spid="179"/>
                                        </p:tgtEl>
                                        <p:attrNameLst>
                                          <p:attrName>ppt_x</p:attrName>
                                        </p:attrNameLst>
                                      </p:cBhvr>
                                      <p:tavLst>
                                        <p:tav tm="0">
                                          <p:val>
                                            <p:strVal val="#ppt_x"/>
                                          </p:val>
                                        </p:tav>
                                        <p:tav tm="100000">
                                          <p:val>
                                            <p:strVal val="#ppt_x"/>
                                          </p:val>
                                        </p:tav>
                                      </p:tavLst>
                                    </p:anim>
                                    <p:anim calcmode="lin" valueType="num">
                                      <p:cBhvr additive="base">
                                        <p:cTn id="36" dur="1500" fill="hold"/>
                                        <p:tgtEl>
                                          <p:spTgt spid="179"/>
                                        </p:tgtEl>
                                        <p:attrNameLst>
                                          <p:attrName>ppt_y</p:attrName>
                                        </p:attrNameLst>
                                      </p:cBhvr>
                                      <p:tavLst>
                                        <p:tav tm="0">
                                          <p:val>
                                            <p:strVal val="1+#ppt_h/2"/>
                                          </p:val>
                                        </p:tav>
                                        <p:tav tm="100000">
                                          <p:val>
                                            <p:strVal val="#ppt_y"/>
                                          </p:val>
                                        </p:tav>
                                      </p:tavLst>
                                    </p:anim>
                                  </p:childTnLst>
                                </p:cTn>
                              </p:par>
                              <p:par>
                                <p:cTn id="37" presetID="2" presetClass="entr" presetSubtype="4" decel="100000" fill="hold" nodeType="withEffect">
                                  <p:stCondLst>
                                    <p:cond delay="250"/>
                                  </p:stCondLst>
                                  <p:childTnLst>
                                    <p:set>
                                      <p:cBhvr>
                                        <p:cTn id="38" dur="1" fill="hold">
                                          <p:stCondLst>
                                            <p:cond delay="0"/>
                                          </p:stCondLst>
                                        </p:cTn>
                                        <p:tgtEl>
                                          <p:spTgt spid="180"/>
                                        </p:tgtEl>
                                        <p:attrNameLst>
                                          <p:attrName>style.visibility</p:attrName>
                                        </p:attrNameLst>
                                      </p:cBhvr>
                                      <p:to>
                                        <p:strVal val="visible"/>
                                      </p:to>
                                    </p:set>
                                    <p:anim calcmode="lin" valueType="num">
                                      <p:cBhvr additive="base">
                                        <p:cTn id="39" dur="1500" fill="hold"/>
                                        <p:tgtEl>
                                          <p:spTgt spid="180"/>
                                        </p:tgtEl>
                                        <p:attrNameLst>
                                          <p:attrName>ppt_x</p:attrName>
                                        </p:attrNameLst>
                                      </p:cBhvr>
                                      <p:tavLst>
                                        <p:tav tm="0">
                                          <p:val>
                                            <p:strVal val="#ppt_x"/>
                                          </p:val>
                                        </p:tav>
                                        <p:tav tm="100000">
                                          <p:val>
                                            <p:strVal val="#ppt_x"/>
                                          </p:val>
                                        </p:tav>
                                      </p:tavLst>
                                    </p:anim>
                                    <p:anim calcmode="lin" valueType="num">
                                      <p:cBhvr additive="base">
                                        <p:cTn id="40" dur="1500" fill="hold"/>
                                        <p:tgtEl>
                                          <p:spTgt spid="18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2" grpId="0" autoUpdateAnimBg="0"/>
      <p:bldP spid="123" grpId="0" autoUpdateAnimBg="0"/>
      <p:bldP spid="150" grpId="0" autoUpdateAnimBg="0"/>
      <p:bldP spid="151" grpId="0" autoUpdateAnimBg="0"/>
      <p:bldP spid="178" grpId="0" autoUpdateAnimBg="0"/>
      <p:bldP spid="179" grpId="0" autoUpdateAnimBg="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5" descr="e7d195523061f1c09e9d68d7cf438b91ef959ecb14fc25d26BBA7F7DBC18E55DFF4014AF651F0BF2569D4B6C1DA7F1A4683A481403BD872FC687266AD13265C1DE7C373772FD8728ABDD69ADD03BFF5BE2862BC891DBB79E18FD61712FE23F670D602A332950CB5EC6E6732879E5EF3A14F9D4CF03EEDD9B1B11C039589F903859E45F1985EFBDDB2870384474B44C95">
            <a:extLst>
              <a:ext uri="{FF2B5EF4-FFF2-40B4-BE49-F238E27FC236}">
                <a16:creationId xmlns:a16="http://schemas.microsoft.com/office/drawing/2014/main" xmlns="" id="{A0C9DAD4-E8DA-4A94-AF8C-3D3BB858E062}"/>
              </a:ext>
            </a:extLst>
          </p:cNvPr>
          <p:cNvSpPr txBox="1">
            <a:spLocks noChangeArrowheads="1"/>
          </p:cNvSpPr>
          <p:nvPr/>
        </p:nvSpPr>
        <p:spPr bwMode="auto">
          <a:xfrm>
            <a:off x="3864114" y="502690"/>
            <a:ext cx="1415772"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Light" panose="020F0302020204030204" pitchFamily="34" charset="0"/>
                <a:ea typeface="方正宋刻本秀楷简体" panose="02000000000000000000" pitchFamily="2" charset="-122"/>
              </a:defRPr>
            </a:lvl1pPr>
            <a:lvl2pPr marL="742950" indent="-285750">
              <a:defRPr sz="1300">
                <a:solidFill>
                  <a:schemeClr val="tx1"/>
                </a:solidFill>
                <a:latin typeface="Calibri Light" panose="020F0302020204030204" pitchFamily="34" charset="0"/>
                <a:ea typeface="方正宋刻本秀楷简体" panose="02000000000000000000" pitchFamily="2" charset="-122"/>
              </a:defRPr>
            </a:lvl2pPr>
            <a:lvl3pPr marL="1143000" indent="-228600">
              <a:defRPr sz="1300">
                <a:solidFill>
                  <a:schemeClr val="tx1"/>
                </a:solidFill>
                <a:latin typeface="Calibri Light" panose="020F0302020204030204" pitchFamily="34" charset="0"/>
                <a:ea typeface="方正宋刻本秀楷简体" panose="02000000000000000000" pitchFamily="2" charset="-122"/>
              </a:defRPr>
            </a:lvl3pPr>
            <a:lvl4pPr marL="1600200" indent="-228600">
              <a:defRPr sz="1300">
                <a:solidFill>
                  <a:schemeClr val="tx1"/>
                </a:solidFill>
                <a:latin typeface="Calibri Light" panose="020F0302020204030204" pitchFamily="34" charset="0"/>
                <a:ea typeface="方正宋刻本秀楷简体" panose="02000000000000000000" pitchFamily="2" charset="-122"/>
              </a:defRPr>
            </a:lvl4pPr>
            <a:lvl5pPr marL="2057400" indent="-228600">
              <a:defRPr sz="1300">
                <a:solidFill>
                  <a:schemeClr val="tx1"/>
                </a:solidFill>
                <a:latin typeface="Calibri Light" panose="020F0302020204030204" pitchFamily="34" charset="0"/>
                <a:ea typeface="方正宋刻本秀楷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9pPr>
          </a:lstStyle>
          <a:p>
            <a:pPr algn="ctr" fontAlgn="base">
              <a:spcBef>
                <a:spcPct val="0"/>
              </a:spcBef>
              <a:spcAft>
                <a:spcPct val="0"/>
              </a:spcAft>
              <a:defRPr/>
            </a:pPr>
            <a:r>
              <a:rPr lang="zh-CN" altLang="en-US" sz="1600" dirty="0">
                <a:solidFill>
                  <a:srgbClr val="273355"/>
                </a:solidFill>
                <a:latin typeface="微软雅黑"/>
                <a:ea typeface="微软雅黑"/>
              </a:rPr>
              <a:t>工作完成情况</a:t>
            </a:r>
          </a:p>
        </p:txBody>
      </p:sp>
      <p:sp>
        <p:nvSpPr>
          <p:cNvPr id="3" name="文本框 6" descr="e7d195523061f1c09e9d68d7cf438b91ef959ecb14fc25d26BBA7F7DBC18E55DFF4014AF651F0BF2569D4B6C1DA7F1A4683A481403BD872FC687266AD13265C1DE7C373772FD8728ABDD69ADD03BFF5BE2862BC891DBB79E18FD61712FE23F67B60ED145344A5F6796FDB0D6E7341B73A4E64E1B81AE0A4EA80BC639DEFCC56FBB1C8095BD40FB585CB21CB06B382855">
            <a:extLst>
              <a:ext uri="{FF2B5EF4-FFF2-40B4-BE49-F238E27FC236}">
                <a16:creationId xmlns:a16="http://schemas.microsoft.com/office/drawing/2014/main" xmlns="" id="{64CCF9A7-4458-49D5-97AE-9EB101730680}"/>
              </a:ext>
            </a:extLst>
          </p:cNvPr>
          <p:cNvSpPr txBox="1">
            <a:spLocks noChangeArrowheads="1"/>
          </p:cNvSpPr>
          <p:nvPr/>
        </p:nvSpPr>
        <p:spPr bwMode="auto">
          <a:xfrm>
            <a:off x="3564355" y="809479"/>
            <a:ext cx="2015295"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Light" panose="020F0302020204030204" pitchFamily="34" charset="0"/>
                <a:ea typeface="方正宋刻本秀楷简体" panose="02000000000000000000" pitchFamily="2" charset="-122"/>
              </a:defRPr>
            </a:lvl1pPr>
            <a:lvl2pPr marL="742950" indent="-285750">
              <a:defRPr sz="1300">
                <a:solidFill>
                  <a:schemeClr val="tx1"/>
                </a:solidFill>
                <a:latin typeface="Calibri Light" panose="020F0302020204030204" pitchFamily="34" charset="0"/>
                <a:ea typeface="方正宋刻本秀楷简体" panose="02000000000000000000" pitchFamily="2" charset="-122"/>
              </a:defRPr>
            </a:lvl2pPr>
            <a:lvl3pPr marL="1143000" indent="-228600">
              <a:defRPr sz="1300">
                <a:solidFill>
                  <a:schemeClr val="tx1"/>
                </a:solidFill>
                <a:latin typeface="Calibri Light" panose="020F0302020204030204" pitchFamily="34" charset="0"/>
                <a:ea typeface="方正宋刻本秀楷简体" panose="02000000000000000000" pitchFamily="2" charset="-122"/>
              </a:defRPr>
            </a:lvl3pPr>
            <a:lvl4pPr marL="1600200" indent="-228600">
              <a:defRPr sz="1300">
                <a:solidFill>
                  <a:schemeClr val="tx1"/>
                </a:solidFill>
                <a:latin typeface="Calibri Light" panose="020F0302020204030204" pitchFamily="34" charset="0"/>
                <a:ea typeface="方正宋刻本秀楷简体" panose="02000000000000000000" pitchFamily="2" charset="-122"/>
              </a:defRPr>
            </a:lvl4pPr>
            <a:lvl5pPr marL="2057400" indent="-228600">
              <a:defRPr sz="1300">
                <a:solidFill>
                  <a:schemeClr val="tx1"/>
                </a:solidFill>
                <a:latin typeface="Calibri Light" panose="020F0302020204030204" pitchFamily="34" charset="0"/>
                <a:ea typeface="方正宋刻本秀楷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9pPr>
          </a:lstStyle>
          <a:p>
            <a:pPr algn="ctr" fontAlgn="base">
              <a:spcBef>
                <a:spcPct val="0"/>
              </a:spcBef>
              <a:spcAft>
                <a:spcPct val="0"/>
              </a:spcAft>
              <a:defRPr/>
            </a:pPr>
            <a:r>
              <a:rPr lang="en-US" altLang="zh-CN" sz="600">
                <a:solidFill>
                  <a:srgbClr val="273355"/>
                </a:solidFill>
                <a:latin typeface="Calibri Light"/>
                <a:ea typeface="方正兰亭黑_GBK"/>
              </a:rPr>
              <a:t>BACKGROUND AND SIGNIFICANCE OF THE SELECTED TOPIC</a:t>
            </a:r>
          </a:p>
        </p:txBody>
      </p:sp>
      <p:cxnSp>
        <p:nvCxnSpPr>
          <p:cNvPr id="4" name="直接连接符 3" descr="e7d195523061f1c09e9d68d7cf438b91ef959ecb14fc25d26BBA7F7DBC18E55DFF4014AF651F0BF2569D4B6C1DA7F1A4683A481403BD872FC687266AD13265C1DE7C373772FD8728ABDD69ADD03BFF5BE2862BC891DBB79EEBC94C9DFDC16E04954ED45554D0F6FE8331708ABC4FEC3D44E4750B2445BF76F30C399F0AE1E8D2CAFA469BFF6E14A2A3EF8352258366A5">
            <a:extLst>
              <a:ext uri="{FF2B5EF4-FFF2-40B4-BE49-F238E27FC236}">
                <a16:creationId xmlns:a16="http://schemas.microsoft.com/office/drawing/2014/main" xmlns="" id="{B11D40AF-5230-44B4-823C-81F53C5DD6DA}"/>
              </a:ext>
            </a:extLst>
          </p:cNvPr>
          <p:cNvCxnSpPr/>
          <p:nvPr/>
        </p:nvCxnSpPr>
        <p:spPr>
          <a:xfrm>
            <a:off x="4511278" y="995102"/>
            <a:ext cx="121444" cy="0"/>
          </a:xfrm>
          <a:prstGeom prst="line">
            <a:avLst/>
          </a:prstGeom>
          <a:ln w="19050">
            <a:solidFill>
              <a:schemeClr val="accent6"/>
            </a:solidFill>
          </a:ln>
        </p:spPr>
        <p:style>
          <a:lnRef idx="1">
            <a:schemeClr val="accent1"/>
          </a:lnRef>
          <a:fillRef idx="0">
            <a:schemeClr val="accent1"/>
          </a:fillRef>
          <a:effectRef idx="0">
            <a:schemeClr val="accent1"/>
          </a:effectRef>
          <a:fontRef idx="minor">
            <a:schemeClr val="tx1"/>
          </a:fontRef>
        </p:style>
      </p:cxnSp>
      <p:sp>
        <p:nvSpPr>
          <p:cNvPr id="5" name="Freeform 35" descr="e7d195523061f1c09e9d68d7cf438b91ef959ecb14fc25d26BBA7F7DBC18E55DFF4014AF651F0BF2569D4B6C1DA7F1A4683A481403BD872FC687266AD13265C1DE7C373772FD8728ABDD69ADD03BFF5BE2862BC891DBB79EEBC94C9DFDC16E04954ED45554D0F6FE8331708ABC4FEC3D44E4750B2445BF76F30C399F0AE1E8D2CAFA469BFF6E14A2A3EF8352258366A5">
            <a:extLst>
              <a:ext uri="{FF2B5EF4-FFF2-40B4-BE49-F238E27FC236}">
                <a16:creationId xmlns:a16="http://schemas.microsoft.com/office/drawing/2014/main" xmlns="" id="{17E0A20C-196C-4D48-8421-73CA19A66001}"/>
              </a:ext>
            </a:extLst>
          </p:cNvPr>
          <p:cNvSpPr>
            <a:spLocks/>
          </p:cNvSpPr>
          <p:nvPr/>
        </p:nvSpPr>
        <p:spPr bwMode="auto">
          <a:xfrm>
            <a:off x="5579650" y="873875"/>
            <a:ext cx="73025" cy="73025"/>
          </a:xfrm>
          <a:custGeom>
            <a:avLst/>
            <a:gdLst>
              <a:gd name="T0" fmla="*/ 30 w 35"/>
              <a:gd name="T1" fmla="*/ 12 h 35"/>
              <a:gd name="T2" fmla="*/ 24 w 35"/>
              <a:gd name="T3" fmla="*/ 12 h 35"/>
              <a:gd name="T4" fmla="*/ 24 w 35"/>
              <a:gd name="T5" fmla="*/ 6 h 35"/>
              <a:gd name="T6" fmla="*/ 18 w 35"/>
              <a:gd name="T7" fmla="*/ 0 h 35"/>
              <a:gd name="T8" fmla="*/ 12 w 35"/>
              <a:gd name="T9" fmla="*/ 6 h 35"/>
              <a:gd name="T10" fmla="*/ 12 w 35"/>
              <a:gd name="T11" fmla="*/ 12 h 35"/>
              <a:gd name="T12" fmla="*/ 6 w 35"/>
              <a:gd name="T13" fmla="*/ 12 h 35"/>
              <a:gd name="T14" fmla="*/ 0 w 35"/>
              <a:gd name="T15" fmla="*/ 18 h 35"/>
              <a:gd name="T16" fmla="*/ 6 w 35"/>
              <a:gd name="T17" fmla="*/ 24 h 35"/>
              <a:gd name="T18" fmla="*/ 12 w 35"/>
              <a:gd name="T19" fmla="*/ 24 h 35"/>
              <a:gd name="T20" fmla="*/ 12 w 35"/>
              <a:gd name="T21" fmla="*/ 30 h 35"/>
              <a:gd name="T22" fmla="*/ 18 w 35"/>
              <a:gd name="T23" fmla="*/ 35 h 35"/>
              <a:gd name="T24" fmla="*/ 24 w 35"/>
              <a:gd name="T25" fmla="*/ 30 h 35"/>
              <a:gd name="T26" fmla="*/ 24 w 35"/>
              <a:gd name="T27" fmla="*/ 24 h 35"/>
              <a:gd name="T28" fmla="*/ 30 w 35"/>
              <a:gd name="T29" fmla="*/ 24 h 35"/>
              <a:gd name="T30" fmla="*/ 35 w 35"/>
              <a:gd name="T31" fmla="*/ 18 h 35"/>
              <a:gd name="T32" fmla="*/ 30 w 35"/>
              <a:gd name="T33" fmla="*/ 1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5" h="35">
                <a:moveTo>
                  <a:pt x="30" y="12"/>
                </a:moveTo>
                <a:cubicBezTo>
                  <a:pt x="24" y="12"/>
                  <a:pt x="24" y="12"/>
                  <a:pt x="24" y="12"/>
                </a:cubicBezTo>
                <a:cubicBezTo>
                  <a:pt x="24" y="6"/>
                  <a:pt x="24" y="6"/>
                  <a:pt x="24" y="6"/>
                </a:cubicBezTo>
                <a:cubicBezTo>
                  <a:pt x="24" y="3"/>
                  <a:pt x="21" y="0"/>
                  <a:pt x="18" y="0"/>
                </a:cubicBezTo>
                <a:cubicBezTo>
                  <a:pt x="15" y="0"/>
                  <a:pt x="12" y="3"/>
                  <a:pt x="12" y="6"/>
                </a:cubicBezTo>
                <a:cubicBezTo>
                  <a:pt x="12" y="12"/>
                  <a:pt x="12" y="12"/>
                  <a:pt x="12" y="12"/>
                </a:cubicBezTo>
                <a:cubicBezTo>
                  <a:pt x="6" y="12"/>
                  <a:pt x="6" y="12"/>
                  <a:pt x="6" y="12"/>
                </a:cubicBezTo>
                <a:cubicBezTo>
                  <a:pt x="3" y="12"/>
                  <a:pt x="0" y="15"/>
                  <a:pt x="0" y="18"/>
                </a:cubicBezTo>
                <a:cubicBezTo>
                  <a:pt x="0" y="21"/>
                  <a:pt x="3" y="24"/>
                  <a:pt x="6" y="24"/>
                </a:cubicBezTo>
                <a:cubicBezTo>
                  <a:pt x="12" y="24"/>
                  <a:pt x="12" y="24"/>
                  <a:pt x="12" y="24"/>
                </a:cubicBezTo>
                <a:cubicBezTo>
                  <a:pt x="12" y="30"/>
                  <a:pt x="12" y="30"/>
                  <a:pt x="12" y="30"/>
                </a:cubicBezTo>
                <a:cubicBezTo>
                  <a:pt x="12" y="33"/>
                  <a:pt x="15" y="35"/>
                  <a:pt x="18" y="35"/>
                </a:cubicBezTo>
                <a:cubicBezTo>
                  <a:pt x="21" y="35"/>
                  <a:pt x="24" y="33"/>
                  <a:pt x="24" y="30"/>
                </a:cubicBezTo>
                <a:cubicBezTo>
                  <a:pt x="24" y="24"/>
                  <a:pt x="24" y="24"/>
                  <a:pt x="24" y="24"/>
                </a:cubicBezTo>
                <a:cubicBezTo>
                  <a:pt x="30" y="24"/>
                  <a:pt x="30" y="24"/>
                  <a:pt x="30" y="24"/>
                </a:cubicBezTo>
                <a:cubicBezTo>
                  <a:pt x="33" y="24"/>
                  <a:pt x="35" y="21"/>
                  <a:pt x="35" y="18"/>
                </a:cubicBezTo>
                <a:cubicBezTo>
                  <a:pt x="35" y="15"/>
                  <a:pt x="33" y="12"/>
                  <a:pt x="30" y="12"/>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pPr algn="ctr"/>
            <a:endParaRPr lang="zh-CN" altLang="en-US">
              <a:solidFill>
                <a:prstClr val="black"/>
              </a:solidFill>
            </a:endParaRPr>
          </a:p>
        </p:txBody>
      </p:sp>
      <p:sp>
        <p:nvSpPr>
          <p:cNvPr id="6" name="Freeform 42" descr="e7d195523061f1c09e9d68d7cf438b91ef959ecb14fc25d26BBA7F7DBC18E55DFF4014AF651F0BF2569D4B6C1DA7F1A4683A481403BD872FC687266AD13265C1DE7C373772FD8728ABDD69ADD03BFF5BE2862BC891DBB79EEBC94C9DFDC16E04954ED45554D0F6FE8331708ABC4FEC3D44E4750B2445BF76F30C399F0AE1E8D2CAFA469BFF6E14A2A3EF8352258366A5">
            <a:extLst>
              <a:ext uri="{FF2B5EF4-FFF2-40B4-BE49-F238E27FC236}">
                <a16:creationId xmlns:a16="http://schemas.microsoft.com/office/drawing/2014/main" xmlns="" id="{2055B5F3-F5B5-4E5C-94C4-0DB201D455AA}"/>
              </a:ext>
            </a:extLst>
          </p:cNvPr>
          <p:cNvSpPr>
            <a:spLocks noEditPoints="1"/>
          </p:cNvSpPr>
          <p:nvPr/>
        </p:nvSpPr>
        <p:spPr bwMode="auto">
          <a:xfrm>
            <a:off x="3585115" y="557466"/>
            <a:ext cx="80963" cy="82550"/>
          </a:xfrm>
          <a:custGeom>
            <a:avLst/>
            <a:gdLst>
              <a:gd name="T0" fmla="*/ 20 w 39"/>
              <a:gd name="T1" fmla="*/ 40 h 40"/>
              <a:gd name="T2" fmla="*/ 0 w 39"/>
              <a:gd name="T3" fmla="*/ 20 h 40"/>
              <a:gd name="T4" fmla="*/ 20 w 39"/>
              <a:gd name="T5" fmla="*/ 0 h 40"/>
              <a:gd name="T6" fmla="*/ 39 w 39"/>
              <a:gd name="T7" fmla="*/ 20 h 40"/>
              <a:gd name="T8" fmla="*/ 39 w 39"/>
              <a:gd name="T9" fmla="*/ 20 h 40"/>
              <a:gd name="T10" fmla="*/ 20 w 39"/>
              <a:gd name="T11" fmla="*/ 40 h 40"/>
              <a:gd name="T12" fmla="*/ 20 w 39"/>
              <a:gd name="T13" fmla="*/ 40 h 40"/>
              <a:gd name="T14" fmla="*/ 20 w 39"/>
              <a:gd name="T15" fmla="*/ 12 h 40"/>
              <a:gd name="T16" fmla="*/ 11 w 39"/>
              <a:gd name="T17" fmla="*/ 20 h 40"/>
              <a:gd name="T18" fmla="*/ 20 w 39"/>
              <a:gd name="T19" fmla="*/ 28 h 40"/>
              <a:gd name="T20" fmla="*/ 28 w 39"/>
              <a:gd name="T21" fmla="*/ 20 h 40"/>
              <a:gd name="T22" fmla="*/ 20 w 39"/>
              <a:gd name="T23" fmla="*/ 12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9" h="40">
                <a:moveTo>
                  <a:pt x="20" y="40"/>
                </a:moveTo>
                <a:cubicBezTo>
                  <a:pt x="9" y="40"/>
                  <a:pt x="0" y="31"/>
                  <a:pt x="0" y="20"/>
                </a:cubicBezTo>
                <a:cubicBezTo>
                  <a:pt x="0" y="9"/>
                  <a:pt x="9" y="0"/>
                  <a:pt x="20" y="0"/>
                </a:cubicBezTo>
                <a:cubicBezTo>
                  <a:pt x="30" y="0"/>
                  <a:pt x="39" y="9"/>
                  <a:pt x="39" y="20"/>
                </a:cubicBezTo>
                <a:cubicBezTo>
                  <a:pt x="39" y="20"/>
                  <a:pt x="39" y="20"/>
                  <a:pt x="39" y="20"/>
                </a:cubicBezTo>
                <a:cubicBezTo>
                  <a:pt x="39" y="31"/>
                  <a:pt x="31" y="40"/>
                  <a:pt x="20" y="40"/>
                </a:cubicBezTo>
                <a:cubicBezTo>
                  <a:pt x="20" y="40"/>
                  <a:pt x="20" y="40"/>
                  <a:pt x="20" y="40"/>
                </a:cubicBezTo>
                <a:close/>
                <a:moveTo>
                  <a:pt x="20" y="12"/>
                </a:moveTo>
                <a:cubicBezTo>
                  <a:pt x="15" y="12"/>
                  <a:pt x="11" y="15"/>
                  <a:pt x="11" y="20"/>
                </a:cubicBezTo>
                <a:cubicBezTo>
                  <a:pt x="11" y="24"/>
                  <a:pt x="15" y="28"/>
                  <a:pt x="20" y="28"/>
                </a:cubicBezTo>
                <a:cubicBezTo>
                  <a:pt x="24" y="28"/>
                  <a:pt x="28" y="24"/>
                  <a:pt x="28" y="20"/>
                </a:cubicBezTo>
                <a:cubicBezTo>
                  <a:pt x="28" y="15"/>
                  <a:pt x="24" y="12"/>
                  <a:pt x="20" y="12"/>
                </a:cubicBez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pPr algn="ctr"/>
            <a:endParaRPr lang="zh-CN" altLang="en-US">
              <a:solidFill>
                <a:prstClr val="black"/>
              </a:solidFill>
            </a:endParaRPr>
          </a:p>
        </p:txBody>
      </p:sp>
      <p:sp>
        <p:nvSpPr>
          <p:cNvPr id="7" name="Freeform 42" descr="e7d195523061f1c09e9d68d7cf438b91ef959ecb14fc25d26BBA7F7DBC18E55DFF4014AF651F0BF2569D4B6C1DA7F1A4683A481403BD872FC687266AD13265C1DE7C373772FD8728ABDD69ADD03BFF5BE2862BC891DBB79EEBC94C9DFDC16E04954ED45554D0F6FE8331708ABC4FEC3D44E4750B2445BF76F30C399F0AE1E8D2CAFA469BFF6E14A2A3EF8352258366A5">
            <a:extLst>
              <a:ext uri="{FF2B5EF4-FFF2-40B4-BE49-F238E27FC236}">
                <a16:creationId xmlns:a16="http://schemas.microsoft.com/office/drawing/2014/main" xmlns="" id="{31029EF8-B2C0-4A1D-8CCA-CD6A9D000793}"/>
              </a:ext>
            </a:extLst>
          </p:cNvPr>
          <p:cNvSpPr>
            <a:spLocks noEditPoints="1"/>
          </p:cNvSpPr>
          <p:nvPr/>
        </p:nvSpPr>
        <p:spPr bwMode="auto">
          <a:xfrm>
            <a:off x="5485073" y="497350"/>
            <a:ext cx="45719" cy="46615"/>
          </a:xfrm>
          <a:custGeom>
            <a:avLst/>
            <a:gdLst>
              <a:gd name="T0" fmla="*/ 20 w 39"/>
              <a:gd name="T1" fmla="*/ 40 h 40"/>
              <a:gd name="T2" fmla="*/ 0 w 39"/>
              <a:gd name="T3" fmla="*/ 20 h 40"/>
              <a:gd name="T4" fmla="*/ 20 w 39"/>
              <a:gd name="T5" fmla="*/ 0 h 40"/>
              <a:gd name="T6" fmla="*/ 39 w 39"/>
              <a:gd name="T7" fmla="*/ 20 h 40"/>
              <a:gd name="T8" fmla="*/ 39 w 39"/>
              <a:gd name="T9" fmla="*/ 20 h 40"/>
              <a:gd name="T10" fmla="*/ 20 w 39"/>
              <a:gd name="T11" fmla="*/ 40 h 40"/>
              <a:gd name="T12" fmla="*/ 20 w 39"/>
              <a:gd name="T13" fmla="*/ 40 h 40"/>
              <a:gd name="T14" fmla="*/ 20 w 39"/>
              <a:gd name="T15" fmla="*/ 12 h 40"/>
              <a:gd name="T16" fmla="*/ 11 w 39"/>
              <a:gd name="T17" fmla="*/ 20 h 40"/>
              <a:gd name="T18" fmla="*/ 20 w 39"/>
              <a:gd name="T19" fmla="*/ 28 h 40"/>
              <a:gd name="T20" fmla="*/ 28 w 39"/>
              <a:gd name="T21" fmla="*/ 20 h 40"/>
              <a:gd name="T22" fmla="*/ 20 w 39"/>
              <a:gd name="T23" fmla="*/ 12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9" h="40">
                <a:moveTo>
                  <a:pt x="20" y="40"/>
                </a:moveTo>
                <a:cubicBezTo>
                  <a:pt x="9" y="40"/>
                  <a:pt x="0" y="31"/>
                  <a:pt x="0" y="20"/>
                </a:cubicBezTo>
                <a:cubicBezTo>
                  <a:pt x="0" y="9"/>
                  <a:pt x="9" y="0"/>
                  <a:pt x="20" y="0"/>
                </a:cubicBezTo>
                <a:cubicBezTo>
                  <a:pt x="30" y="0"/>
                  <a:pt x="39" y="9"/>
                  <a:pt x="39" y="20"/>
                </a:cubicBezTo>
                <a:cubicBezTo>
                  <a:pt x="39" y="20"/>
                  <a:pt x="39" y="20"/>
                  <a:pt x="39" y="20"/>
                </a:cubicBezTo>
                <a:cubicBezTo>
                  <a:pt x="39" y="31"/>
                  <a:pt x="31" y="40"/>
                  <a:pt x="20" y="40"/>
                </a:cubicBezTo>
                <a:cubicBezTo>
                  <a:pt x="20" y="40"/>
                  <a:pt x="20" y="40"/>
                  <a:pt x="20" y="40"/>
                </a:cubicBezTo>
                <a:close/>
                <a:moveTo>
                  <a:pt x="20" y="12"/>
                </a:moveTo>
                <a:cubicBezTo>
                  <a:pt x="15" y="12"/>
                  <a:pt x="11" y="15"/>
                  <a:pt x="11" y="20"/>
                </a:cubicBezTo>
                <a:cubicBezTo>
                  <a:pt x="11" y="24"/>
                  <a:pt x="15" y="28"/>
                  <a:pt x="20" y="28"/>
                </a:cubicBezTo>
                <a:cubicBezTo>
                  <a:pt x="24" y="28"/>
                  <a:pt x="28" y="24"/>
                  <a:pt x="28" y="20"/>
                </a:cubicBezTo>
                <a:cubicBezTo>
                  <a:pt x="28" y="15"/>
                  <a:pt x="24" y="12"/>
                  <a:pt x="20" y="12"/>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ctr"/>
            <a:endParaRPr lang="zh-CN" altLang="en-US">
              <a:solidFill>
                <a:prstClr val="black"/>
              </a:solidFill>
            </a:endParaRPr>
          </a:p>
        </p:txBody>
      </p:sp>
      <p:sp>
        <p:nvSpPr>
          <p:cNvPr id="8" name="PA_库_任意多边形 35" descr="e7d195523061f1c09e9d68d7cf438b91ef959ecb14fc25d26BBA7F7DBC18E55DFF4014AF651F0BF2569D4B6C1DA7F1A4683A481403BD872FC687266AD13265C1DE7C373772FD8728ABDD69ADD03BFF5BE2862BC891DBB79EEBC94C9DFDC16E04954ED45554D0F6FE8331708ABC4FEC3D44E4750B2445BF76F30C399F0AE1E8D2CAFA469BFF6E14A2A3EF8352258366A5">
            <a:extLst>
              <a:ext uri="{FF2B5EF4-FFF2-40B4-BE49-F238E27FC236}">
                <a16:creationId xmlns:a16="http://schemas.microsoft.com/office/drawing/2014/main" xmlns="" id="{231C76F0-BAF9-43D2-AC8B-EA4D24FC6CA1}"/>
              </a:ext>
            </a:extLst>
          </p:cNvPr>
          <p:cNvSpPr>
            <a:spLocks/>
          </p:cNvSpPr>
          <p:nvPr>
            <p:custDataLst>
              <p:tags r:id="rId1"/>
            </p:custDataLst>
          </p:nvPr>
        </p:nvSpPr>
        <p:spPr bwMode="auto">
          <a:xfrm>
            <a:off x="3491329" y="979902"/>
            <a:ext cx="73025" cy="73025"/>
          </a:xfrm>
          <a:custGeom>
            <a:avLst/>
            <a:gdLst>
              <a:gd name="T0" fmla="*/ 30 w 35"/>
              <a:gd name="T1" fmla="*/ 12 h 35"/>
              <a:gd name="T2" fmla="*/ 24 w 35"/>
              <a:gd name="T3" fmla="*/ 12 h 35"/>
              <a:gd name="T4" fmla="*/ 24 w 35"/>
              <a:gd name="T5" fmla="*/ 6 h 35"/>
              <a:gd name="T6" fmla="*/ 18 w 35"/>
              <a:gd name="T7" fmla="*/ 0 h 35"/>
              <a:gd name="T8" fmla="*/ 12 w 35"/>
              <a:gd name="T9" fmla="*/ 6 h 35"/>
              <a:gd name="T10" fmla="*/ 12 w 35"/>
              <a:gd name="T11" fmla="*/ 12 h 35"/>
              <a:gd name="T12" fmla="*/ 6 w 35"/>
              <a:gd name="T13" fmla="*/ 12 h 35"/>
              <a:gd name="T14" fmla="*/ 0 w 35"/>
              <a:gd name="T15" fmla="*/ 18 h 35"/>
              <a:gd name="T16" fmla="*/ 6 w 35"/>
              <a:gd name="T17" fmla="*/ 24 h 35"/>
              <a:gd name="T18" fmla="*/ 12 w 35"/>
              <a:gd name="T19" fmla="*/ 24 h 35"/>
              <a:gd name="T20" fmla="*/ 12 w 35"/>
              <a:gd name="T21" fmla="*/ 30 h 35"/>
              <a:gd name="T22" fmla="*/ 18 w 35"/>
              <a:gd name="T23" fmla="*/ 35 h 35"/>
              <a:gd name="T24" fmla="*/ 24 w 35"/>
              <a:gd name="T25" fmla="*/ 30 h 35"/>
              <a:gd name="T26" fmla="*/ 24 w 35"/>
              <a:gd name="T27" fmla="*/ 24 h 35"/>
              <a:gd name="T28" fmla="*/ 30 w 35"/>
              <a:gd name="T29" fmla="*/ 24 h 35"/>
              <a:gd name="T30" fmla="*/ 35 w 35"/>
              <a:gd name="T31" fmla="*/ 18 h 35"/>
              <a:gd name="T32" fmla="*/ 30 w 35"/>
              <a:gd name="T33" fmla="*/ 1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5" h="35">
                <a:moveTo>
                  <a:pt x="30" y="12"/>
                </a:moveTo>
                <a:cubicBezTo>
                  <a:pt x="24" y="12"/>
                  <a:pt x="24" y="12"/>
                  <a:pt x="24" y="12"/>
                </a:cubicBezTo>
                <a:cubicBezTo>
                  <a:pt x="24" y="6"/>
                  <a:pt x="24" y="6"/>
                  <a:pt x="24" y="6"/>
                </a:cubicBezTo>
                <a:cubicBezTo>
                  <a:pt x="24" y="3"/>
                  <a:pt x="21" y="0"/>
                  <a:pt x="18" y="0"/>
                </a:cubicBezTo>
                <a:cubicBezTo>
                  <a:pt x="15" y="0"/>
                  <a:pt x="12" y="3"/>
                  <a:pt x="12" y="6"/>
                </a:cubicBezTo>
                <a:cubicBezTo>
                  <a:pt x="12" y="12"/>
                  <a:pt x="12" y="12"/>
                  <a:pt x="12" y="12"/>
                </a:cubicBezTo>
                <a:cubicBezTo>
                  <a:pt x="6" y="12"/>
                  <a:pt x="6" y="12"/>
                  <a:pt x="6" y="12"/>
                </a:cubicBezTo>
                <a:cubicBezTo>
                  <a:pt x="3" y="12"/>
                  <a:pt x="0" y="15"/>
                  <a:pt x="0" y="18"/>
                </a:cubicBezTo>
                <a:cubicBezTo>
                  <a:pt x="0" y="21"/>
                  <a:pt x="3" y="24"/>
                  <a:pt x="6" y="24"/>
                </a:cubicBezTo>
                <a:cubicBezTo>
                  <a:pt x="12" y="24"/>
                  <a:pt x="12" y="24"/>
                  <a:pt x="12" y="24"/>
                </a:cubicBezTo>
                <a:cubicBezTo>
                  <a:pt x="12" y="30"/>
                  <a:pt x="12" y="30"/>
                  <a:pt x="12" y="30"/>
                </a:cubicBezTo>
                <a:cubicBezTo>
                  <a:pt x="12" y="33"/>
                  <a:pt x="15" y="35"/>
                  <a:pt x="18" y="35"/>
                </a:cubicBezTo>
                <a:cubicBezTo>
                  <a:pt x="21" y="35"/>
                  <a:pt x="24" y="33"/>
                  <a:pt x="24" y="30"/>
                </a:cubicBezTo>
                <a:cubicBezTo>
                  <a:pt x="24" y="24"/>
                  <a:pt x="24" y="24"/>
                  <a:pt x="24" y="24"/>
                </a:cubicBezTo>
                <a:cubicBezTo>
                  <a:pt x="30" y="24"/>
                  <a:pt x="30" y="24"/>
                  <a:pt x="30" y="24"/>
                </a:cubicBezTo>
                <a:cubicBezTo>
                  <a:pt x="33" y="24"/>
                  <a:pt x="35" y="21"/>
                  <a:pt x="35" y="18"/>
                </a:cubicBezTo>
                <a:cubicBezTo>
                  <a:pt x="35" y="15"/>
                  <a:pt x="33" y="12"/>
                  <a:pt x="30" y="12"/>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pPr algn="ctr"/>
            <a:endParaRPr lang="zh-CN" altLang="en-US">
              <a:solidFill>
                <a:prstClr val="black"/>
              </a:solidFill>
            </a:endParaRPr>
          </a:p>
        </p:txBody>
      </p:sp>
      <p:sp>
        <p:nvSpPr>
          <p:cNvPr id="15" name="PA_库_任意多边形 14">
            <a:extLst>
              <a:ext uri="{FF2B5EF4-FFF2-40B4-BE49-F238E27FC236}">
                <a16:creationId xmlns:a16="http://schemas.microsoft.com/office/drawing/2014/main" xmlns="" id="{84DAEA42-F0C6-49FA-AAE6-6BBD3F015FBE}"/>
              </a:ext>
            </a:extLst>
          </p:cNvPr>
          <p:cNvSpPr/>
          <p:nvPr>
            <p:custDataLst>
              <p:tags r:id="rId2"/>
            </p:custDataLst>
          </p:nvPr>
        </p:nvSpPr>
        <p:spPr>
          <a:xfrm>
            <a:off x="2789064" y="1230454"/>
            <a:ext cx="3078626" cy="3078560"/>
          </a:xfrm>
          <a:custGeom>
            <a:avLst/>
            <a:gdLst>
              <a:gd name="connsiteX0" fmla="*/ 0 w 3078626"/>
              <a:gd name="connsiteY0" fmla="*/ 1539280 h 3078560"/>
              <a:gd name="connsiteX1" fmla="*/ 1539313 w 3078626"/>
              <a:gd name="connsiteY1" fmla="*/ 0 h 3078560"/>
              <a:gd name="connsiteX2" fmla="*/ 3078626 w 3078626"/>
              <a:gd name="connsiteY2" fmla="*/ 1539280 h 3078560"/>
              <a:gd name="connsiteX3" fmla="*/ 1539313 w 3078626"/>
              <a:gd name="connsiteY3" fmla="*/ 3078560 h 3078560"/>
              <a:gd name="connsiteX4" fmla="*/ 0 w 3078626"/>
              <a:gd name="connsiteY4" fmla="*/ 1539280 h 30785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78626" h="3078560">
                <a:moveTo>
                  <a:pt x="0" y="1539280"/>
                </a:moveTo>
                <a:cubicBezTo>
                  <a:pt x="0" y="689159"/>
                  <a:pt x="689174" y="0"/>
                  <a:pt x="1539313" y="0"/>
                </a:cubicBezTo>
                <a:cubicBezTo>
                  <a:pt x="2389452" y="0"/>
                  <a:pt x="3078626" y="689159"/>
                  <a:pt x="3078626" y="1539280"/>
                </a:cubicBezTo>
                <a:cubicBezTo>
                  <a:pt x="3078626" y="2389401"/>
                  <a:pt x="2389452" y="3078560"/>
                  <a:pt x="1539313" y="3078560"/>
                </a:cubicBezTo>
                <a:cubicBezTo>
                  <a:pt x="689174" y="3078560"/>
                  <a:pt x="0" y="2389401"/>
                  <a:pt x="0" y="1539280"/>
                </a:cubicBezTo>
                <a:close/>
              </a:path>
            </a:pathLst>
          </a:custGeom>
          <a:solidFill>
            <a:srgbClr val="F8B62B"/>
          </a:solidFill>
          <a:ln w="28575">
            <a:solidFill>
              <a:schemeClr val="tx1"/>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549914" tIns="549905" rIns="549914" bIns="549905" numCol="1" spcCol="1270" anchor="ctr" anchorCtr="0">
            <a:noAutofit/>
          </a:bodyPr>
          <a:lstStyle/>
          <a:p>
            <a:pPr marL="0" lvl="0" indent="0" algn="ctr" defTabSz="1155700">
              <a:lnSpc>
                <a:spcPct val="90000"/>
              </a:lnSpc>
              <a:spcBef>
                <a:spcPct val="0"/>
              </a:spcBef>
              <a:spcAft>
                <a:spcPct val="35000"/>
              </a:spcAft>
              <a:buNone/>
            </a:pPr>
            <a:r>
              <a:rPr lang="zh-CN" altLang="en-US" sz="2600" kern="1200" dirty="0"/>
              <a:t>全局</a:t>
            </a:r>
          </a:p>
        </p:txBody>
      </p:sp>
      <p:sp>
        <p:nvSpPr>
          <p:cNvPr id="16" name="PA_库_椭圆 15">
            <a:extLst>
              <a:ext uri="{FF2B5EF4-FFF2-40B4-BE49-F238E27FC236}">
                <a16:creationId xmlns:a16="http://schemas.microsoft.com/office/drawing/2014/main" xmlns="" id="{BF73FDCD-CB11-455A-9795-AD2BEE824232}"/>
              </a:ext>
            </a:extLst>
          </p:cNvPr>
          <p:cNvSpPr/>
          <p:nvPr>
            <p:custDataLst>
              <p:tags r:id="rId3"/>
            </p:custDataLst>
          </p:nvPr>
        </p:nvSpPr>
        <p:spPr>
          <a:xfrm>
            <a:off x="4545662" y="1090192"/>
            <a:ext cx="342387" cy="342381"/>
          </a:xfrm>
          <a:prstGeom prst="ellipse">
            <a:avLst/>
          </a:prstGeom>
          <a:ln w="28575">
            <a:solidFill>
              <a:schemeClr val="tx1"/>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7" name="PA_库_椭圆 16">
            <a:extLst>
              <a:ext uri="{FF2B5EF4-FFF2-40B4-BE49-F238E27FC236}">
                <a16:creationId xmlns:a16="http://schemas.microsoft.com/office/drawing/2014/main" xmlns="" id="{3DD3AAEF-68A3-4EFD-AB6D-52EAB992ACF6}"/>
              </a:ext>
            </a:extLst>
          </p:cNvPr>
          <p:cNvSpPr/>
          <p:nvPr>
            <p:custDataLst>
              <p:tags r:id="rId4"/>
            </p:custDataLst>
          </p:nvPr>
        </p:nvSpPr>
        <p:spPr>
          <a:xfrm>
            <a:off x="3734924" y="4080279"/>
            <a:ext cx="247916" cy="248154"/>
          </a:xfrm>
          <a:prstGeom prst="ellipse">
            <a:avLst/>
          </a:prstGeom>
          <a:ln w="28575">
            <a:solidFill>
              <a:schemeClr val="tx1"/>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8" name="PA_库_椭圆 17">
            <a:extLst>
              <a:ext uri="{FF2B5EF4-FFF2-40B4-BE49-F238E27FC236}">
                <a16:creationId xmlns:a16="http://schemas.microsoft.com/office/drawing/2014/main" xmlns="" id="{F4E29777-B633-4B13-83FC-760E356E7DF4}"/>
              </a:ext>
            </a:extLst>
          </p:cNvPr>
          <p:cNvSpPr/>
          <p:nvPr>
            <p:custDataLst>
              <p:tags r:id="rId5"/>
            </p:custDataLst>
          </p:nvPr>
        </p:nvSpPr>
        <p:spPr>
          <a:xfrm>
            <a:off x="6065794" y="2479859"/>
            <a:ext cx="247916" cy="248154"/>
          </a:xfrm>
          <a:prstGeom prst="ellipse">
            <a:avLst/>
          </a:prstGeom>
          <a:ln w="28575">
            <a:solidFill>
              <a:schemeClr val="tx1"/>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9" name="PA_库_椭圆 18">
            <a:extLst>
              <a:ext uri="{FF2B5EF4-FFF2-40B4-BE49-F238E27FC236}">
                <a16:creationId xmlns:a16="http://schemas.microsoft.com/office/drawing/2014/main" xmlns="" id="{117327F5-DF98-4203-BD60-CC90C6C6CC49}"/>
              </a:ext>
            </a:extLst>
          </p:cNvPr>
          <p:cNvSpPr/>
          <p:nvPr>
            <p:custDataLst>
              <p:tags r:id="rId6"/>
            </p:custDataLst>
          </p:nvPr>
        </p:nvSpPr>
        <p:spPr>
          <a:xfrm>
            <a:off x="4879461" y="4344260"/>
            <a:ext cx="342387" cy="342381"/>
          </a:xfrm>
          <a:prstGeom prst="ellipse">
            <a:avLst/>
          </a:prstGeom>
          <a:ln w="28575">
            <a:solidFill>
              <a:schemeClr val="tx1"/>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20" name="PA_库_椭圆 19">
            <a:extLst>
              <a:ext uri="{FF2B5EF4-FFF2-40B4-BE49-F238E27FC236}">
                <a16:creationId xmlns:a16="http://schemas.microsoft.com/office/drawing/2014/main" xmlns="" id="{123C2809-E9A2-4EFB-B235-13DF38E450E9}"/>
              </a:ext>
            </a:extLst>
          </p:cNvPr>
          <p:cNvSpPr/>
          <p:nvPr>
            <p:custDataLst>
              <p:tags r:id="rId7"/>
            </p:custDataLst>
          </p:nvPr>
        </p:nvSpPr>
        <p:spPr>
          <a:xfrm>
            <a:off x="3805348" y="1576791"/>
            <a:ext cx="247916" cy="248154"/>
          </a:xfrm>
          <a:prstGeom prst="ellipse">
            <a:avLst/>
          </a:prstGeom>
          <a:ln w="28575">
            <a:solidFill>
              <a:schemeClr val="tx1"/>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21" name="PA_库_椭圆 20">
            <a:extLst>
              <a:ext uri="{FF2B5EF4-FFF2-40B4-BE49-F238E27FC236}">
                <a16:creationId xmlns:a16="http://schemas.microsoft.com/office/drawing/2014/main" xmlns="" id="{F3BF5325-26DD-4AC3-8023-59C32C448EE0}"/>
              </a:ext>
            </a:extLst>
          </p:cNvPr>
          <p:cNvSpPr/>
          <p:nvPr>
            <p:custDataLst>
              <p:tags r:id="rId8"/>
            </p:custDataLst>
          </p:nvPr>
        </p:nvSpPr>
        <p:spPr>
          <a:xfrm>
            <a:off x="3023811" y="2996309"/>
            <a:ext cx="247916" cy="248154"/>
          </a:xfrm>
          <a:prstGeom prst="ellipse">
            <a:avLst/>
          </a:prstGeom>
          <a:ln w="28575">
            <a:solidFill>
              <a:schemeClr val="tx1"/>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22" name="PA_库_任意多边形 21">
            <a:extLst>
              <a:ext uri="{FF2B5EF4-FFF2-40B4-BE49-F238E27FC236}">
                <a16:creationId xmlns:a16="http://schemas.microsoft.com/office/drawing/2014/main" xmlns="" id="{A374471D-6B1C-4E2B-86D0-56D31C854D4D}"/>
              </a:ext>
            </a:extLst>
          </p:cNvPr>
          <p:cNvSpPr/>
          <p:nvPr>
            <p:custDataLst>
              <p:tags r:id="rId9"/>
            </p:custDataLst>
          </p:nvPr>
        </p:nvSpPr>
        <p:spPr>
          <a:xfrm>
            <a:off x="1827172" y="1786104"/>
            <a:ext cx="1251604" cy="1251204"/>
          </a:xfrm>
          <a:custGeom>
            <a:avLst/>
            <a:gdLst>
              <a:gd name="connsiteX0" fmla="*/ 0 w 1251604"/>
              <a:gd name="connsiteY0" fmla="*/ 625602 h 1251204"/>
              <a:gd name="connsiteX1" fmla="*/ 625802 w 1251604"/>
              <a:gd name="connsiteY1" fmla="*/ 0 h 1251204"/>
              <a:gd name="connsiteX2" fmla="*/ 1251604 w 1251604"/>
              <a:gd name="connsiteY2" fmla="*/ 625602 h 1251204"/>
              <a:gd name="connsiteX3" fmla="*/ 625802 w 1251604"/>
              <a:gd name="connsiteY3" fmla="*/ 1251204 h 1251204"/>
              <a:gd name="connsiteX4" fmla="*/ 0 w 1251604"/>
              <a:gd name="connsiteY4" fmla="*/ 625602 h 12512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51604" h="1251204">
                <a:moveTo>
                  <a:pt x="0" y="625602"/>
                </a:moveTo>
                <a:cubicBezTo>
                  <a:pt x="0" y="280092"/>
                  <a:pt x="280181" y="0"/>
                  <a:pt x="625802" y="0"/>
                </a:cubicBezTo>
                <a:cubicBezTo>
                  <a:pt x="971423" y="0"/>
                  <a:pt x="1251604" y="280092"/>
                  <a:pt x="1251604" y="625602"/>
                </a:cubicBezTo>
                <a:cubicBezTo>
                  <a:pt x="1251604" y="971112"/>
                  <a:pt x="971423" y="1251204"/>
                  <a:pt x="625802" y="1251204"/>
                </a:cubicBezTo>
                <a:cubicBezTo>
                  <a:pt x="280181" y="1251204"/>
                  <a:pt x="0" y="971112"/>
                  <a:pt x="0" y="625602"/>
                </a:cubicBezTo>
                <a:close/>
              </a:path>
            </a:pathLst>
          </a:custGeom>
          <a:solidFill>
            <a:srgbClr val="34F0BA"/>
          </a:solidFill>
          <a:ln w="28575">
            <a:solidFill>
              <a:schemeClr val="tx1"/>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82353" tIns="282295" rIns="282353" bIns="282295" numCol="1" spcCol="1270" anchor="ctr" anchorCtr="0">
            <a:noAutofit/>
          </a:bodyPr>
          <a:lstStyle/>
          <a:p>
            <a:pPr marL="0" lvl="0" indent="0" algn="ctr" defTabSz="1155700">
              <a:lnSpc>
                <a:spcPct val="90000"/>
              </a:lnSpc>
              <a:spcBef>
                <a:spcPct val="0"/>
              </a:spcBef>
              <a:spcAft>
                <a:spcPct val="35000"/>
              </a:spcAft>
              <a:buNone/>
            </a:pPr>
            <a:r>
              <a:rPr lang="zh-CN" altLang="en-US" sz="2600" kern="1200" dirty="0"/>
              <a:t>分裂</a:t>
            </a:r>
          </a:p>
        </p:txBody>
      </p:sp>
      <p:sp>
        <p:nvSpPr>
          <p:cNvPr id="23" name="PA_库_椭圆 22">
            <a:extLst>
              <a:ext uri="{FF2B5EF4-FFF2-40B4-BE49-F238E27FC236}">
                <a16:creationId xmlns:a16="http://schemas.microsoft.com/office/drawing/2014/main" xmlns="" id="{2081E664-38C0-4013-B0AA-BC7DC2730507}"/>
              </a:ext>
            </a:extLst>
          </p:cNvPr>
          <p:cNvSpPr/>
          <p:nvPr>
            <p:custDataLst>
              <p:tags r:id="rId10"/>
            </p:custDataLst>
          </p:nvPr>
        </p:nvSpPr>
        <p:spPr>
          <a:xfrm>
            <a:off x="4199268" y="1587581"/>
            <a:ext cx="342387" cy="342381"/>
          </a:xfrm>
          <a:prstGeom prst="ellipse">
            <a:avLst/>
          </a:prstGeom>
          <a:ln w="28575">
            <a:solidFill>
              <a:schemeClr val="tx1"/>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24" name="PA_库_椭圆 23">
            <a:extLst>
              <a:ext uri="{FF2B5EF4-FFF2-40B4-BE49-F238E27FC236}">
                <a16:creationId xmlns:a16="http://schemas.microsoft.com/office/drawing/2014/main" xmlns="" id="{EF1152A4-B975-45DA-94AB-9071EC73202F}"/>
              </a:ext>
            </a:extLst>
          </p:cNvPr>
          <p:cNvSpPr/>
          <p:nvPr>
            <p:custDataLst>
              <p:tags r:id="rId11"/>
            </p:custDataLst>
          </p:nvPr>
        </p:nvSpPr>
        <p:spPr>
          <a:xfrm>
            <a:off x="1944547" y="3404147"/>
            <a:ext cx="618931" cy="618948"/>
          </a:xfrm>
          <a:prstGeom prst="ellipse">
            <a:avLst/>
          </a:prstGeom>
          <a:ln w="28575">
            <a:solidFill>
              <a:schemeClr val="tx1"/>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25" name="PA_库_任意多边形 24">
            <a:extLst>
              <a:ext uri="{FF2B5EF4-FFF2-40B4-BE49-F238E27FC236}">
                <a16:creationId xmlns:a16="http://schemas.microsoft.com/office/drawing/2014/main" xmlns="" id="{9E9429C4-704A-41E8-BE8A-2B22AA552BC0}"/>
              </a:ext>
            </a:extLst>
          </p:cNvPr>
          <p:cNvSpPr/>
          <p:nvPr>
            <p:custDataLst>
              <p:tags r:id="rId12"/>
            </p:custDataLst>
          </p:nvPr>
        </p:nvSpPr>
        <p:spPr>
          <a:xfrm>
            <a:off x="6183168" y="1197366"/>
            <a:ext cx="1251604" cy="1251204"/>
          </a:xfrm>
          <a:custGeom>
            <a:avLst/>
            <a:gdLst>
              <a:gd name="connsiteX0" fmla="*/ 0 w 1251604"/>
              <a:gd name="connsiteY0" fmla="*/ 625602 h 1251204"/>
              <a:gd name="connsiteX1" fmla="*/ 625802 w 1251604"/>
              <a:gd name="connsiteY1" fmla="*/ 0 h 1251204"/>
              <a:gd name="connsiteX2" fmla="*/ 1251604 w 1251604"/>
              <a:gd name="connsiteY2" fmla="*/ 625602 h 1251204"/>
              <a:gd name="connsiteX3" fmla="*/ 625802 w 1251604"/>
              <a:gd name="connsiteY3" fmla="*/ 1251204 h 1251204"/>
              <a:gd name="connsiteX4" fmla="*/ 0 w 1251604"/>
              <a:gd name="connsiteY4" fmla="*/ 625602 h 12512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51604" h="1251204">
                <a:moveTo>
                  <a:pt x="0" y="625602"/>
                </a:moveTo>
                <a:cubicBezTo>
                  <a:pt x="0" y="280092"/>
                  <a:pt x="280181" y="0"/>
                  <a:pt x="625802" y="0"/>
                </a:cubicBezTo>
                <a:cubicBezTo>
                  <a:pt x="971423" y="0"/>
                  <a:pt x="1251604" y="280092"/>
                  <a:pt x="1251604" y="625602"/>
                </a:cubicBezTo>
                <a:cubicBezTo>
                  <a:pt x="1251604" y="971112"/>
                  <a:pt x="971423" y="1251204"/>
                  <a:pt x="625802" y="1251204"/>
                </a:cubicBezTo>
                <a:cubicBezTo>
                  <a:pt x="280181" y="1251204"/>
                  <a:pt x="0" y="971112"/>
                  <a:pt x="0" y="625602"/>
                </a:cubicBezTo>
                <a:close/>
              </a:path>
            </a:pathLst>
          </a:custGeom>
          <a:solidFill>
            <a:srgbClr val="19E9FF"/>
          </a:solidFill>
          <a:ln w="28575">
            <a:solidFill>
              <a:schemeClr val="tx1"/>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82353" tIns="282295" rIns="282353" bIns="282295" numCol="1" spcCol="1270" anchor="ctr" anchorCtr="0">
            <a:noAutofit/>
          </a:bodyPr>
          <a:lstStyle/>
          <a:p>
            <a:pPr marL="0" lvl="0" indent="0" algn="ctr" defTabSz="1155700">
              <a:lnSpc>
                <a:spcPct val="90000"/>
              </a:lnSpc>
              <a:spcBef>
                <a:spcPct val="0"/>
              </a:spcBef>
              <a:spcAft>
                <a:spcPct val="35000"/>
              </a:spcAft>
              <a:buNone/>
            </a:pPr>
            <a:r>
              <a:rPr lang="zh-CN" altLang="en-US" sz="2600" kern="1200"/>
              <a:t>演变</a:t>
            </a:r>
          </a:p>
        </p:txBody>
      </p:sp>
      <p:sp>
        <p:nvSpPr>
          <p:cNvPr id="26" name="PA_库_椭圆 25">
            <a:extLst>
              <a:ext uri="{FF2B5EF4-FFF2-40B4-BE49-F238E27FC236}">
                <a16:creationId xmlns:a16="http://schemas.microsoft.com/office/drawing/2014/main" xmlns="" id="{9C90D8D4-DD9F-4707-A397-46D545BAB10C}"/>
              </a:ext>
            </a:extLst>
          </p:cNvPr>
          <p:cNvSpPr/>
          <p:nvPr>
            <p:custDataLst>
              <p:tags r:id="rId13"/>
            </p:custDataLst>
          </p:nvPr>
        </p:nvSpPr>
        <p:spPr>
          <a:xfrm>
            <a:off x="5624929" y="2061233"/>
            <a:ext cx="342387" cy="342381"/>
          </a:xfrm>
          <a:prstGeom prst="ellipse">
            <a:avLst/>
          </a:prstGeom>
          <a:ln w="28575">
            <a:solidFill>
              <a:schemeClr val="tx1"/>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27" name="PA_库_椭圆 26">
            <a:extLst>
              <a:ext uri="{FF2B5EF4-FFF2-40B4-BE49-F238E27FC236}">
                <a16:creationId xmlns:a16="http://schemas.microsoft.com/office/drawing/2014/main" xmlns="" id="{7ECD56CC-A610-44B2-A611-99FB9586F970}"/>
              </a:ext>
            </a:extLst>
          </p:cNvPr>
          <p:cNvSpPr/>
          <p:nvPr>
            <p:custDataLst>
              <p:tags r:id="rId14"/>
            </p:custDataLst>
          </p:nvPr>
        </p:nvSpPr>
        <p:spPr>
          <a:xfrm>
            <a:off x="1709226" y="4140700"/>
            <a:ext cx="247916" cy="248154"/>
          </a:xfrm>
          <a:prstGeom prst="ellipse">
            <a:avLst/>
          </a:prstGeom>
          <a:ln w="28575">
            <a:solidFill>
              <a:schemeClr val="tx1"/>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28" name="PA_库_椭圆 27">
            <a:extLst>
              <a:ext uri="{FF2B5EF4-FFF2-40B4-BE49-F238E27FC236}">
                <a16:creationId xmlns:a16="http://schemas.microsoft.com/office/drawing/2014/main" xmlns="" id="{68AC8923-ECDE-4CF7-8F9D-FDF5EE58D558}"/>
              </a:ext>
            </a:extLst>
          </p:cNvPr>
          <p:cNvSpPr/>
          <p:nvPr>
            <p:custDataLst>
              <p:tags r:id="rId15"/>
            </p:custDataLst>
          </p:nvPr>
        </p:nvSpPr>
        <p:spPr>
          <a:xfrm>
            <a:off x="4181517" y="3787528"/>
            <a:ext cx="247916" cy="248154"/>
          </a:xfrm>
          <a:prstGeom prst="ellipse">
            <a:avLst/>
          </a:prstGeom>
          <a:ln w="28575">
            <a:solidFill>
              <a:schemeClr val="tx1"/>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Tree>
    <p:extLst>
      <p:ext uri="{BB962C8B-B14F-4D97-AF65-F5344CB8AC3E}">
        <p14:creationId xmlns:p14="http://schemas.microsoft.com/office/powerpoint/2010/main" val="2018907881"/>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nodePh="1">
                                  <p:stCondLst>
                                    <p:cond delay="1500"/>
                                  </p:stCondLst>
                                  <p:endCondLst>
                                    <p:cond evt="begin" delay="0">
                                      <p:tn val="5"/>
                                    </p:cond>
                                  </p:endCondLst>
                                  <p:childTnLst>
                                    <p:set>
                                      <p:cBhvr>
                                        <p:cTn id="6" dur="1" fill="hold">
                                          <p:stCondLst>
                                            <p:cond delay="0"/>
                                          </p:stCondLst>
                                        </p:cTn>
                                        <p:tgtEl>
                                          <p:spTgt spid="8">
                                            <p:txEl>
                                              <p:charRg st="4294967295" end="4294967295"/>
                                            </p:txEl>
                                          </p:spTgt>
                                        </p:tgtEl>
                                        <p:attrNameLst>
                                          <p:attrName>style.visibility</p:attrName>
                                        </p:attrNameLst>
                                      </p:cBhvr>
                                      <p:to>
                                        <p:strVal val="visible"/>
                                      </p:to>
                                    </p:set>
                                    <p:animEffect transition="in" filter="fade">
                                      <p:cBhvr>
                                        <p:cTn id="7" dur="500"/>
                                        <p:tgtEl>
                                          <p:spTgt spid="8">
                                            <p:txEl>
                                              <p:charRg st="4294967295" end="4294967295"/>
                                            </p:txEl>
                                          </p:spTgt>
                                        </p:tgtEl>
                                      </p:cBhvr>
                                    </p:animEffect>
                                  </p:childTnLst>
                                </p:cTn>
                              </p:par>
                              <p:par>
                                <p:cTn id="8" presetID="10" presetClass="entr" presetSubtype="0" fill="hold" grpId="0" nodeType="withEffect">
                                  <p:stCondLst>
                                    <p:cond delay="1500"/>
                                  </p:stCondLst>
                                  <p:childTnLst>
                                    <p:set>
                                      <p:cBhvr>
                                        <p:cTn id="9" dur="1" fill="hold">
                                          <p:stCondLst>
                                            <p:cond delay="0"/>
                                          </p:stCondLst>
                                        </p:cTn>
                                        <p:tgtEl>
                                          <p:spTgt spid="15">
                                            <p:txEl>
                                              <p:charRg st="4294967295" end="4294967295"/>
                                            </p:txEl>
                                          </p:spTgt>
                                        </p:tgtEl>
                                        <p:attrNameLst>
                                          <p:attrName>style.visibility</p:attrName>
                                        </p:attrNameLst>
                                      </p:cBhvr>
                                      <p:to>
                                        <p:strVal val="visible"/>
                                      </p:to>
                                    </p:set>
                                    <p:animEffect transition="in" filter="fade">
                                      <p:cBhvr>
                                        <p:cTn id="10" dur="500"/>
                                        <p:tgtEl>
                                          <p:spTgt spid="15">
                                            <p:txEl>
                                              <p:charRg st="4294967295" end="4294967295"/>
                                            </p:txEl>
                                          </p:spTgt>
                                        </p:tgtEl>
                                      </p:cBhvr>
                                    </p:animEffect>
                                  </p:childTnLst>
                                </p:cTn>
                              </p:par>
                              <p:par>
                                <p:cTn id="11" presetID="10" presetClass="entr" presetSubtype="0" fill="hold" nodeType="withEffect">
                                  <p:stCondLst>
                                    <p:cond delay="1500"/>
                                  </p:stCondLst>
                                  <p:childTnLst>
                                    <p:set>
                                      <p:cBhvr>
                                        <p:cTn id="12" dur="1" fill="hold">
                                          <p:stCondLst>
                                            <p:cond delay="0"/>
                                          </p:stCondLst>
                                        </p:cTn>
                                        <p:tgtEl>
                                          <p:spTgt spid="16"/>
                                        </p:tgtEl>
                                        <p:attrNameLst>
                                          <p:attrName>style.visibility</p:attrName>
                                        </p:attrNameLst>
                                      </p:cBhvr>
                                      <p:to>
                                        <p:strVal val="visible"/>
                                      </p:to>
                                    </p:set>
                                    <p:animEffect transition="in" filter="fade">
                                      <p:cBhvr>
                                        <p:cTn id="13" dur="500"/>
                                        <p:tgtEl>
                                          <p:spTgt spid="16"/>
                                        </p:tgtEl>
                                      </p:cBhvr>
                                    </p:animEffect>
                                  </p:childTnLst>
                                </p:cTn>
                              </p:par>
                              <p:par>
                                <p:cTn id="14" presetID="10" presetClass="entr" presetSubtype="0" fill="hold" nodeType="withEffect">
                                  <p:stCondLst>
                                    <p:cond delay="1500"/>
                                  </p:stCondLst>
                                  <p:childTnLst>
                                    <p:set>
                                      <p:cBhvr>
                                        <p:cTn id="15" dur="1" fill="hold">
                                          <p:stCondLst>
                                            <p:cond delay="0"/>
                                          </p:stCondLst>
                                        </p:cTn>
                                        <p:tgtEl>
                                          <p:spTgt spid="17"/>
                                        </p:tgtEl>
                                        <p:attrNameLst>
                                          <p:attrName>style.visibility</p:attrName>
                                        </p:attrNameLst>
                                      </p:cBhvr>
                                      <p:to>
                                        <p:strVal val="visible"/>
                                      </p:to>
                                    </p:set>
                                    <p:animEffect transition="in" filter="fade">
                                      <p:cBhvr>
                                        <p:cTn id="16" dur="500"/>
                                        <p:tgtEl>
                                          <p:spTgt spid="17"/>
                                        </p:tgtEl>
                                      </p:cBhvr>
                                    </p:animEffect>
                                  </p:childTnLst>
                                </p:cTn>
                              </p:par>
                              <p:par>
                                <p:cTn id="17" presetID="10" presetClass="entr" presetSubtype="0" fill="hold" nodeType="withEffect">
                                  <p:stCondLst>
                                    <p:cond delay="1500"/>
                                  </p:stCondLst>
                                  <p:childTnLst>
                                    <p:set>
                                      <p:cBhvr>
                                        <p:cTn id="18" dur="1" fill="hold">
                                          <p:stCondLst>
                                            <p:cond delay="0"/>
                                          </p:stCondLst>
                                        </p:cTn>
                                        <p:tgtEl>
                                          <p:spTgt spid="18"/>
                                        </p:tgtEl>
                                        <p:attrNameLst>
                                          <p:attrName>style.visibility</p:attrName>
                                        </p:attrNameLst>
                                      </p:cBhvr>
                                      <p:to>
                                        <p:strVal val="visible"/>
                                      </p:to>
                                    </p:set>
                                    <p:animEffect transition="in" filter="fade">
                                      <p:cBhvr>
                                        <p:cTn id="19" dur="500"/>
                                        <p:tgtEl>
                                          <p:spTgt spid="18"/>
                                        </p:tgtEl>
                                      </p:cBhvr>
                                    </p:animEffect>
                                  </p:childTnLst>
                                </p:cTn>
                              </p:par>
                              <p:par>
                                <p:cTn id="20" presetID="10" presetClass="entr" presetSubtype="0" fill="hold" nodeType="withEffect">
                                  <p:stCondLst>
                                    <p:cond delay="1500"/>
                                  </p:stCondLst>
                                  <p:childTnLst>
                                    <p:set>
                                      <p:cBhvr>
                                        <p:cTn id="21" dur="1" fill="hold">
                                          <p:stCondLst>
                                            <p:cond delay="0"/>
                                          </p:stCondLst>
                                        </p:cTn>
                                        <p:tgtEl>
                                          <p:spTgt spid="19"/>
                                        </p:tgtEl>
                                        <p:attrNameLst>
                                          <p:attrName>style.visibility</p:attrName>
                                        </p:attrNameLst>
                                      </p:cBhvr>
                                      <p:to>
                                        <p:strVal val="visible"/>
                                      </p:to>
                                    </p:set>
                                    <p:animEffect transition="in" filter="fade">
                                      <p:cBhvr>
                                        <p:cTn id="22" dur="500"/>
                                        <p:tgtEl>
                                          <p:spTgt spid="19"/>
                                        </p:tgtEl>
                                      </p:cBhvr>
                                    </p:animEffect>
                                  </p:childTnLst>
                                </p:cTn>
                              </p:par>
                              <p:par>
                                <p:cTn id="23" presetID="10" presetClass="entr" presetSubtype="0" fill="hold" nodeType="withEffect">
                                  <p:stCondLst>
                                    <p:cond delay="1500"/>
                                  </p:stCondLst>
                                  <p:childTnLst>
                                    <p:set>
                                      <p:cBhvr>
                                        <p:cTn id="24" dur="1" fill="hold">
                                          <p:stCondLst>
                                            <p:cond delay="0"/>
                                          </p:stCondLst>
                                        </p:cTn>
                                        <p:tgtEl>
                                          <p:spTgt spid="20"/>
                                        </p:tgtEl>
                                        <p:attrNameLst>
                                          <p:attrName>style.visibility</p:attrName>
                                        </p:attrNameLst>
                                      </p:cBhvr>
                                      <p:to>
                                        <p:strVal val="visible"/>
                                      </p:to>
                                    </p:set>
                                    <p:animEffect transition="in" filter="fade">
                                      <p:cBhvr>
                                        <p:cTn id="25" dur="500"/>
                                        <p:tgtEl>
                                          <p:spTgt spid="20"/>
                                        </p:tgtEl>
                                      </p:cBhvr>
                                    </p:animEffect>
                                  </p:childTnLst>
                                </p:cTn>
                              </p:par>
                              <p:par>
                                <p:cTn id="26" presetID="10" presetClass="entr" presetSubtype="0" fill="hold" nodeType="withEffect">
                                  <p:stCondLst>
                                    <p:cond delay="1500"/>
                                  </p:stCondLst>
                                  <p:childTnLst>
                                    <p:set>
                                      <p:cBhvr>
                                        <p:cTn id="27" dur="1" fill="hold">
                                          <p:stCondLst>
                                            <p:cond delay="0"/>
                                          </p:stCondLst>
                                        </p:cTn>
                                        <p:tgtEl>
                                          <p:spTgt spid="21"/>
                                        </p:tgtEl>
                                        <p:attrNameLst>
                                          <p:attrName>style.visibility</p:attrName>
                                        </p:attrNameLst>
                                      </p:cBhvr>
                                      <p:to>
                                        <p:strVal val="visible"/>
                                      </p:to>
                                    </p:set>
                                    <p:animEffect transition="in" filter="fade">
                                      <p:cBhvr>
                                        <p:cTn id="28" dur="500"/>
                                        <p:tgtEl>
                                          <p:spTgt spid="21"/>
                                        </p:tgtEl>
                                      </p:cBhvr>
                                    </p:animEffect>
                                  </p:childTnLst>
                                </p:cTn>
                              </p:par>
                              <p:par>
                                <p:cTn id="29" presetID="10" presetClass="entr" presetSubtype="0" fill="hold" grpId="0" nodeType="withEffect">
                                  <p:stCondLst>
                                    <p:cond delay="1500"/>
                                  </p:stCondLst>
                                  <p:childTnLst>
                                    <p:set>
                                      <p:cBhvr>
                                        <p:cTn id="30" dur="1" fill="hold">
                                          <p:stCondLst>
                                            <p:cond delay="0"/>
                                          </p:stCondLst>
                                        </p:cTn>
                                        <p:tgtEl>
                                          <p:spTgt spid="22">
                                            <p:txEl>
                                              <p:charRg st="4294967295" end="4294967295"/>
                                            </p:txEl>
                                          </p:spTgt>
                                        </p:tgtEl>
                                        <p:attrNameLst>
                                          <p:attrName>style.visibility</p:attrName>
                                        </p:attrNameLst>
                                      </p:cBhvr>
                                      <p:to>
                                        <p:strVal val="visible"/>
                                      </p:to>
                                    </p:set>
                                    <p:animEffect transition="in" filter="fade">
                                      <p:cBhvr>
                                        <p:cTn id="31" dur="500"/>
                                        <p:tgtEl>
                                          <p:spTgt spid="22">
                                            <p:txEl>
                                              <p:charRg st="4294967295" end="4294967295"/>
                                            </p:txEl>
                                          </p:spTgt>
                                        </p:tgtEl>
                                      </p:cBhvr>
                                    </p:animEffect>
                                  </p:childTnLst>
                                </p:cTn>
                              </p:par>
                              <p:par>
                                <p:cTn id="32" presetID="10" presetClass="entr" presetSubtype="0" fill="hold" nodeType="withEffect">
                                  <p:stCondLst>
                                    <p:cond delay="1500"/>
                                  </p:stCondLst>
                                  <p:childTnLst>
                                    <p:set>
                                      <p:cBhvr>
                                        <p:cTn id="33" dur="1" fill="hold">
                                          <p:stCondLst>
                                            <p:cond delay="0"/>
                                          </p:stCondLst>
                                        </p:cTn>
                                        <p:tgtEl>
                                          <p:spTgt spid="23"/>
                                        </p:tgtEl>
                                        <p:attrNameLst>
                                          <p:attrName>style.visibility</p:attrName>
                                        </p:attrNameLst>
                                      </p:cBhvr>
                                      <p:to>
                                        <p:strVal val="visible"/>
                                      </p:to>
                                    </p:set>
                                    <p:animEffect transition="in" filter="fade">
                                      <p:cBhvr>
                                        <p:cTn id="34" dur="500"/>
                                        <p:tgtEl>
                                          <p:spTgt spid="23"/>
                                        </p:tgtEl>
                                      </p:cBhvr>
                                    </p:animEffect>
                                  </p:childTnLst>
                                </p:cTn>
                              </p:par>
                              <p:par>
                                <p:cTn id="35" presetID="10" presetClass="entr" presetSubtype="0" fill="hold" nodeType="withEffect">
                                  <p:stCondLst>
                                    <p:cond delay="1500"/>
                                  </p:stCondLst>
                                  <p:childTnLst>
                                    <p:set>
                                      <p:cBhvr>
                                        <p:cTn id="36" dur="1" fill="hold">
                                          <p:stCondLst>
                                            <p:cond delay="0"/>
                                          </p:stCondLst>
                                        </p:cTn>
                                        <p:tgtEl>
                                          <p:spTgt spid="24"/>
                                        </p:tgtEl>
                                        <p:attrNameLst>
                                          <p:attrName>style.visibility</p:attrName>
                                        </p:attrNameLst>
                                      </p:cBhvr>
                                      <p:to>
                                        <p:strVal val="visible"/>
                                      </p:to>
                                    </p:set>
                                    <p:animEffect transition="in" filter="fade">
                                      <p:cBhvr>
                                        <p:cTn id="37" dur="500"/>
                                        <p:tgtEl>
                                          <p:spTgt spid="24"/>
                                        </p:tgtEl>
                                      </p:cBhvr>
                                    </p:animEffect>
                                  </p:childTnLst>
                                </p:cTn>
                              </p:par>
                              <p:par>
                                <p:cTn id="38" presetID="10" presetClass="entr" presetSubtype="0" fill="hold" grpId="0" nodeType="withEffect">
                                  <p:stCondLst>
                                    <p:cond delay="1500"/>
                                  </p:stCondLst>
                                  <p:childTnLst>
                                    <p:set>
                                      <p:cBhvr>
                                        <p:cTn id="39" dur="1" fill="hold">
                                          <p:stCondLst>
                                            <p:cond delay="0"/>
                                          </p:stCondLst>
                                        </p:cTn>
                                        <p:tgtEl>
                                          <p:spTgt spid="25">
                                            <p:txEl>
                                              <p:charRg st="4294967295" end="4294967295"/>
                                            </p:txEl>
                                          </p:spTgt>
                                        </p:tgtEl>
                                        <p:attrNameLst>
                                          <p:attrName>style.visibility</p:attrName>
                                        </p:attrNameLst>
                                      </p:cBhvr>
                                      <p:to>
                                        <p:strVal val="visible"/>
                                      </p:to>
                                    </p:set>
                                    <p:animEffect transition="in" filter="fade">
                                      <p:cBhvr>
                                        <p:cTn id="40" dur="500"/>
                                        <p:tgtEl>
                                          <p:spTgt spid="25">
                                            <p:txEl>
                                              <p:charRg st="4294967295" end="4294967295"/>
                                            </p:txEl>
                                          </p:spTgt>
                                        </p:tgtEl>
                                      </p:cBhvr>
                                    </p:animEffect>
                                  </p:childTnLst>
                                </p:cTn>
                              </p:par>
                              <p:par>
                                <p:cTn id="41" presetID="10" presetClass="entr" presetSubtype="0" fill="hold" nodeType="withEffect">
                                  <p:stCondLst>
                                    <p:cond delay="1500"/>
                                  </p:stCondLst>
                                  <p:childTnLst>
                                    <p:set>
                                      <p:cBhvr>
                                        <p:cTn id="42" dur="1" fill="hold">
                                          <p:stCondLst>
                                            <p:cond delay="0"/>
                                          </p:stCondLst>
                                        </p:cTn>
                                        <p:tgtEl>
                                          <p:spTgt spid="26"/>
                                        </p:tgtEl>
                                        <p:attrNameLst>
                                          <p:attrName>style.visibility</p:attrName>
                                        </p:attrNameLst>
                                      </p:cBhvr>
                                      <p:to>
                                        <p:strVal val="visible"/>
                                      </p:to>
                                    </p:set>
                                    <p:animEffect transition="in" filter="fade">
                                      <p:cBhvr>
                                        <p:cTn id="43" dur="500"/>
                                        <p:tgtEl>
                                          <p:spTgt spid="26"/>
                                        </p:tgtEl>
                                      </p:cBhvr>
                                    </p:animEffect>
                                  </p:childTnLst>
                                </p:cTn>
                              </p:par>
                              <p:par>
                                <p:cTn id="44" presetID="10" presetClass="entr" presetSubtype="0" fill="hold" nodeType="withEffect">
                                  <p:stCondLst>
                                    <p:cond delay="1500"/>
                                  </p:stCondLst>
                                  <p:childTnLst>
                                    <p:set>
                                      <p:cBhvr>
                                        <p:cTn id="45" dur="1" fill="hold">
                                          <p:stCondLst>
                                            <p:cond delay="0"/>
                                          </p:stCondLst>
                                        </p:cTn>
                                        <p:tgtEl>
                                          <p:spTgt spid="27"/>
                                        </p:tgtEl>
                                        <p:attrNameLst>
                                          <p:attrName>style.visibility</p:attrName>
                                        </p:attrNameLst>
                                      </p:cBhvr>
                                      <p:to>
                                        <p:strVal val="visible"/>
                                      </p:to>
                                    </p:set>
                                    <p:animEffect transition="in" filter="fade">
                                      <p:cBhvr>
                                        <p:cTn id="46" dur="500"/>
                                        <p:tgtEl>
                                          <p:spTgt spid="27"/>
                                        </p:tgtEl>
                                      </p:cBhvr>
                                    </p:animEffect>
                                  </p:childTnLst>
                                </p:cTn>
                              </p:par>
                              <p:par>
                                <p:cTn id="47" presetID="10" presetClass="entr" presetSubtype="0" fill="hold" nodeType="withEffect">
                                  <p:stCondLst>
                                    <p:cond delay="1500"/>
                                  </p:stCondLst>
                                  <p:childTnLst>
                                    <p:set>
                                      <p:cBhvr>
                                        <p:cTn id="48" dur="1" fill="hold">
                                          <p:stCondLst>
                                            <p:cond delay="0"/>
                                          </p:stCondLst>
                                        </p:cTn>
                                        <p:tgtEl>
                                          <p:spTgt spid="28"/>
                                        </p:tgtEl>
                                        <p:attrNameLst>
                                          <p:attrName>style.visibility</p:attrName>
                                        </p:attrNameLst>
                                      </p:cBhvr>
                                      <p:to>
                                        <p:strVal val="visible"/>
                                      </p:to>
                                    </p:set>
                                    <p:animEffect transition="in" filter="fade">
                                      <p:cBhvr>
                                        <p:cTn id="49" dur="500"/>
                                        <p:tgtEl>
                                          <p:spTgt spid="28"/>
                                        </p:tgtEl>
                                      </p:cBhvr>
                                    </p:animEffect>
                                  </p:childTnLst>
                                </p:cTn>
                              </p:par>
                              <p:par>
                                <p:cTn id="50" presetID="53" presetClass="entr" presetSubtype="16" fill="hold" grpId="1" nodeType="withEffect" nodePh="1">
                                  <p:stCondLst>
                                    <p:cond delay="1500"/>
                                  </p:stCondLst>
                                  <p:endCondLst>
                                    <p:cond evt="begin" delay="0">
                                      <p:tn val="50"/>
                                    </p:cond>
                                  </p:endCondLst>
                                  <p:childTnLst>
                                    <p:set>
                                      <p:cBhvr>
                                        <p:cTn id="51" dur="1" fill="hold">
                                          <p:stCondLst>
                                            <p:cond delay="0"/>
                                          </p:stCondLst>
                                        </p:cTn>
                                        <p:tgtEl>
                                          <p:spTgt spid="8">
                                            <p:txEl>
                                              <p:charRg st="4294967295" end="4294967295"/>
                                            </p:txEl>
                                          </p:spTgt>
                                        </p:tgtEl>
                                        <p:attrNameLst>
                                          <p:attrName>style.visibility</p:attrName>
                                        </p:attrNameLst>
                                      </p:cBhvr>
                                      <p:to>
                                        <p:strVal val="visible"/>
                                      </p:to>
                                    </p:set>
                                    <p:anim calcmode="lin" valueType="num">
                                      <p:cBhvr>
                                        <p:cTn id="52" dur="500" fill="hold"/>
                                        <p:tgtEl>
                                          <p:spTgt spid="8">
                                            <p:txEl>
                                              <p:charRg st="4294967295" end="4294967295"/>
                                            </p:txEl>
                                          </p:spTgt>
                                        </p:tgtEl>
                                        <p:attrNameLst>
                                          <p:attrName>ppt_w</p:attrName>
                                        </p:attrNameLst>
                                      </p:cBhvr>
                                      <p:tavLst>
                                        <p:tav tm="0">
                                          <p:val>
                                            <p:fltVal val="0"/>
                                          </p:val>
                                        </p:tav>
                                        <p:tav tm="100000">
                                          <p:val>
                                            <p:strVal val="#ppt_w"/>
                                          </p:val>
                                        </p:tav>
                                      </p:tavLst>
                                    </p:anim>
                                    <p:anim calcmode="lin" valueType="num">
                                      <p:cBhvr>
                                        <p:cTn id="53" dur="500" fill="hold"/>
                                        <p:tgtEl>
                                          <p:spTgt spid="8">
                                            <p:txEl>
                                              <p:charRg st="4294967295" end="4294967295"/>
                                            </p:txEl>
                                          </p:spTgt>
                                        </p:tgtEl>
                                        <p:attrNameLst>
                                          <p:attrName>ppt_h</p:attrName>
                                        </p:attrNameLst>
                                      </p:cBhvr>
                                      <p:tavLst>
                                        <p:tav tm="0">
                                          <p:val>
                                            <p:fltVal val="0"/>
                                          </p:val>
                                        </p:tav>
                                        <p:tav tm="100000">
                                          <p:val>
                                            <p:strVal val="#ppt_h"/>
                                          </p:val>
                                        </p:tav>
                                      </p:tavLst>
                                    </p:anim>
                                    <p:animEffect transition="in" filter="fade">
                                      <p:cBhvr>
                                        <p:cTn id="54" dur="500"/>
                                        <p:tgtEl>
                                          <p:spTgt spid="8">
                                            <p:txEl>
                                              <p:charRg st="4294967295" end="4294967295"/>
                                            </p:txEl>
                                          </p:spTgt>
                                        </p:tgtEl>
                                      </p:cBhvr>
                                    </p:animEffect>
                                  </p:childTnLst>
                                </p:cTn>
                              </p:par>
                              <p:par>
                                <p:cTn id="55" presetID="53" presetClass="entr" presetSubtype="16" fill="hold" grpId="1" nodeType="withEffect">
                                  <p:stCondLst>
                                    <p:cond delay="1500"/>
                                  </p:stCondLst>
                                  <p:childTnLst>
                                    <p:set>
                                      <p:cBhvr>
                                        <p:cTn id="56" dur="1" fill="hold">
                                          <p:stCondLst>
                                            <p:cond delay="0"/>
                                          </p:stCondLst>
                                        </p:cTn>
                                        <p:tgtEl>
                                          <p:spTgt spid="15">
                                            <p:txEl>
                                              <p:charRg st="4294967295" end="4294967295"/>
                                            </p:txEl>
                                          </p:spTgt>
                                        </p:tgtEl>
                                        <p:attrNameLst>
                                          <p:attrName>style.visibility</p:attrName>
                                        </p:attrNameLst>
                                      </p:cBhvr>
                                      <p:to>
                                        <p:strVal val="visible"/>
                                      </p:to>
                                    </p:set>
                                    <p:anim calcmode="lin" valueType="num">
                                      <p:cBhvr>
                                        <p:cTn id="57" dur="500" fill="hold"/>
                                        <p:tgtEl>
                                          <p:spTgt spid="15">
                                            <p:txEl>
                                              <p:charRg st="4294967295" end="4294967295"/>
                                            </p:txEl>
                                          </p:spTgt>
                                        </p:tgtEl>
                                        <p:attrNameLst>
                                          <p:attrName>ppt_w</p:attrName>
                                        </p:attrNameLst>
                                      </p:cBhvr>
                                      <p:tavLst>
                                        <p:tav tm="0">
                                          <p:val>
                                            <p:fltVal val="0"/>
                                          </p:val>
                                        </p:tav>
                                        <p:tav tm="100000">
                                          <p:val>
                                            <p:strVal val="#ppt_w"/>
                                          </p:val>
                                        </p:tav>
                                      </p:tavLst>
                                    </p:anim>
                                    <p:anim calcmode="lin" valueType="num">
                                      <p:cBhvr>
                                        <p:cTn id="58" dur="500" fill="hold"/>
                                        <p:tgtEl>
                                          <p:spTgt spid="15">
                                            <p:txEl>
                                              <p:charRg st="4294967295" end="4294967295"/>
                                            </p:txEl>
                                          </p:spTgt>
                                        </p:tgtEl>
                                        <p:attrNameLst>
                                          <p:attrName>ppt_h</p:attrName>
                                        </p:attrNameLst>
                                      </p:cBhvr>
                                      <p:tavLst>
                                        <p:tav tm="0">
                                          <p:val>
                                            <p:fltVal val="0"/>
                                          </p:val>
                                        </p:tav>
                                        <p:tav tm="100000">
                                          <p:val>
                                            <p:strVal val="#ppt_h"/>
                                          </p:val>
                                        </p:tav>
                                      </p:tavLst>
                                    </p:anim>
                                    <p:animEffect transition="in" filter="fade">
                                      <p:cBhvr>
                                        <p:cTn id="59" dur="500"/>
                                        <p:tgtEl>
                                          <p:spTgt spid="15">
                                            <p:txEl>
                                              <p:charRg st="4294967295" end="4294967295"/>
                                            </p:txEl>
                                          </p:spTgt>
                                        </p:tgtEl>
                                      </p:cBhvr>
                                    </p:animEffect>
                                  </p:childTnLst>
                                </p:cTn>
                              </p:par>
                              <p:par>
                                <p:cTn id="60" presetID="53" presetClass="entr" presetSubtype="16" fill="hold" nodeType="withEffect">
                                  <p:stCondLst>
                                    <p:cond delay="1500"/>
                                  </p:stCondLst>
                                  <p:childTnLst>
                                    <p:set>
                                      <p:cBhvr>
                                        <p:cTn id="61" dur="1" fill="hold">
                                          <p:stCondLst>
                                            <p:cond delay="0"/>
                                          </p:stCondLst>
                                        </p:cTn>
                                        <p:tgtEl>
                                          <p:spTgt spid="16"/>
                                        </p:tgtEl>
                                        <p:attrNameLst>
                                          <p:attrName>style.visibility</p:attrName>
                                        </p:attrNameLst>
                                      </p:cBhvr>
                                      <p:to>
                                        <p:strVal val="visible"/>
                                      </p:to>
                                    </p:set>
                                    <p:anim calcmode="lin" valueType="num">
                                      <p:cBhvr>
                                        <p:cTn id="62" dur="500" fill="hold"/>
                                        <p:tgtEl>
                                          <p:spTgt spid="16"/>
                                        </p:tgtEl>
                                        <p:attrNameLst>
                                          <p:attrName>ppt_w</p:attrName>
                                        </p:attrNameLst>
                                      </p:cBhvr>
                                      <p:tavLst>
                                        <p:tav tm="0">
                                          <p:val>
                                            <p:fltVal val="0"/>
                                          </p:val>
                                        </p:tav>
                                        <p:tav tm="100000">
                                          <p:val>
                                            <p:strVal val="#ppt_w"/>
                                          </p:val>
                                        </p:tav>
                                      </p:tavLst>
                                    </p:anim>
                                    <p:anim calcmode="lin" valueType="num">
                                      <p:cBhvr>
                                        <p:cTn id="63" dur="500" fill="hold"/>
                                        <p:tgtEl>
                                          <p:spTgt spid="16"/>
                                        </p:tgtEl>
                                        <p:attrNameLst>
                                          <p:attrName>ppt_h</p:attrName>
                                        </p:attrNameLst>
                                      </p:cBhvr>
                                      <p:tavLst>
                                        <p:tav tm="0">
                                          <p:val>
                                            <p:fltVal val="0"/>
                                          </p:val>
                                        </p:tav>
                                        <p:tav tm="100000">
                                          <p:val>
                                            <p:strVal val="#ppt_h"/>
                                          </p:val>
                                        </p:tav>
                                      </p:tavLst>
                                    </p:anim>
                                    <p:animEffect transition="in" filter="fade">
                                      <p:cBhvr>
                                        <p:cTn id="64" dur="500"/>
                                        <p:tgtEl>
                                          <p:spTgt spid="16"/>
                                        </p:tgtEl>
                                      </p:cBhvr>
                                    </p:animEffect>
                                  </p:childTnLst>
                                </p:cTn>
                              </p:par>
                              <p:par>
                                <p:cTn id="65" presetID="53" presetClass="entr" presetSubtype="16" fill="hold" nodeType="withEffect">
                                  <p:stCondLst>
                                    <p:cond delay="1500"/>
                                  </p:stCondLst>
                                  <p:childTnLst>
                                    <p:set>
                                      <p:cBhvr>
                                        <p:cTn id="66" dur="1" fill="hold">
                                          <p:stCondLst>
                                            <p:cond delay="0"/>
                                          </p:stCondLst>
                                        </p:cTn>
                                        <p:tgtEl>
                                          <p:spTgt spid="17"/>
                                        </p:tgtEl>
                                        <p:attrNameLst>
                                          <p:attrName>style.visibility</p:attrName>
                                        </p:attrNameLst>
                                      </p:cBhvr>
                                      <p:to>
                                        <p:strVal val="visible"/>
                                      </p:to>
                                    </p:set>
                                    <p:anim calcmode="lin" valueType="num">
                                      <p:cBhvr>
                                        <p:cTn id="67" dur="500" fill="hold"/>
                                        <p:tgtEl>
                                          <p:spTgt spid="17"/>
                                        </p:tgtEl>
                                        <p:attrNameLst>
                                          <p:attrName>ppt_w</p:attrName>
                                        </p:attrNameLst>
                                      </p:cBhvr>
                                      <p:tavLst>
                                        <p:tav tm="0">
                                          <p:val>
                                            <p:fltVal val="0"/>
                                          </p:val>
                                        </p:tav>
                                        <p:tav tm="100000">
                                          <p:val>
                                            <p:strVal val="#ppt_w"/>
                                          </p:val>
                                        </p:tav>
                                      </p:tavLst>
                                    </p:anim>
                                    <p:anim calcmode="lin" valueType="num">
                                      <p:cBhvr>
                                        <p:cTn id="68" dur="500" fill="hold"/>
                                        <p:tgtEl>
                                          <p:spTgt spid="17"/>
                                        </p:tgtEl>
                                        <p:attrNameLst>
                                          <p:attrName>ppt_h</p:attrName>
                                        </p:attrNameLst>
                                      </p:cBhvr>
                                      <p:tavLst>
                                        <p:tav tm="0">
                                          <p:val>
                                            <p:fltVal val="0"/>
                                          </p:val>
                                        </p:tav>
                                        <p:tav tm="100000">
                                          <p:val>
                                            <p:strVal val="#ppt_h"/>
                                          </p:val>
                                        </p:tav>
                                      </p:tavLst>
                                    </p:anim>
                                    <p:animEffect transition="in" filter="fade">
                                      <p:cBhvr>
                                        <p:cTn id="69" dur="500"/>
                                        <p:tgtEl>
                                          <p:spTgt spid="17"/>
                                        </p:tgtEl>
                                      </p:cBhvr>
                                    </p:animEffect>
                                  </p:childTnLst>
                                </p:cTn>
                              </p:par>
                              <p:par>
                                <p:cTn id="70" presetID="53" presetClass="entr" presetSubtype="16" fill="hold" nodeType="withEffect">
                                  <p:stCondLst>
                                    <p:cond delay="1500"/>
                                  </p:stCondLst>
                                  <p:childTnLst>
                                    <p:set>
                                      <p:cBhvr>
                                        <p:cTn id="71" dur="1" fill="hold">
                                          <p:stCondLst>
                                            <p:cond delay="0"/>
                                          </p:stCondLst>
                                        </p:cTn>
                                        <p:tgtEl>
                                          <p:spTgt spid="18"/>
                                        </p:tgtEl>
                                        <p:attrNameLst>
                                          <p:attrName>style.visibility</p:attrName>
                                        </p:attrNameLst>
                                      </p:cBhvr>
                                      <p:to>
                                        <p:strVal val="visible"/>
                                      </p:to>
                                    </p:set>
                                    <p:anim calcmode="lin" valueType="num">
                                      <p:cBhvr>
                                        <p:cTn id="72" dur="500" fill="hold"/>
                                        <p:tgtEl>
                                          <p:spTgt spid="18"/>
                                        </p:tgtEl>
                                        <p:attrNameLst>
                                          <p:attrName>ppt_w</p:attrName>
                                        </p:attrNameLst>
                                      </p:cBhvr>
                                      <p:tavLst>
                                        <p:tav tm="0">
                                          <p:val>
                                            <p:fltVal val="0"/>
                                          </p:val>
                                        </p:tav>
                                        <p:tav tm="100000">
                                          <p:val>
                                            <p:strVal val="#ppt_w"/>
                                          </p:val>
                                        </p:tav>
                                      </p:tavLst>
                                    </p:anim>
                                    <p:anim calcmode="lin" valueType="num">
                                      <p:cBhvr>
                                        <p:cTn id="73" dur="500" fill="hold"/>
                                        <p:tgtEl>
                                          <p:spTgt spid="18"/>
                                        </p:tgtEl>
                                        <p:attrNameLst>
                                          <p:attrName>ppt_h</p:attrName>
                                        </p:attrNameLst>
                                      </p:cBhvr>
                                      <p:tavLst>
                                        <p:tav tm="0">
                                          <p:val>
                                            <p:fltVal val="0"/>
                                          </p:val>
                                        </p:tav>
                                        <p:tav tm="100000">
                                          <p:val>
                                            <p:strVal val="#ppt_h"/>
                                          </p:val>
                                        </p:tav>
                                      </p:tavLst>
                                    </p:anim>
                                    <p:animEffect transition="in" filter="fade">
                                      <p:cBhvr>
                                        <p:cTn id="74" dur="500"/>
                                        <p:tgtEl>
                                          <p:spTgt spid="18"/>
                                        </p:tgtEl>
                                      </p:cBhvr>
                                    </p:animEffect>
                                  </p:childTnLst>
                                </p:cTn>
                              </p:par>
                              <p:par>
                                <p:cTn id="75" presetID="53" presetClass="entr" presetSubtype="16" fill="hold" nodeType="withEffect">
                                  <p:stCondLst>
                                    <p:cond delay="1500"/>
                                  </p:stCondLst>
                                  <p:childTnLst>
                                    <p:set>
                                      <p:cBhvr>
                                        <p:cTn id="76" dur="1" fill="hold">
                                          <p:stCondLst>
                                            <p:cond delay="0"/>
                                          </p:stCondLst>
                                        </p:cTn>
                                        <p:tgtEl>
                                          <p:spTgt spid="19"/>
                                        </p:tgtEl>
                                        <p:attrNameLst>
                                          <p:attrName>style.visibility</p:attrName>
                                        </p:attrNameLst>
                                      </p:cBhvr>
                                      <p:to>
                                        <p:strVal val="visible"/>
                                      </p:to>
                                    </p:set>
                                    <p:anim calcmode="lin" valueType="num">
                                      <p:cBhvr>
                                        <p:cTn id="77" dur="500" fill="hold"/>
                                        <p:tgtEl>
                                          <p:spTgt spid="19"/>
                                        </p:tgtEl>
                                        <p:attrNameLst>
                                          <p:attrName>ppt_w</p:attrName>
                                        </p:attrNameLst>
                                      </p:cBhvr>
                                      <p:tavLst>
                                        <p:tav tm="0">
                                          <p:val>
                                            <p:fltVal val="0"/>
                                          </p:val>
                                        </p:tav>
                                        <p:tav tm="100000">
                                          <p:val>
                                            <p:strVal val="#ppt_w"/>
                                          </p:val>
                                        </p:tav>
                                      </p:tavLst>
                                    </p:anim>
                                    <p:anim calcmode="lin" valueType="num">
                                      <p:cBhvr>
                                        <p:cTn id="78" dur="500" fill="hold"/>
                                        <p:tgtEl>
                                          <p:spTgt spid="19"/>
                                        </p:tgtEl>
                                        <p:attrNameLst>
                                          <p:attrName>ppt_h</p:attrName>
                                        </p:attrNameLst>
                                      </p:cBhvr>
                                      <p:tavLst>
                                        <p:tav tm="0">
                                          <p:val>
                                            <p:fltVal val="0"/>
                                          </p:val>
                                        </p:tav>
                                        <p:tav tm="100000">
                                          <p:val>
                                            <p:strVal val="#ppt_h"/>
                                          </p:val>
                                        </p:tav>
                                      </p:tavLst>
                                    </p:anim>
                                    <p:animEffect transition="in" filter="fade">
                                      <p:cBhvr>
                                        <p:cTn id="79" dur="500"/>
                                        <p:tgtEl>
                                          <p:spTgt spid="19"/>
                                        </p:tgtEl>
                                      </p:cBhvr>
                                    </p:animEffect>
                                  </p:childTnLst>
                                </p:cTn>
                              </p:par>
                              <p:par>
                                <p:cTn id="80" presetID="53" presetClass="entr" presetSubtype="16" fill="hold" nodeType="withEffect">
                                  <p:stCondLst>
                                    <p:cond delay="1500"/>
                                  </p:stCondLst>
                                  <p:childTnLst>
                                    <p:set>
                                      <p:cBhvr>
                                        <p:cTn id="81" dur="1" fill="hold">
                                          <p:stCondLst>
                                            <p:cond delay="0"/>
                                          </p:stCondLst>
                                        </p:cTn>
                                        <p:tgtEl>
                                          <p:spTgt spid="20"/>
                                        </p:tgtEl>
                                        <p:attrNameLst>
                                          <p:attrName>style.visibility</p:attrName>
                                        </p:attrNameLst>
                                      </p:cBhvr>
                                      <p:to>
                                        <p:strVal val="visible"/>
                                      </p:to>
                                    </p:set>
                                    <p:anim calcmode="lin" valueType="num">
                                      <p:cBhvr>
                                        <p:cTn id="82" dur="500" fill="hold"/>
                                        <p:tgtEl>
                                          <p:spTgt spid="20"/>
                                        </p:tgtEl>
                                        <p:attrNameLst>
                                          <p:attrName>ppt_w</p:attrName>
                                        </p:attrNameLst>
                                      </p:cBhvr>
                                      <p:tavLst>
                                        <p:tav tm="0">
                                          <p:val>
                                            <p:fltVal val="0"/>
                                          </p:val>
                                        </p:tav>
                                        <p:tav tm="100000">
                                          <p:val>
                                            <p:strVal val="#ppt_w"/>
                                          </p:val>
                                        </p:tav>
                                      </p:tavLst>
                                    </p:anim>
                                    <p:anim calcmode="lin" valueType="num">
                                      <p:cBhvr>
                                        <p:cTn id="83" dur="500" fill="hold"/>
                                        <p:tgtEl>
                                          <p:spTgt spid="20"/>
                                        </p:tgtEl>
                                        <p:attrNameLst>
                                          <p:attrName>ppt_h</p:attrName>
                                        </p:attrNameLst>
                                      </p:cBhvr>
                                      <p:tavLst>
                                        <p:tav tm="0">
                                          <p:val>
                                            <p:fltVal val="0"/>
                                          </p:val>
                                        </p:tav>
                                        <p:tav tm="100000">
                                          <p:val>
                                            <p:strVal val="#ppt_h"/>
                                          </p:val>
                                        </p:tav>
                                      </p:tavLst>
                                    </p:anim>
                                    <p:animEffect transition="in" filter="fade">
                                      <p:cBhvr>
                                        <p:cTn id="84" dur="500"/>
                                        <p:tgtEl>
                                          <p:spTgt spid="20"/>
                                        </p:tgtEl>
                                      </p:cBhvr>
                                    </p:animEffect>
                                  </p:childTnLst>
                                </p:cTn>
                              </p:par>
                              <p:par>
                                <p:cTn id="85" presetID="53" presetClass="entr" presetSubtype="16" fill="hold" nodeType="withEffect">
                                  <p:stCondLst>
                                    <p:cond delay="1500"/>
                                  </p:stCondLst>
                                  <p:childTnLst>
                                    <p:set>
                                      <p:cBhvr>
                                        <p:cTn id="86" dur="1" fill="hold">
                                          <p:stCondLst>
                                            <p:cond delay="0"/>
                                          </p:stCondLst>
                                        </p:cTn>
                                        <p:tgtEl>
                                          <p:spTgt spid="21"/>
                                        </p:tgtEl>
                                        <p:attrNameLst>
                                          <p:attrName>style.visibility</p:attrName>
                                        </p:attrNameLst>
                                      </p:cBhvr>
                                      <p:to>
                                        <p:strVal val="visible"/>
                                      </p:to>
                                    </p:set>
                                    <p:anim calcmode="lin" valueType="num">
                                      <p:cBhvr>
                                        <p:cTn id="87" dur="500" fill="hold"/>
                                        <p:tgtEl>
                                          <p:spTgt spid="21"/>
                                        </p:tgtEl>
                                        <p:attrNameLst>
                                          <p:attrName>ppt_w</p:attrName>
                                        </p:attrNameLst>
                                      </p:cBhvr>
                                      <p:tavLst>
                                        <p:tav tm="0">
                                          <p:val>
                                            <p:fltVal val="0"/>
                                          </p:val>
                                        </p:tav>
                                        <p:tav tm="100000">
                                          <p:val>
                                            <p:strVal val="#ppt_w"/>
                                          </p:val>
                                        </p:tav>
                                      </p:tavLst>
                                    </p:anim>
                                    <p:anim calcmode="lin" valueType="num">
                                      <p:cBhvr>
                                        <p:cTn id="88" dur="500" fill="hold"/>
                                        <p:tgtEl>
                                          <p:spTgt spid="21"/>
                                        </p:tgtEl>
                                        <p:attrNameLst>
                                          <p:attrName>ppt_h</p:attrName>
                                        </p:attrNameLst>
                                      </p:cBhvr>
                                      <p:tavLst>
                                        <p:tav tm="0">
                                          <p:val>
                                            <p:fltVal val="0"/>
                                          </p:val>
                                        </p:tav>
                                        <p:tav tm="100000">
                                          <p:val>
                                            <p:strVal val="#ppt_h"/>
                                          </p:val>
                                        </p:tav>
                                      </p:tavLst>
                                    </p:anim>
                                    <p:animEffect transition="in" filter="fade">
                                      <p:cBhvr>
                                        <p:cTn id="89" dur="500"/>
                                        <p:tgtEl>
                                          <p:spTgt spid="21"/>
                                        </p:tgtEl>
                                      </p:cBhvr>
                                    </p:animEffect>
                                  </p:childTnLst>
                                </p:cTn>
                              </p:par>
                              <p:par>
                                <p:cTn id="90" presetID="53" presetClass="entr" presetSubtype="16" fill="hold" grpId="1" nodeType="withEffect">
                                  <p:stCondLst>
                                    <p:cond delay="1500"/>
                                  </p:stCondLst>
                                  <p:childTnLst>
                                    <p:set>
                                      <p:cBhvr>
                                        <p:cTn id="91" dur="1" fill="hold">
                                          <p:stCondLst>
                                            <p:cond delay="0"/>
                                          </p:stCondLst>
                                        </p:cTn>
                                        <p:tgtEl>
                                          <p:spTgt spid="22">
                                            <p:txEl>
                                              <p:charRg st="4294967295" end="4294967295"/>
                                            </p:txEl>
                                          </p:spTgt>
                                        </p:tgtEl>
                                        <p:attrNameLst>
                                          <p:attrName>style.visibility</p:attrName>
                                        </p:attrNameLst>
                                      </p:cBhvr>
                                      <p:to>
                                        <p:strVal val="visible"/>
                                      </p:to>
                                    </p:set>
                                    <p:anim calcmode="lin" valueType="num">
                                      <p:cBhvr>
                                        <p:cTn id="92" dur="500" fill="hold"/>
                                        <p:tgtEl>
                                          <p:spTgt spid="22">
                                            <p:txEl>
                                              <p:charRg st="4294967295" end="4294967295"/>
                                            </p:txEl>
                                          </p:spTgt>
                                        </p:tgtEl>
                                        <p:attrNameLst>
                                          <p:attrName>ppt_w</p:attrName>
                                        </p:attrNameLst>
                                      </p:cBhvr>
                                      <p:tavLst>
                                        <p:tav tm="0">
                                          <p:val>
                                            <p:fltVal val="0"/>
                                          </p:val>
                                        </p:tav>
                                        <p:tav tm="100000">
                                          <p:val>
                                            <p:strVal val="#ppt_w"/>
                                          </p:val>
                                        </p:tav>
                                      </p:tavLst>
                                    </p:anim>
                                    <p:anim calcmode="lin" valueType="num">
                                      <p:cBhvr>
                                        <p:cTn id="93" dur="500" fill="hold"/>
                                        <p:tgtEl>
                                          <p:spTgt spid="22">
                                            <p:txEl>
                                              <p:charRg st="4294967295" end="4294967295"/>
                                            </p:txEl>
                                          </p:spTgt>
                                        </p:tgtEl>
                                        <p:attrNameLst>
                                          <p:attrName>ppt_h</p:attrName>
                                        </p:attrNameLst>
                                      </p:cBhvr>
                                      <p:tavLst>
                                        <p:tav tm="0">
                                          <p:val>
                                            <p:fltVal val="0"/>
                                          </p:val>
                                        </p:tav>
                                        <p:tav tm="100000">
                                          <p:val>
                                            <p:strVal val="#ppt_h"/>
                                          </p:val>
                                        </p:tav>
                                      </p:tavLst>
                                    </p:anim>
                                    <p:animEffect transition="in" filter="fade">
                                      <p:cBhvr>
                                        <p:cTn id="94" dur="500"/>
                                        <p:tgtEl>
                                          <p:spTgt spid="22">
                                            <p:txEl>
                                              <p:charRg st="4294967295" end="4294967295"/>
                                            </p:txEl>
                                          </p:spTgt>
                                        </p:tgtEl>
                                      </p:cBhvr>
                                    </p:animEffect>
                                  </p:childTnLst>
                                </p:cTn>
                              </p:par>
                              <p:par>
                                <p:cTn id="95" presetID="53" presetClass="entr" presetSubtype="16" fill="hold" nodeType="withEffect">
                                  <p:stCondLst>
                                    <p:cond delay="1500"/>
                                  </p:stCondLst>
                                  <p:childTnLst>
                                    <p:set>
                                      <p:cBhvr>
                                        <p:cTn id="96" dur="1" fill="hold">
                                          <p:stCondLst>
                                            <p:cond delay="0"/>
                                          </p:stCondLst>
                                        </p:cTn>
                                        <p:tgtEl>
                                          <p:spTgt spid="23"/>
                                        </p:tgtEl>
                                        <p:attrNameLst>
                                          <p:attrName>style.visibility</p:attrName>
                                        </p:attrNameLst>
                                      </p:cBhvr>
                                      <p:to>
                                        <p:strVal val="visible"/>
                                      </p:to>
                                    </p:set>
                                    <p:anim calcmode="lin" valueType="num">
                                      <p:cBhvr>
                                        <p:cTn id="97" dur="500" fill="hold"/>
                                        <p:tgtEl>
                                          <p:spTgt spid="23"/>
                                        </p:tgtEl>
                                        <p:attrNameLst>
                                          <p:attrName>ppt_w</p:attrName>
                                        </p:attrNameLst>
                                      </p:cBhvr>
                                      <p:tavLst>
                                        <p:tav tm="0">
                                          <p:val>
                                            <p:fltVal val="0"/>
                                          </p:val>
                                        </p:tav>
                                        <p:tav tm="100000">
                                          <p:val>
                                            <p:strVal val="#ppt_w"/>
                                          </p:val>
                                        </p:tav>
                                      </p:tavLst>
                                    </p:anim>
                                    <p:anim calcmode="lin" valueType="num">
                                      <p:cBhvr>
                                        <p:cTn id="98" dur="500" fill="hold"/>
                                        <p:tgtEl>
                                          <p:spTgt spid="23"/>
                                        </p:tgtEl>
                                        <p:attrNameLst>
                                          <p:attrName>ppt_h</p:attrName>
                                        </p:attrNameLst>
                                      </p:cBhvr>
                                      <p:tavLst>
                                        <p:tav tm="0">
                                          <p:val>
                                            <p:fltVal val="0"/>
                                          </p:val>
                                        </p:tav>
                                        <p:tav tm="100000">
                                          <p:val>
                                            <p:strVal val="#ppt_h"/>
                                          </p:val>
                                        </p:tav>
                                      </p:tavLst>
                                    </p:anim>
                                    <p:animEffect transition="in" filter="fade">
                                      <p:cBhvr>
                                        <p:cTn id="99" dur="500"/>
                                        <p:tgtEl>
                                          <p:spTgt spid="23"/>
                                        </p:tgtEl>
                                      </p:cBhvr>
                                    </p:animEffect>
                                  </p:childTnLst>
                                </p:cTn>
                              </p:par>
                              <p:par>
                                <p:cTn id="100" presetID="53" presetClass="entr" presetSubtype="16" fill="hold" nodeType="withEffect">
                                  <p:stCondLst>
                                    <p:cond delay="1500"/>
                                  </p:stCondLst>
                                  <p:childTnLst>
                                    <p:set>
                                      <p:cBhvr>
                                        <p:cTn id="101" dur="1" fill="hold">
                                          <p:stCondLst>
                                            <p:cond delay="0"/>
                                          </p:stCondLst>
                                        </p:cTn>
                                        <p:tgtEl>
                                          <p:spTgt spid="24"/>
                                        </p:tgtEl>
                                        <p:attrNameLst>
                                          <p:attrName>style.visibility</p:attrName>
                                        </p:attrNameLst>
                                      </p:cBhvr>
                                      <p:to>
                                        <p:strVal val="visible"/>
                                      </p:to>
                                    </p:set>
                                    <p:anim calcmode="lin" valueType="num">
                                      <p:cBhvr>
                                        <p:cTn id="102" dur="500" fill="hold"/>
                                        <p:tgtEl>
                                          <p:spTgt spid="24"/>
                                        </p:tgtEl>
                                        <p:attrNameLst>
                                          <p:attrName>ppt_w</p:attrName>
                                        </p:attrNameLst>
                                      </p:cBhvr>
                                      <p:tavLst>
                                        <p:tav tm="0">
                                          <p:val>
                                            <p:fltVal val="0"/>
                                          </p:val>
                                        </p:tav>
                                        <p:tav tm="100000">
                                          <p:val>
                                            <p:strVal val="#ppt_w"/>
                                          </p:val>
                                        </p:tav>
                                      </p:tavLst>
                                    </p:anim>
                                    <p:anim calcmode="lin" valueType="num">
                                      <p:cBhvr>
                                        <p:cTn id="103" dur="500" fill="hold"/>
                                        <p:tgtEl>
                                          <p:spTgt spid="24"/>
                                        </p:tgtEl>
                                        <p:attrNameLst>
                                          <p:attrName>ppt_h</p:attrName>
                                        </p:attrNameLst>
                                      </p:cBhvr>
                                      <p:tavLst>
                                        <p:tav tm="0">
                                          <p:val>
                                            <p:fltVal val="0"/>
                                          </p:val>
                                        </p:tav>
                                        <p:tav tm="100000">
                                          <p:val>
                                            <p:strVal val="#ppt_h"/>
                                          </p:val>
                                        </p:tav>
                                      </p:tavLst>
                                    </p:anim>
                                    <p:animEffect transition="in" filter="fade">
                                      <p:cBhvr>
                                        <p:cTn id="104" dur="500"/>
                                        <p:tgtEl>
                                          <p:spTgt spid="24"/>
                                        </p:tgtEl>
                                      </p:cBhvr>
                                    </p:animEffect>
                                  </p:childTnLst>
                                </p:cTn>
                              </p:par>
                              <p:par>
                                <p:cTn id="105" presetID="53" presetClass="entr" presetSubtype="16" fill="hold" grpId="1" nodeType="withEffect">
                                  <p:stCondLst>
                                    <p:cond delay="1500"/>
                                  </p:stCondLst>
                                  <p:childTnLst>
                                    <p:set>
                                      <p:cBhvr>
                                        <p:cTn id="106" dur="1" fill="hold">
                                          <p:stCondLst>
                                            <p:cond delay="0"/>
                                          </p:stCondLst>
                                        </p:cTn>
                                        <p:tgtEl>
                                          <p:spTgt spid="25">
                                            <p:txEl>
                                              <p:charRg st="4294967295" end="4294967295"/>
                                            </p:txEl>
                                          </p:spTgt>
                                        </p:tgtEl>
                                        <p:attrNameLst>
                                          <p:attrName>style.visibility</p:attrName>
                                        </p:attrNameLst>
                                      </p:cBhvr>
                                      <p:to>
                                        <p:strVal val="visible"/>
                                      </p:to>
                                    </p:set>
                                    <p:anim calcmode="lin" valueType="num">
                                      <p:cBhvr>
                                        <p:cTn id="107" dur="500" fill="hold"/>
                                        <p:tgtEl>
                                          <p:spTgt spid="25">
                                            <p:txEl>
                                              <p:charRg st="4294967295" end="4294967295"/>
                                            </p:txEl>
                                          </p:spTgt>
                                        </p:tgtEl>
                                        <p:attrNameLst>
                                          <p:attrName>ppt_w</p:attrName>
                                        </p:attrNameLst>
                                      </p:cBhvr>
                                      <p:tavLst>
                                        <p:tav tm="0">
                                          <p:val>
                                            <p:fltVal val="0"/>
                                          </p:val>
                                        </p:tav>
                                        <p:tav tm="100000">
                                          <p:val>
                                            <p:strVal val="#ppt_w"/>
                                          </p:val>
                                        </p:tav>
                                      </p:tavLst>
                                    </p:anim>
                                    <p:anim calcmode="lin" valueType="num">
                                      <p:cBhvr>
                                        <p:cTn id="108" dur="500" fill="hold"/>
                                        <p:tgtEl>
                                          <p:spTgt spid="25">
                                            <p:txEl>
                                              <p:charRg st="4294967295" end="4294967295"/>
                                            </p:txEl>
                                          </p:spTgt>
                                        </p:tgtEl>
                                        <p:attrNameLst>
                                          <p:attrName>ppt_h</p:attrName>
                                        </p:attrNameLst>
                                      </p:cBhvr>
                                      <p:tavLst>
                                        <p:tav tm="0">
                                          <p:val>
                                            <p:fltVal val="0"/>
                                          </p:val>
                                        </p:tav>
                                        <p:tav tm="100000">
                                          <p:val>
                                            <p:strVal val="#ppt_h"/>
                                          </p:val>
                                        </p:tav>
                                      </p:tavLst>
                                    </p:anim>
                                    <p:animEffect transition="in" filter="fade">
                                      <p:cBhvr>
                                        <p:cTn id="109" dur="500"/>
                                        <p:tgtEl>
                                          <p:spTgt spid="25">
                                            <p:txEl>
                                              <p:charRg st="4294967295" end="4294967295"/>
                                            </p:txEl>
                                          </p:spTgt>
                                        </p:tgtEl>
                                      </p:cBhvr>
                                    </p:animEffect>
                                  </p:childTnLst>
                                </p:cTn>
                              </p:par>
                              <p:par>
                                <p:cTn id="110" presetID="53" presetClass="entr" presetSubtype="16" fill="hold" nodeType="withEffect">
                                  <p:stCondLst>
                                    <p:cond delay="1500"/>
                                  </p:stCondLst>
                                  <p:childTnLst>
                                    <p:set>
                                      <p:cBhvr>
                                        <p:cTn id="111" dur="1" fill="hold">
                                          <p:stCondLst>
                                            <p:cond delay="0"/>
                                          </p:stCondLst>
                                        </p:cTn>
                                        <p:tgtEl>
                                          <p:spTgt spid="26"/>
                                        </p:tgtEl>
                                        <p:attrNameLst>
                                          <p:attrName>style.visibility</p:attrName>
                                        </p:attrNameLst>
                                      </p:cBhvr>
                                      <p:to>
                                        <p:strVal val="visible"/>
                                      </p:to>
                                    </p:set>
                                    <p:anim calcmode="lin" valueType="num">
                                      <p:cBhvr>
                                        <p:cTn id="112" dur="500" fill="hold"/>
                                        <p:tgtEl>
                                          <p:spTgt spid="26"/>
                                        </p:tgtEl>
                                        <p:attrNameLst>
                                          <p:attrName>ppt_w</p:attrName>
                                        </p:attrNameLst>
                                      </p:cBhvr>
                                      <p:tavLst>
                                        <p:tav tm="0">
                                          <p:val>
                                            <p:fltVal val="0"/>
                                          </p:val>
                                        </p:tav>
                                        <p:tav tm="100000">
                                          <p:val>
                                            <p:strVal val="#ppt_w"/>
                                          </p:val>
                                        </p:tav>
                                      </p:tavLst>
                                    </p:anim>
                                    <p:anim calcmode="lin" valueType="num">
                                      <p:cBhvr>
                                        <p:cTn id="113" dur="500" fill="hold"/>
                                        <p:tgtEl>
                                          <p:spTgt spid="26"/>
                                        </p:tgtEl>
                                        <p:attrNameLst>
                                          <p:attrName>ppt_h</p:attrName>
                                        </p:attrNameLst>
                                      </p:cBhvr>
                                      <p:tavLst>
                                        <p:tav tm="0">
                                          <p:val>
                                            <p:fltVal val="0"/>
                                          </p:val>
                                        </p:tav>
                                        <p:tav tm="100000">
                                          <p:val>
                                            <p:strVal val="#ppt_h"/>
                                          </p:val>
                                        </p:tav>
                                      </p:tavLst>
                                    </p:anim>
                                    <p:animEffect transition="in" filter="fade">
                                      <p:cBhvr>
                                        <p:cTn id="114" dur="500"/>
                                        <p:tgtEl>
                                          <p:spTgt spid="26"/>
                                        </p:tgtEl>
                                      </p:cBhvr>
                                    </p:animEffect>
                                  </p:childTnLst>
                                </p:cTn>
                              </p:par>
                              <p:par>
                                <p:cTn id="115" presetID="53" presetClass="entr" presetSubtype="16" fill="hold" nodeType="withEffect">
                                  <p:stCondLst>
                                    <p:cond delay="1500"/>
                                  </p:stCondLst>
                                  <p:childTnLst>
                                    <p:set>
                                      <p:cBhvr>
                                        <p:cTn id="116" dur="1" fill="hold">
                                          <p:stCondLst>
                                            <p:cond delay="0"/>
                                          </p:stCondLst>
                                        </p:cTn>
                                        <p:tgtEl>
                                          <p:spTgt spid="27"/>
                                        </p:tgtEl>
                                        <p:attrNameLst>
                                          <p:attrName>style.visibility</p:attrName>
                                        </p:attrNameLst>
                                      </p:cBhvr>
                                      <p:to>
                                        <p:strVal val="visible"/>
                                      </p:to>
                                    </p:set>
                                    <p:anim calcmode="lin" valueType="num">
                                      <p:cBhvr>
                                        <p:cTn id="117" dur="500" fill="hold"/>
                                        <p:tgtEl>
                                          <p:spTgt spid="27"/>
                                        </p:tgtEl>
                                        <p:attrNameLst>
                                          <p:attrName>ppt_w</p:attrName>
                                        </p:attrNameLst>
                                      </p:cBhvr>
                                      <p:tavLst>
                                        <p:tav tm="0">
                                          <p:val>
                                            <p:fltVal val="0"/>
                                          </p:val>
                                        </p:tav>
                                        <p:tav tm="100000">
                                          <p:val>
                                            <p:strVal val="#ppt_w"/>
                                          </p:val>
                                        </p:tav>
                                      </p:tavLst>
                                    </p:anim>
                                    <p:anim calcmode="lin" valueType="num">
                                      <p:cBhvr>
                                        <p:cTn id="118" dur="500" fill="hold"/>
                                        <p:tgtEl>
                                          <p:spTgt spid="27"/>
                                        </p:tgtEl>
                                        <p:attrNameLst>
                                          <p:attrName>ppt_h</p:attrName>
                                        </p:attrNameLst>
                                      </p:cBhvr>
                                      <p:tavLst>
                                        <p:tav tm="0">
                                          <p:val>
                                            <p:fltVal val="0"/>
                                          </p:val>
                                        </p:tav>
                                        <p:tav tm="100000">
                                          <p:val>
                                            <p:strVal val="#ppt_h"/>
                                          </p:val>
                                        </p:tav>
                                      </p:tavLst>
                                    </p:anim>
                                    <p:animEffect transition="in" filter="fade">
                                      <p:cBhvr>
                                        <p:cTn id="119" dur="500"/>
                                        <p:tgtEl>
                                          <p:spTgt spid="27"/>
                                        </p:tgtEl>
                                      </p:cBhvr>
                                    </p:animEffect>
                                  </p:childTnLst>
                                </p:cTn>
                              </p:par>
                              <p:par>
                                <p:cTn id="120" presetID="53" presetClass="entr" presetSubtype="16" fill="hold" nodeType="withEffect">
                                  <p:stCondLst>
                                    <p:cond delay="1500"/>
                                  </p:stCondLst>
                                  <p:childTnLst>
                                    <p:set>
                                      <p:cBhvr>
                                        <p:cTn id="121" dur="1" fill="hold">
                                          <p:stCondLst>
                                            <p:cond delay="0"/>
                                          </p:stCondLst>
                                        </p:cTn>
                                        <p:tgtEl>
                                          <p:spTgt spid="28"/>
                                        </p:tgtEl>
                                        <p:attrNameLst>
                                          <p:attrName>style.visibility</p:attrName>
                                        </p:attrNameLst>
                                      </p:cBhvr>
                                      <p:to>
                                        <p:strVal val="visible"/>
                                      </p:to>
                                    </p:set>
                                    <p:anim calcmode="lin" valueType="num">
                                      <p:cBhvr>
                                        <p:cTn id="122" dur="500" fill="hold"/>
                                        <p:tgtEl>
                                          <p:spTgt spid="28"/>
                                        </p:tgtEl>
                                        <p:attrNameLst>
                                          <p:attrName>ppt_w</p:attrName>
                                        </p:attrNameLst>
                                      </p:cBhvr>
                                      <p:tavLst>
                                        <p:tav tm="0">
                                          <p:val>
                                            <p:fltVal val="0"/>
                                          </p:val>
                                        </p:tav>
                                        <p:tav tm="100000">
                                          <p:val>
                                            <p:strVal val="#ppt_w"/>
                                          </p:val>
                                        </p:tav>
                                      </p:tavLst>
                                    </p:anim>
                                    <p:anim calcmode="lin" valueType="num">
                                      <p:cBhvr>
                                        <p:cTn id="123" dur="500" fill="hold"/>
                                        <p:tgtEl>
                                          <p:spTgt spid="28"/>
                                        </p:tgtEl>
                                        <p:attrNameLst>
                                          <p:attrName>ppt_h</p:attrName>
                                        </p:attrNameLst>
                                      </p:cBhvr>
                                      <p:tavLst>
                                        <p:tav tm="0">
                                          <p:val>
                                            <p:fltVal val="0"/>
                                          </p:val>
                                        </p:tav>
                                        <p:tav tm="100000">
                                          <p:val>
                                            <p:strVal val="#ppt_h"/>
                                          </p:val>
                                        </p:tav>
                                      </p:tavLst>
                                    </p:anim>
                                    <p:animEffect transition="in" filter="fade">
                                      <p:cBhvr>
                                        <p:cTn id="124" dur="500"/>
                                        <p:tgtEl>
                                          <p:spTgt spid="28"/>
                                        </p:tgtEl>
                                      </p:cBhvr>
                                    </p:animEffect>
                                  </p:childTnLst>
                                </p:cTn>
                              </p:par>
                              <p:par>
                                <p:cTn id="125" presetID="6" presetClass="emph" presetSubtype="0" accel="30000" decel="26000" autoRev="1" fill="hold" grpId="2" nodeType="withEffect" nodePh="1">
                                  <p:stCondLst>
                                    <p:cond delay="1900"/>
                                  </p:stCondLst>
                                  <p:endCondLst>
                                    <p:cond evt="begin" delay="0">
                                      <p:tn val="125"/>
                                    </p:cond>
                                  </p:endCondLst>
                                  <p:childTnLst>
                                    <p:animScale>
                                      <p:cBhvr>
                                        <p:cTn id="126" dur="500" fill="hold"/>
                                        <p:tgtEl>
                                          <p:spTgt spid="8">
                                            <p:txEl>
                                              <p:charRg st="4294967295" end="4294967295"/>
                                            </p:txEl>
                                          </p:spTgt>
                                        </p:tgtEl>
                                      </p:cBhvr>
                                      <p:by x="110000" y="110000"/>
                                    </p:animScale>
                                  </p:childTnLst>
                                </p:cTn>
                              </p:par>
                              <p:par>
                                <p:cTn id="127" presetID="6" presetClass="emph" presetSubtype="0" accel="30000" decel="26000" autoRev="1" fill="hold" grpId="2" nodeType="withEffect">
                                  <p:stCondLst>
                                    <p:cond delay="1900"/>
                                  </p:stCondLst>
                                  <p:childTnLst>
                                    <p:animScale>
                                      <p:cBhvr>
                                        <p:cTn id="128" dur="500" fill="hold"/>
                                        <p:tgtEl>
                                          <p:spTgt spid="15">
                                            <p:txEl>
                                              <p:charRg st="4294967295" end="4294967295"/>
                                            </p:txEl>
                                          </p:spTgt>
                                        </p:tgtEl>
                                      </p:cBhvr>
                                      <p:by x="110000" y="110000"/>
                                    </p:animScale>
                                  </p:childTnLst>
                                </p:cTn>
                              </p:par>
                              <p:par>
                                <p:cTn id="129" presetID="6" presetClass="emph" presetSubtype="0" accel="30000" decel="26000" autoRev="1" fill="hold" nodeType="withEffect">
                                  <p:stCondLst>
                                    <p:cond delay="1900"/>
                                  </p:stCondLst>
                                  <p:childTnLst>
                                    <p:animScale>
                                      <p:cBhvr>
                                        <p:cTn id="130" dur="500" fill="hold"/>
                                        <p:tgtEl>
                                          <p:spTgt spid="16"/>
                                        </p:tgtEl>
                                      </p:cBhvr>
                                      <p:by x="110000" y="110000"/>
                                    </p:animScale>
                                  </p:childTnLst>
                                </p:cTn>
                              </p:par>
                              <p:par>
                                <p:cTn id="131" presetID="6" presetClass="emph" presetSubtype="0" accel="30000" decel="26000" autoRev="1" fill="hold" nodeType="withEffect">
                                  <p:stCondLst>
                                    <p:cond delay="1900"/>
                                  </p:stCondLst>
                                  <p:childTnLst>
                                    <p:animScale>
                                      <p:cBhvr>
                                        <p:cTn id="132" dur="500" fill="hold"/>
                                        <p:tgtEl>
                                          <p:spTgt spid="17"/>
                                        </p:tgtEl>
                                      </p:cBhvr>
                                      <p:by x="110000" y="110000"/>
                                    </p:animScale>
                                  </p:childTnLst>
                                </p:cTn>
                              </p:par>
                              <p:par>
                                <p:cTn id="133" presetID="6" presetClass="emph" presetSubtype="0" accel="30000" decel="26000" autoRev="1" fill="hold" nodeType="withEffect">
                                  <p:stCondLst>
                                    <p:cond delay="1900"/>
                                  </p:stCondLst>
                                  <p:childTnLst>
                                    <p:animScale>
                                      <p:cBhvr>
                                        <p:cTn id="134" dur="500" fill="hold"/>
                                        <p:tgtEl>
                                          <p:spTgt spid="18"/>
                                        </p:tgtEl>
                                      </p:cBhvr>
                                      <p:by x="110000" y="110000"/>
                                    </p:animScale>
                                  </p:childTnLst>
                                </p:cTn>
                              </p:par>
                              <p:par>
                                <p:cTn id="135" presetID="6" presetClass="emph" presetSubtype="0" accel="30000" decel="26000" autoRev="1" fill="hold" nodeType="withEffect">
                                  <p:stCondLst>
                                    <p:cond delay="1900"/>
                                  </p:stCondLst>
                                  <p:childTnLst>
                                    <p:animScale>
                                      <p:cBhvr>
                                        <p:cTn id="136" dur="500" fill="hold"/>
                                        <p:tgtEl>
                                          <p:spTgt spid="19"/>
                                        </p:tgtEl>
                                      </p:cBhvr>
                                      <p:by x="110000" y="110000"/>
                                    </p:animScale>
                                  </p:childTnLst>
                                </p:cTn>
                              </p:par>
                              <p:par>
                                <p:cTn id="137" presetID="6" presetClass="emph" presetSubtype="0" accel="30000" decel="26000" autoRev="1" fill="hold" nodeType="withEffect">
                                  <p:stCondLst>
                                    <p:cond delay="1900"/>
                                  </p:stCondLst>
                                  <p:childTnLst>
                                    <p:animScale>
                                      <p:cBhvr>
                                        <p:cTn id="138" dur="500" fill="hold"/>
                                        <p:tgtEl>
                                          <p:spTgt spid="20"/>
                                        </p:tgtEl>
                                      </p:cBhvr>
                                      <p:by x="110000" y="110000"/>
                                    </p:animScale>
                                  </p:childTnLst>
                                </p:cTn>
                              </p:par>
                              <p:par>
                                <p:cTn id="139" presetID="6" presetClass="emph" presetSubtype="0" accel="30000" decel="26000" autoRev="1" fill="hold" nodeType="withEffect">
                                  <p:stCondLst>
                                    <p:cond delay="1900"/>
                                  </p:stCondLst>
                                  <p:childTnLst>
                                    <p:animScale>
                                      <p:cBhvr>
                                        <p:cTn id="140" dur="500" fill="hold"/>
                                        <p:tgtEl>
                                          <p:spTgt spid="21"/>
                                        </p:tgtEl>
                                      </p:cBhvr>
                                      <p:by x="110000" y="110000"/>
                                    </p:animScale>
                                  </p:childTnLst>
                                </p:cTn>
                              </p:par>
                              <p:par>
                                <p:cTn id="141" presetID="6" presetClass="emph" presetSubtype="0" accel="30000" decel="26000" autoRev="1" fill="hold" grpId="2" nodeType="withEffect">
                                  <p:stCondLst>
                                    <p:cond delay="1900"/>
                                  </p:stCondLst>
                                  <p:childTnLst>
                                    <p:animScale>
                                      <p:cBhvr>
                                        <p:cTn id="142" dur="500" fill="hold"/>
                                        <p:tgtEl>
                                          <p:spTgt spid="22">
                                            <p:txEl>
                                              <p:charRg st="4294967295" end="4294967295"/>
                                            </p:txEl>
                                          </p:spTgt>
                                        </p:tgtEl>
                                      </p:cBhvr>
                                      <p:by x="110000" y="110000"/>
                                    </p:animScale>
                                  </p:childTnLst>
                                </p:cTn>
                              </p:par>
                              <p:par>
                                <p:cTn id="143" presetID="6" presetClass="emph" presetSubtype="0" accel="30000" decel="26000" autoRev="1" fill="hold" nodeType="withEffect">
                                  <p:stCondLst>
                                    <p:cond delay="1900"/>
                                  </p:stCondLst>
                                  <p:childTnLst>
                                    <p:animScale>
                                      <p:cBhvr>
                                        <p:cTn id="144" dur="500" fill="hold"/>
                                        <p:tgtEl>
                                          <p:spTgt spid="23"/>
                                        </p:tgtEl>
                                      </p:cBhvr>
                                      <p:by x="110000" y="110000"/>
                                    </p:animScale>
                                  </p:childTnLst>
                                </p:cTn>
                              </p:par>
                              <p:par>
                                <p:cTn id="145" presetID="6" presetClass="emph" presetSubtype="0" accel="30000" decel="26000" autoRev="1" fill="hold" nodeType="withEffect">
                                  <p:stCondLst>
                                    <p:cond delay="1900"/>
                                  </p:stCondLst>
                                  <p:childTnLst>
                                    <p:animScale>
                                      <p:cBhvr>
                                        <p:cTn id="146" dur="500" fill="hold"/>
                                        <p:tgtEl>
                                          <p:spTgt spid="24"/>
                                        </p:tgtEl>
                                      </p:cBhvr>
                                      <p:by x="110000" y="110000"/>
                                    </p:animScale>
                                  </p:childTnLst>
                                </p:cTn>
                              </p:par>
                              <p:par>
                                <p:cTn id="147" presetID="6" presetClass="emph" presetSubtype="0" accel="30000" decel="26000" autoRev="1" fill="hold" grpId="2" nodeType="withEffect">
                                  <p:stCondLst>
                                    <p:cond delay="1900"/>
                                  </p:stCondLst>
                                  <p:childTnLst>
                                    <p:animScale>
                                      <p:cBhvr>
                                        <p:cTn id="148" dur="500" fill="hold"/>
                                        <p:tgtEl>
                                          <p:spTgt spid="25">
                                            <p:txEl>
                                              <p:charRg st="4294967295" end="4294967295"/>
                                            </p:txEl>
                                          </p:spTgt>
                                        </p:tgtEl>
                                      </p:cBhvr>
                                      <p:by x="110000" y="110000"/>
                                    </p:animScale>
                                  </p:childTnLst>
                                </p:cTn>
                              </p:par>
                              <p:par>
                                <p:cTn id="149" presetID="6" presetClass="emph" presetSubtype="0" accel="30000" decel="26000" autoRev="1" fill="hold" nodeType="withEffect">
                                  <p:stCondLst>
                                    <p:cond delay="1900"/>
                                  </p:stCondLst>
                                  <p:childTnLst>
                                    <p:animScale>
                                      <p:cBhvr>
                                        <p:cTn id="150" dur="500" fill="hold"/>
                                        <p:tgtEl>
                                          <p:spTgt spid="26"/>
                                        </p:tgtEl>
                                      </p:cBhvr>
                                      <p:by x="110000" y="110000"/>
                                    </p:animScale>
                                  </p:childTnLst>
                                </p:cTn>
                              </p:par>
                              <p:par>
                                <p:cTn id="151" presetID="6" presetClass="emph" presetSubtype="0" accel="30000" decel="26000" autoRev="1" fill="hold" nodeType="withEffect">
                                  <p:stCondLst>
                                    <p:cond delay="1900"/>
                                  </p:stCondLst>
                                  <p:childTnLst>
                                    <p:animScale>
                                      <p:cBhvr>
                                        <p:cTn id="152" dur="500" fill="hold"/>
                                        <p:tgtEl>
                                          <p:spTgt spid="27"/>
                                        </p:tgtEl>
                                      </p:cBhvr>
                                      <p:by x="110000" y="110000"/>
                                    </p:animScale>
                                  </p:childTnLst>
                                </p:cTn>
                              </p:par>
                              <p:par>
                                <p:cTn id="153" presetID="6" presetClass="emph" presetSubtype="0" accel="30000" decel="26000" autoRev="1" fill="hold" nodeType="withEffect">
                                  <p:stCondLst>
                                    <p:cond delay="1900"/>
                                  </p:stCondLst>
                                  <p:childTnLst>
                                    <p:animScale>
                                      <p:cBhvr>
                                        <p:cTn id="154" dur="500" fill="hold"/>
                                        <p:tgtEl>
                                          <p:spTgt spid="28"/>
                                        </p:tgtEl>
                                      </p:cBhvr>
                                      <p:by x="110000" y="11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utoUpdateAnimBg="0"/>
      <p:bldP spid="8" grpId="1" autoUpdateAnimBg="0"/>
      <p:bldP spid="8" grpId="2" autoUpdateAnimBg="0"/>
      <p:bldP spid="15" grpId="0" autoUpdateAnimBg="0"/>
      <p:bldP spid="15" grpId="1" autoUpdateAnimBg="0"/>
      <p:bldP spid="15" grpId="2" autoUpdateAnimBg="0"/>
      <p:bldP spid="22" grpId="0" autoUpdateAnimBg="0"/>
      <p:bldP spid="22" grpId="1" autoUpdateAnimBg="0"/>
      <p:bldP spid="22" grpId="2" autoUpdateAnimBg="0"/>
      <p:bldP spid="25" grpId="0" autoUpdateAnimBg="0"/>
      <p:bldP spid="25" grpId="1" autoUpdateAnimBg="0"/>
      <p:bldP spid="25" grpId="2" autoUpdateAnimBg="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a:extLst>
              <a:ext uri="{FF2B5EF4-FFF2-40B4-BE49-F238E27FC236}">
                <a16:creationId xmlns:a16="http://schemas.microsoft.com/office/drawing/2014/main" xmlns="" id="{F80C3A28-6397-4658-8D96-B89F9971AFDA}"/>
              </a:ext>
            </a:extLst>
          </p:cNvPr>
          <p:cNvPicPr>
            <a:picLocks noChangeAspect="1"/>
          </p:cNvPicPr>
          <p:nvPr/>
        </p:nvPicPr>
        <p:blipFill>
          <a:blip r:embed="rId17" cstate="screen">
            <a:extLst>
              <a:ext uri="{28A0092B-C50C-407E-A947-70E740481C1C}">
                <a14:useLocalDpi xmlns:a14="http://schemas.microsoft.com/office/drawing/2010/main"/>
              </a:ext>
            </a:extLst>
          </a:blip>
          <a:stretch>
            <a:fillRect/>
          </a:stretch>
        </p:blipFill>
        <p:spPr>
          <a:xfrm>
            <a:off x="2365940" y="1830279"/>
            <a:ext cx="2206061" cy="2206061"/>
          </a:xfrm>
          <a:prstGeom prst="rect">
            <a:avLst/>
          </a:prstGeom>
        </p:spPr>
      </p:pic>
      <p:pic>
        <p:nvPicPr>
          <p:cNvPr id="7" name="图片 6">
            <a:extLst>
              <a:ext uri="{FF2B5EF4-FFF2-40B4-BE49-F238E27FC236}">
                <a16:creationId xmlns:a16="http://schemas.microsoft.com/office/drawing/2014/main" xmlns="" id="{6420EC88-65D3-4CA8-8B27-B64B73712A3D}"/>
              </a:ext>
            </a:extLst>
          </p:cNvPr>
          <p:cNvPicPr>
            <a:picLocks noChangeAspect="1"/>
          </p:cNvPicPr>
          <p:nvPr/>
        </p:nvPicPr>
        <p:blipFill>
          <a:blip r:embed="rId18" cstate="screen">
            <a:extLst>
              <a:ext uri="{28A0092B-C50C-407E-A947-70E740481C1C}">
                <a14:useLocalDpi xmlns:a14="http://schemas.microsoft.com/office/drawing/2010/main"/>
              </a:ext>
            </a:extLst>
          </a:blip>
          <a:stretch>
            <a:fillRect/>
          </a:stretch>
        </p:blipFill>
        <p:spPr>
          <a:xfrm>
            <a:off x="4488574" y="1911500"/>
            <a:ext cx="2029489" cy="2029489"/>
          </a:xfrm>
          <a:prstGeom prst="rect">
            <a:avLst/>
          </a:prstGeom>
        </p:spPr>
      </p:pic>
      <p:pic>
        <p:nvPicPr>
          <p:cNvPr id="9" name="图片 8">
            <a:extLst>
              <a:ext uri="{FF2B5EF4-FFF2-40B4-BE49-F238E27FC236}">
                <a16:creationId xmlns:a16="http://schemas.microsoft.com/office/drawing/2014/main" xmlns="" id="{E5F80778-27E7-41F5-AB5E-DC01300D5AAC}"/>
              </a:ext>
            </a:extLst>
          </p:cNvPr>
          <p:cNvPicPr>
            <a:picLocks noChangeAspect="1"/>
          </p:cNvPicPr>
          <p:nvPr/>
        </p:nvPicPr>
        <p:blipFill>
          <a:blip r:embed="rId19" cstate="screen">
            <a:extLst>
              <a:ext uri="{28A0092B-C50C-407E-A947-70E740481C1C}">
                <a14:useLocalDpi xmlns:a14="http://schemas.microsoft.com/office/drawing/2010/main"/>
              </a:ext>
            </a:extLst>
          </a:blip>
          <a:stretch>
            <a:fillRect/>
          </a:stretch>
        </p:blipFill>
        <p:spPr>
          <a:xfrm>
            <a:off x="665890" y="1911499"/>
            <a:ext cx="2029488" cy="2029488"/>
          </a:xfrm>
          <a:prstGeom prst="rect">
            <a:avLst/>
          </a:prstGeom>
        </p:spPr>
      </p:pic>
      <p:pic>
        <p:nvPicPr>
          <p:cNvPr id="11" name="图片 10">
            <a:extLst>
              <a:ext uri="{FF2B5EF4-FFF2-40B4-BE49-F238E27FC236}">
                <a16:creationId xmlns:a16="http://schemas.microsoft.com/office/drawing/2014/main" xmlns="" id="{24C86A5B-8113-4F2D-8174-CD45EE0029EA}"/>
              </a:ext>
            </a:extLst>
          </p:cNvPr>
          <p:cNvPicPr>
            <a:picLocks noChangeAspect="1"/>
          </p:cNvPicPr>
          <p:nvPr/>
        </p:nvPicPr>
        <p:blipFill>
          <a:blip r:embed="rId20" cstate="screen">
            <a:extLst>
              <a:ext uri="{28A0092B-C50C-407E-A947-70E740481C1C}">
                <a14:useLocalDpi xmlns:a14="http://schemas.microsoft.com/office/drawing/2010/main"/>
              </a:ext>
            </a:extLst>
          </a:blip>
          <a:stretch>
            <a:fillRect/>
          </a:stretch>
        </p:blipFill>
        <p:spPr>
          <a:xfrm>
            <a:off x="6307663" y="1990594"/>
            <a:ext cx="1796461" cy="1796461"/>
          </a:xfrm>
          <a:prstGeom prst="rect">
            <a:avLst/>
          </a:prstGeom>
        </p:spPr>
      </p:pic>
      <p:sp>
        <p:nvSpPr>
          <p:cNvPr id="66" name="文本框 5" descr="e7d195523061f1c09e9d68d7cf438b91ef959ecb14fc25d26BBA7F7DBC18E55DFF4014AF651F0BF2569D4B6C1DA7F1A4683A481403BD872FC687266AD13265C1DE7C373772FD8728ABDD69ADD03BFF5BE2862BC891DBB79E18FD61712FE23F670D602A332950CB5EC6E6732879E5EF3A14F9D4CF03EEDD9B1B11C039589F903859E45F1985EFBDDB2870384474B44C95"/>
          <p:cNvSpPr txBox="1">
            <a:spLocks noChangeArrowheads="1"/>
          </p:cNvSpPr>
          <p:nvPr/>
        </p:nvSpPr>
        <p:spPr bwMode="auto">
          <a:xfrm>
            <a:off x="3864114" y="422480"/>
            <a:ext cx="1415772"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Light" panose="020F0302020204030204" pitchFamily="34" charset="0"/>
                <a:ea typeface="方正宋刻本秀楷简体" panose="02000000000000000000" pitchFamily="2" charset="-122"/>
              </a:defRPr>
            </a:lvl1pPr>
            <a:lvl2pPr marL="742950" indent="-285750">
              <a:defRPr sz="1300">
                <a:solidFill>
                  <a:schemeClr val="tx1"/>
                </a:solidFill>
                <a:latin typeface="Calibri Light" panose="020F0302020204030204" pitchFamily="34" charset="0"/>
                <a:ea typeface="方正宋刻本秀楷简体" panose="02000000000000000000" pitchFamily="2" charset="-122"/>
              </a:defRPr>
            </a:lvl2pPr>
            <a:lvl3pPr marL="1143000" indent="-228600">
              <a:defRPr sz="1300">
                <a:solidFill>
                  <a:schemeClr val="tx1"/>
                </a:solidFill>
                <a:latin typeface="Calibri Light" panose="020F0302020204030204" pitchFamily="34" charset="0"/>
                <a:ea typeface="方正宋刻本秀楷简体" panose="02000000000000000000" pitchFamily="2" charset="-122"/>
              </a:defRPr>
            </a:lvl3pPr>
            <a:lvl4pPr marL="1600200" indent="-228600">
              <a:defRPr sz="1300">
                <a:solidFill>
                  <a:schemeClr val="tx1"/>
                </a:solidFill>
                <a:latin typeface="Calibri Light" panose="020F0302020204030204" pitchFamily="34" charset="0"/>
                <a:ea typeface="方正宋刻本秀楷简体" panose="02000000000000000000" pitchFamily="2" charset="-122"/>
              </a:defRPr>
            </a:lvl4pPr>
            <a:lvl5pPr marL="2057400" indent="-228600">
              <a:defRPr sz="1300">
                <a:solidFill>
                  <a:schemeClr val="tx1"/>
                </a:solidFill>
                <a:latin typeface="Calibri Light" panose="020F0302020204030204" pitchFamily="34" charset="0"/>
                <a:ea typeface="方正宋刻本秀楷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9pPr>
          </a:lstStyle>
          <a:p>
            <a:pPr algn="ctr" fontAlgn="base">
              <a:spcBef>
                <a:spcPct val="0"/>
              </a:spcBef>
              <a:spcAft>
                <a:spcPct val="0"/>
              </a:spcAft>
              <a:defRPr/>
            </a:pPr>
            <a:r>
              <a:rPr lang="zh-CN" altLang="en-US" sz="1600" dirty="0">
                <a:solidFill>
                  <a:srgbClr val="273355"/>
                </a:solidFill>
                <a:latin typeface="微软雅黑"/>
                <a:ea typeface="微软雅黑"/>
              </a:rPr>
              <a:t>成功项目展示</a:t>
            </a:r>
          </a:p>
        </p:txBody>
      </p:sp>
      <p:sp>
        <p:nvSpPr>
          <p:cNvPr id="67" name="文本框 6" descr="e7d195523061f1c09e9d68d7cf438b91ef959ecb14fc25d26BBA7F7DBC18E55DFF4014AF651F0BF2569D4B6C1DA7F1A4683A481403BD872FC687266AD13265C1DE7C373772FD8728ABDD69ADD03BFF5BE2862BC891DBB79E18FD61712FE23F67B60ED145344A5F6796FDB0D6E7341B73A4E64E1B81AE0A4EA80BC639DEFCC56FBB1C8095BD40FB585CB21CB06B382855"/>
          <p:cNvSpPr txBox="1">
            <a:spLocks noChangeArrowheads="1"/>
          </p:cNvSpPr>
          <p:nvPr/>
        </p:nvSpPr>
        <p:spPr bwMode="auto">
          <a:xfrm>
            <a:off x="3885754" y="729269"/>
            <a:ext cx="1372492"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Light" panose="020F0302020204030204" pitchFamily="34" charset="0"/>
                <a:ea typeface="方正宋刻本秀楷简体" panose="02000000000000000000" pitchFamily="2" charset="-122"/>
              </a:defRPr>
            </a:lvl1pPr>
            <a:lvl2pPr marL="742950" indent="-285750">
              <a:defRPr sz="1300">
                <a:solidFill>
                  <a:schemeClr val="tx1"/>
                </a:solidFill>
                <a:latin typeface="Calibri Light" panose="020F0302020204030204" pitchFamily="34" charset="0"/>
                <a:ea typeface="方正宋刻本秀楷简体" panose="02000000000000000000" pitchFamily="2" charset="-122"/>
              </a:defRPr>
            </a:lvl2pPr>
            <a:lvl3pPr marL="1143000" indent="-228600">
              <a:defRPr sz="1300">
                <a:solidFill>
                  <a:schemeClr val="tx1"/>
                </a:solidFill>
                <a:latin typeface="Calibri Light" panose="020F0302020204030204" pitchFamily="34" charset="0"/>
                <a:ea typeface="方正宋刻本秀楷简体" panose="02000000000000000000" pitchFamily="2" charset="-122"/>
              </a:defRPr>
            </a:lvl3pPr>
            <a:lvl4pPr marL="1600200" indent="-228600">
              <a:defRPr sz="1300">
                <a:solidFill>
                  <a:schemeClr val="tx1"/>
                </a:solidFill>
                <a:latin typeface="Calibri Light" panose="020F0302020204030204" pitchFamily="34" charset="0"/>
                <a:ea typeface="方正宋刻本秀楷简体" panose="02000000000000000000" pitchFamily="2" charset="-122"/>
              </a:defRPr>
            </a:lvl4pPr>
            <a:lvl5pPr marL="2057400" indent="-228600">
              <a:defRPr sz="1300">
                <a:solidFill>
                  <a:schemeClr val="tx1"/>
                </a:solidFill>
                <a:latin typeface="Calibri Light" panose="020F0302020204030204" pitchFamily="34" charset="0"/>
                <a:ea typeface="方正宋刻本秀楷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9pPr>
          </a:lstStyle>
          <a:p>
            <a:pPr algn="ctr" fontAlgn="base">
              <a:spcBef>
                <a:spcPct val="0"/>
              </a:spcBef>
              <a:spcAft>
                <a:spcPct val="0"/>
              </a:spcAft>
              <a:defRPr/>
            </a:pPr>
            <a:r>
              <a:rPr lang="en-US" altLang="zh-CN" sz="600">
                <a:solidFill>
                  <a:srgbClr val="273355"/>
                </a:solidFill>
                <a:latin typeface="Calibri Light"/>
                <a:ea typeface="方正兰亭黑_GBK"/>
              </a:rPr>
              <a:t>RESEARCH METHODS AND PROCESSES</a:t>
            </a:r>
          </a:p>
        </p:txBody>
      </p:sp>
      <p:cxnSp>
        <p:nvCxnSpPr>
          <p:cNvPr id="68" name="直接连接符 67" descr="e7d195523061f1c09e9d68d7cf438b91ef959ecb14fc25d26BBA7F7DBC18E55DFF4014AF651F0BF2569D4B6C1DA7F1A4683A481403BD872FC687266AD13265C1DE7C373772FD8728ABDD69ADD03BFF5BE2862BC891DBB79EEBC94C9DFDC16E04954ED45554D0F6FE8331708ABC4FEC3D44E4750B2445BF76F30C399F0AE1E8D2CAFA469BFF6E14A2A3EF8352258366A5"/>
          <p:cNvCxnSpPr/>
          <p:nvPr/>
        </p:nvCxnSpPr>
        <p:spPr>
          <a:xfrm>
            <a:off x="4511278" y="914892"/>
            <a:ext cx="121444" cy="0"/>
          </a:xfrm>
          <a:prstGeom prst="line">
            <a:avLst/>
          </a:prstGeom>
          <a:ln w="19050">
            <a:solidFill>
              <a:schemeClr val="accent6"/>
            </a:solidFill>
          </a:ln>
        </p:spPr>
        <p:style>
          <a:lnRef idx="1">
            <a:schemeClr val="accent1"/>
          </a:lnRef>
          <a:fillRef idx="0">
            <a:schemeClr val="accent1"/>
          </a:fillRef>
          <a:effectRef idx="0">
            <a:schemeClr val="accent1"/>
          </a:effectRef>
          <a:fontRef idx="minor">
            <a:schemeClr val="tx1"/>
          </a:fontRef>
        </p:style>
      </p:cxnSp>
      <p:sp>
        <p:nvSpPr>
          <p:cNvPr id="69" name="PA_库_任意多边形 35" descr="e7d195523061f1c09e9d68d7cf438b91ef959ecb14fc25d26BBA7F7DBC18E55DFF4014AF651F0BF2569D4B6C1DA7F1A4683A481403BD872FC687266AD13265C1DE7C373772FD8728ABDD69ADD03BFF5BE2862BC891DBB79EEBC94C9DFDC16E04954ED45554D0F6FE8331708ABC4FEC3D44E4750B2445BF76F30C399F0AE1E8D2CAFA469BFF6E14A2A3EF8352258366A5"/>
          <p:cNvSpPr>
            <a:spLocks/>
          </p:cNvSpPr>
          <p:nvPr>
            <p:custDataLst>
              <p:tags r:id="rId1"/>
            </p:custDataLst>
          </p:nvPr>
        </p:nvSpPr>
        <p:spPr bwMode="auto">
          <a:xfrm>
            <a:off x="5579650" y="793665"/>
            <a:ext cx="73025" cy="73025"/>
          </a:xfrm>
          <a:custGeom>
            <a:avLst/>
            <a:gdLst>
              <a:gd name="T0" fmla="*/ 30 w 35"/>
              <a:gd name="T1" fmla="*/ 12 h 35"/>
              <a:gd name="T2" fmla="*/ 24 w 35"/>
              <a:gd name="T3" fmla="*/ 12 h 35"/>
              <a:gd name="T4" fmla="*/ 24 w 35"/>
              <a:gd name="T5" fmla="*/ 6 h 35"/>
              <a:gd name="T6" fmla="*/ 18 w 35"/>
              <a:gd name="T7" fmla="*/ 0 h 35"/>
              <a:gd name="T8" fmla="*/ 12 w 35"/>
              <a:gd name="T9" fmla="*/ 6 h 35"/>
              <a:gd name="T10" fmla="*/ 12 w 35"/>
              <a:gd name="T11" fmla="*/ 12 h 35"/>
              <a:gd name="T12" fmla="*/ 6 w 35"/>
              <a:gd name="T13" fmla="*/ 12 h 35"/>
              <a:gd name="T14" fmla="*/ 0 w 35"/>
              <a:gd name="T15" fmla="*/ 18 h 35"/>
              <a:gd name="T16" fmla="*/ 6 w 35"/>
              <a:gd name="T17" fmla="*/ 24 h 35"/>
              <a:gd name="T18" fmla="*/ 12 w 35"/>
              <a:gd name="T19" fmla="*/ 24 h 35"/>
              <a:gd name="T20" fmla="*/ 12 w 35"/>
              <a:gd name="T21" fmla="*/ 30 h 35"/>
              <a:gd name="T22" fmla="*/ 18 w 35"/>
              <a:gd name="T23" fmla="*/ 35 h 35"/>
              <a:gd name="T24" fmla="*/ 24 w 35"/>
              <a:gd name="T25" fmla="*/ 30 h 35"/>
              <a:gd name="T26" fmla="*/ 24 w 35"/>
              <a:gd name="T27" fmla="*/ 24 h 35"/>
              <a:gd name="T28" fmla="*/ 30 w 35"/>
              <a:gd name="T29" fmla="*/ 24 h 35"/>
              <a:gd name="T30" fmla="*/ 35 w 35"/>
              <a:gd name="T31" fmla="*/ 18 h 35"/>
              <a:gd name="T32" fmla="*/ 30 w 35"/>
              <a:gd name="T33" fmla="*/ 1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5" h="35">
                <a:moveTo>
                  <a:pt x="30" y="12"/>
                </a:moveTo>
                <a:cubicBezTo>
                  <a:pt x="24" y="12"/>
                  <a:pt x="24" y="12"/>
                  <a:pt x="24" y="12"/>
                </a:cubicBezTo>
                <a:cubicBezTo>
                  <a:pt x="24" y="6"/>
                  <a:pt x="24" y="6"/>
                  <a:pt x="24" y="6"/>
                </a:cubicBezTo>
                <a:cubicBezTo>
                  <a:pt x="24" y="3"/>
                  <a:pt x="21" y="0"/>
                  <a:pt x="18" y="0"/>
                </a:cubicBezTo>
                <a:cubicBezTo>
                  <a:pt x="15" y="0"/>
                  <a:pt x="12" y="3"/>
                  <a:pt x="12" y="6"/>
                </a:cubicBezTo>
                <a:cubicBezTo>
                  <a:pt x="12" y="12"/>
                  <a:pt x="12" y="12"/>
                  <a:pt x="12" y="12"/>
                </a:cubicBezTo>
                <a:cubicBezTo>
                  <a:pt x="6" y="12"/>
                  <a:pt x="6" y="12"/>
                  <a:pt x="6" y="12"/>
                </a:cubicBezTo>
                <a:cubicBezTo>
                  <a:pt x="3" y="12"/>
                  <a:pt x="0" y="15"/>
                  <a:pt x="0" y="18"/>
                </a:cubicBezTo>
                <a:cubicBezTo>
                  <a:pt x="0" y="21"/>
                  <a:pt x="3" y="24"/>
                  <a:pt x="6" y="24"/>
                </a:cubicBezTo>
                <a:cubicBezTo>
                  <a:pt x="12" y="24"/>
                  <a:pt x="12" y="24"/>
                  <a:pt x="12" y="24"/>
                </a:cubicBezTo>
                <a:cubicBezTo>
                  <a:pt x="12" y="30"/>
                  <a:pt x="12" y="30"/>
                  <a:pt x="12" y="30"/>
                </a:cubicBezTo>
                <a:cubicBezTo>
                  <a:pt x="12" y="33"/>
                  <a:pt x="15" y="35"/>
                  <a:pt x="18" y="35"/>
                </a:cubicBezTo>
                <a:cubicBezTo>
                  <a:pt x="21" y="35"/>
                  <a:pt x="24" y="33"/>
                  <a:pt x="24" y="30"/>
                </a:cubicBezTo>
                <a:cubicBezTo>
                  <a:pt x="24" y="24"/>
                  <a:pt x="24" y="24"/>
                  <a:pt x="24" y="24"/>
                </a:cubicBezTo>
                <a:cubicBezTo>
                  <a:pt x="30" y="24"/>
                  <a:pt x="30" y="24"/>
                  <a:pt x="30" y="24"/>
                </a:cubicBezTo>
                <a:cubicBezTo>
                  <a:pt x="33" y="24"/>
                  <a:pt x="35" y="21"/>
                  <a:pt x="35" y="18"/>
                </a:cubicBezTo>
                <a:cubicBezTo>
                  <a:pt x="35" y="15"/>
                  <a:pt x="33" y="12"/>
                  <a:pt x="30" y="12"/>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70" name="Freeform 42" descr="e7d195523061f1c09e9d68d7cf438b91ef959ecb14fc25d26BBA7F7DBC18E55DFF4014AF651F0BF2569D4B6C1DA7F1A4683A481403BD872FC687266AD13265C1DE7C373772FD8728ABDD69ADD03BFF5BE2862BC891DBB79EEBC94C9DFDC16E04954ED45554D0F6FE8331708ABC4FEC3D44E4750B2445BF76F30C399F0AE1E8D2CAFA469BFF6E14A2A3EF8352258366A5"/>
          <p:cNvSpPr>
            <a:spLocks noEditPoints="1"/>
          </p:cNvSpPr>
          <p:nvPr/>
        </p:nvSpPr>
        <p:spPr bwMode="auto">
          <a:xfrm>
            <a:off x="3585115" y="477256"/>
            <a:ext cx="80963" cy="82550"/>
          </a:xfrm>
          <a:custGeom>
            <a:avLst/>
            <a:gdLst>
              <a:gd name="T0" fmla="*/ 20 w 39"/>
              <a:gd name="T1" fmla="*/ 40 h 40"/>
              <a:gd name="T2" fmla="*/ 0 w 39"/>
              <a:gd name="T3" fmla="*/ 20 h 40"/>
              <a:gd name="T4" fmla="*/ 20 w 39"/>
              <a:gd name="T5" fmla="*/ 0 h 40"/>
              <a:gd name="T6" fmla="*/ 39 w 39"/>
              <a:gd name="T7" fmla="*/ 20 h 40"/>
              <a:gd name="T8" fmla="*/ 39 w 39"/>
              <a:gd name="T9" fmla="*/ 20 h 40"/>
              <a:gd name="T10" fmla="*/ 20 w 39"/>
              <a:gd name="T11" fmla="*/ 40 h 40"/>
              <a:gd name="T12" fmla="*/ 20 w 39"/>
              <a:gd name="T13" fmla="*/ 40 h 40"/>
              <a:gd name="T14" fmla="*/ 20 w 39"/>
              <a:gd name="T15" fmla="*/ 12 h 40"/>
              <a:gd name="T16" fmla="*/ 11 w 39"/>
              <a:gd name="T17" fmla="*/ 20 h 40"/>
              <a:gd name="T18" fmla="*/ 20 w 39"/>
              <a:gd name="T19" fmla="*/ 28 h 40"/>
              <a:gd name="T20" fmla="*/ 28 w 39"/>
              <a:gd name="T21" fmla="*/ 20 h 40"/>
              <a:gd name="T22" fmla="*/ 20 w 39"/>
              <a:gd name="T23" fmla="*/ 12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9" h="40">
                <a:moveTo>
                  <a:pt x="20" y="40"/>
                </a:moveTo>
                <a:cubicBezTo>
                  <a:pt x="9" y="40"/>
                  <a:pt x="0" y="31"/>
                  <a:pt x="0" y="20"/>
                </a:cubicBezTo>
                <a:cubicBezTo>
                  <a:pt x="0" y="9"/>
                  <a:pt x="9" y="0"/>
                  <a:pt x="20" y="0"/>
                </a:cubicBezTo>
                <a:cubicBezTo>
                  <a:pt x="30" y="0"/>
                  <a:pt x="39" y="9"/>
                  <a:pt x="39" y="20"/>
                </a:cubicBezTo>
                <a:cubicBezTo>
                  <a:pt x="39" y="20"/>
                  <a:pt x="39" y="20"/>
                  <a:pt x="39" y="20"/>
                </a:cubicBezTo>
                <a:cubicBezTo>
                  <a:pt x="39" y="31"/>
                  <a:pt x="31" y="40"/>
                  <a:pt x="20" y="40"/>
                </a:cubicBezTo>
                <a:cubicBezTo>
                  <a:pt x="20" y="40"/>
                  <a:pt x="20" y="40"/>
                  <a:pt x="20" y="40"/>
                </a:cubicBezTo>
                <a:close/>
                <a:moveTo>
                  <a:pt x="20" y="12"/>
                </a:moveTo>
                <a:cubicBezTo>
                  <a:pt x="15" y="12"/>
                  <a:pt x="11" y="15"/>
                  <a:pt x="11" y="20"/>
                </a:cubicBezTo>
                <a:cubicBezTo>
                  <a:pt x="11" y="24"/>
                  <a:pt x="15" y="28"/>
                  <a:pt x="20" y="28"/>
                </a:cubicBezTo>
                <a:cubicBezTo>
                  <a:pt x="24" y="28"/>
                  <a:pt x="28" y="24"/>
                  <a:pt x="28" y="20"/>
                </a:cubicBezTo>
                <a:cubicBezTo>
                  <a:pt x="28" y="15"/>
                  <a:pt x="24" y="12"/>
                  <a:pt x="20" y="12"/>
                </a:cubicBez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71" name="Freeform 42" descr="e7d195523061f1c09e9d68d7cf438b91ef959ecb14fc25d26BBA7F7DBC18E55DFF4014AF651F0BF2569D4B6C1DA7F1A4683A481403BD872FC687266AD13265C1DE7C373772FD8728ABDD69ADD03BFF5BE2862BC891DBB79EEBC94C9DFDC16E04954ED45554D0F6FE8331708ABC4FEC3D44E4750B2445BF76F30C399F0AE1E8D2CAFA469BFF6E14A2A3EF8352258366A5"/>
          <p:cNvSpPr>
            <a:spLocks noEditPoints="1"/>
          </p:cNvSpPr>
          <p:nvPr/>
        </p:nvSpPr>
        <p:spPr bwMode="auto">
          <a:xfrm>
            <a:off x="5485073" y="417140"/>
            <a:ext cx="45719" cy="46615"/>
          </a:xfrm>
          <a:custGeom>
            <a:avLst/>
            <a:gdLst>
              <a:gd name="T0" fmla="*/ 20 w 39"/>
              <a:gd name="T1" fmla="*/ 40 h 40"/>
              <a:gd name="T2" fmla="*/ 0 w 39"/>
              <a:gd name="T3" fmla="*/ 20 h 40"/>
              <a:gd name="T4" fmla="*/ 20 w 39"/>
              <a:gd name="T5" fmla="*/ 0 h 40"/>
              <a:gd name="T6" fmla="*/ 39 w 39"/>
              <a:gd name="T7" fmla="*/ 20 h 40"/>
              <a:gd name="T8" fmla="*/ 39 w 39"/>
              <a:gd name="T9" fmla="*/ 20 h 40"/>
              <a:gd name="T10" fmla="*/ 20 w 39"/>
              <a:gd name="T11" fmla="*/ 40 h 40"/>
              <a:gd name="T12" fmla="*/ 20 w 39"/>
              <a:gd name="T13" fmla="*/ 40 h 40"/>
              <a:gd name="T14" fmla="*/ 20 w 39"/>
              <a:gd name="T15" fmla="*/ 12 h 40"/>
              <a:gd name="T16" fmla="*/ 11 w 39"/>
              <a:gd name="T17" fmla="*/ 20 h 40"/>
              <a:gd name="T18" fmla="*/ 20 w 39"/>
              <a:gd name="T19" fmla="*/ 28 h 40"/>
              <a:gd name="T20" fmla="*/ 28 w 39"/>
              <a:gd name="T21" fmla="*/ 20 h 40"/>
              <a:gd name="T22" fmla="*/ 20 w 39"/>
              <a:gd name="T23" fmla="*/ 12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9" h="40">
                <a:moveTo>
                  <a:pt x="20" y="40"/>
                </a:moveTo>
                <a:cubicBezTo>
                  <a:pt x="9" y="40"/>
                  <a:pt x="0" y="31"/>
                  <a:pt x="0" y="20"/>
                </a:cubicBezTo>
                <a:cubicBezTo>
                  <a:pt x="0" y="9"/>
                  <a:pt x="9" y="0"/>
                  <a:pt x="20" y="0"/>
                </a:cubicBezTo>
                <a:cubicBezTo>
                  <a:pt x="30" y="0"/>
                  <a:pt x="39" y="9"/>
                  <a:pt x="39" y="20"/>
                </a:cubicBezTo>
                <a:cubicBezTo>
                  <a:pt x="39" y="20"/>
                  <a:pt x="39" y="20"/>
                  <a:pt x="39" y="20"/>
                </a:cubicBezTo>
                <a:cubicBezTo>
                  <a:pt x="39" y="31"/>
                  <a:pt x="31" y="40"/>
                  <a:pt x="20" y="40"/>
                </a:cubicBezTo>
                <a:cubicBezTo>
                  <a:pt x="20" y="40"/>
                  <a:pt x="20" y="40"/>
                  <a:pt x="20" y="40"/>
                </a:cubicBezTo>
                <a:close/>
                <a:moveTo>
                  <a:pt x="20" y="12"/>
                </a:moveTo>
                <a:cubicBezTo>
                  <a:pt x="15" y="12"/>
                  <a:pt x="11" y="15"/>
                  <a:pt x="11" y="20"/>
                </a:cubicBezTo>
                <a:cubicBezTo>
                  <a:pt x="11" y="24"/>
                  <a:pt x="15" y="28"/>
                  <a:pt x="20" y="28"/>
                </a:cubicBezTo>
                <a:cubicBezTo>
                  <a:pt x="24" y="28"/>
                  <a:pt x="28" y="24"/>
                  <a:pt x="28" y="20"/>
                </a:cubicBezTo>
                <a:cubicBezTo>
                  <a:pt x="28" y="15"/>
                  <a:pt x="24" y="12"/>
                  <a:pt x="20" y="12"/>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72" name="PA_库_任意多边形 35" descr="e7d195523061f1c09e9d68d7cf438b91ef959ecb14fc25d26BBA7F7DBC18E55DFF4014AF651F0BF2569D4B6C1DA7F1A4683A481403BD872FC687266AD13265C1DE7C373772FD8728ABDD69ADD03BFF5BE2862BC891DBB79EEBC94C9DFDC16E04954ED45554D0F6FE8331708ABC4FEC3D44E4750B2445BF76F30C399F0AE1E8D2CAFA469BFF6E14A2A3EF8352258366A5"/>
          <p:cNvSpPr>
            <a:spLocks/>
          </p:cNvSpPr>
          <p:nvPr>
            <p:custDataLst>
              <p:tags r:id="rId2"/>
            </p:custDataLst>
          </p:nvPr>
        </p:nvSpPr>
        <p:spPr bwMode="auto">
          <a:xfrm>
            <a:off x="3491329" y="899692"/>
            <a:ext cx="73025" cy="73025"/>
          </a:xfrm>
          <a:custGeom>
            <a:avLst/>
            <a:gdLst>
              <a:gd name="T0" fmla="*/ 30 w 35"/>
              <a:gd name="T1" fmla="*/ 12 h 35"/>
              <a:gd name="T2" fmla="*/ 24 w 35"/>
              <a:gd name="T3" fmla="*/ 12 h 35"/>
              <a:gd name="T4" fmla="*/ 24 w 35"/>
              <a:gd name="T5" fmla="*/ 6 h 35"/>
              <a:gd name="T6" fmla="*/ 18 w 35"/>
              <a:gd name="T7" fmla="*/ 0 h 35"/>
              <a:gd name="T8" fmla="*/ 12 w 35"/>
              <a:gd name="T9" fmla="*/ 6 h 35"/>
              <a:gd name="T10" fmla="*/ 12 w 35"/>
              <a:gd name="T11" fmla="*/ 12 h 35"/>
              <a:gd name="T12" fmla="*/ 6 w 35"/>
              <a:gd name="T13" fmla="*/ 12 h 35"/>
              <a:gd name="T14" fmla="*/ 0 w 35"/>
              <a:gd name="T15" fmla="*/ 18 h 35"/>
              <a:gd name="T16" fmla="*/ 6 w 35"/>
              <a:gd name="T17" fmla="*/ 24 h 35"/>
              <a:gd name="T18" fmla="*/ 12 w 35"/>
              <a:gd name="T19" fmla="*/ 24 h 35"/>
              <a:gd name="T20" fmla="*/ 12 w 35"/>
              <a:gd name="T21" fmla="*/ 30 h 35"/>
              <a:gd name="T22" fmla="*/ 18 w 35"/>
              <a:gd name="T23" fmla="*/ 35 h 35"/>
              <a:gd name="T24" fmla="*/ 24 w 35"/>
              <a:gd name="T25" fmla="*/ 30 h 35"/>
              <a:gd name="T26" fmla="*/ 24 w 35"/>
              <a:gd name="T27" fmla="*/ 24 h 35"/>
              <a:gd name="T28" fmla="*/ 30 w 35"/>
              <a:gd name="T29" fmla="*/ 24 h 35"/>
              <a:gd name="T30" fmla="*/ 35 w 35"/>
              <a:gd name="T31" fmla="*/ 18 h 35"/>
              <a:gd name="T32" fmla="*/ 30 w 35"/>
              <a:gd name="T33" fmla="*/ 1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5" h="35">
                <a:moveTo>
                  <a:pt x="30" y="12"/>
                </a:moveTo>
                <a:cubicBezTo>
                  <a:pt x="24" y="12"/>
                  <a:pt x="24" y="12"/>
                  <a:pt x="24" y="12"/>
                </a:cubicBezTo>
                <a:cubicBezTo>
                  <a:pt x="24" y="6"/>
                  <a:pt x="24" y="6"/>
                  <a:pt x="24" y="6"/>
                </a:cubicBezTo>
                <a:cubicBezTo>
                  <a:pt x="24" y="3"/>
                  <a:pt x="21" y="0"/>
                  <a:pt x="18" y="0"/>
                </a:cubicBezTo>
                <a:cubicBezTo>
                  <a:pt x="15" y="0"/>
                  <a:pt x="12" y="3"/>
                  <a:pt x="12" y="6"/>
                </a:cubicBezTo>
                <a:cubicBezTo>
                  <a:pt x="12" y="12"/>
                  <a:pt x="12" y="12"/>
                  <a:pt x="12" y="12"/>
                </a:cubicBezTo>
                <a:cubicBezTo>
                  <a:pt x="6" y="12"/>
                  <a:pt x="6" y="12"/>
                  <a:pt x="6" y="12"/>
                </a:cubicBezTo>
                <a:cubicBezTo>
                  <a:pt x="3" y="12"/>
                  <a:pt x="0" y="15"/>
                  <a:pt x="0" y="18"/>
                </a:cubicBezTo>
                <a:cubicBezTo>
                  <a:pt x="0" y="21"/>
                  <a:pt x="3" y="24"/>
                  <a:pt x="6" y="24"/>
                </a:cubicBezTo>
                <a:cubicBezTo>
                  <a:pt x="12" y="24"/>
                  <a:pt x="12" y="24"/>
                  <a:pt x="12" y="24"/>
                </a:cubicBezTo>
                <a:cubicBezTo>
                  <a:pt x="12" y="30"/>
                  <a:pt x="12" y="30"/>
                  <a:pt x="12" y="30"/>
                </a:cubicBezTo>
                <a:cubicBezTo>
                  <a:pt x="12" y="33"/>
                  <a:pt x="15" y="35"/>
                  <a:pt x="18" y="35"/>
                </a:cubicBezTo>
                <a:cubicBezTo>
                  <a:pt x="21" y="35"/>
                  <a:pt x="24" y="33"/>
                  <a:pt x="24" y="30"/>
                </a:cubicBezTo>
                <a:cubicBezTo>
                  <a:pt x="24" y="24"/>
                  <a:pt x="24" y="24"/>
                  <a:pt x="24" y="24"/>
                </a:cubicBezTo>
                <a:cubicBezTo>
                  <a:pt x="30" y="24"/>
                  <a:pt x="30" y="24"/>
                  <a:pt x="30" y="24"/>
                </a:cubicBezTo>
                <a:cubicBezTo>
                  <a:pt x="33" y="24"/>
                  <a:pt x="35" y="21"/>
                  <a:pt x="35" y="18"/>
                </a:cubicBezTo>
                <a:cubicBezTo>
                  <a:pt x="35" y="15"/>
                  <a:pt x="33" y="12"/>
                  <a:pt x="30" y="12"/>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05" name="PA_库_矩形 104" descr="e7d195523061f1c09e9d68d7cf438b91ef959ecb14fc25d26BBA7F7DBC18E55DFF4014AF651F0BF2569D4B6C1DA7F1A4683A481403BD872FC687266AD13265C1DE7C373772FD8728ABDD69ADD03BFF5BE2862BC891DBB79E084D9F5E4FBB1B562A9752B1B1B336475B32C7C37DD9288EAD27DDC512A8D3801D48E380A7486EFB4C1F8A7A0CA49B3CBF40803B9190492F"/>
          <p:cNvSpPr/>
          <p:nvPr>
            <p:custDataLst>
              <p:tags r:id="rId3"/>
            </p:custDataLst>
          </p:nvPr>
        </p:nvSpPr>
        <p:spPr bwMode="auto">
          <a:xfrm>
            <a:off x="1436526" y="3707057"/>
            <a:ext cx="1005403" cy="338554"/>
          </a:xfrm>
          <a:prstGeom prst="rect">
            <a:avLst/>
          </a:prstGeom>
          <a:noFill/>
        </p:spPr>
        <p:txBody>
          <a:bodyPr wrap="none">
            <a:spAutoFit/>
          </a:bodyPr>
          <a:lstStyle/>
          <a:p>
            <a:pPr algn="ctr">
              <a:defRPr/>
            </a:pPr>
            <a:r>
              <a:rPr lang="zh-CN" altLang="en-US" sz="1600" kern="100" dirty="0">
                <a:solidFill>
                  <a:schemeClr val="accent6"/>
                </a:solidFill>
                <a:latin typeface="微软雅黑" panose="020B0503020204020204" pitchFamily="34" charset="-122"/>
                <a:ea typeface="微软雅黑" panose="020B0503020204020204" pitchFamily="34" charset="-122"/>
                <a:cs typeface="Times New Roman" panose="02020603050405020304" pitchFamily="18" charset="0"/>
              </a:rPr>
              <a:t>项目介绍</a:t>
            </a:r>
          </a:p>
        </p:txBody>
      </p:sp>
      <p:sp>
        <p:nvSpPr>
          <p:cNvPr id="106" name="PA_库_矩形 105" descr="e7d195523061f1c09e9d68d7cf438b91ef959ecb14fc25d26BBA7F7DBC18E55DFF4014AF651F0BF2569D4B6C1DA7F1A4683A481403BD872FC687266AD13265C1DE7C373772FD8728ABDD69ADD03BFF5BE2862BC891DBB79E084D9F5E4FBB1B562A9752B1B1B336475B32C7C37DD9288EAD27DDC512A8D3801D48E380A7486EFB4C1F8A7A0CA49B3CBF40803B9190492F"/>
          <p:cNvSpPr/>
          <p:nvPr>
            <p:custDataLst>
              <p:tags r:id="rId4"/>
            </p:custDataLst>
          </p:nvPr>
        </p:nvSpPr>
        <p:spPr>
          <a:xfrm>
            <a:off x="476153" y="4026408"/>
            <a:ext cx="2926147" cy="715581"/>
          </a:xfrm>
          <a:prstGeom prst="rect">
            <a:avLst/>
          </a:prstGeom>
        </p:spPr>
        <p:txBody>
          <a:bodyPr wrap="square">
            <a:spAutoFit/>
          </a:bodyPr>
          <a:lstStyle/>
          <a:p>
            <a:pPr algn="ctr">
              <a:lnSpc>
                <a:spcPct val="150000"/>
              </a:lnSpc>
            </a:pPr>
            <a:r>
              <a:rPr lang="en-US" altLang="zh-CN" sz="900">
                <a:solidFill>
                  <a:schemeClr val="tx1">
                    <a:lumMod val="85000"/>
                    <a:lumOff val="15000"/>
                  </a:schemeClr>
                </a:solidFill>
              </a:rPr>
              <a:t>Lorem ipsum dolor sit amet, consectetur adipiscing elit. Donec luctus nibh sit amet sem vulputate venenatis bibendum orci pulvinar. </a:t>
            </a:r>
          </a:p>
        </p:txBody>
      </p:sp>
      <p:cxnSp>
        <p:nvCxnSpPr>
          <p:cNvPr id="107" name="PA_库_直接连接符 106" descr="e7d195523061f1c09e9d68d7cf438b91ef959ecb14fc25d26BBA7F7DBC18E55DFF4014AF651F0BF2569D4B6C1DA7F1A4683A481403BD872FC687266AD13265C1DE7C373772FD8728ABDD69ADD03BFF5BE2862BC891DBB79E084D9F5E4FBB1B562A9752B1B1B336475B32C7C37DD9288EAD27DDC512A8D3801D48E380A7486EFB4C1F8A7A0CA49B3CBF40803B9190492F"/>
          <p:cNvCxnSpPr/>
          <p:nvPr>
            <p:custDataLst>
              <p:tags r:id="rId5"/>
            </p:custDataLst>
          </p:nvPr>
        </p:nvCxnSpPr>
        <p:spPr>
          <a:xfrm>
            <a:off x="1848059" y="4079713"/>
            <a:ext cx="182332" cy="0"/>
          </a:xfrm>
          <a:prstGeom prst="line">
            <a:avLst/>
          </a:prstGeom>
          <a:ln w="19050">
            <a:solidFill>
              <a:schemeClr val="accent6"/>
            </a:solidFill>
          </a:ln>
        </p:spPr>
        <p:style>
          <a:lnRef idx="1">
            <a:schemeClr val="accent1"/>
          </a:lnRef>
          <a:fillRef idx="0">
            <a:schemeClr val="accent1"/>
          </a:fillRef>
          <a:effectRef idx="0">
            <a:schemeClr val="accent1"/>
          </a:effectRef>
          <a:fontRef idx="minor">
            <a:schemeClr val="tx1"/>
          </a:fontRef>
        </p:style>
      </p:cxnSp>
      <p:sp>
        <p:nvSpPr>
          <p:cNvPr id="108" name="PA_库_矩形 107" descr="e7d195523061f1c09e9d68d7cf438b91ef959ecb14fc25d26BBA7F7DBC18E55DFF4014AF651F0BF2569D4B6C1DA7F1A4683A481403BD872FC687266AD13265C1DE7C373772FD8728ABDD69ADD03BFF5BE2862BC891DBB79E084D9F5E4FBB1B562A9752B1B1B336475B32C7C37DD9288EAD27DDC512A8D3801D48E380A7486EFB4C1F8A7A0CA49B3CBF40803B9190492F"/>
          <p:cNvSpPr/>
          <p:nvPr>
            <p:custDataLst>
              <p:tags r:id="rId6"/>
            </p:custDataLst>
          </p:nvPr>
        </p:nvSpPr>
        <p:spPr bwMode="auto">
          <a:xfrm>
            <a:off x="3258822" y="1016038"/>
            <a:ext cx="1005403" cy="338554"/>
          </a:xfrm>
          <a:prstGeom prst="rect">
            <a:avLst/>
          </a:prstGeom>
          <a:noFill/>
        </p:spPr>
        <p:txBody>
          <a:bodyPr wrap="none">
            <a:spAutoFit/>
          </a:bodyPr>
          <a:lstStyle/>
          <a:p>
            <a:pPr algn="ctr">
              <a:defRPr/>
            </a:pPr>
            <a:r>
              <a:rPr lang="zh-CN" altLang="en-US" sz="1600" kern="100" dirty="0">
                <a:solidFill>
                  <a:schemeClr val="accent6"/>
                </a:solidFill>
                <a:latin typeface="微软雅黑" panose="020B0503020204020204" pitchFamily="34" charset="-122"/>
                <a:ea typeface="微软雅黑" panose="020B0503020204020204" pitchFamily="34" charset="-122"/>
                <a:cs typeface="Times New Roman" panose="02020603050405020304" pitchFamily="18" charset="0"/>
              </a:rPr>
              <a:t>项目介绍</a:t>
            </a:r>
          </a:p>
        </p:txBody>
      </p:sp>
      <p:sp>
        <p:nvSpPr>
          <p:cNvPr id="109" name="PA_库_矩形 108" descr="e7d195523061f1c09e9d68d7cf438b91ef959ecb14fc25d26BBA7F7DBC18E55DFF4014AF651F0BF2569D4B6C1DA7F1A4683A481403BD872FC687266AD13265C1DE7C373772FD8728ABDD69ADD03BFF5BE2862BC891DBB79E084D9F5E4FBB1B562A9752B1B1B336475B32C7C37DD9288EAD27DDC512A8D3801D48E380A7486EFB4C1F8A7A0CA49B3CBF40803B9190492F"/>
          <p:cNvSpPr/>
          <p:nvPr>
            <p:custDataLst>
              <p:tags r:id="rId7"/>
            </p:custDataLst>
          </p:nvPr>
        </p:nvSpPr>
        <p:spPr>
          <a:xfrm>
            <a:off x="2298450" y="1335389"/>
            <a:ext cx="2926147" cy="715581"/>
          </a:xfrm>
          <a:prstGeom prst="rect">
            <a:avLst/>
          </a:prstGeom>
        </p:spPr>
        <p:txBody>
          <a:bodyPr wrap="square">
            <a:spAutoFit/>
          </a:bodyPr>
          <a:lstStyle/>
          <a:p>
            <a:pPr algn="ctr">
              <a:lnSpc>
                <a:spcPct val="150000"/>
              </a:lnSpc>
            </a:pPr>
            <a:r>
              <a:rPr lang="en-US" altLang="zh-CN" sz="900">
                <a:solidFill>
                  <a:schemeClr val="tx1">
                    <a:lumMod val="85000"/>
                    <a:lumOff val="15000"/>
                  </a:schemeClr>
                </a:solidFill>
              </a:rPr>
              <a:t>Lorem ipsum dolor sit amet, consectetur adipiscing elit. Donec luctus nibh sit amet sem vulputate venenatis bibendum orci pulvinar. </a:t>
            </a:r>
          </a:p>
        </p:txBody>
      </p:sp>
      <p:cxnSp>
        <p:nvCxnSpPr>
          <p:cNvPr id="110" name="PA_库_直接连接符 109" descr="e7d195523061f1c09e9d68d7cf438b91ef959ecb14fc25d26BBA7F7DBC18E55DFF4014AF651F0BF2569D4B6C1DA7F1A4683A481403BD872FC687266AD13265C1DE7C373772FD8728ABDD69ADD03BFF5BE2862BC891DBB79E084D9F5E4FBB1B562A9752B1B1B336475B32C7C37DD9288EAD27DDC512A8D3801D48E380A7486EFB4C1F8A7A0CA49B3CBF40803B9190492F"/>
          <p:cNvCxnSpPr/>
          <p:nvPr>
            <p:custDataLst>
              <p:tags r:id="rId8"/>
            </p:custDataLst>
          </p:nvPr>
        </p:nvCxnSpPr>
        <p:spPr>
          <a:xfrm>
            <a:off x="3670355" y="1388694"/>
            <a:ext cx="182332" cy="0"/>
          </a:xfrm>
          <a:prstGeom prst="line">
            <a:avLst/>
          </a:prstGeom>
          <a:ln w="19050">
            <a:solidFill>
              <a:schemeClr val="accent6"/>
            </a:solidFill>
          </a:ln>
        </p:spPr>
        <p:style>
          <a:lnRef idx="1">
            <a:schemeClr val="accent1"/>
          </a:lnRef>
          <a:fillRef idx="0">
            <a:schemeClr val="accent1"/>
          </a:fillRef>
          <a:effectRef idx="0">
            <a:schemeClr val="accent1"/>
          </a:effectRef>
          <a:fontRef idx="minor">
            <a:schemeClr val="tx1"/>
          </a:fontRef>
        </p:style>
      </p:cxnSp>
      <p:sp>
        <p:nvSpPr>
          <p:cNvPr id="111" name="PA_库_矩形 110" descr="e7d195523061f1c09e9d68d7cf438b91ef959ecb14fc25d26BBA7F7DBC18E55DFF4014AF651F0BF2569D4B6C1DA7F1A4683A481403BD872FC687266AD13265C1DE7C373772FD8728ABDD69ADD03BFF5BE2862BC891DBB79E084D9F5E4FBB1B562A9752B1B1B336475B32C7C37DD9288EAD27DDC512A8D3801D48E380A7486EFB4C1F8A7A0CA49B3CBF40803B9190492F"/>
          <p:cNvSpPr/>
          <p:nvPr>
            <p:custDataLst>
              <p:tags r:id="rId9"/>
            </p:custDataLst>
          </p:nvPr>
        </p:nvSpPr>
        <p:spPr bwMode="auto">
          <a:xfrm>
            <a:off x="4982371" y="3713846"/>
            <a:ext cx="1005403" cy="338554"/>
          </a:xfrm>
          <a:prstGeom prst="rect">
            <a:avLst/>
          </a:prstGeom>
          <a:noFill/>
        </p:spPr>
        <p:txBody>
          <a:bodyPr wrap="none">
            <a:spAutoFit/>
          </a:bodyPr>
          <a:lstStyle/>
          <a:p>
            <a:pPr algn="ctr">
              <a:defRPr/>
            </a:pPr>
            <a:r>
              <a:rPr lang="zh-CN" altLang="en-US" sz="1600" kern="100" dirty="0">
                <a:solidFill>
                  <a:schemeClr val="accent6"/>
                </a:solidFill>
                <a:latin typeface="微软雅黑" panose="020B0503020204020204" pitchFamily="34" charset="-122"/>
                <a:ea typeface="微软雅黑" panose="020B0503020204020204" pitchFamily="34" charset="-122"/>
                <a:cs typeface="Times New Roman" panose="02020603050405020304" pitchFamily="18" charset="0"/>
              </a:rPr>
              <a:t>项目介绍</a:t>
            </a:r>
          </a:p>
        </p:txBody>
      </p:sp>
      <p:sp>
        <p:nvSpPr>
          <p:cNvPr id="112" name="PA_库_矩形 111" descr="e7d195523061f1c09e9d68d7cf438b91ef959ecb14fc25d26BBA7F7DBC18E55DFF4014AF651F0BF2569D4B6C1DA7F1A4683A481403BD872FC687266AD13265C1DE7C373772FD8728ABDD69ADD03BFF5BE2862BC891DBB79E084D9F5E4FBB1B562A9752B1B1B336475B32C7C37DD9288EAD27DDC512A8D3801D48E380A7486EFB4C1F8A7A0CA49B3CBF40803B9190492F"/>
          <p:cNvSpPr/>
          <p:nvPr>
            <p:custDataLst>
              <p:tags r:id="rId10"/>
            </p:custDataLst>
          </p:nvPr>
        </p:nvSpPr>
        <p:spPr>
          <a:xfrm>
            <a:off x="4021997" y="4033197"/>
            <a:ext cx="2926147" cy="715581"/>
          </a:xfrm>
          <a:prstGeom prst="rect">
            <a:avLst/>
          </a:prstGeom>
        </p:spPr>
        <p:txBody>
          <a:bodyPr wrap="square">
            <a:spAutoFit/>
          </a:bodyPr>
          <a:lstStyle/>
          <a:p>
            <a:pPr algn="ctr">
              <a:lnSpc>
                <a:spcPct val="150000"/>
              </a:lnSpc>
            </a:pPr>
            <a:r>
              <a:rPr lang="en-US" altLang="zh-CN" sz="900">
                <a:solidFill>
                  <a:schemeClr val="tx1">
                    <a:lumMod val="85000"/>
                    <a:lumOff val="15000"/>
                  </a:schemeClr>
                </a:solidFill>
              </a:rPr>
              <a:t>Lorem ipsum dolor sit amet, consectetur adipiscing elit. Donec luctus nibh sit amet sem vulputate venenatis bibendum orci pulvinar. </a:t>
            </a:r>
          </a:p>
        </p:txBody>
      </p:sp>
      <p:cxnSp>
        <p:nvCxnSpPr>
          <p:cNvPr id="113" name="PA_库_直接连接符 112" descr="e7d195523061f1c09e9d68d7cf438b91ef959ecb14fc25d26BBA7F7DBC18E55DFF4014AF651F0BF2569D4B6C1DA7F1A4683A481403BD872FC687266AD13265C1DE7C373772FD8728ABDD69ADD03BFF5BE2862BC891DBB79E084D9F5E4FBB1B562A9752B1B1B336475B32C7C37DD9288EAD27DDC512A8D3801D48E380A7486EFB4C1F8A7A0CA49B3CBF40803B9190492F"/>
          <p:cNvCxnSpPr/>
          <p:nvPr>
            <p:custDataLst>
              <p:tags r:id="rId11"/>
            </p:custDataLst>
          </p:nvPr>
        </p:nvCxnSpPr>
        <p:spPr>
          <a:xfrm>
            <a:off x="5393904" y="4086502"/>
            <a:ext cx="182332" cy="0"/>
          </a:xfrm>
          <a:prstGeom prst="line">
            <a:avLst/>
          </a:prstGeom>
          <a:ln w="19050">
            <a:solidFill>
              <a:schemeClr val="accent6"/>
            </a:solidFill>
          </a:ln>
        </p:spPr>
        <p:style>
          <a:lnRef idx="1">
            <a:schemeClr val="accent1"/>
          </a:lnRef>
          <a:fillRef idx="0">
            <a:schemeClr val="accent1"/>
          </a:fillRef>
          <a:effectRef idx="0">
            <a:schemeClr val="accent1"/>
          </a:effectRef>
          <a:fontRef idx="minor">
            <a:schemeClr val="tx1"/>
          </a:fontRef>
        </p:style>
      </p:cxnSp>
      <p:sp>
        <p:nvSpPr>
          <p:cNvPr id="114" name="PA_库_矩形 113" descr="e7d195523061f1c09e9d68d7cf438b91ef959ecb14fc25d26BBA7F7DBC18E55DFF4014AF651F0BF2569D4B6C1DA7F1A4683A481403BD872FC687266AD13265C1DE7C373772FD8728ABDD69ADD03BFF5BE2862BC891DBB79E084D9F5E4FBB1B562A9752B1B1B336475B32C7C37DD9288EAD27DDC512A8D3801D48E380A7486EFB4C1F8A7A0CA49B3CBF40803B9190492F"/>
          <p:cNvSpPr/>
          <p:nvPr>
            <p:custDataLst>
              <p:tags r:id="rId12"/>
            </p:custDataLst>
          </p:nvPr>
        </p:nvSpPr>
        <p:spPr bwMode="auto">
          <a:xfrm>
            <a:off x="6630794" y="1016038"/>
            <a:ext cx="1005403" cy="338554"/>
          </a:xfrm>
          <a:prstGeom prst="rect">
            <a:avLst/>
          </a:prstGeom>
          <a:noFill/>
        </p:spPr>
        <p:txBody>
          <a:bodyPr wrap="none">
            <a:spAutoFit/>
          </a:bodyPr>
          <a:lstStyle/>
          <a:p>
            <a:pPr algn="ctr">
              <a:defRPr/>
            </a:pPr>
            <a:r>
              <a:rPr lang="zh-CN" altLang="en-US" sz="1600" kern="100" dirty="0">
                <a:solidFill>
                  <a:schemeClr val="accent6"/>
                </a:solidFill>
                <a:latin typeface="微软雅黑" panose="020B0503020204020204" pitchFamily="34" charset="-122"/>
                <a:ea typeface="微软雅黑" panose="020B0503020204020204" pitchFamily="34" charset="-122"/>
                <a:cs typeface="Times New Roman" panose="02020603050405020304" pitchFamily="18" charset="0"/>
              </a:rPr>
              <a:t>项目介绍</a:t>
            </a:r>
          </a:p>
        </p:txBody>
      </p:sp>
      <p:sp>
        <p:nvSpPr>
          <p:cNvPr id="115" name="PA_库_矩形 114" descr="e7d195523061f1c09e9d68d7cf438b91ef959ecb14fc25d26BBA7F7DBC18E55DFF4014AF651F0BF2569D4B6C1DA7F1A4683A481403BD872FC687266AD13265C1DE7C373772FD8728ABDD69ADD03BFF5BE2862BC891DBB79E084D9F5E4FBB1B562A9752B1B1B336475B32C7C37DD9288EAD27DDC512A8D3801D48E380A7486EFB4C1F8A7A0CA49B3CBF40803B9190492F"/>
          <p:cNvSpPr/>
          <p:nvPr>
            <p:custDataLst>
              <p:tags r:id="rId13"/>
            </p:custDataLst>
          </p:nvPr>
        </p:nvSpPr>
        <p:spPr>
          <a:xfrm>
            <a:off x="5670422" y="1335389"/>
            <a:ext cx="2926147" cy="715581"/>
          </a:xfrm>
          <a:prstGeom prst="rect">
            <a:avLst/>
          </a:prstGeom>
        </p:spPr>
        <p:txBody>
          <a:bodyPr wrap="square">
            <a:spAutoFit/>
          </a:bodyPr>
          <a:lstStyle/>
          <a:p>
            <a:pPr algn="ctr">
              <a:lnSpc>
                <a:spcPct val="150000"/>
              </a:lnSpc>
            </a:pPr>
            <a:r>
              <a:rPr lang="en-US" altLang="zh-CN" sz="900">
                <a:solidFill>
                  <a:schemeClr val="tx1">
                    <a:lumMod val="85000"/>
                    <a:lumOff val="15000"/>
                  </a:schemeClr>
                </a:solidFill>
              </a:rPr>
              <a:t>Lorem ipsum dolor sit amet, consectetur adipiscing elit. Donec luctus nibh sit amet sem vulputate venenatis bibendum orci pulvinar. </a:t>
            </a:r>
          </a:p>
        </p:txBody>
      </p:sp>
      <p:cxnSp>
        <p:nvCxnSpPr>
          <p:cNvPr id="116" name="PA_库_直接连接符 115" descr="e7d195523061f1c09e9d68d7cf438b91ef959ecb14fc25d26BBA7F7DBC18E55DFF4014AF651F0BF2569D4B6C1DA7F1A4683A481403BD872FC687266AD13265C1DE7C373772FD8728ABDD69ADD03BFF5BE2862BC891DBB79E084D9F5E4FBB1B562A9752B1B1B336475B32C7C37DD9288EAD27DDC512A8D3801D48E380A7486EFB4C1F8A7A0CA49B3CBF40803B9190492F"/>
          <p:cNvCxnSpPr/>
          <p:nvPr>
            <p:custDataLst>
              <p:tags r:id="rId14"/>
            </p:custDataLst>
          </p:nvPr>
        </p:nvCxnSpPr>
        <p:spPr>
          <a:xfrm>
            <a:off x="7042327" y="1388694"/>
            <a:ext cx="182332" cy="0"/>
          </a:xfrm>
          <a:prstGeom prst="line">
            <a:avLst/>
          </a:prstGeom>
          <a:ln w="19050">
            <a:solidFill>
              <a:schemeClr val="accent6"/>
            </a:solidFill>
          </a:ln>
        </p:spPr>
        <p:style>
          <a:lnRef idx="1">
            <a:schemeClr val="accent1"/>
          </a:lnRef>
          <a:fillRef idx="0">
            <a:schemeClr val="accent1"/>
          </a:fillRef>
          <a:effectRef idx="0">
            <a:schemeClr val="accent1"/>
          </a:effectRef>
          <a:fontRef idx="minor">
            <a:schemeClr val="tx1"/>
          </a:fontRef>
        </p:style>
      </p:cxnSp>
      <p:sp>
        <p:nvSpPr>
          <p:cNvPr id="2" name="灯片编号占位符 1" descr="e7d195523061f1c09e9d68d7cf438b91ef959ecb14fc25d26BBA7F7DBC18E55DFF4014AF651F0BF2569D4B6C1DA7F1A4683A481403BD872FC687266AD13265C1DE7C373772FD8728ABDD69ADD03BFF5BE2862BC891DBB79EEBC94C9DFDC16E04954ED45554D0F6FE8331708ABC4FEC3D44E4750B2445BF76F30C399F0AE1E8D2CAFA469BFF6E14A2A3EF8352258366A5"/>
          <p:cNvSpPr>
            <a:spLocks noGrp="1"/>
          </p:cNvSpPr>
          <p:nvPr>
            <p:ph type="sldNum" sz="quarter" idx="4294967295"/>
          </p:nvPr>
        </p:nvSpPr>
        <p:spPr>
          <a:xfrm>
            <a:off x="6986046" y="4810498"/>
            <a:ext cx="2057400" cy="274637"/>
          </a:xfrm>
          <a:prstGeom prst="rect">
            <a:avLst/>
          </a:prstGeom>
        </p:spPr>
        <p:txBody>
          <a:bodyPr/>
          <a:lstStyle/>
          <a:p>
            <a:fld id="{7C8C0B6A-A0DA-4824-8E85-40739B53C733}" type="slidenum">
              <a:rPr lang="zh-CN" altLang="en-US" smtClean="0"/>
              <a:pPr/>
              <a:t>12</a:t>
            </a:fld>
            <a:endParaRPr lang="zh-CN" altLang="en-US"/>
          </a:p>
        </p:txBody>
      </p:sp>
    </p:spTree>
    <p:extLst>
      <p:ext uri="{BB962C8B-B14F-4D97-AF65-F5344CB8AC3E}">
        <p14:creationId xmlns:p14="http://schemas.microsoft.com/office/powerpoint/2010/main" val="81940385"/>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nodePh="1">
                                  <p:stCondLst>
                                    <p:cond delay="250"/>
                                  </p:stCondLst>
                                  <p:endCondLst>
                                    <p:cond evt="begin" delay="0">
                                      <p:tn val="5"/>
                                    </p:cond>
                                  </p:endCondLst>
                                  <p:childTnLst>
                                    <p:set>
                                      <p:cBhvr>
                                        <p:cTn id="6" dur="1" fill="hold">
                                          <p:stCondLst>
                                            <p:cond delay="0"/>
                                          </p:stCondLst>
                                        </p:cTn>
                                        <p:tgtEl>
                                          <p:spTgt spid="69">
                                            <p:txEl>
                                              <p:charRg st="4294967295" end="4294967295"/>
                                            </p:txEl>
                                          </p:spTgt>
                                        </p:tgtEl>
                                        <p:attrNameLst>
                                          <p:attrName>style.visibility</p:attrName>
                                        </p:attrNameLst>
                                      </p:cBhvr>
                                      <p:to>
                                        <p:strVal val="visible"/>
                                      </p:to>
                                    </p:set>
                                    <p:animEffect transition="in" filter="wipe(left)">
                                      <p:cBhvr>
                                        <p:cTn id="7" dur="1000"/>
                                        <p:tgtEl>
                                          <p:spTgt spid="69">
                                            <p:txEl>
                                              <p:charRg st="4294967295" end="4294967295"/>
                                            </p:txEl>
                                          </p:spTgt>
                                        </p:tgtEl>
                                      </p:cBhvr>
                                    </p:animEffect>
                                  </p:childTnLst>
                                </p:cTn>
                              </p:par>
                              <p:par>
                                <p:cTn id="8" presetID="22" presetClass="entr" presetSubtype="8" fill="hold" grpId="0" nodeType="withEffect" nodePh="1">
                                  <p:stCondLst>
                                    <p:cond delay="250"/>
                                  </p:stCondLst>
                                  <p:endCondLst>
                                    <p:cond evt="begin" delay="0">
                                      <p:tn val="8"/>
                                    </p:cond>
                                  </p:endCondLst>
                                  <p:childTnLst>
                                    <p:set>
                                      <p:cBhvr>
                                        <p:cTn id="9" dur="1" fill="hold">
                                          <p:stCondLst>
                                            <p:cond delay="0"/>
                                          </p:stCondLst>
                                        </p:cTn>
                                        <p:tgtEl>
                                          <p:spTgt spid="72">
                                            <p:txEl>
                                              <p:charRg st="4294967295" end="4294967295"/>
                                            </p:txEl>
                                          </p:spTgt>
                                        </p:tgtEl>
                                        <p:attrNameLst>
                                          <p:attrName>style.visibility</p:attrName>
                                        </p:attrNameLst>
                                      </p:cBhvr>
                                      <p:to>
                                        <p:strVal val="visible"/>
                                      </p:to>
                                    </p:set>
                                    <p:animEffect transition="in" filter="wipe(left)">
                                      <p:cBhvr>
                                        <p:cTn id="10" dur="1000"/>
                                        <p:tgtEl>
                                          <p:spTgt spid="72">
                                            <p:txEl>
                                              <p:charRg st="4294967295" end="4294967295"/>
                                            </p:txEl>
                                          </p:spTgt>
                                        </p:tgtEl>
                                      </p:cBhvr>
                                    </p:animEffect>
                                  </p:childTnLst>
                                </p:cTn>
                              </p:par>
                              <p:par>
                                <p:cTn id="11" presetID="22" presetClass="entr" presetSubtype="8" fill="hold" grpId="0" nodeType="withEffect">
                                  <p:stCondLst>
                                    <p:cond delay="250"/>
                                  </p:stCondLst>
                                  <p:childTnLst>
                                    <p:set>
                                      <p:cBhvr>
                                        <p:cTn id="12" dur="1" fill="hold">
                                          <p:stCondLst>
                                            <p:cond delay="0"/>
                                          </p:stCondLst>
                                        </p:cTn>
                                        <p:tgtEl>
                                          <p:spTgt spid="108"/>
                                        </p:tgtEl>
                                        <p:attrNameLst>
                                          <p:attrName>style.visibility</p:attrName>
                                        </p:attrNameLst>
                                      </p:cBhvr>
                                      <p:to>
                                        <p:strVal val="visible"/>
                                      </p:to>
                                    </p:set>
                                    <p:animEffect transition="in" filter="wipe(left)">
                                      <p:cBhvr>
                                        <p:cTn id="13" dur="1000"/>
                                        <p:tgtEl>
                                          <p:spTgt spid="108"/>
                                        </p:tgtEl>
                                      </p:cBhvr>
                                    </p:animEffect>
                                  </p:childTnLst>
                                </p:cTn>
                              </p:par>
                              <p:par>
                                <p:cTn id="14" presetID="22" presetClass="entr" presetSubtype="8" fill="hold" grpId="0" nodeType="withEffect">
                                  <p:stCondLst>
                                    <p:cond delay="250"/>
                                  </p:stCondLst>
                                  <p:childTnLst>
                                    <p:set>
                                      <p:cBhvr>
                                        <p:cTn id="15" dur="1" fill="hold">
                                          <p:stCondLst>
                                            <p:cond delay="0"/>
                                          </p:stCondLst>
                                        </p:cTn>
                                        <p:tgtEl>
                                          <p:spTgt spid="109"/>
                                        </p:tgtEl>
                                        <p:attrNameLst>
                                          <p:attrName>style.visibility</p:attrName>
                                        </p:attrNameLst>
                                      </p:cBhvr>
                                      <p:to>
                                        <p:strVal val="visible"/>
                                      </p:to>
                                    </p:set>
                                    <p:animEffect transition="in" filter="wipe(left)">
                                      <p:cBhvr>
                                        <p:cTn id="16" dur="1000"/>
                                        <p:tgtEl>
                                          <p:spTgt spid="109"/>
                                        </p:tgtEl>
                                      </p:cBhvr>
                                    </p:animEffect>
                                  </p:childTnLst>
                                </p:cTn>
                              </p:par>
                              <p:par>
                                <p:cTn id="17" presetID="22" presetClass="entr" presetSubtype="8" fill="hold" nodeType="withEffect">
                                  <p:stCondLst>
                                    <p:cond delay="250"/>
                                  </p:stCondLst>
                                  <p:childTnLst>
                                    <p:set>
                                      <p:cBhvr>
                                        <p:cTn id="18" dur="1" fill="hold">
                                          <p:stCondLst>
                                            <p:cond delay="0"/>
                                          </p:stCondLst>
                                        </p:cTn>
                                        <p:tgtEl>
                                          <p:spTgt spid="110"/>
                                        </p:tgtEl>
                                        <p:attrNameLst>
                                          <p:attrName>style.visibility</p:attrName>
                                        </p:attrNameLst>
                                      </p:cBhvr>
                                      <p:to>
                                        <p:strVal val="visible"/>
                                      </p:to>
                                    </p:set>
                                    <p:animEffect transition="in" filter="wipe(left)">
                                      <p:cBhvr>
                                        <p:cTn id="19" dur="1000"/>
                                        <p:tgtEl>
                                          <p:spTgt spid="110"/>
                                        </p:tgtEl>
                                      </p:cBhvr>
                                    </p:animEffect>
                                  </p:childTnLst>
                                </p:cTn>
                              </p:par>
                              <p:par>
                                <p:cTn id="20" presetID="22" presetClass="entr" presetSubtype="8" fill="hold" grpId="0" nodeType="withEffect">
                                  <p:stCondLst>
                                    <p:cond delay="250"/>
                                  </p:stCondLst>
                                  <p:childTnLst>
                                    <p:set>
                                      <p:cBhvr>
                                        <p:cTn id="21" dur="1" fill="hold">
                                          <p:stCondLst>
                                            <p:cond delay="0"/>
                                          </p:stCondLst>
                                        </p:cTn>
                                        <p:tgtEl>
                                          <p:spTgt spid="114"/>
                                        </p:tgtEl>
                                        <p:attrNameLst>
                                          <p:attrName>style.visibility</p:attrName>
                                        </p:attrNameLst>
                                      </p:cBhvr>
                                      <p:to>
                                        <p:strVal val="visible"/>
                                      </p:to>
                                    </p:set>
                                    <p:animEffect transition="in" filter="wipe(left)">
                                      <p:cBhvr>
                                        <p:cTn id="22" dur="1000"/>
                                        <p:tgtEl>
                                          <p:spTgt spid="114"/>
                                        </p:tgtEl>
                                      </p:cBhvr>
                                    </p:animEffect>
                                  </p:childTnLst>
                                </p:cTn>
                              </p:par>
                              <p:par>
                                <p:cTn id="23" presetID="22" presetClass="entr" presetSubtype="8" fill="hold" grpId="0" nodeType="withEffect">
                                  <p:stCondLst>
                                    <p:cond delay="250"/>
                                  </p:stCondLst>
                                  <p:childTnLst>
                                    <p:set>
                                      <p:cBhvr>
                                        <p:cTn id="24" dur="1" fill="hold">
                                          <p:stCondLst>
                                            <p:cond delay="0"/>
                                          </p:stCondLst>
                                        </p:cTn>
                                        <p:tgtEl>
                                          <p:spTgt spid="115"/>
                                        </p:tgtEl>
                                        <p:attrNameLst>
                                          <p:attrName>style.visibility</p:attrName>
                                        </p:attrNameLst>
                                      </p:cBhvr>
                                      <p:to>
                                        <p:strVal val="visible"/>
                                      </p:to>
                                    </p:set>
                                    <p:animEffect transition="in" filter="wipe(left)">
                                      <p:cBhvr>
                                        <p:cTn id="25" dur="1000"/>
                                        <p:tgtEl>
                                          <p:spTgt spid="115"/>
                                        </p:tgtEl>
                                      </p:cBhvr>
                                    </p:animEffect>
                                  </p:childTnLst>
                                </p:cTn>
                              </p:par>
                              <p:par>
                                <p:cTn id="26" presetID="22" presetClass="entr" presetSubtype="8" fill="hold" nodeType="withEffect">
                                  <p:stCondLst>
                                    <p:cond delay="250"/>
                                  </p:stCondLst>
                                  <p:childTnLst>
                                    <p:set>
                                      <p:cBhvr>
                                        <p:cTn id="27" dur="1" fill="hold">
                                          <p:stCondLst>
                                            <p:cond delay="0"/>
                                          </p:stCondLst>
                                        </p:cTn>
                                        <p:tgtEl>
                                          <p:spTgt spid="116"/>
                                        </p:tgtEl>
                                        <p:attrNameLst>
                                          <p:attrName>style.visibility</p:attrName>
                                        </p:attrNameLst>
                                      </p:cBhvr>
                                      <p:to>
                                        <p:strVal val="visible"/>
                                      </p:to>
                                    </p:set>
                                    <p:animEffect transition="in" filter="wipe(left)">
                                      <p:cBhvr>
                                        <p:cTn id="28" dur="1000"/>
                                        <p:tgtEl>
                                          <p:spTgt spid="116"/>
                                        </p:tgtEl>
                                      </p:cBhvr>
                                    </p:animEffect>
                                  </p:childTnLst>
                                </p:cTn>
                              </p:par>
                              <p:par>
                                <p:cTn id="29" presetID="22" presetClass="entr" presetSubtype="8" fill="hold" grpId="0" nodeType="withEffect">
                                  <p:stCondLst>
                                    <p:cond delay="250"/>
                                  </p:stCondLst>
                                  <p:childTnLst>
                                    <p:set>
                                      <p:cBhvr>
                                        <p:cTn id="30" dur="1" fill="hold">
                                          <p:stCondLst>
                                            <p:cond delay="0"/>
                                          </p:stCondLst>
                                        </p:cTn>
                                        <p:tgtEl>
                                          <p:spTgt spid="105"/>
                                        </p:tgtEl>
                                        <p:attrNameLst>
                                          <p:attrName>style.visibility</p:attrName>
                                        </p:attrNameLst>
                                      </p:cBhvr>
                                      <p:to>
                                        <p:strVal val="visible"/>
                                      </p:to>
                                    </p:set>
                                    <p:animEffect transition="in" filter="wipe(left)">
                                      <p:cBhvr>
                                        <p:cTn id="31" dur="1000"/>
                                        <p:tgtEl>
                                          <p:spTgt spid="105"/>
                                        </p:tgtEl>
                                      </p:cBhvr>
                                    </p:animEffect>
                                  </p:childTnLst>
                                </p:cTn>
                              </p:par>
                              <p:par>
                                <p:cTn id="32" presetID="22" presetClass="entr" presetSubtype="8" fill="hold" grpId="0" nodeType="withEffect">
                                  <p:stCondLst>
                                    <p:cond delay="250"/>
                                  </p:stCondLst>
                                  <p:childTnLst>
                                    <p:set>
                                      <p:cBhvr>
                                        <p:cTn id="33" dur="1" fill="hold">
                                          <p:stCondLst>
                                            <p:cond delay="0"/>
                                          </p:stCondLst>
                                        </p:cTn>
                                        <p:tgtEl>
                                          <p:spTgt spid="106"/>
                                        </p:tgtEl>
                                        <p:attrNameLst>
                                          <p:attrName>style.visibility</p:attrName>
                                        </p:attrNameLst>
                                      </p:cBhvr>
                                      <p:to>
                                        <p:strVal val="visible"/>
                                      </p:to>
                                    </p:set>
                                    <p:animEffect transition="in" filter="wipe(left)">
                                      <p:cBhvr>
                                        <p:cTn id="34" dur="1000"/>
                                        <p:tgtEl>
                                          <p:spTgt spid="106"/>
                                        </p:tgtEl>
                                      </p:cBhvr>
                                    </p:animEffect>
                                  </p:childTnLst>
                                </p:cTn>
                              </p:par>
                              <p:par>
                                <p:cTn id="35" presetID="22" presetClass="entr" presetSubtype="8" fill="hold" nodeType="withEffect">
                                  <p:stCondLst>
                                    <p:cond delay="250"/>
                                  </p:stCondLst>
                                  <p:childTnLst>
                                    <p:set>
                                      <p:cBhvr>
                                        <p:cTn id="36" dur="1" fill="hold">
                                          <p:stCondLst>
                                            <p:cond delay="0"/>
                                          </p:stCondLst>
                                        </p:cTn>
                                        <p:tgtEl>
                                          <p:spTgt spid="107"/>
                                        </p:tgtEl>
                                        <p:attrNameLst>
                                          <p:attrName>style.visibility</p:attrName>
                                        </p:attrNameLst>
                                      </p:cBhvr>
                                      <p:to>
                                        <p:strVal val="visible"/>
                                      </p:to>
                                    </p:set>
                                    <p:animEffect transition="in" filter="wipe(left)">
                                      <p:cBhvr>
                                        <p:cTn id="37" dur="1000"/>
                                        <p:tgtEl>
                                          <p:spTgt spid="107"/>
                                        </p:tgtEl>
                                      </p:cBhvr>
                                    </p:animEffect>
                                  </p:childTnLst>
                                </p:cTn>
                              </p:par>
                              <p:par>
                                <p:cTn id="38" presetID="22" presetClass="entr" presetSubtype="8" fill="hold" grpId="0" nodeType="withEffect">
                                  <p:stCondLst>
                                    <p:cond delay="250"/>
                                  </p:stCondLst>
                                  <p:childTnLst>
                                    <p:set>
                                      <p:cBhvr>
                                        <p:cTn id="39" dur="1" fill="hold">
                                          <p:stCondLst>
                                            <p:cond delay="0"/>
                                          </p:stCondLst>
                                        </p:cTn>
                                        <p:tgtEl>
                                          <p:spTgt spid="111"/>
                                        </p:tgtEl>
                                        <p:attrNameLst>
                                          <p:attrName>style.visibility</p:attrName>
                                        </p:attrNameLst>
                                      </p:cBhvr>
                                      <p:to>
                                        <p:strVal val="visible"/>
                                      </p:to>
                                    </p:set>
                                    <p:animEffect transition="in" filter="wipe(left)">
                                      <p:cBhvr>
                                        <p:cTn id="40" dur="1000"/>
                                        <p:tgtEl>
                                          <p:spTgt spid="111"/>
                                        </p:tgtEl>
                                      </p:cBhvr>
                                    </p:animEffect>
                                  </p:childTnLst>
                                </p:cTn>
                              </p:par>
                              <p:par>
                                <p:cTn id="41" presetID="22" presetClass="entr" presetSubtype="8" fill="hold" grpId="0" nodeType="withEffect">
                                  <p:stCondLst>
                                    <p:cond delay="250"/>
                                  </p:stCondLst>
                                  <p:childTnLst>
                                    <p:set>
                                      <p:cBhvr>
                                        <p:cTn id="42" dur="1" fill="hold">
                                          <p:stCondLst>
                                            <p:cond delay="0"/>
                                          </p:stCondLst>
                                        </p:cTn>
                                        <p:tgtEl>
                                          <p:spTgt spid="112"/>
                                        </p:tgtEl>
                                        <p:attrNameLst>
                                          <p:attrName>style.visibility</p:attrName>
                                        </p:attrNameLst>
                                      </p:cBhvr>
                                      <p:to>
                                        <p:strVal val="visible"/>
                                      </p:to>
                                    </p:set>
                                    <p:animEffect transition="in" filter="wipe(left)">
                                      <p:cBhvr>
                                        <p:cTn id="43" dur="1000"/>
                                        <p:tgtEl>
                                          <p:spTgt spid="112"/>
                                        </p:tgtEl>
                                      </p:cBhvr>
                                    </p:animEffect>
                                  </p:childTnLst>
                                </p:cTn>
                              </p:par>
                              <p:par>
                                <p:cTn id="44" presetID="22" presetClass="entr" presetSubtype="8" fill="hold" nodeType="withEffect">
                                  <p:stCondLst>
                                    <p:cond delay="250"/>
                                  </p:stCondLst>
                                  <p:childTnLst>
                                    <p:set>
                                      <p:cBhvr>
                                        <p:cTn id="45" dur="1" fill="hold">
                                          <p:stCondLst>
                                            <p:cond delay="0"/>
                                          </p:stCondLst>
                                        </p:cTn>
                                        <p:tgtEl>
                                          <p:spTgt spid="113"/>
                                        </p:tgtEl>
                                        <p:attrNameLst>
                                          <p:attrName>style.visibility</p:attrName>
                                        </p:attrNameLst>
                                      </p:cBhvr>
                                      <p:to>
                                        <p:strVal val="visible"/>
                                      </p:to>
                                    </p:set>
                                    <p:animEffect transition="in" filter="wipe(left)">
                                      <p:cBhvr>
                                        <p:cTn id="46" dur="1000"/>
                                        <p:tgtEl>
                                          <p:spTgt spid="1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9" grpId="0" autoUpdateAnimBg="0"/>
      <p:bldP spid="72" grpId="0" autoUpdateAnimBg="0"/>
      <p:bldP spid="105" grpId="0" autoUpdateAnimBg="0"/>
      <p:bldP spid="106" grpId="0" autoUpdateAnimBg="0"/>
      <p:bldP spid="108" grpId="0" autoUpdateAnimBg="0"/>
      <p:bldP spid="109" grpId="0" autoUpdateAnimBg="0"/>
      <p:bldP spid="111" grpId="0" autoUpdateAnimBg="0"/>
      <p:bldP spid="112" grpId="0" autoUpdateAnimBg="0"/>
      <p:bldP spid="114" grpId="0" autoUpdateAnimBg="0"/>
      <p:bldP spid="115" grpId="0" autoUpdateAnimBg="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5" descr="e7d195523061f1c09e9d68d7cf438b91ef959ecb14fc25d26BBA7F7DBC18E55DFF4014AF651F0BF2569D4B6C1DA7F1A4683A481403BD872FC687266AD13265C1DE7C373772FD8728ABDD69ADD03BFF5BE2862BC891DBB79E18FD61712FE23F670D602A332950CB5EC6E6732879E5EF3A14F9D4CF03EEDD9B1B11C039589F903859E45F1985EFBDDB2870384474B44C95">
            <a:extLst>
              <a:ext uri="{FF2B5EF4-FFF2-40B4-BE49-F238E27FC236}">
                <a16:creationId xmlns:a16="http://schemas.microsoft.com/office/drawing/2014/main" xmlns="" id="{A0C9DAD4-E8DA-4A94-AF8C-3D3BB858E062}"/>
              </a:ext>
            </a:extLst>
          </p:cNvPr>
          <p:cNvSpPr txBox="1">
            <a:spLocks noChangeArrowheads="1"/>
          </p:cNvSpPr>
          <p:nvPr/>
        </p:nvSpPr>
        <p:spPr bwMode="auto">
          <a:xfrm>
            <a:off x="3864114" y="502690"/>
            <a:ext cx="1415772"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Light" panose="020F0302020204030204" pitchFamily="34" charset="0"/>
                <a:ea typeface="方正宋刻本秀楷简体" panose="02000000000000000000" pitchFamily="2" charset="-122"/>
              </a:defRPr>
            </a:lvl1pPr>
            <a:lvl2pPr marL="742950" indent="-285750">
              <a:defRPr sz="1300">
                <a:solidFill>
                  <a:schemeClr val="tx1"/>
                </a:solidFill>
                <a:latin typeface="Calibri Light" panose="020F0302020204030204" pitchFamily="34" charset="0"/>
                <a:ea typeface="方正宋刻本秀楷简体" panose="02000000000000000000" pitchFamily="2" charset="-122"/>
              </a:defRPr>
            </a:lvl2pPr>
            <a:lvl3pPr marL="1143000" indent="-228600">
              <a:defRPr sz="1300">
                <a:solidFill>
                  <a:schemeClr val="tx1"/>
                </a:solidFill>
                <a:latin typeface="Calibri Light" panose="020F0302020204030204" pitchFamily="34" charset="0"/>
                <a:ea typeface="方正宋刻本秀楷简体" panose="02000000000000000000" pitchFamily="2" charset="-122"/>
              </a:defRPr>
            </a:lvl3pPr>
            <a:lvl4pPr marL="1600200" indent="-228600">
              <a:defRPr sz="1300">
                <a:solidFill>
                  <a:schemeClr val="tx1"/>
                </a:solidFill>
                <a:latin typeface="Calibri Light" panose="020F0302020204030204" pitchFamily="34" charset="0"/>
                <a:ea typeface="方正宋刻本秀楷简体" panose="02000000000000000000" pitchFamily="2" charset="-122"/>
              </a:defRPr>
            </a:lvl4pPr>
            <a:lvl5pPr marL="2057400" indent="-228600">
              <a:defRPr sz="1300">
                <a:solidFill>
                  <a:schemeClr val="tx1"/>
                </a:solidFill>
                <a:latin typeface="Calibri Light" panose="020F0302020204030204" pitchFamily="34" charset="0"/>
                <a:ea typeface="方正宋刻本秀楷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9pPr>
          </a:lstStyle>
          <a:p>
            <a:pPr algn="ctr" fontAlgn="base">
              <a:spcBef>
                <a:spcPct val="0"/>
              </a:spcBef>
              <a:spcAft>
                <a:spcPct val="0"/>
              </a:spcAft>
              <a:defRPr/>
            </a:pPr>
            <a:r>
              <a:rPr lang="zh-CN" altLang="en-US" sz="1600" dirty="0">
                <a:solidFill>
                  <a:srgbClr val="273355"/>
                </a:solidFill>
                <a:latin typeface="微软雅黑"/>
                <a:ea typeface="微软雅黑"/>
              </a:rPr>
              <a:t>工作完成情况</a:t>
            </a:r>
          </a:p>
        </p:txBody>
      </p:sp>
      <p:sp>
        <p:nvSpPr>
          <p:cNvPr id="3" name="文本框 6" descr="e7d195523061f1c09e9d68d7cf438b91ef959ecb14fc25d26BBA7F7DBC18E55DFF4014AF651F0BF2569D4B6C1DA7F1A4683A481403BD872FC687266AD13265C1DE7C373772FD8728ABDD69ADD03BFF5BE2862BC891DBB79E18FD61712FE23F67B60ED145344A5F6796FDB0D6E7341B73A4E64E1B81AE0A4EA80BC639DEFCC56FBB1C8095BD40FB585CB21CB06B382855">
            <a:extLst>
              <a:ext uri="{FF2B5EF4-FFF2-40B4-BE49-F238E27FC236}">
                <a16:creationId xmlns:a16="http://schemas.microsoft.com/office/drawing/2014/main" xmlns="" id="{64CCF9A7-4458-49D5-97AE-9EB101730680}"/>
              </a:ext>
            </a:extLst>
          </p:cNvPr>
          <p:cNvSpPr txBox="1">
            <a:spLocks noChangeArrowheads="1"/>
          </p:cNvSpPr>
          <p:nvPr/>
        </p:nvSpPr>
        <p:spPr bwMode="auto">
          <a:xfrm>
            <a:off x="3564355" y="809479"/>
            <a:ext cx="2015295"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Light" panose="020F0302020204030204" pitchFamily="34" charset="0"/>
                <a:ea typeface="方正宋刻本秀楷简体" panose="02000000000000000000" pitchFamily="2" charset="-122"/>
              </a:defRPr>
            </a:lvl1pPr>
            <a:lvl2pPr marL="742950" indent="-285750">
              <a:defRPr sz="1300">
                <a:solidFill>
                  <a:schemeClr val="tx1"/>
                </a:solidFill>
                <a:latin typeface="Calibri Light" panose="020F0302020204030204" pitchFamily="34" charset="0"/>
                <a:ea typeface="方正宋刻本秀楷简体" panose="02000000000000000000" pitchFamily="2" charset="-122"/>
              </a:defRPr>
            </a:lvl2pPr>
            <a:lvl3pPr marL="1143000" indent="-228600">
              <a:defRPr sz="1300">
                <a:solidFill>
                  <a:schemeClr val="tx1"/>
                </a:solidFill>
                <a:latin typeface="Calibri Light" panose="020F0302020204030204" pitchFamily="34" charset="0"/>
                <a:ea typeface="方正宋刻本秀楷简体" panose="02000000000000000000" pitchFamily="2" charset="-122"/>
              </a:defRPr>
            </a:lvl3pPr>
            <a:lvl4pPr marL="1600200" indent="-228600">
              <a:defRPr sz="1300">
                <a:solidFill>
                  <a:schemeClr val="tx1"/>
                </a:solidFill>
                <a:latin typeface="Calibri Light" panose="020F0302020204030204" pitchFamily="34" charset="0"/>
                <a:ea typeface="方正宋刻本秀楷简体" panose="02000000000000000000" pitchFamily="2" charset="-122"/>
              </a:defRPr>
            </a:lvl4pPr>
            <a:lvl5pPr marL="2057400" indent="-228600">
              <a:defRPr sz="1300">
                <a:solidFill>
                  <a:schemeClr val="tx1"/>
                </a:solidFill>
                <a:latin typeface="Calibri Light" panose="020F0302020204030204" pitchFamily="34" charset="0"/>
                <a:ea typeface="方正宋刻本秀楷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9pPr>
          </a:lstStyle>
          <a:p>
            <a:pPr algn="ctr" fontAlgn="base">
              <a:spcBef>
                <a:spcPct val="0"/>
              </a:spcBef>
              <a:spcAft>
                <a:spcPct val="0"/>
              </a:spcAft>
              <a:defRPr/>
            </a:pPr>
            <a:r>
              <a:rPr lang="en-US" altLang="zh-CN" sz="600">
                <a:solidFill>
                  <a:srgbClr val="273355"/>
                </a:solidFill>
                <a:latin typeface="Calibri Light"/>
                <a:ea typeface="方正兰亭黑_GBK"/>
              </a:rPr>
              <a:t>BACKGROUND AND SIGNIFICANCE OF THE SELECTED TOPIC</a:t>
            </a:r>
          </a:p>
        </p:txBody>
      </p:sp>
      <p:cxnSp>
        <p:nvCxnSpPr>
          <p:cNvPr id="4" name="直接连接符 3" descr="e7d195523061f1c09e9d68d7cf438b91ef959ecb14fc25d26BBA7F7DBC18E55DFF4014AF651F0BF2569D4B6C1DA7F1A4683A481403BD872FC687266AD13265C1DE7C373772FD8728ABDD69ADD03BFF5BE2862BC891DBB79EEBC94C9DFDC16E04954ED45554D0F6FE8331708ABC4FEC3D44E4750B2445BF76F30C399F0AE1E8D2CAFA469BFF6E14A2A3EF8352258366A5">
            <a:extLst>
              <a:ext uri="{FF2B5EF4-FFF2-40B4-BE49-F238E27FC236}">
                <a16:creationId xmlns:a16="http://schemas.microsoft.com/office/drawing/2014/main" xmlns="" id="{B11D40AF-5230-44B4-823C-81F53C5DD6DA}"/>
              </a:ext>
            </a:extLst>
          </p:cNvPr>
          <p:cNvCxnSpPr/>
          <p:nvPr/>
        </p:nvCxnSpPr>
        <p:spPr>
          <a:xfrm>
            <a:off x="4511278" y="995102"/>
            <a:ext cx="121444" cy="0"/>
          </a:xfrm>
          <a:prstGeom prst="line">
            <a:avLst/>
          </a:prstGeom>
          <a:ln w="19050">
            <a:solidFill>
              <a:schemeClr val="accent6"/>
            </a:solidFill>
          </a:ln>
        </p:spPr>
        <p:style>
          <a:lnRef idx="1">
            <a:schemeClr val="accent1"/>
          </a:lnRef>
          <a:fillRef idx="0">
            <a:schemeClr val="accent1"/>
          </a:fillRef>
          <a:effectRef idx="0">
            <a:schemeClr val="accent1"/>
          </a:effectRef>
          <a:fontRef idx="minor">
            <a:schemeClr val="tx1"/>
          </a:fontRef>
        </p:style>
      </p:cxnSp>
      <p:sp>
        <p:nvSpPr>
          <p:cNvPr id="5" name="Freeform 35" descr="e7d195523061f1c09e9d68d7cf438b91ef959ecb14fc25d26BBA7F7DBC18E55DFF4014AF651F0BF2569D4B6C1DA7F1A4683A481403BD872FC687266AD13265C1DE7C373772FD8728ABDD69ADD03BFF5BE2862BC891DBB79EEBC94C9DFDC16E04954ED45554D0F6FE8331708ABC4FEC3D44E4750B2445BF76F30C399F0AE1E8D2CAFA469BFF6E14A2A3EF8352258366A5">
            <a:extLst>
              <a:ext uri="{FF2B5EF4-FFF2-40B4-BE49-F238E27FC236}">
                <a16:creationId xmlns:a16="http://schemas.microsoft.com/office/drawing/2014/main" xmlns="" id="{17E0A20C-196C-4D48-8421-73CA19A66001}"/>
              </a:ext>
            </a:extLst>
          </p:cNvPr>
          <p:cNvSpPr>
            <a:spLocks/>
          </p:cNvSpPr>
          <p:nvPr/>
        </p:nvSpPr>
        <p:spPr bwMode="auto">
          <a:xfrm>
            <a:off x="5579650" y="873875"/>
            <a:ext cx="73025" cy="73025"/>
          </a:xfrm>
          <a:custGeom>
            <a:avLst/>
            <a:gdLst>
              <a:gd name="T0" fmla="*/ 30 w 35"/>
              <a:gd name="T1" fmla="*/ 12 h 35"/>
              <a:gd name="T2" fmla="*/ 24 w 35"/>
              <a:gd name="T3" fmla="*/ 12 h 35"/>
              <a:gd name="T4" fmla="*/ 24 w 35"/>
              <a:gd name="T5" fmla="*/ 6 h 35"/>
              <a:gd name="T6" fmla="*/ 18 w 35"/>
              <a:gd name="T7" fmla="*/ 0 h 35"/>
              <a:gd name="T8" fmla="*/ 12 w 35"/>
              <a:gd name="T9" fmla="*/ 6 h 35"/>
              <a:gd name="T10" fmla="*/ 12 w 35"/>
              <a:gd name="T11" fmla="*/ 12 h 35"/>
              <a:gd name="T12" fmla="*/ 6 w 35"/>
              <a:gd name="T13" fmla="*/ 12 h 35"/>
              <a:gd name="T14" fmla="*/ 0 w 35"/>
              <a:gd name="T15" fmla="*/ 18 h 35"/>
              <a:gd name="T16" fmla="*/ 6 w 35"/>
              <a:gd name="T17" fmla="*/ 24 h 35"/>
              <a:gd name="T18" fmla="*/ 12 w 35"/>
              <a:gd name="T19" fmla="*/ 24 h 35"/>
              <a:gd name="T20" fmla="*/ 12 w 35"/>
              <a:gd name="T21" fmla="*/ 30 h 35"/>
              <a:gd name="T22" fmla="*/ 18 w 35"/>
              <a:gd name="T23" fmla="*/ 35 h 35"/>
              <a:gd name="T24" fmla="*/ 24 w 35"/>
              <a:gd name="T25" fmla="*/ 30 h 35"/>
              <a:gd name="T26" fmla="*/ 24 w 35"/>
              <a:gd name="T27" fmla="*/ 24 h 35"/>
              <a:gd name="T28" fmla="*/ 30 w 35"/>
              <a:gd name="T29" fmla="*/ 24 h 35"/>
              <a:gd name="T30" fmla="*/ 35 w 35"/>
              <a:gd name="T31" fmla="*/ 18 h 35"/>
              <a:gd name="T32" fmla="*/ 30 w 35"/>
              <a:gd name="T33" fmla="*/ 1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5" h="35">
                <a:moveTo>
                  <a:pt x="30" y="12"/>
                </a:moveTo>
                <a:cubicBezTo>
                  <a:pt x="24" y="12"/>
                  <a:pt x="24" y="12"/>
                  <a:pt x="24" y="12"/>
                </a:cubicBezTo>
                <a:cubicBezTo>
                  <a:pt x="24" y="6"/>
                  <a:pt x="24" y="6"/>
                  <a:pt x="24" y="6"/>
                </a:cubicBezTo>
                <a:cubicBezTo>
                  <a:pt x="24" y="3"/>
                  <a:pt x="21" y="0"/>
                  <a:pt x="18" y="0"/>
                </a:cubicBezTo>
                <a:cubicBezTo>
                  <a:pt x="15" y="0"/>
                  <a:pt x="12" y="3"/>
                  <a:pt x="12" y="6"/>
                </a:cubicBezTo>
                <a:cubicBezTo>
                  <a:pt x="12" y="12"/>
                  <a:pt x="12" y="12"/>
                  <a:pt x="12" y="12"/>
                </a:cubicBezTo>
                <a:cubicBezTo>
                  <a:pt x="6" y="12"/>
                  <a:pt x="6" y="12"/>
                  <a:pt x="6" y="12"/>
                </a:cubicBezTo>
                <a:cubicBezTo>
                  <a:pt x="3" y="12"/>
                  <a:pt x="0" y="15"/>
                  <a:pt x="0" y="18"/>
                </a:cubicBezTo>
                <a:cubicBezTo>
                  <a:pt x="0" y="21"/>
                  <a:pt x="3" y="24"/>
                  <a:pt x="6" y="24"/>
                </a:cubicBezTo>
                <a:cubicBezTo>
                  <a:pt x="12" y="24"/>
                  <a:pt x="12" y="24"/>
                  <a:pt x="12" y="24"/>
                </a:cubicBezTo>
                <a:cubicBezTo>
                  <a:pt x="12" y="30"/>
                  <a:pt x="12" y="30"/>
                  <a:pt x="12" y="30"/>
                </a:cubicBezTo>
                <a:cubicBezTo>
                  <a:pt x="12" y="33"/>
                  <a:pt x="15" y="35"/>
                  <a:pt x="18" y="35"/>
                </a:cubicBezTo>
                <a:cubicBezTo>
                  <a:pt x="21" y="35"/>
                  <a:pt x="24" y="33"/>
                  <a:pt x="24" y="30"/>
                </a:cubicBezTo>
                <a:cubicBezTo>
                  <a:pt x="24" y="24"/>
                  <a:pt x="24" y="24"/>
                  <a:pt x="24" y="24"/>
                </a:cubicBezTo>
                <a:cubicBezTo>
                  <a:pt x="30" y="24"/>
                  <a:pt x="30" y="24"/>
                  <a:pt x="30" y="24"/>
                </a:cubicBezTo>
                <a:cubicBezTo>
                  <a:pt x="33" y="24"/>
                  <a:pt x="35" y="21"/>
                  <a:pt x="35" y="18"/>
                </a:cubicBezTo>
                <a:cubicBezTo>
                  <a:pt x="35" y="15"/>
                  <a:pt x="33" y="12"/>
                  <a:pt x="30" y="12"/>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pPr algn="ctr"/>
            <a:endParaRPr lang="zh-CN" altLang="en-US">
              <a:solidFill>
                <a:prstClr val="black"/>
              </a:solidFill>
            </a:endParaRPr>
          </a:p>
        </p:txBody>
      </p:sp>
      <p:sp>
        <p:nvSpPr>
          <p:cNvPr id="6" name="Freeform 42" descr="e7d195523061f1c09e9d68d7cf438b91ef959ecb14fc25d26BBA7F7DBC18E55DFF4014AF651F0BF2569D4B6C1DA7F1A4683A481403BD872FC687266AD13265C1DE7C373772FD8728ABDD69ADD03BFF5BE2862BC891DBB79EEBC94C9DFDC16E04954ED45554D0F6FE8331708ABC4FEC3D44E4750B2445BF76F30C399F0AE1E8D2CAFA469BFF6E14A2A3EF8352258366A5">
            <a:extLst>
              <a:ext uri="{FF2B5EF4-FFF2-40B4-BE49-F238E27FC236}">
                <a16:creationId xmlns:a16="http://schemas.microsoft.com/office/drawing/2014/main" xmlns="" id="{2055B5F3-F5B5-4E5C-94C4-0DB201D455AA}"/>
              </a:ext>
            </a:extLst>
          </p:cNvPr>
          <p:cNvSpPr>
            <a:spLocks noEditPoints="1"/>
          </p:cNvSpPr>
          <p:nvPr/>
        </p:nvSpPr>
        <p:spPr bwMode="auto">
          <a:xfrm>
            <a:off x="3585115" y="557466"/>
            <a:ext cx="80963" cy="82550"/>
          </a:xfrm>
          <a:custGeom>
            <a:avLst/>
            <a:gdLst>
              <a:gd name="T0" fmla="*/ 20 w 39"/>
              <a:gd name="T1" fmla="*/ 40 h 40"/>
              <a:gd name="T2" fmla="*/ 0 w 39"/>
              <a:gd name="T3" fmla="*/ 20 h 40"/>
              <a:gd name="T4" fmla="*/ 20 w 39"/>
              <a:gd name="T5" fmla="*/ 0 h 40"/>
              <a:gd name="T6" fmla="*/ 39 w 39"/>
              <a:gd name="T7" fmla="*/ 20 h 40"/>
              <a:gd name="T8" fmla="*/ 39 w 39"/>
              <a:gd name="T9" fmla="*/ 20 h 40"/>
              <a:gd name="T10" fmla="*/ 20 w 39"/>
              <a:gd name="T11" fmla="*/ 40 h 40"/>
              <a:gd name="T12" fmla="*/ 20 w 39"/>
              <a:gd name="T13" fmla="*/ 40 h 40"/>
              <a:gd name="T14" fmla="*/ 20 w 39"/>
              <a:gd name="T15" fmla="*/ 12 h 40"/>
              <a:gd name="T16" fmla="*/ 11 w 39"/>
              <a:gd name="T17" fmla="*/ 20 h 40"/>
              <a:gd name="T18" fmla="*/ 20 w 39"/>
              <a:gd name="T19" fmla="*/ 28 h 40"/>
              <a:gd name="T20" fmla="*/ 28 w 39"/>
              <a:gd name="T21" fmla="*/ 20 h 40"/>
              <a:gd name="T22" fmla="*/ 20 w 39"/>
              <a:gd name="T23" fmla="*/ 12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9" h="40">
                <a:moveTo>
                  <a:pt x="20" y="40"/>
                </a:moveTo>
                <a:cubicBezTo>
                  <a:pt x="9" y="40"/>
                  <a:pt x="0" y="31"/>
                  <a:pt x="0" y="20"/>
                </a:cubicBezTo>
                <a:cubicBezTo>
                  <a:pt x="0" y="9"/>
                  <a:pt x="9" y="0"/>
                  <a:pt x="20" y="0"/>
                </a:cubicBezTo>
                <a:cubicBezTo>
                  <a:pt x="30" y="0"/>
                  <a:pt x="39" y="9"/>
                  <a:pt x="39" y="20"/>
                </a:cubicBezTo>
                <a:cubicBezTo>
                  <a:pt x="39" y="20"/>
                  <a:pt x="39" y="20"/>
                  <a:pt x="39" y="20"/>
                </a:cubicBezTo>
                <a:cubicBezTo>
                  <a:pt x="39" y="31"/>
                  <a:pt x="31" y="40"/>
                  <a:pt x="20" y="40"/>
                </a:cubicBezTo>
                <a:cubicBezTo>
                  <a:pt x="20" y="40"/>
                  <a:pt x="20" y="40"/>
                  <a:pt x="20" y="40"/>
                </a:cubicBezTo>
                <a:close/>
                <a:moveTo>
                  <a:pt x="20" y="12"/>
                </a:moveTo>
                <a:cubicBezTo>
                  <a:pt x="15" y="12"/>
                  <a:pt x="11" y="15"/>
                  <a:pt x="11" y="20"/>
                </a:cubicBezTo>
                <a:cubicBezTo>
                  <a:pt x="11" y="24"/>
                  <a:pt x="15" y="28"/>
                  <a:pt x="20" y="28"/>
                </a:cubicBezTo>
                <a:cubicBezTo>
                  <a:pt x="24" y="28"/>
                  <a:pt x="28" y="24"/>
                  <a:pt x="28" y="20"/>
                </a:cubicBezTo>
                <a:cubicBezTo>
                  <a:pt x="28" y="15"/>
                  <a:pt x="24" y="12"/>
                  <a:pt x="20" y="12"/>
                </a:cubicBez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pPr algn="ctr"/>
            <a:endParaRPr lang="zh-CN" altLang="en-US">
              <a:solidFill>
                <a:prstClr val="black"/>
              </a:solidFill>
            </a:endParaRPr>
          </a:p>
        </p:txBody>
      </p:sp>
      <p:sp>
        <p:nvSpPr>
          <p:cNvPr id="7" name="Freeform 42" descr="e7d195523061f1c09e9d68d7cf438b91ef959ecb14fc25d26BBA7F7DBC18E55DFF4014AF651F0BF2569D4B6C1DA7F1A4683A481403BD872FC687266AD13265C1DE7C373772FD8728ABDD69ADD03BFF5BE2862BC891DBB79EEBC94C9DFDC16E04954ED45554D0F6FE8331708ABC4FEC3D44E4750B2445BF76F30C399F0AE1E8D2CAFA469BFF6E14A2A3EF8352258366A5">
            <a:extLst>
              <a:ext uri="{FF2B5EF4-FFF2-40B4-BE49-F238E27FC236}">
                <a16:creationId xmlns:a16="http://schemas.microsoft.com/office/drawing/2014/main" xmlns="" id="{31029EF8-B2C0-4A1D-8CCA-CD6A9D000793}"/>
              </a:ext>
            </a:extLst>
          </p:cNvPr>
          <p:cNvSpPr>
            <a:spLocks noEditPoints="1"/>
          </p:cNvSpPr>
          <p:nvPr/>
        </p:nvSpPr>
        <p:spPr bwMode="auto">
          <a:xfrm>
            <a:off x="5485073" y="497350"/>
            <a:ext cx="45719" cy="46615"/>
          </a:xfrm>
          <a:custGeom>
            <a:avLst/>
            <a:gdLst>
              <a:gd name="T0" fmla="*/ 20 w 39"/>
              <a:gd name="T1" fmla="*/ 40 h 40"/>
              <a:gd name="T2" fmla="*/ 0 w 39"/>
              <a:gd name="T3" fmla="*/ 20 h 40"/>
              <a:gd name="T4" fmla="*/ 20 w 39"/>
              <a:gd name="T5" fmla="*/ 0 h 40"/>
              <a:gd name="T6" fmla="*/ 39 w 39"/>
              <a:gd name="T7" fmla="*/ 20 h 40"/>
              <a:gd name="T8" fmla="*/ 39 w 39"/>
              <a:gd name="T9" fmla="*/ 20 h 40"/>
              <a:gd name="T10" fmla="*/ 20 w 39"/>
              <a:gd name="T11" fmla="*/ 40 h 40"/>
              <a:gd name="T12" fmla="*/ 20 w 39"/>
              <a:gd name="T13" fmla="*/ 40 h 40"/>
              <a:gd name="T14" fmla="*/ 20 w 39"/>
              <a:gd name="T15" fmla="*/ 12 h 40"/>
              <a:gd name="T16" fmla="*/ 11 w 39"/>
              <a:gd name="T17" fmla="*/ 20 h 40"/>
              <a:gd name="T18" fmla="*/ 20 w 39"/>
              <a:gd name="T19" fmla="*/ 28 h 40"/>
              <a:gd name="T20" fmla="*/ 28 w 39"/>
              <a:gd name="T21" fmla="*/ 20 h 40"/>
              <a:gd name="T22" fmla="*/ 20 w 39"/>
              <a:gd name="T23" fmla="*/ 12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9" h="40">
                <a:moveTo>
                  <a:pt x="20" y="40"/>
                </a:moveTo>
                <a:cubicBezTo>
                  <a:pt x="9" y="40"/>
                  <a:pt x="0" y="31"/>
                  <a:pt x="0" y="20"/>
                </a:cubicBezTo>
                <a:cubicBezTo>
                  <a:pt x="0" y="9"/>
                  <a:pt x="9" y="0"/>
                  <a:pt x="20" y="0"/>
                </a:cubicBezTo>
                <a:cubicBezTo>
                  <a:pt x="30" y="0"/>
                  <a:pt x="39" y="9"/>
                  <a:pt x="39" y="20"/>
                </a:cubicBezTo>
                <a:cubicBezTo>
                  <a:pt x="39" y="20"/>
                  <a:pt x="39" y="20"/>
                  <a:pt x="39" y="20"/>
                </a:cubicBezTo>
                <a:cubicBezTo>
                  <a:pt x="39" y="31"/>
                  <a:pt x="31" y="40"/>
                  <a:pt x="20" y="40"/>
                </a:cubicBezTo>
                <a:cubicBezTo>
                  <a:pt x="20" y="40"/>
                  <a:pt x="20" y="40"/>
                  <a:pt x="20" y="40"/>
                </a:cubicBezTo>
                <a:close/>
                <a:moveTo>
                  <a:pt x="20" y="12"/>
                </a:moveTo>
                <a:cubicBezTo>
                  <a:pt x="15" y="12"/>
                  <a:pt x="11" y="15"/>
                  <a:pt x="11" y="20"/>
                </a:cubicBezTo>
                <a:cubicBezTo>
                  <a:pt x="11" y="24"/>
                  <a:pt x="15" y="28"/>
                  <a:pt x="20" y="28"/>
                </a:cubicBezTo>
                <a:cubicBezTo>
                  <a:pt x="24" y="28"/>
                  <a:pt x="28" y="24"/>
                  <a:pt x="28" y="20"/>
                </a:cubicBezTo>
                <a:cubicBezTo>
                  <a:pt x="28" y="15"/>
                  <a:pt x="24" y="12"/>
                  <a:pt x="20" y="12"/>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ctr"/>
            <a:endParaRPr lang="zh-CN" altLang="en-US">
              <a:solidFill>
                <a:prstClr val="black"/>
              </a:solidFill>
            </a:endParaRPr>
          </a:p>
        </p:txBody>
      </p:sp>
      <p:sp>
        <p:nvSpPr>
          <p:cNvPr id="8" name="Freeform 35" descr="e7d195523061f1c09e9d68d7cf438b91ef959ecb14fc25d26BBA7F7DBC18E55DFF4014AF651F0BF2569D4B6C1DA7F1A4683A481403BD872FC687266AD13265C1DE7C373772FD8728ABDD69ADD03BFF5BE2862BC891DBB79EEBC94C9DFDC16E04954ED45554D0F6FE8331708ABC4FEC3D44E4750B2445BF76F30C399F0AE1E8D2CAFA469BFF6E14A2A3EF8352258366A5">
            <a:extLst>
              <a:ext uri="{FF2B5EF4-FFF2-40B4-BE49-F238E27FC236}">
                <a16:creationId xmlns:a16="http://schemas.microsoft.com/office/drawing/2014/main" xmlns="" id="{231C76F0-BAF9-43D2-AC8B-EA4D24FC6CA1}"/>
              </a:ext>
            </a:extLst>
          </p:cNvPr>
          <p:cNvSpPr>
            <a:spLocks/>
          </p:cNvSpPr>
          <p:nvPr/>
        </p:nvSpPr>
        <p:spPr bwMode="auto">
          <a:xfrm>
            <a:off x="3491329" y="979902"/>
            <a:ext cx="73025" cy="73025"/>
          </a:xfrm>
          <a:custGeom>
            <a:avLst/>
            <a:gdLst>
              <a:gd name="T0" fmla="*/ 30 w 35"/>
              <a:gd name="T1" fmla="*/ 12 h 35"/>
              <a:gd name="T2" fmla="*/ 24 w 35"/>
              <a:gd name="T3" fmla="*/ 12 h 35"/>
              <a:gd name="T4" fmla="*/ 24 w 35"/>
              <a:gd name="T5" fmla="*/ 6 h 35"/>
              <a:gd name="T6" fmla="*/ 18 w 35"/>
              <a:gd name="T7" fmla="*/ 0 h 35"/>
              <a:gd name="T8" fmla="*/ 12 w 35"/>
              <a:gd name="T9" fmla="*/ 6 h 35"/>
              <a:gd name="T10" fmla="*/ 12 w 35"/>
              <a:gd name="T11" fmla="*/ 12 h 35"/>
              <a:gd name="T12" fmla="*/ 6 w 35"/>
              <a:gd name="T13" fmla="*/ 12 h 35"/>
              <a:gd name="T14" fmla="*/ 0 w 35"/>
              <a:gd name="T15" fmla="*/ 18 h 35"/>
              <a:gd name="T16" fmla="*/ 6 w 35"/>
              <a:gd name="T17" fmla="*/ 24 h 35"/>
              <a:gd name="T18" fmla="*/ 12 w 35"/>
              <a:gd name="T19" fmla="*/ 24 h 35"/>
              <a:gd name="T20" fmla="*/ 12 w 35"/>
              <a:gd name="T21" fmla="*/ 30 h 35"/>
              <a:gd name="T22" fmla="*/ 18 w 35"/>
              <a:gd name="T23" fmla="*/ 35 h 35"/>
              <a:gd name="T24" fmla="*/ 24 w 35"/>
              <a:gd name="T25" fmla="*/ 30 h 35"/>
              <a:gd name="T26" fmla="*/ 24 w 35"/>
              <a:gd name="T27" fmla="*/ 24 h 35"/>
              <a:gd name="T28" fmla="*/ 30 w 35"/>
              <a:gd name="T29" fmla="*/ 24 h 35"/>
              <a:gd name="T30" fmla="*/ 35 w 35"/>
              <a:gd name="T31" fmla="*/ 18 h 35"/>
              <a:gd name="T32" fmla="*/ 30 w 35"/>
              <a:gd name="T33" fmla="*/ 1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5" h="35">
                <a:moveTo>
                  <a:pt x="30" y="12"/>
                </a:moveTo>
                <a:cubicBezTo>
                  <a:pt x="24" y="12"/>
                  <a:pt x="24" y="12"/>
                  <a:pt x="24" y="12"/>
                </a:cubicBezTo>
                <a:cubicBezTo>
                  <a:pt x="24" y="6"/>
                  <a:pt x="24" y="6"/>
                  <a:pt x="24" y="6"/>
                </a:cubicBezTo>
                <a:cubicBezTo>
                  <a:pt x="24" y="3"/>
                  <a:pt x="21" y="0"/>
                  <a:pt x="18" y="0"/>
                </a:cubicBezTo>
                <a:cubicBezTo>
                  <a:pt x="15" y="0"/>
                  <a:pt x="12" y="3"/>
                  <a:pt x="12" y="6"/>
                </a:cubicBezTo>
                <a:cubicBezTo>
                  <a:pt x="12" y="12"/>
                  <a:pt x="12" y="12"/>
                  <a:pt x="12" y="12"/>
                </a:cubicBezTo>
                <a:cubicBezTo>
                  <a:pt x="6" y="12"/>
                  <a:pt x="6" y="12"/>
                  <a:pt x="6" y="12"/>
                </a:cubicBezTo>
                <a:cubicBezTo>
                  <a:pt x="3" y="12"/>
                  <a:pt x="0" y="15"/>
                  <a:pt x="0" y="18"/>
                </a:cubicBezTo>
                <a:cubicBezTo>
                  <a:pt x="0" y="21"/>
                  <a:pt x="3" y="24"/>
                  <a:pt x="6" y="24"/>
                </a:cubicBezTo>
                <a:cubicBezTo>
                  <a:pt x="12" y="24"/>
                  <a:pt x="12" y="24"/>
                  <a:pt x="12" y="24"/>
                </a:cubicBezTo>
                <a:cubicBezTo>
                  <a:pt x="12" y="30"/>
                  <a:pt x="12" y="30"/>
                  <a:pt x="12" y="30"/>
                </a:cubicBezTo>
                <a:cubicBezTo>
                  <a:pt x="12" y="33"/>
                  <a:pt x="15" y="35"/>
                  <a:pt x="18" y="35"/>
                </a:cubicBezTo>
                <a:cubicBezTo>
                  <a:pt x="21" y="35"/>
                  <a:pt x="24" y="33"/>
                  <a:pt x="24" y="30"/>
                </a:cubicBezTo>
                <a:cubicBezTo>
                  <a:pt x="24" y="24"/>
                  <a:pt x="24" y="24"/>
                  <a:pt x="24" y="24"/>
                </a:cubicBezTo>
                <a:cubicBezTo>
                  <a:pt x="30" y="24"/>
                  <a:pt x="30" y="24"/>
                  <a:pt x="30" y="24"/>
                </a:cubicBezTo>
                <a:cubicBezTo>
                  <a:pt x="33" y="24"/>
                  <a:pt x="35" y="21"/>
                  <a:pt x="35" y="18"/>
                </a:cubicBezTo>
                <a:cubicBezTo>
                  <a:pt x="35" y="15"/>
                  <a:pt x="33" y="12"/>
                  <a:pt x="30" y="12"/>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pPr algn="ctr"/>
            <a:endParaRPr lang="zh-CN" altLang="en-US">
              <a:solidFill>
                <a:prstClr val="black"/>
              </a:solidFill>
            </a:endParaRPr>
          </a:p>
        </p:txBody>
      </p:sp>
      <p:sp>
        <p:nvSpPr>
          <p:cNvPr id="15" name="任意多边形: 形状 14">
            <a:extLst>
              <a:ext uri="{FF2B5EF4-FFF2-40B4-BE49-F238E27FC236}">
                <a16:creationId xmlns:a16="http://schemas.microsoft.com/office/drawing/2014/main" xmlns="" id="{E3F96E28-664B-421D-B764-770446752C01}"/>
              </a:ext>
            </a:extLst>
          </p:cNvPr>
          <p:cNvSpPr/>
          <p:nvPr/>
        </p:nvSpPr>
        <p:spPr>
          <a:xfrm>
            <a:off x="1112038" y="1387000"/>
            <a:ext cx="2779982" cy="2779982"/>
          </a:xfrm>
          <a:custGeom>
            <a:avLst/>
            <a:gdLst>
              <a:gd name="connsiteX0" fmla="*/ 1389991 w 2779982"/>
              <a:gd name="connsiteY0" fmla="*/ 0 h 2779982"/>
              <a:gd name="connsiteX1" fmla="*/ 2593759 w 2779982"/>
              <a:gd name="connsiteY1" fmla="*/ 694995 h 2779982"/>
              <a:gd name="connsiteX2" fmla="*/ 2593759 w 2779982"/>
              <a:gd name="connsiteY2" fmla="*/ 2084986 h 2779982"/>
              <a:gd name="connsiteX3" fmla="*/ 1389991 w 2779982"/>
              <a:gd name="connsiteY3" fmla="*/ 1389991 h 2779982"/>
              <a:gd name="connsiteX4" fmla="*/ 1389991 w 2779982"/>
              <a:gd name="connsiteY4" fmla="*/ 0 h 27799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79982" h="2779982">
                <a:moveTo>
                  <a:pt x="1389991" y="0"/>
                </a:moveTo>
                <a:cubicBezTo>
                  <a:pt x="1886587" y="0"/>
                  <a:pt x="2345461" y="264931"/>
                  <a:pt x="2593759" y="694995"/>
                </a:cubicBezTo>
                <a:cubicBezTo>
                  <a:pt x="2842057" y="1125060"/>
                  <a:pt x="2842057" y="1654921"/>
                  <a:pt x="2593759" y="2084986"/>
                </a:cubicBezTo>
                <a:lnTo>
                  <a:pt x="1389991" y="1389991"/>
                </a:lnTo>
                <a:lnTo>
                  <a:pt x="1389991" y="0"/>
                </a:lnTo>
                <a:close/>
              </a:path>
            </a:pathLst>
          </a:custGeom>
          <a:ln w="38100">
            <a:solidFill>
              <a:schemeClr val="tx1"/>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559710" tIns="561233" rIns="373584" bIns="1388609" numCol="1" spcCol="1270" anchor="ctr" anchorCtr="0">
            <a:noAutofit/>
          </a:bodyPr>
          <a:lstStyle/>
          <a:p>
            <a:pPr marL="0" lvl="0" indent="0" algn="ctr" defTabSz="1689100">
              <a:lnSpc>
                <a:spcPct val="90000"/>
              </a:lnSpc>
              <a:spcBef>
                <a:spcPct val="0"/>
              </a:spcBef>
              <a:spcAft>
                <a:spcPct val="35000"/>
              </a:spcAft>
              <a:buNone/>
            </a:pPr>
            <a:r>
              <a:rPr lang="en-US" altLang="zh-CN" sz="3800" kern="1200"/>
              <a:t>33%</a:t>
            </a:r>
            <a:endParaRPr lang="zh-CN" altLang="en-US" sz="3800" kern="1200"/>
          </a:p>
        </p:txBody>
      </p:sp>
      <p:sp>
        <p:nvSpPr>
          <p:cNvPr id="16" name="任意多边形: 形状 15">
            <a:extLst>
              <a:ext uri="{FF2B5EF4-FFF2-40B4-BE49-F238E27FC236}">
                <a16:creationId xmlns:a16="http://schemas.microsoft.com/office/drawing/2014/main" xmlns="" id="{3AECD1FF-31B8-44EA-9222-40C7A8588D24}"/>
              </a:ext>
            </a:extLst>
          </p:cNvPr>
          <p:cNvSpPr/>
          <p:nvPr/>
        </p:nvSpPr>
        <p:spPr>
          <a:xfrm>
            <a:off x="968737" y="1469739"/>
            <a:ext cx="2779982" cy="2779982"/>
          </a:xfrm>
          <a:custGeom>
            <a:avLst/>
            <a:gdLst>
              <a:gd name="connsiteX0" fmla="*/ 2593759 w 2779982"/>
              <a:gd name="connsiteY0" fmla="*/ 2084987 h 2779982"/>
              <a:gd name="connsiteX1" fmla="*/ 1389991 w 2779982"/>
              <a:gd name="connsiteY1" fmla="*/ 2779983 h 2779982"/>
              <a:gd name="connsiteX2" fmla="*/ 186223 w 2779982"/>
              <a:gd name="connsiteY2" fmla="*/ 2084988 h 2779982"/>
              <a:gd name="connsiteX3" fmla="*/ 1389991 w 2779982"/>
              <a:gd name="connsiteY3" fmla="*/ 1389991 h 2779982"/>
              <a:gd name="connsiteX4" fmla="*/ 2593759 w 2779982"/>
              <a:gd name="connsiteY4" fmla="*/ 2084987 h 27799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79982" h="2779982">
                <a:moveTo>
                  <a:pt x="2593759" y="2084987"/>
                </a:moveTo>
                <a:cubicBezTo>
                  <a:pt x="2345461" y="2515052"/>
                  <a:pt x="1886587" y="2779983"/>
                  <a:pt x="1389991" y="2779983"/>
                </a:cubicBezTo>
                <a:cubicBezTo>
                  <a:pt x="893395" y="2779983"/>
                  <a:pt x="434521" y="2515052"/>
                  <a:pt x="186223" y="2084988"/>
                </a:cubicBezTo>
                <a:lnTo>
                  <a:pt x="1389991" y="1389991"/>
                </a:lnTo>
                <a:lnTo>
                  <a:pt x="2593759" y="2084987"/>
                </a:lnTo>
                <a:close/>
              </a:path>
            </a:pathLst>
          </a:custGeom>
          <a:solidFill>
            <a:srgbClr val="F8B62B"/>
          </a:solidFill>
          <a:ln w="38100">
            <a:solidFill>
              <a:schemeClr val="tx1"/>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809445" tIns="1802296" rIns="809446" bIns="213736" numCol="1" spcCol="1270" anchor="ctr" anchorCtr="0">
            <a:noAutofit/>
          </a:bodyPr>
          <a:lstStyle/>
          <a:p>
            <a:pPr marL="0" lvl="0" indent="0" algn="ctr" defTabSz="1689100">
              <a:lnSpc>
                <a:spcPct val="90000"/>
              </a:lnSpc>
              <a:spcBef>
                <a:spcPct val="0"/>
              </a:spcBef>
              <a:spcAft>
                <a:spcPct val="35000"/>
              </a:spcAft>
              <a:buNone/>
            </a:pPr>
            <a:r>
              <a:rPr lang="en-US" altLang="zh-CN" sz="3800" kern="1200" dirty="0"/>
              <a:t>33%</a:t>
            </a:r>
            <a:endParaRPr lang="zh-CN" altLang="en-US" sz="3800" kern="1200" dirty="0"/>
          </a:p>
        </p:txBody>
      </p:sp>
      <p:sp>
        <p:nvSpPr>
          <p:cNvPr id="17" name="任意多边形: 形状 16">
            <a:extLst>
              <a:ext uri="{FF2B5EF4-FFF2-40B4-BE49-F238E27FC236}">
                <a16:creationId xmlns:a16="http://schemas.microsoft.com/office/drawing/2014/main" xmlns="" id="{76EFFAAD-B5A0-4AD9-B547-8757A2ED194B}"/>
              </a:ext>
            </a:extLst>
          </p:cNvPr>
          <p:cNvSpPr/>
          <p:nvPr/>
        </p:nvSpPr>
        <p:spPr>
          <a:xfrm>
            <a:off x="968737" y="1469739"/>
            <a:ext cx="2779982" cy="2779982"/>
          </a:xfrm>
          <a:custGeom>
            <a:avLst/>
            <a:gdLst>
              <a:gd name="connsiteX0" fmla="*/ 186223 w 2779982"/>
              <a:gd name="connsiteY0" fmla="*/ 2084987 h 2779982"/>
              <a:gd name="connsiteX1" fmla="*/ 186223 w 2779982"/>
              <a:gd name="connsiteY1" fmla="*/ 694996 h 2779982"/>
              <a:gd name="connsiteX2" fmla="*/ 1389991 w 2779982"/>
              <a:gd name="connsiteY2" fmla="*/ 0 h 2779982"/>
              <a:gd name="connsiteX3" fmla="*/ 1389991 w 2779982"/>
              <a:gd name="connsiteY3" fmla="*/ 1389991 h 2779982"/>
              <a:gd name="connsiteX4" fmla="*/ 186223 w 2779982"/>
              <a:gd name="connsiteY4" fmla="*/ 2084987 h 27799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79982" h="2779982">
                <a:moveTo>
                  <a:pt x="186223" y="2084987"/>
                </a:moveTo>
                <a:cubicBezTo>
                  <a:pt x="-62075" y="1654922"/>
                  <a:pt x="-62075" y="1125061"/>
                  <a:pt x="186223" y="694996"/>
                </a:cubicBezTo>
                <a:cubicBezTo>
                  <a:pt x="434521" y="264931"/>
                  <a:pt x="893395" y="0"/>
                  <a:pt x="1389991" y="0"/>
                </a:cubicBezTo>
                <a:lnTo>
                  <a:pt x="1389991" y="1389991"/>
                </a:lnTo>
                <a:lnTo>
                  <a:pt x="186223" y="2084987"/>
                </a:lnTo>
                <a:close/>
              </a:path>
            </a:pathLst>
          </a:custGeom>
          <a:solidFill>
            <a:srgbClr val="34F0BA"/>
          </a:solidFill>
          <a:ln w="38100">
            <a:solidFill>
              <a:schemeClr val="tx1"/>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46115" tIns="594328" rIns="1587179" bIns="1355514" numCol="1" spcCol="1270" anchor="ctr" anchorCtr="0">
            <a:noAutofit/>
          </a:bodyPr>
          <a:lstStyle/>
          <a:p>
            <a:pPr marL="0" lvl="0" indent="0" algn="ctr" defTabSz="1689100">
              <a:lnSpc>
                <a:spcPct val="90000"/>
              </a:lnSpc>
              <a:spcBef>
                <a:spcPct val="0"/>
              </a:spcBef>
              <a:spcAft>
                <a:spcPct val="35000"/>
              </a:spcAft>
              <a:buNone/>
            </a:pPr>
            <a:r>
              <a:rPr lang="en-US" altLang="zh-CN" sz="3800" kern="1200" dirty="0"/>
              <a:t>33%</a:t>
            </a:r>
            <a:endParaRPr lang="zh-CN" altLang="en-US" sz="3800" kern="1200" dirty="0"/>
          </a:p>
        </p:txBody>
      </p:sp>
      <p:sp>
        <p:nvSpPr>
          <p:cNvPr id="18" name="PA_库_矩形 17" descr="e7d195523061f1c09e9d68d7cf438b91ef959ecb14fc25d26BBA7F7DBC18E55DFF4014AF651F0BF2569D4B6C1DA7F1A4683A481403BD872FC687266AD13265C1DE7C373772FD8728ABDD69ADD03BFF5BE2862BC891DBB79EEBC94C9DFDC16E04954ED45554D0F6FE8331708ABC4FEC3D44E4750B2445BF76F30C399F0AE1E8D2CAFA469BFF6E14A2A3EF8352258366A5">
            <a:extLst>
              <a:ext uri="{FF2B5EF4-FFF2-40B4-BE49-F238E27FC236}">
                <a16:creationId xmlns:a16="http://schemas.microsoft.com/office/drawing/2014/main" xmlns="" id="{6A14CCA5-DB0D-4EFC-8ABC-CFC1E9EDDA64}"/>
              </a:ext>
            </a:extLst>
          </p:cNvPr>
          <p:cNvSpPr/>
          <p:nvPr>
            <p:custDataLst>
              <p:tags r:id="rId1"/>
            </p:custDataLst>
          </p:nvPr>
        </p:nvSpPr>
        <p:spPr>
          <a:xfrm>
            <a:off x="4232144" y="1978490"/>
            <a:ext cx="3615944" cy="683264"/>
          </a:xfrm>
          <a:prstGeom prst="rect">
            <a:avLst/>
          </a:prstGeom>
        </p:spPr>
        <p:txBody>
          <a:bodyPr wrap="square">
            <a:spAutoFit/>
          </a:bodyPr>
          <a:lstStyle/>
          <a:p>
            <a:pPr lvl="0" fontAlgn="base">
              <a:lnSpc>
                <a:spcPct val="120000"/>
              </a:lnSpc>
              <a:spcBef>
                <a:spcPct val="0"/>
              </a:spcBef>
              <a:spcAft>
                <a:spcPct val="0"/>
              </a:spcAft>
            </a:pPr>
            <a:r>
              <a:rPr lang="zh-CN" altLang="en-US" sz="3200" dirty="0">
                <a:solidFill>
                  <a:schemeClr val="accent6"/>
                </a:solidFill>
                <a:latin typeface="微软雅黑" panose="020B0503020204020204" pitchFamily="34" charset="-122"/>
                <a:ea typeface="微软雅黑" panose="020B0503020204020204" pitchFamily="34" charset="-122"/>
                <a:sym typeface="微软雅黑" panose="020B0503020204020204" pitchFamily="34" charset="-122"/>
              </a:rPr>
              <a:t>工作完成情况</a:t>
            </a:r>
            <a:endParaRPr lang="en-US" altLang="zh-CN" sz="3200" dirty="0">
              <a:solidFill>
                <a:schemeClr val="accent6"/>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9" name="PA_库_矩形 18" descr="e7d195523061f1c09e9d68d7cf438b91ef959ecb14fc25d26BBA7F7DBC18E55DFF4014AF651F0BF2569D4B6C1DA7F1A4683A481403BD872FC687266AD13265C1DE7C373772FD8728ABDD69ADD03BFF5BE2862BC891DBB79EEBC94C9DFDC16E04954ED45554D0F6FE8331708ABC4FEC3D44E4750B2445BF76F30C399F0AE1E8D2CAFA469BFF6E14A2A3EF8352258366A5">
            <a:extLst>
              <a:ext uri="{FF2B5EF4-FFF2-40B4-BE49-F238E27FC236}">
                <a16:creationId xmlns:a16="http://schemas.microsoft.com/office/drawing/2014/main" xmlns="" id="{36478D70-70EB-4881-A1E4-B286AAD37776}"/>
              </a:ext>
            </a:extLst>
          </p:cNvPr>
          <p:cNvSpPr/>
          <p:nvPr>
            <p:custDataLst>
              <p:tags r:id="rId2"/>
            </p:custDataLst>
          </p:nvPr>
        </p:nvSpPr>
        <p:spPr>
          <a:xfrm>
            <a:off x="4270244" y="2601508"/>
            <a:ext cx="3849002" cy="307777"/>
          </a:xfrm>
          <a:prstGeom prst="rect">
            <a:avLst/>
          </a:prstGeom>
        </p:spPr>
        <p:txBody>
          <a:bodyPr wrap="none">
            <a:spAutoFit/>
          </a:bodyPr>
          <a:lstStyle/>
          <a:p>
            <a:r>
              <a:rPr lang="en-US" altLang="zh-CN" sz="1400">
                <a:solidFill>
                  <a:schemeClr val="accent6"/>
                </a:solidFill>
                <a:latin typeface="+mj-lt"/>
              </a:rPr>
              <a:t>THE DEVELOPMENT OF VR TECHNOLOGY</a:t>
            </a:r>
            <a:endParaRPr lang="zh-CN" altLang="en-US" sz="1400">
              <a:solidFill>
                <a:schemeClr val="accent6"/>
              </a:solidFill>
              <a:latin typeface="+mj-lt"/>
            </a:endParaRPr>
          </a:p>
        </p:txBody>
      </p:sp>
      <p:sp>
        <p:nvSpPr>
          <p:cNvPr id="20" name="PA_库_矩形 19" descr="e7d195523061f1c09e9d68d7cf438b91ef959ecb14fc25d26BBA7F7DBC18E55DFF4014AF651F0BF2569D4B6C1DA7F1A4683A481403BD872FC687266AD13265C1DE7C373772FD8728ABDD69ADD03BFF5BE2862BC891DBB79E18FD61712FE23F67B60ED145344A5F6796FDB0D6E7341B73A4E64E1B81AE0A4EA80BC639DEFCC56FBB1C8095BD40FB585CB21CB06B382855">
            <a:extLst>
              <a:ext uri="{FF2B5EF4-FFF2-40B4-BE49-F238E27FC236}">
                <a16:creationId xmlns:a16="http://schemas.microsoft.com/office/drawing/2014/main" xmlns="" id="{D23179A7-014F-4010-9D48-83C2E95DCCB9}"/>
              </a:ext>
            </a:extLst>
          </p:cNvPr>
          <p:cNvSpPr/>
          <p:nvPr>
            <p:custDataLst>
              <p:tags r:id="rId3"/>
            </p:custDataLst>
          </p:nvPr>
        </p:nvSpPr>
        <p:spPr>
          <a:xfrm>
            <a:off x="4292940" y="2832917"/>
            <a:ext cx="3810525" cy="819455"/>
          </a:xfrm>
          <a:prstGeom prst="rect">
            <a:avLst/>
          </a:prstGeom>
        </p:spPr>
        <p:txBody>
          <a:bodyPr wrap="square">
            <a:spAutoFit/>
          </a:bodyPr>
          <a:lstStyle/>
          <a:p>
            <a:pPr defTabSz="914400">
              <a:lnSpc>
                <a:spcPct val="150000"/>
              </a:lnSpc>
            </a:pPr>
            <a:r>
              <a:rPr kumimoji="0" lang="en-US" altLang="zh-CN" sz="1050" b="0" i="0" u="none" strike="noStrike" kern="0" cap="none" spc="0" normalizeH="0" baseline="0" noProof="0" dirty="0">
                <a:ln>
                  <a:noFill/>
                </a:ln>
                <a:effectLst/>
                <a:uLnTx/>
                <a:uFillTx/>
              </a:rPr>
              <a:t>Lorem ipsum dolor sit </a:t>
            </a:r>
            <a:r>
              <a:rPr kumimoji="0" lang="en-US" altLang="zh-CN" sz="1050" b="0" i="0" u="none" strike="noStrike" kern="0" cap="none" spc="0" normalizeH="0" baseline="0" noProof="0" dirty="0" err="1">
                <a:ln>
                  <a:noFill/>
                </a:ln>
                <a:effectLst/>
                <a:uLnTx/>
                <a:uFillTx/>
              </a:rPr>
              <a:t>amet</a:t>
            </a:r>
            <a:r>
              <a:rPr kumimoji="0" lang="en-US" altLang="zh-CN" sz="1050" b="0" i="0" u="none" strike="noStrike" kern="0" cap="none" spc="0" normalizeH="0" baseline="0" noProof="0" dirty="0">
                <a:ln>
                  <a:noFill/>
                </a:ln>
                <a:effectLst/>
                <a:uLnTx/>
                <a:uFillTx/>
              </a:rPr>
              <a:t>, </a:t>
            </a:r>
            <a:r>
              <a:rPr kumimoji="0" lang="en-US" altLang="zh-CN" sz="1050" b="0" i="0" u="none" strike="noStrike" kern="0" cap="none" spc="0" normalizeH="0" baseline="0" noProof="0" dirty="0" err="1">
                <a:ln>
                  <a:noFill/>
                </a:ln>
                <a:effectLst/>
                <a:uLnTx/>
                <a:uFillTx/>
              </a:rPr>
              <a:t>consectetur</a:t>
            </a:r>
            <a:r>
              <a:rPr kumimoji="0" lang="en-US" altLang="zh-CN" sz="1050" b="0" i="0" u="none" strike="noStrike" kern="0" cap="none" spc="0" normalizeH="0" baseline="0" noProof="0" dirty="0">
                <a:ln>
                  <a:noFill/>
                </a:ln>
                <a:effectLst/>
                <a:uLnTx/>
                <a:uFillTx/>
              </a:rPr>
              <a:t> </a:t>
            </a:r>
            <a:r>
              <a:rPr kumimoji="0" lang="en-US" altLang="zh-CN" sz="1050" b="0" i="0" u="none" strike="noStrike" kern="0" cap="none" spc="0" normalizeH="0" baseline="0" noProof="0" dirty="0" err="1">
                <a:ln>
                  <a:noFill/>
                </a:ln>
                <a:effectLst/>
                <a:uLnTx/>
                <a:uFillTx/>
              </a:rPr>
              <a:t>adipiscing</a:t>
            </a:r>
            <a:r>
              <a:rPr kumimoji="0" lang="en-US" altLang="zh-CN" sz="1050" b="0" i="0" u="none" strike="noStrike" kern="0" cap="none" spc="0" normalizeH="0" baseline="0" noProof="0" dirty="0">
                <a:ln>
                  <a:noFill/>
                </a:ln>
                <a:effectLst/>
                <a:uLnTx/>
                <a:uFillTx/>
              </a:rPr>
              <a:t> </a:t>
            </a:r>
            <a:r>
              <a:rPr kumimoji="0" lang="en-US" altLang="zh-CN" sz="1050" b="0" i="0" u="none" strike="noStrike" kern="0" cap="none" spc="0" normalizeH="0" baseline="0" noProof="0" dirty="0" err="1">
                <a:ln>
                  <a:noFill/>
                </a:ln>
                <a:effectLst/>
                <a:uLnTx/>
                <a:uFillTx/>
              </a:rPr>
              <a:t>elit</a:t>
            </a:r>
            <a:r>
              <a:rPr kumimoji="0" lang="en-US" altLang="zh-CN" sz="1050" b="0" i="0" u="none" strike="noStrike" kern="0" cap="none" spc="0" normalizeH="0" baseline="0" noProof="0" dirty="0">
                <a:ln>
                  <a:noFill/>
                </a:ln>
                <a:effectLst/>
                <a:uLnTx/>
                <a:uFillTx/>
              </a:rPr>
              <a:t>. </a:t>
            </a:r>
            <a:r>
              <a:rPr kumimoji="0" lang="en-US" altLang="zh-CN" sz="1050" b="0" i="0" u="none" strike="noStrike" kern="0" cap="none" spc="0" normalizeH="0" baseline="0" noProof="0" dirty="0" err="1">
                <a:ln>
                  <a:noFill/>
                </a:ln>
                <a:effectLst/>
                <a:uLnTx/>
                <a:uFillTx/>
              </a:rPr>
              <a:t>Donec</a:t>
            </a:r>
            <a:r>
              <a:rPr kumimoji="0" lang="en-US" altLang="zh-CN" sz="1050" b="0" i="0" u="none" strike="noStrike" kern="0" cap="none" spc="0" normalizeH="0" baseline="0" noProof="0" dirty="0">
                <a:ln>
                  <a:noFill/>
                </a:ln>
                <a:effectLst/>
                <a:uLnTx/>
                <a:uFillTx/>
              </a:rPr>
              <a:t> </a:t>
            </a:r>
            <a:r>
              <a:rPr kumimoji="0" lang="en-US" altLang="zh-CN" sz="1050" b="0" i="0" u="none" strike="noStrike" kern="0" cap="none" spc="0" normalizeH="0" baseline="0" noProof="0" dirty="0" err="1">
                <a:ln>
                  <a:noFill/>
                </a:ln>
                <a:effectLst/>
                <a:uLnTx/>
                <a:uFillTx/>
              </a:rPr>
              <a:t>luctus</a:t>
            </a:r>
            <a:r>
              <a:rPr kumimoji="0" lang="en-US" altLang="zh-CN" sz="1050" b="0" i="0" u="none" strike="noStrike" kern="0" cap="none" spc="0" normalizeH="0" baseline="0" noProof="0" dirty="0">
                <a:ln>
                  <a:noFill/>
                </a:ln>
                <a:effectLst/>
                <a:uLnTx/>
                <a:uFillTx/>
              </a:rPr>
              <a:t> </a:t>
            </a:r>
            <a:r>
              <a:rPr kumimoji="0" lang="en-US" altLang="zh-CN" sz="1050" b="0" i="0" u="none" strike="noStrike" kern="0" cap="none" spc="0" normalizeH="0" baseline="0" noProof="0" dirty="0" err="1">
                <a:ln>
                  <a:noFill/>
                </a:ln>
                <a:effectLst/>
                <a:uLnTx/>
                <a:uFillTx/>
              </a:rPr>
              <a:t>nibh</a:t>
            </a:r>
            <a:r>
              <a:rPr kumimoji="0" lang="en-US" altLang="zh-CN" sz="1050" b="0" i="0" u="none" strike="noStrike" kern="0" cap="none" spc="0" normalizeH="0" baseline="0" noProof="0" dirty="0">
                <a:ln>
                  <a:noFill/>
                </a:ln>
                <a:effectLst/>
                <a:uLnTx/>
                <a:uFillTx/>
              </a:rPr>
              <a:t> sit </a:t>
            </a:r>
            <a:r>
              <a:rPr kumimoji="0" lang="en-US" altLang="zh-CN" sz="1050" b="0" i="0" u="none" strike="noStrike" kern="0" cap="none" spc="0" normalizeH="0" baseline="0" noProof="0" dirty="0" err="1">
                <a:ln>
                  <a:noFill/>
                </a:ln>
                <a:effectLst/>
                <a:uLnTx/>
                <a:uFillTx/>
              </a:rPr>
              <a:t>amet</a:t>
            </a:r>
            <a:r>
              <a:rPr kumimoji="0" lang="en-US" altLang="zh-CN" sz="1050" b="0" i="0" u="none" strike="noStrike" kern="0" cap="none" spc="0" normalizeH="0" baseline="0" noProof="0" dirty="0">
                <a:ln>
                  <a:noFill/>
                </a:ln>
                <a:effectLst/>
                <a:uLnTx/>
                <a:uFillTx/>
              </a:rPr>
              <a:t> sem. </a:t>
            </a:r>
            <a:r>
              <a:rPr lang="en-US" altLang="zh-CN" sz="1050" kern="0" dirty="0"/>
              <a:t>Lorem ipsum dolor sit </a:t>
            </a:r>
            <a:r>
              <a:rPr lang="en-US" altLang="zh-CN" sz="1050" kern="0" dirty="0" err="1"/>
              <a:t>amet</a:t>
            </a:r>
            <a:r>
              <a:rPr lang="en-US" altLang="zh-CN" sz="1050" kern="0" dirty="0"/>
              <a:t>, </a:t>
            </a:r>
            <a:r>
              <a:rPr lang="en-US" altLang="zh-CN" sz="1050" kern="0" dirty="0" err="1"/>
              <a:t>consectetur</a:t>
            </a:r>
            <a:r>
              <a:rPr lang="en-US" altLang="zh-CN" sz="1050" kern="0" dirty="0"/>
              <a:t> </a:t>
            </a:r>
            <a:r>
              <a:rPr lang="en-US" altLang="zh-CN" sz="1050" kern="0" dirty="0" err="1"/>
              <a:t>adipiscing</a:t>
            </a:r>
            <a:r>
              <a:rPr lang="en-US" altLang="zh-CN" sz="1050" kern="0" dirty="0"/>
              <a:t> </a:t>
            </a:r>
            <a:r>
              <a:rPr lang="en-US" altLang="zh-CN" sz="1050" kern="0" dirty="0" err="1"/>
              <a:t>elit</a:t>
            </a:r>
            <a:r>
              <a:rPr lang="en-US" altLang="zh-CN" sz="1050" kern="0" dirty="0"/>
              <a:t>. </a:t>
            </a:r>
            <a:r>
              <a:rPr lang="en-US" altLang="zh-CN" sz="1050" kern="0" dirty="0" err="1"/>
              <a:t>Donec</a:t>
            </a:r>
            <a:r>
              <a:rPr lang="en-US" altLang="zh-CN" sz="1050" kern="0" dirty="0"/>
              <a:t> </a:t>
            </a:r>
            <a:r>
              <a:rPr lang="en-US" altLang="zh-CN" sz="1050" kern="0" dirty="0" err="1"/>
              <a:t>luctus</a:t>
            </a:r>
            <a:r>
              <a:rPr lang="en-US" altLang="zh-CN" sz="1050" kern="0" dirty="0"/>
              <a:t> </a:t>
            </a:r>
            <a:r>
              <a:rPr lang="en-US" altLang="zh-CN" sz="1050" kern="0" dirty="0" err="1"/>
              <a:t>nibh</a:t>
            </a:r>
            <a:r>
              <a:rPr lang="en-US" altLang="zh-CN" sz="1050" kern="0" dirty="0"/>
              <a:t> sit </a:t>
            </a:r>
            <a:r>
              <a:rPr lang="en-US" altLang="zh-CN" sz="1050" kern="0" dirty="0" err="1"/>
              <a:t>amet</a:t>
            </a:r>
            <a:r>
              <a:rPr lang="en-US" altLang="zh-CN" sz="1050" kern="0" dirty="0"/>
              <a:t> sem. </a:t>
            </a:r>
            <a:endParaRPr lang="zh-CN" altLang="en-US" sz="1050" kern="0" dirty="0"/>
          </a:p>
        </p:txBody>
      </p:sp>
    </p:spTree>
    <p:extLst>
      <p:ext uri="{BB962C8B-B14F-4D97-AF65-F5344CB8AC3E}">
        <p14:creationId xmlns:p14="http://schemas.microsoft.com/office/powerpoint/2010/main" val="1949107755"/>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250"/>
                                  </p:stCondLst>
                                  <p:childTnLst>
                                    <p:set>
                                      <p:cBhvr>
                                        <p:cTn id="6" dur="1" fill="hold">
                                          <p:stCondLst>
                                            <p:cond delay="0"/>
                                          </p:stCondLst>
                                        </p:cTn>
                                        <p:tgtEl>
                                          <p:spTgt spid="18"/>
                                        </p:tgtEl>
                                        <p:attrNameLst>
                                          <p:attrName>style.visibility</p:attrName>
                                        </p:attrNameLst>
                                      </p:cBhvr>
                                      <p:to>
                                        <p:strVal val="visible"/>
                                      </p:to>
                                    </p:set>
                                    <p:animEffect transition="in" filter="wipe(left)">
                                      <p:cBhvr>
                                        <p:cTn id="7" dur="1000"/>
                                        <p:tgtEl>
                                          <p:spTgt spid="18"/>
                                        </p:tgtEl>
                                      </p:cBhvr>
                                    </p:animEffect>
                                  </p:childTnLst>
                                </p:cTn>
                              </p:par>
                              <p:par>
                                <p:cTn id="8" presetID="22" presetClass="entr" presetSubtype="8" fill="hold" grpId="0" nodeType="withEffect">
                                  <p:stCondLst>
                                    <p:cond delay="250"/>
                                  </p:stCondLst>
                                  <p:childTnLst>
                                    <p:set>
                                      <p:cBhvr>
                                        <p:cTn id="9" dur="1" fill="hold">
                                          <p:stCondLst>
                                            <p:cond delay="0"/>
                                          </p:stCondLst>
                                        </p:cTn>
                                        <p:tgtEl>
                                          <p:spTgt spid="19"/>
                                        </p:tgtEl>
                                        <p:attrNameLst>
                                          <p:attrName>style.visibility</p:attrName>
                                        </p:attrNameLst>
                                      </p:cBhvr>
                                      <p:to>
                                        <p:strVal val="visible"/>
                                      </p:to>
                                    </p:set>
                                    <p:animEffect transition="in" filter="wipe(left)">
                                      <p:cBhvr>
                                        <p:cTn id="10" dur="1000"/>
                                        <p:tgtEl>
                                          <p:spTgt spid="19"/>
                                        </p:tgtEl>
                                      </p:cBhvr>
                                    </p:animEffect>
                                  </p:childTnLst>
                                </p:cTn>
                              </p:par>
                              <p:par>
                                <p:cTn id="11" presetID="22" presetClass="entr" presetSubtype="8" fill="hold" grpId="0" nodeType="withEffect">
                                  <p:stCondLst>
                                    <p:cond delay="250"/>
                                  </p:stCondLst>
                                  <p:childTnLst>
                                    <p:set>
                                      <p:cBhvr>
                                        <p:cTn id="12" dur="1" fill="hold">
                                          <p:stCondLst>
                                            <p:cond delay="0"/>
                                          </p:stCondLst>
                                        </p:cTn>
                                        <p:tgtEl>
                                          <p:spTgt spid="20"/>
                                        </p:tgtEl>
                                        <p:attrNameLst>
                                          <p:attrName>style.visibility</p:attrName>
                                        </p:attrNameLst>
                                      </p:cBhvr>
                                      <p:to>
                                        <p:strVal val="visible"/>
                                      </p:to>
                                    </p:set>
                                    <p:animEffect transition="in" filter="wipe(left)">
                                      <p:cBhvr>
                                        <p:cTn id="13" dur="10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utoUpdateAnimBg="0"/>
      <p:bldP spid="19" grpId="0" autoUpdateAnimBg="0"/>
      <p:bldP spid="20" grpId="0" autoUpdateAnimBg="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9" name="组合 58">
            <a:extLst>
              <a:ext uri="{FF2B5EF4-FFF2-40B4-BE49-F238E27FC236}">
                <a16:creationId xmlns:a16="http://schemas.microsoft.com/office/drawing/2014/main" xmlns="" id="{9B3A92C6-3E7D-4F23-95D7-5C2E0386E962}"/>
              </a:ext>
            </a:extLst>
          </p:cNvPr>
          <p:cNvGrpSpPr/>
          <p:nvPr/>
        </p:nvGrpSpPr>
        <p:grpSpPr>
          <a:xfrm>
            <a:off x="-74542" y="190602"/>
            <a:ext cx="9958634" cy="4752875"/>
            <a:chOff x="-74542" y="190601"/>
            <a:chExt cx="9958634" cy="4752875"/>
          </a:xfrm>
        </p:grpSpPr>
        <p:pic>
          <p:nvPicPr>
            <p:cNvPr id="60" name="图片 59">
              <a:extLst>
                <a:ext uri="{FF2B5EF4-FFF2-40B4-BE49-F238E27FC236}">
                  <a16:creationId xmlns:a16="http://schemas.microsoft.com/office/drawing/2014/main" xmlns="" id="{5F50D793-DD0F-4DB2-998E-C5FA03624ACF}"/>
                </a:ext>
              </a:extLst>
            </p:cNvPr>
            <p:cNvPicPr>
              <a:picLocks noChangeAspect="1"/>
            </p:cNvPicPr>
            <p:nvPr/>
          </p:nvPicPr>
          <p:blipFill>
            <a:blip r:embed="rId7"/>
            <a:stretch>
              <a:fillRect/>
            </a:stretch>
          </p:blipFill>
          <p:spPr>
            <a:xfrm>
              <a:off x="179962" y="200024"/>
              <a:ext cx="8784076" cy="4743452"/>
            </a:xfrm>
            <a:prstGeom prst="rect">
              <a:avLst/>
            </a:prstGeom>
          </p:spPr>
        </p:pic>
        <p:pic>
          <p:nvPicPr>
            <p:cNvPr id="61" name="图片 60">
              <a:extLst>
                <a:ext uri="{FF2B5EF4-FFF2-40B4-BE49-F238E27FC236}">
                  <a16:creationId xmlns:a16="http://schemas.microsoft.com/office/drawing/2014/main" xmlns="" id="{3E803D8D-15DF-4415-98FF-B71E3937253C}"/>
                </a:ext>
              </a:extLst>
            </p:cNvPr>
            <p:cNvPicPr>
              <a:picLocks noChangeAspect="1"/>
            </p:cNvPicPr>
            <p:nvPr/>
          </p:nvPicPr>
          <p:blipFill>
            <a:blip r:embed="rId8"/>
            <a:stretch>
              <a:fillRect/>
            </a:stretch>
          </p:blipFill>
          <p:spPr>
            <a:xfrm>
              <a:off x="-74542" y="1159070"/>
              <a:ext cx="4525469" cy="3192026"/>
            </a:xfrm>
            <a:prstGeom prst="rect">
              <a:avLst/>
            </a:prstGeom>
          </p:spPr>
        </p:pic>
        <p:pic>
          <p:nvPicPr>
            <p:cNvPr id="62" name="图片 61">
              <a:extLst>
                <a:ext uri="{FF2B5EF4-FFF2-40B4-BE49-F238E27FC236}">
                  <a16:creationId xmlns:a16="http://schemas.microsoft.com/office/drawing/2014/main" xmlns="" id="{C7C5B05E-2E5F-4A50-AE32-12865A58D207}"/>
                </a:ext>
              </a:extLst>
            </p:cNvPr>
            <p:cNvPicPr>
              <a:picLocks noChangeAspect="1"/>
            </p:cNvPicPr>
            <p:nvPr/>
          </p:nvPicPr>
          <p:blipFill>
            <a:blip r:embed="rId9"/>
            <a:stretch>
              <a:fillRect/>
            </a:stretch>
          </p:blipFill>
          <p:spPr>
            <a:xfrm>
              <a:off x="7457002" y="190601"/>
              <a:ext cx="2427090" cy="1545272"/>
            </a:xfrm>
            <a:prstGeom prst="rect">
              <a:avLst/>
            </a:prstGeom>
          </p:spPr>
        </p:pic>
      </p:grpSp>
      <p:sp>
        <p:nvSpPr>
          <p:cNvPr id="22" name="PA_库_矩形 21" descr="e7d195523061f1c09e9d68d7cf438b91ef959ecb14fc25d26BBA7F7DBC18E55DFF4014AF651F0BF2569D4B6C1DA7F1A4683A481403BD872FC687266AD13265C1DE7C373772FD8728ABDD69ADD03BFF5BE2862BC891DBB79EEBC94C9DFDC16E04954ED45554D0F6FE8331708ABC4FEC3D44E4750B2445BF76F30C399F0AE1E8D2CAFA469BFF6E14A2A3EF8352258366A5"/>
          <p:cNvSpPr/>
          <p:nvPr>
            <p:custDataLst>
              <p:tags r:id="rId1"/>
            </p:custDataLst>
          </p:nvPr>
        </p:nvSpPr>
        <p:spPr>
          <a:xfrm>
            <a:off x="4654974" y="2487044"/>
            <a:ext cx="3615944" cy="683264"/>
          </a:xfrm>
          <a:prstGeom prst="rect">
            <a:avLst/>
          </a:prstGeom>
        </p:spPr>
        <p:txBody>
          <a:bodyPr wrap="square">
            <a:spAutoFit/>
          </a:bodyPr>
          <a:lstStyle/>
          <a:p>
            <a:pPr lvl="0" fontAlgn="base">
              <a:lnSpc>
                <a:spcPct val="120000"/>
              </a:lnSpc>
              <a:spcBef>
                <a:spcPct val="0"/>
              </a:spcBef>
              <a:spcAft>
                <a:spcPct val="0"/>
              </a:spcAft>
            </a:pPr>
            <a:r>
              <a:rPr lang="zh-CN" altLang="en-US" sz="3200" dirty="0">
                <a:solidFill>
                  <a:schemeClr val="accent6"/>
                </a:solidFill>
                <a:latin typeface="微软雅黑" panose="020B0503020204020204" pitchFamily="34" charset="-122"/>
                <a:ea typeface="微软雅黑" panose="020B0503020204020204" pitchFamily="34" charset="-122"/>
                <a:sym typeface="微软雅黑" panose="020B0503020204020204" pitchFamily="34" charset="-122"/>
              </a:rPr>
              <a:t>工作完成情况</a:t>
            </a:r>
            <a:endParaRPr lang="en-US" altLang="zh-CN" sz="3200" dirty="0">
              <a:solidFill>
                <a:schemeClr val="accent6"/>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3" name="PA_库_矩形 22" descr="e7d195523061f1c09e9d68d7cf438b91ef959ecb14fc25d26BBA7F7DBC18E55DFF4014AF651F0BF2569D4B6C1DA7F1A4683A481403BD872FC687266AD13265C1DE7C373772FD8728ABDD69ADD03BFF5BE2862BC891DBB79EEBC94C9DFDC16E04954ED45554D0F6FE8331708ABC4FEC3D44E4750B2445BF76F30C399F0AE1E8D2CAFA469BFF6E14A2A3EF8352258366A5"/>
          <p:cNvSpPr/>
          <p:nvPr>
            <p:custDataLst>
              <p:tags r:id="rId2"/>
            </p:custDataLst>
          </p:nvPr>
        </p:nvSpPr>
        <p:spPr>
          <a:xfrm>
            <a:off x="4715770" y="1785193"/>
            <a:ext cx="2031325" cy="757130"/>
          </a:xfrm>
          <a:prstGeom prst="rect">
            <a:avLst/>
          </a:prstGeom>
          <a:solidFill>
            <a:schemeClr val="accent1"/>
          </a:solidFill>
        </p:spPr>
        <p:txBody>
          <a:bodyPr wrap="none">
            <a:spAutoFit/>
          </a:bodyPr>
          <a:lstStyle/>
          <a:p>
            <a:pPr lvl="0" fontAlgn="base">
              <a:lnSpc>
                <a:spcPct val="120000"/>
              </a:lnSpc>
              <a:spcBef>
                <a:spcPct val="0"/>
              </a:spcBef>
              <a:spcAft>
                <a:spcPct val="0"/>
              </a:spcAft>
            </a:pPr>
            <a:r>
              <a:rPr lang="zh-CN" altLang="en-US" sz="3600" b="1"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项目介绍</a:t>
            </a:r>
            <a:endParaRPr lang="en-US" altLang="zh-CN" sz="3600" b="1"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4" name="PA_库_矩形 23" descr="e7d195523061f1c09e9d68d7cf438b91ef959ecb14fc25d26BBA7F7DBC18E55DFF4014AF651F0BF2569D4B6C1DA7F1A4683A481403BD872FC687266AD13265C1DE7C373772FD8728ABDD69ADD03BFF5BE2862BC891DBB79EEBC94C9DFDC16E04954ED45554D0F6FE8331708ABC4FEC3D44E4750B2445BF76F30C399F0AE1E8D2CAFA469BFF6E14A2A3EF8352258366A5"/>
          <p:cNvSpPr/>
          <p:nvPr>
            <p:custDataLst>
              <p:tags r:id="rId3"/>
            </p:custDataLst>
          </p:nvPr>
        </p:nvSpPr>
        <p:spPr>
          <a:xfrm>
            <a:off x="4693074" y="3110062"/>
            <a:ext cx="3849002" cy="307777"/>
          </a:xfrm>
          <a:prstGeom prst="rect">
            <a:avLst/>
          </a:prstGeom>
        </p:spPr>
        <p:txBody>
          <a:bodyPr wrap="none">
            <a:spAutoFit/>
          </a:bodyPr>
          <a:lstStyle/>
          <a:p>
            <a:r>
              <a:rPr lang="en-US" altLang="zh-CN" sz="1400">
                <a:solidFill>
                  <a:schemeClr val="accent6"/>
                </a:solidFill>
                <a:latin typeface="+mj-lt"/>
              </a:rPr>
              <a:t>THE DEVELOPMENT OF VR TECHNOLOGY</a:t>
            </a:r>
            <a:endParaRPr lang="zh-CN" altLang="en-US" sz="1400">
              <a:solidFill>
                <a:schemeClr val="accent6"/>
              </a:solidFill>
              <a:latin typeface="+mj-lt"/>
            </a:endParaRPr>
          </a:p>
        </p:txBody>
      </p:sp>
      <p:sp>
        <p:nvSpPr>
          <p:cNvPr id="19" name="文本框 5" descr="e7d195523061f1c09e9d68d7cf438b91ef959ecb14fc25d26BBA7F7DBC18E55DFF4014AF651F0BF2569D4B6C1DA7F1A4683A481403BD872FC687266AD13265C1DE7C373772FD8728ABDD69ADD03BFF5BE2862BC891DBB79E18FD61712FE23F670D602A332950CB5EC6E6732879E5EF3A14F9D4CF03EEDD9B1B11C039589F903859E45F1985EFBDDB2870384474B44C95"/>
          <p:cNvSpPr txBox="1">
            <a:spLocks noChangeArrowheads="1"/>
          </p:cNvSpPr>
          <p:nvPr/>
        </p:nvSpPr>
        <p:spPr bwMode="auto">
          <a:xfrm>
            <a:off x="3864114" y="502690"/>
            <a:ext cx="1415772"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Light" panose="020F0302020204030204" pitchFamily="34" charset="0"/>
                <a:ea typeface="方正宋刻本秀楷简体" panose="02000000000000000000" pitchFamily="2" charset="-122"/>
              </a:defRPr>
            </a:lvl1pPr>
            <a:lvl2pPr marL="742950" indent="-285750">
              <a:defRPr sz="1300">
                <a:solidFill>
                  <a:schemeClr val="tx1"/>
                </a:solidFill>
                <a:latin typeface="Calibri Light" panose="020F0302020204030204" pitchFamily="34" charset="0"/>
                <a:ea typeface="方正宋刻本秀楷简体" panose="02000000000000000000" pitchFamily="2" charset="-122"/>
              </a:defRPr>
            </a:lvl2pPr>
            <a:lvl3pPr marL="1143000" indent="-228600">
              <a:defRPr sz="1300">
                <a:solidFill>
                  <a:schemeClr val="tx1"/>
                </a:solidFill>
                <a:latin typeface="Calibri Light" panose="020F0302020204030204" pitchFamily="34" charset="0"/>
                <a:ea typeface="方正宋刻本秀楷简体" panose="02000000000000000000" pitchFamily="2" charset="-122"/>
              </a:defRPr>
            </a:lvl3pPr>
            <a:lvl4pPr marL="1600200" indent="-228600">
              <a:defRPr sz="1300">
                <a:solidFill>
                  <a:schemeClr val="tx1"/>
                </a:solidFill>
                <a:latin typeface="Calibri Light" panose="020F0302020204030204" pitchFamily="34" charset="0"/>
                <a:ea typeface="方正宋刻本秀楷简体" panose="02000000000000000000" pitchFamily="2" charset="-122"/>
              </a:defRPr>
            </a:lvl4pPr>
            <a:lvl5pPr marL="2057400" indent="-228600">
              <a:defRPr sz="1300">
                <a:solidFill>
                  <a:schemeClr val="tx1"/>
                </a:solidFill>
                <a:latin typeface="Calibri Light" panose="020F0302020204030204" pitchFamily="34" charset="0"/>
                <a:ea typeface="方正宋刻本秀楷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9pPr>
          </a:lstStyle>
          <a:p>
            <a:pPr algn="ctr" fontAlgn="base">
              <a:spcBef>
                <a:spcPct val="0"/>
              </a:spcBef>
              <a:spcAft>
                <a:spcPct val="0"/>
              </a:spcAft>
              <a:defRPr/>
            </a:pPr>
            <a:r>
              <a:rPr lang="zh-CN" altLang="en-US" sz="1600" dirty="0">
                <a:solidFill>
                  <a:srgbClr val="273355"/>
                </a:solidFill>
                <a:latin typeface="微软雅黑"/>
                <a:ea typeface="微软雅黑"/>
              </a:rPr>
              <a:t>工作完成情况</a:t>
            </a:r>
          </a:p>
        </p:txBody>
      </p:sp>
      <p:sp>
        <p:nvSpPr>
          <p:cNvPr id="20" name="文本框 6" descr="e7d195523061f1c09e9d68d7cf438b91ef959ecb14fc25d26BBA7F7DBC18E55DFF4014AF651F0BF2569D4B6C1DA7F1A4683A481403BD872FC687266AD13265C1DE7C373772FD8728ABDD69ADD03BFF5BE2862BC891DBB79E18FD61712FE23F67B60ED145344A5F6796FDB0D6E7341B73A4E64E1B81AE0A4EA80BC639DEFCC56FBB1C8095BD40FB585CB21CB06B382855"/>
          <p:cNvSpPr txBox="1">
            <a:spLocks noChangeArrowheads="1"/>
          </p:cNvSpPr>
          <p:nvPr/>
        </p:nvSpPr>
        <p:spPr bwMode="auto">
          <a:xfrm>
            <a:off x="3564355" y="809479"/>
            <a:ext cx="2015295"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Light" panose="020F0302020204030204" pitchFamily="34" charset="0"/>
                <a:ea typeface="方正宋刻本秀楷简体" panose="02000000000000000000" pitchFamily="2" charset="-122"/>
              </a:defRPr>
            </a:lvl1pPr>
            <a:lvl2pPr marL="742950" indent="-285750">
              <a:defRPr sz="1300">
                <a:solidFill>
                  <a:schemeClr val="tx1"/>
                </a:solidFill>
                <a:latin typeface="Calibri Light" panose="020F0302020204030204" pitchFamily="34" charset="0"/>
                <a:ea typeface="方正宋刻本秀楷简体" panose="02000000000000000000" pitchFamily="2" charset="-122"/>
              </a:defRPr>
            </a:lvl2pPr>
            <a:lvl3pPr marL="1143000" indent="-228600">
              <a:defRPr sz="1300">
                <a:solidFill>
                  <a:schemeClr val="tx1"/>
                </a:solidFill>
                <a:latin typeface="Calibri Light" panose="020F0302020204030204" pitchFamily="34" charset="0"/>
                <a:ea typeface="方正宋刻本秀楷简体" panose="02000000000000000000" pitchFamily="2" charset="-122"/>
              </a:defRPr>
            </a:lvl3pPr>
            <a:lvl4pPr marL="1600200" indent="-228600">
              <a:defRPr sz="1300">
                <a:solidFill>
                  <a:schemeClr val="tx1"/>
                </a:solidFill>
                <a:latin typeface="Calibri Light" panose="020F0302020204030204" pitchFamily="34" charset="0"/>
                <a:ea typeface="方正宋刻本秀楷简体" panose="02000000000000000000" pitchFamily="2" charset="-122"/>
              </a:defRPr>
            </a:lvl4pPr>
            <a:lvl5pPr marL="2057400" indent="-228600">
              <a:defRPr sz="1300">
                <a:solidFill>
                  <a:schemeClr val="tx1"/>
                </a:solidFill>
                <a:latin typeface="Calibri Light" panose="020F0302020204030204" pitchFamily="34" charset="0"/>
                <a:ea typeface="方正宋刻本秀楷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9pPr>
          </a:lstStyle>
          <a:p>
            <a:pPr algn="ctr" fontAlgn="base">
              <a:spcBef>
                <a:spcPct val="0"/>
              </a:spcBef>
              <a:spcAft>
                <a:spcPct val="0"/>
              </a:spcAft>
              <a:defRPr/>
            </a:pPr>
            <a:r>
              <a:rPr lang="en-US" altLang="zh-CN" sz="600">
                <a:solidFill>
                  <a:srgbClr val="273355"/>
                </a:solidFill>
                <a:latin typeface="Calibri Light"/>
                <a:ea typeface="方正兰亭黑_GBK"/>
              </a:rPr>
              <a:t>BACKGROUND AND SIGNIFICANCE OF THE SELECTED TOPIC</a:t>
            </a:r>
          </a:p>
        </p:txBody>
      </p:sp>
      <p:cxnSp>
        <p:nvCxnSpPr>
          <p:cNvPr id="21" name="直接连接符 20" descr="e7d195523061f1c09e9d68d7cf438b91ef959ecb14fc25d26BBA7F7DBC18E55DFF4014AF651F0BF2569D4B6C1DA7F1A4683A481403BD872FC687266AD13265C1DE7C373772FD8728ABDD69ADD03BFF5BE2862BC891DBB79EEBC94C9DFDC16E04954ED45554D0F6FE8331708ABC4FEC3D44E4750B2445BF76F30C399F0AE1E8D2CAFA469BFF6E14A2A3EF8352258366A5"/>
          <p:cNvCxnSpPr/>
          <p:nvPr/>
        </p:nvCxnSpPr>
        <p:spPr>
          <a:xfrm>
            <a:off x="4511278" y="995102"/>
            <a:ext cx="121444" cy="0"/>
          </a:xfrm>
          <a:prstGeom prst="line">
            <a:avLst/>
          </a:prstGeom>
          <a:ln w="19050">
            <a:solidFill>
              <a:schemeClr val="accent6"/>
            </a:solidFill>
          </a:ln>
        </p:spPr>
        <p:style>
          <a:lnRef idx="1">
            <a:schemeClr val="accent1"/>
          </a:lnRef>
          <a:fillRef idx="0">
            <a:schemeClr val="accent1"/>
          </a:fillRef>
          <a:effectRef idx="0">
            <a:schemeClr val="accent1"/>
          </a:effectRef>
          <a:fontRef idx="minor">
            <a:schemeClr val="tx1"/>
          </a:fontRef>
        </p:style>
      </p:cxnSp>
      <p:sp>
        <p:nvSpPr>
          <p:cNvPr id="25" name="Freeform 35" descr="e7d195523061f1c09e9d68d7cf438b91ef959ecb14fc25d26BBA7F7DBC18E55DFF4014AF651F0BF2569D4B6C1DA7F1A4683A481403BD872FC687266AD13265C1DE7C373772FD8728ABDD69ADD03BFF5BE2862BC891DBB79EEBC94C9DFDC16E04954ED45554D0F6FE8331708ABC4FEC3D44E4750B2445BF76F30C399F0AE1E8D2CAFA469BFF6E14A2A3EF8352258366A5"/>
          <p:cNvSpPr>
            <a:spLocks/>
          </p:cNvSpPr>
          <p:nvPr/>
        </p:nvSpPr>
        <p:spPr bwMode="auto">
          <a:xfrm>
            <a:off x="5579650" y="873875"/>
            <a:ext cx="73025" cy="73025"/>
          </a:xfrm>
          <a:custGeom>
            <a:avLst/>
            <a:gdLst>
              <a:gd name="T0" fmla="*/ 30 w 35"/>
              <a:gd name="T1" fmla="*/ 12 h 35"/>
              <a:gd name="T2" fmla="*/ 24 w 35"/>
              <a:gd name="T3" fmla="*/ 12 h 35"/>
              <a:gd name="T4" fmla="*/ 24 w 35"/>
              <a:gd name="T5" fmla="*/ 6 h 35"/>
              <a:gd name="T6" fmla="*/ 18 w 35"/>
              <a:gd name="T7" fmla="*/ 0 h 35"/>
              <a:gd name="T8" fmla="*/ 12 w 35"/>
              <a:gd name="T9" fmla="*/ 6 h 35"/>
              <a:gd name="T10" fmla="*/ 12 w 35"/>
              <a:gd name="T11" fmla="*/ 12 h 35"/>
              <a:gd name="T12" fmla="*/ 6 w 35"/>
              <a:gd name="T13" fmla="*/ 12 h 35"/>
              <a:gd name="T14" fmla="*/ 0 w 35"/>
              <a:gd name="T15" fmla="*/ 18 h 35"/>
              <a:gd name="T16" fmla="*/ 6 w 35"/>
              <a:gd name="T17" fmla="*/ 24 h 35"/>
              <a:gd name="T18" fmla="*/ 12 w 35"/>
              <a:gd name="T19" fmla="*/ 24 h 35"/>
              <a:gd name="T20" fmla="*/ 12 w 35"/>
              <a:gd name="T21" fmla="*/ 30 h 35"/>
              <a:gd name="T22" fmla="*/ 18 w 35"/>
              <a:gd name="T23" fmla="*/ 35 h 35"/>
              <a:gd name="T24" fmla="*/ 24 w 35"/>
              <a:gd name="T25" fmla="*/ 30 h 35"/>
              <a:gd name="T26" fmla="*/ 24 w 35"/>
              <a:gd name="T27" fmla="*/ 24 h 35"/>
              <a:gd name="T28" fmla="*/ 30 w 35"/>
              <a:gd name="T29" fmla="*/ 24 h 35"/>
              <a:gd name="T30" fmla="*/ 35 w 35"/>
              <a:gd name="T31" fmla="*/ 18 h 35"/>
              <a:gd name="T32" fmla="*/ 30 w 35"/>
              <a:gd name="T33" fmla="*/ 1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5" h="35">
                <a:moveTo>
                  <a:pt x="30" y="12"/>
                </a:moveTo>
                <a:cubicBezTo>
                  <a:pt x="24" y="12"/>
                  <a:pt x="24" y="12"/>
                  <a:pt x="24" y="12"/>
                </a:cubicBezTo>
                <a:cubicBezTo>
                  <a:pt x="24" y="6"/>
                  <a:pt x="24" y="6"/>
                  <a:pt x="24" y="6"/>
                </a:cubicBezTo>
                <a:cubicBezTo>
                  <a:pt x="24" y="3"/>
                  <a:pt x="21" y="0"/>
                  <a:pt x="18" y="0"/>
                </a:cubicBezTo>
                <a:cubicBezTo>
                  <a:pt x="15" y="0"/>
                  <a:pt x="12" y="3"/>
                  <a:pt x="12" y="6"/>
                </a:cubicBezTo>
                <a:cubicBezTo>
                  <a:pt x="12" y="12"/>
                  <a:pt x="12" y="12"/>
                  <a:pt x="12" y="12"/>
                </a:cubicBezTo>
                <a:cubicBezTo>
                  <a:pt x="6" y="12"/>
                  <a:pt x="6" y="12"/>
                  <a:pt x="6" y="12"/>
                </a:cubicBezTo>
                <a:cubicBezTo>
                  <a:pt x="3" y="12"/>
                  <a:pt x="0" y="15"/>
                  <a:pt x="0" y="18"/>
                </a:cubicBezTo>
                <a:cubicBezTo>
                  <a:pt x="0" y="21"/>
                  <a:pt x="3" y="24"/>
                  <a:pt x="6" y="24"/>
                </a:cubicBezTo>
                <a:cubicBezTo>
                  <a:pt x="12" y="24"/>
                  <a:pt x="12" y="24"/>
                  <a:pt x="12" y="24"/>
                </a:cubicBezTo>
                <a:cubicBezTo>
                  <a:pt x="12" y="30"/>
                  <a:pt x="12" y="30"/>
                  <a:pt x="12" y="30"/>
                </a:cubicBezTo>
                <a:cubicBezTo>
                  <a:pt x="12" y="33"/>
                  <a:pt x="15" y="35"/>
                  <a:pt x="18" y="35"/>
                </a:cubicBezTo>
                <a:cubicBezTo>
                  <a:pt x="21" y="35"/>
                  <a:pt x="24" y="33"/>
                  <a:pt x="24" y="30"/>
                </a:cubicBezTo>
                <a:cubicBezTo>
                  <a:pt x="24" y="24"/>
                  <a:pt x="24" y="24"/>
                  <a:pt x="24" y="24"/>
                </a:cubicBezTo>
                <a:cubicBezTo>
                  <a:pt x="30" y="24"/>
                  <a:pt x="30" y="24"/>
                  <a:pt x="30" y="24"/>
                </a:cubicBezTo>
                <a:cubicBezTo>
                  <a:pt x="33" y="24"/>
                  <a:pt x="35" y="21"/>
                  <a:pt x="35" y="18"/>
                </a:cubicBezTo>
                <a:cubicBezTo>
                  <a:pt x="35" y="15"/>
                  <a:pt x="33" y="12"/>
                  <a:pt x="30" y="12"/>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pPr algn="ctr"/>
            <a:endParaRPr lang="zh-CN" altLang="en-US">
              <a:solidFill>
                <a:prstClr val="black"/>
              </a:solidFill>
            </a:endParaRPr>
          </a:p>
        </p:txBody>
      </p:sp>
      <p:sp>
        <p:nvSpPr>
          <p:cNvPr id="26" name="Freeform 42" descr="e7d195523061f1c09e9d68d7cf438b91ef959ecb14fc25d26BBA7F7DBC18E55DFF4014AF651F0BF2569D4B6C1DA7F1A4683A481403BD872FC687266AD13265C1DE7C373772FD8728ABDD69ADD03BFF5BE2862BC891DBB79EEBC94C9DFDC16E04954ED45554D0F6FE8331708ABC4FEC3D44E4750B2445BF76F30C399F0AE1E8D2CAFA469BFF6E14A2A3EF8352258366A5"/>
          <p:cNvSpPr>
            <a:spLocks noEditPoints="1"/>
          </p:cNvSpPr>
          <p:nvPr/>
        </p:nvSpPr>
        <p:spPr bwMode="auto">
          <a:xfrm>
            <a:off x="3585115" y="557466"/>
            <a:ext cx="80963" cy="82550"/>
          </a:xfrm>
          <a:custGeom>
            <a:avLst/>
            <a:gdLst>
              <a:gd name="T0" fmla="*/ 20 w 39"/>
              <a:gd name="T1" fmla="*/ 40 h 40"/>
              <a:gd name="T2" fmla="*/ 0 w 39"/>
              <a:gd name="T3" fmla="*/ 20 h 40"/>
              <a:gd name="T4" fmla="*/ 20 w 39"/>
              <a:gd name="T5" fmla="*/ 0 h 40"/>
              <a:gd name="T6" fmla="*/ 39 w 39"/>
              <a:gd name="T7" fmla="*/ 20 h 40"/>
              <a:gd name="T8" fmla="*/ 39 w 39"/>
              <a:gd name="T9" fmla="*/ 20 h 40"/>
              <a:gd name="T10" fmla="*/ 20 w 39"/>
              <a:gd name="T11" fmla="*/ 40 h 40"/>
              <a:gd name="T12" fmla="*/ 20 w 39"/>
              <a:gd name="T13" fmla="*/ 40 h 40"/>
              <a:gd name="T14" fmla="*/ 20 w 39"/>
              <a:gd name="T15" fmla="*/ 12 h 40"/>
              <a:gd name="T16" fmla="*/ 11 w 39"/>
              <a:gd name="T17" fmla="*/ 20 h 40"/>
              <a:gd name="T18" fmla="*/ 20 w 39"/>
              <a:gd name="T19" fmla="*/ 28 h 40"/>
              <a:gd name="T20" fmla="*/ 28 w 39"/>
              <a:gd name="T21" fmla="*/ 20 h 40"/>
              <a:gd name="T22" fmla="*/ 20 w 39"/>
              <a:gd name="T23" fmla="*/ 12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9" h="40">
                <a:moveTo>
                  <a:pt x="20" y="40"/>
                </a:moveTo>
                <a:cubicBezTo>
                  <a:pt x="9" y="40"/>
                  <a:pt x="0" y="31"/>
                  <a:pt x="0" y="20"/>
                </a:cubicBezTo>
                <a:cubicBezTo>
                  <a:pt x="0" y="9"/>
                  <a:pt x="9" y="0"/>
                  <a:pt x="20" y="0"/>
                </a:cubicBezTo>
                <a:cubicBezTo>
                  <a:pt x="30" y="0"/>
                  <a:pt x="39" y="9"/>
                  <a:pt x="39" y="20"/>
                </a:cubicBezTo>
                <a:cubicBezTo>
                  <a:pt x="39" y="20"/>
                  <a:pt x="39" y="20"/>
                  <a:pt x="39" y="20"/>
                </a:cubicBezTo>
                <a:cubicBezTo>
                  <a:pt x="39" y="31"/>
                  <a:pt x="31" y="40"/>
                  <a:pt x="20" y="40"/>
                </a:cubicBezTo>
                <a:cubicBezTo>
                  <a:pt x="20" y="40"/>
                  <a:pt x="20" y="40"/>
                  <a:pt x="20" y="40"/>
                </a:cubicBezTo>
                <a:close/>
                <a:moveTo>
                  <a:pt x="20" y="12"/>
                </a:moveTo>
                <a:cubicBezTo>
                  <a:pt x="15" y="12"/>
                  <a:pt x="11" y="15"/>
                  <a:pt x="11" y="20"/>
                </a:cubicBezTo>
                <a:cubicBezTo>
                  <a:pt x="11" y="24"/>
                  <a:pt x="15" y="28"/>
                  <a:pt x="20" y="28"/>
                </a:cubicBezTo>
                <a:cubicBezTo>
                  <a:pt x="24" y="28"/>
                  <a:pt x="28" y="24"/>
                  <a:pt x="28" y="20"/>
                </a:cubicBezTo>
                <a:cubicBezTo>
                  <a:pt x="28" y="15"/>
                  <a:pt x="24" y="12"/>
                  <a:pt x="20" y="12"/>
                </a:cubicBez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pPr algn="ctr"/>
            <a:endParaRPr lang="zh-CN" altLang="en-US">
              <a:solidFill>
                <a:prstClr val="black"/>
              </a:solidFill>
            </a:endParaRPr>
          </a:p>
        </p:txBody>
      </p:sp>
      <p:sp>
        <p:nvSpPr>
          <p:cNvPr id="29" name="Freeform 42" descr="e7d195523061f1c09e9d68d7cf438b91ef959ecb14fc25d26BBA7F7DBC18E55DFF4014AF651F0BF2569D4B6C1DA7F1A4683A481403BD872FC687266AD13265C1DE7C373772FD8728ABDD69ADD03BFF5BE2862BC891DBB79EEBC94C9DFDC16E04954ED45554D0F6FE8331708ABC4FEC3D44E4750B2445BF76F30C399F0AE1E8D2CAFA469BFF6E14A2A3EF8352258366A5"/>
          <p:cNvSpPr>
            <a:spLocks noEditPoints="1"/>
          </p:cNvSpPr>
          <p:nvPr/>
        </p:nvSpPr>
        <p:spPr bwMode="auto">
          <a:xfrm>
            <a:off x="5485073" y="497350"/>
            <a:ext cx="45719" cy="46615"/>
          </a:xfrm>
          <a:custGeom>
            <a:avLst/>
            <a:gdLst>
              <a:gd name="T0" fmla="*/ 20 w 39"/>
              <a:gd name="T1" fmla="*/ 40 h 40"/>
              <a:gd name="T2" fmla="*/ 0 w 39"/>
              <a:gd name="T3" fmla="*/ 20 h 40"/>
              <a:gd name="T4" fmla="*/ 20 w 39"/>
              <a:gd name="T5" fmla="*/ 0 h 40"/>
              <a:gd name="T6" fmla="*/ 39 w 39"/>
              <a:gd name="T7" fmla="*/ 20 h 40"/>
              <a:gd name="T8" fmla="*/ 39 w 39"/>
              <a:gd name="T9" fmla="*/ 20 h 40"/>
              <a:gd name="T10" fmla="*/ 20 w 39"/>
              <a:gd name="T11" fmla="*/ 40 h 40"/>
              <a:gd name="T12" fmla="*/ 20 w 39"/>
              <a:gd name="T13" fmla="*/ 40 h 40"/>
              <a:gd name="T14" fmla="*/ 20 w 39"/>
              <a:gd name="T15" fmla="*/ 12 h 40"/>
              <a:gd name="T16" fmla="*/ 11 w 39"/>
              <a:gd name="T17" fmla="*/ 20 h 40"/>
              <a:gd name="T18" fmla="*/ 20 w 39"/>
              <a:gd name="T19" fmla="*/ 28 h 40"/>
              <a:gd name="T20" fmla="*/ 28 w 39"/>
              <a:gd name="T21" fmla="*/ 20 h 40"/>
              <a:gd name="T22" fmla="*/ 20 w 39"/>
              <a:gd name="T23" fmla="*/ 12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9" h="40">
                <a:moveTo>
                  <a:pt x="20" y="40"/>
                </a:moveTo>
                <a:cubicBezTo>
                  <a:pt x="9" y="40"/>
                  <a:pt x="0" y="31"/>
                  <a:pt x="0" y="20"/>
                </a:cubicBezTo>
                <a:cubicBezTo>
                  <a:pt x="0" y="9"/>
                  <a:pt x="9" y="0"/>
                  <a:pt x="20" y="0"/>
                </a:cubicBezTo>
                <a:cubicBezTo>
                  <a:pt x="30" y="0"/>
                  <a:pt x="39" y="9"/>
                  <a:pt x="39" y="20"/>
                </a:cubicBezTo>
                <a:cubicBezTo>
                  <a:pt x="39" y="20"/>
                  <a:pt x="39" y="20"/>
                  <a:pt x="39" y="20"/>
                </a:cubicBezTo>
                <a:cubicBezTo>
                  <a:pt x="39" y="31"/>
                  <a:pt x="31" y="40"/>
                  <a:pt x="20" y="40"/>
                </a:cubicBezTo>
                <a:cubicBezTo>
                  <a:pt x="20" y="40"/>
                  <a:pt x="20" y="40"/>
                  <a:pt x="20" y="40"/>
                </a:cubicBezTo>
                <a:close/>
                <a:moveTo>
                  <a:pt x="20" y="12"/>
                </a:moveTo>
                <a:cubicBezTo>
                  <a:pt x="15" y="12"/>
                  <a:pt x="11" y="15"/>
                  <a:pt x="11" y="20"/>
                </a:cubicBezTo>
                <a:cubicBezTo>
                  <a:pt x="11" y="24"/>
                  <a:pt x="15" y="28"/>
                  <a:pt x="20" y="28"/>
                </a:cubicBezTo>
                <a:cubicBezTo>
                  <a:pt x="24" y="28"/>
                  <a:pt x="28" y="24"/>
                  <a:pt x="28" y="20"/>
                </a:cubicBezTo>
                <a:cubicBezTo>
                  <a:pt x="28" y="15"/>
                  <a:pt x="24" y="12"/>
                  <a:pt x="20" y="12"/>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ctr"/>
            <a:endParaRPr lang="zh-CN" altLang="en-US">
              <a:solidFill>
                <a:prstClr val="black"/>
              </a:solidFill>
            </a:endParaRPr>
          </a:p>
        </p:txBody>
      </p:sp>
      <p:sp>
        <p:nvSpPr>
          <p:cNvPr id="30" name="Freeform 35" descr="e7d195523061f1c09e9d68d7cf438b91ef959ecb14fc25d26BBA7F7DBC18E55DFF4014AF651F0BF2569D4B6C1DA7F1A4683A481403BD872FC687266AD13265C1DE7C373772FD8728ABDD69ADD03BFF5BE2862BC891DBB79EEBC94C9DFDC16E04954ED45554D0F6FE8331708ABC4FEC3D44E4750B2445BF76F30C399F0AE1E8D2CAFA469BFF6E14A2A3EF8352258366A5"/>
          <p:cNvSpPr>
            <a:spLocks/>
          </p:cNvSpPr>
          <p:nvPr/>
        </p:nvSpPr>
        <p:spPr bwMode="auto">
          <a:xfrm>
            <a:off x="3491329" y="979902"/>
            <a:ext cx="73025" cy="73025"/>
          </a:xfrm>
          <a:custGeom>
            <a:avLst/>
            <a:gdLst>
              <a:gd name="T0" fmla="*/ 30 w 35"/>
              <a:gd name="T1" fmla="*/ 12 h 35"/>
              <a:gd name="T2" fmla="*/ 24 w 35"/>
              <a:gd name="T3" fmla="*/ 12 h 35"/>
              <a:gd name="T4" fmla="*/ 24 w 35"/>
              <a:gd name="T5" fmla="*/ 6 h 35"/>
              <a:gd name="T6" fmla="*/ 18 w 35"/>
              <a:gd name="T7" fmla="*/ 0 h 35"/>
              <a:gd name="T8" fmla="*/ 12 w 35"/>
              <a:gd name="T9" fmla="*/ 6 h 35"/>
              <a:gd name="T10" fmla="*/ 12 w 35"/>
              <a:gd name="T11" fmla="*/ 12 h 35"/>
              <a:gd name="T12" fmla="*/ 6 w 35"/>
              <a:gd name="T13" fmla="*/ 12 h 35"/>
              <a:gd name="T14" fmla="*/ 0 w 35"/>
              <a:gd name="T15" fmla="*/ 18 h 35"/>
              <a:gd name="T16" fmla="*/ 6 w 35"/>
              <a:gd name="T17" fmla="*/ 24 h 35"/>
              <a:gd name="T18" fmla="*/ 12 w 35"/>
              <a:gd name="T19" fmla="*/ 24 h 35"/>
              <a:gd name="T20" fmla="*/ 12 w 35"/>
              <a:gd name="T21" fmla="*/ 30 h 35"/>
              <a:gd name="T22" fmla="*/ 18 w 35"/>
              <a:gd name="T23" fmla="*/ 35 h 35"/>
              <a:gd name="T24" fmla="*/ 24 w 35"/>
              <a:gd name="T25" fmla="*/ 30 h 35"/>
              <a:gd name="T26" fmla="*/ 24 w 35"/>
              <a:gd name="T27" fmla="*/ 24 h 35"/>
              <a:gd name="T28" fmla="*/ 30 w 35"/>
              <a:gd name="T29" fmla="*/ 24 h 35"/>
              <a:gd name="T30" fmla="*/ 35 w 35"/>
              <a:gd name="T31" fmla="*/ 18 h 35"/>
              <a:gd name="T32" fmla="*/ 30 w 35"/>
              <a:gd name="T33" fmla="*/ 1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5" h="35">
                <a:moveTo>
                  <a:pt x="30" y="12"/>
                </a:moveTo>
                <a:cubicBezTo>
                  <a:pt x="24" y="12"/>
                  <a:pt x="24" y="12"/>
                  <a:pt x="24" y="12"/>
                </a:cubicBezTo>
                <a:cubicBezTo>
                  <a:pt x="24" y="6"/>
                  <a:pt x="24" y="6"/>
                  <a:pt x="24" y="6"/>
                </a:cubicBezTo>
                <a:cubicBezTo>
                  <a:pt x="24" y="3"/>
                  <a:pt x="21" y="0"/>
                  <a:pt x="18" y="0"/>
                </a:cubicBezTo>
                <a:cubicBezTo>
                  <a:pt x="15" y="0"/>
                  <a:pt x="12" y="3"/>
                  <a:pt x="12" y="6"/>
                </a:cubicBezTo>
                <a:cubicBezTo>
                  <a:pt x="12" y="12"/>
                  <a:pt x="12" y="12"/>
                  <a:pt x="12" y="12"/>
                </a:cubicBezTo>
                <a:cubicBezTo>
                  <a:pt x="6" y="12"/>
                  <a:pt x="6" y="12"/>
                  <a:pt x="6" y="12"/>
                </a:cubicBezTo>
                <a:cubicBezTo>
                  <a:pt x="3" y="12"/>
                  <a:pt x="0" y="15"/>
                  <a:pt x="0" y="18"/>
                </a:cubicBezTo>
                <a:cubicBezTo>
                  <a:pt x="0" y="21"/>
                  <a:pt x="3" y="24"/>
                  <a:pt x="6" y="24"/>
                </a:cubicBezTo>
                <a:cubicBezTo>
                  <a:pt x="12" y="24"/>
                  <a:pt x="12" y="24"/>
                  <a:pt x="12" y="24"/>
                </a:cubicBezTo>
                <a:cubicBezTo>
                  <a:pt x="12" y="30"/>
                  <a:pt x="12" y="30"/>
                  <a:pt x="12" y="30"/>
                </a:cubicBezTo>
                <a:cubicBezTo>
                  <a:pt x="12" y="33"/>
                  <a:pt x="15" y="35"/>
                  <a:pt x="18" y="35"/>
                </a:cubicBezTo>
                <a:cubicBezTo>
                  <a:pt x="21" y="35"/>
                  <a:pt x="24" y="33"/>
                  <a:pt x="24" y="30"/>
                </a:cubicBezTo>
                <a:cubicBezTo>
                  <a:pt x="24" y="24"/>
                  <a:pt x="24" y="24"/>
                  <a:pt x="24" y="24"/>
                </a:cubicBezTo>
                <a:cubicBezTo>
                  <a:pt x="30" y="24"/>
                  <a:pt x="30" y="24"/>
                  <a:pt x="30" y="24"/>
                </a:cubicBezTo>
                <a:cubicBezTo>
                  <a:pt x="33" y="24"/>
                  <a:pt x="35" y="21"/>
                  <a:pt x="35" y="18"/>
                </a:cubicBezTo>
                <a:cubicBezTo>
                  <a:pt x="35" y="15"/>
                  <a:pt x="33" y="12"/>
                  <a:pt x="30" y="12"/>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pPr algn="ctr"/>
            <a:endParaRPr lang="zh-CN" altLang="en-US">
              <a:solidFill>
                <a:prstClr val="black"/>
              </a:solidFill>
            </a:endParaRPr>
          </a:p>
        </p:txBody>
      </p:sp>
      <p:sp>
        <p:nvSpPr>
          <p:cNvPr id="58" name="PA_库_矩形 57" descr="e7d195523061f1c09e9d68d7cf438b91ef959ecb14fc25d26BBA7F7DBC18E55DFF4014AF651F0BF2569D4B6C1DA7F1A4683A481403BD872FC687266AD13265C1DE7C373772FD8728ABDD69ADD03BFF5BE2862BC891DBB79E18FD61712FE23F67B60ED145344A5F6796FDB0D6E7341B73A4E64E1B81AE0A4EA80BC639DEFCC56FBB1C8095BD40FB585CB21CB06B382855"/>
          <p:cNvSpPr/>
          <p:nvPr>
            <p:custDataLst>
              <p:tags r:id="rId4"/>
            </p:custDataLst>
          </p:nvPr>
        </p:nvSpPr>
        <p:spPr>
          <a:xfrm>
            <a:off x="4715770" y="3341471"/>
            <a:ext cx="3810525" cy="819455"/>
          </a:xfrm>
          <a:prstGeom prst="rect">
            <a:avLst/>
          </a:prstGeom>
        </p:spPr>
        <p:txBody>
          <a:bodyPr wrap="square">
            <a:spAutoFit/>
          </a:bodyPr>
          <a:lstStyle/>
          <a:p>
            <a:pPr defTabSz="914400">
              <a:lnSpc>
                <a:spcPct val="150000"/>
              </a:lnSpc>
            </a:pPr>
            <a:r>
              <a:rPr kumimoji="0" lang="en-US" altLang="zh-CN" sz="1050" b="0" i="0" u="none" strike="noStrike" kern="0" cap="none" spc="0" normalizeH="0" baseline="0" noProof="0" dirty="0">
                <a:ln>
                  <a:noFill/>
                </a:ln>
                <a:effectLst/>
                <a:uLnTx/>
                <a:uFillTx/>
              </a:rPr>
              <a:t>Lorem ipsum dolor sit </a:t>
            </a:r>
            <a:r>
              <a:rPr kumimoji="0" lang="en-US" altLang="zh-CN" sz="1050" b="0" i="0" u="none" strike="noStrike" kern="0" cap="none" spc="0" normalizeH="0" baseline="0" noProof="0" dirty="0" err="1">
                <a:ln>
                  <a:noFill/>
                </a:ln>
                <a:effectLst/>
                <a:uLnTx/>
                <a:uFillTx/>
              </a:rPr>
              <a:t>amet</a:t>
            </a:r>
            <a:r>
              <a:rPr kumimoji="0" lang="en-US" altLang="zh-CN" sz="1050" b="0" i="0" u="none" strike="noStrike" kern="0" cap="none" spc="0" normalizeH="0" baseline="0" noProof="0" dirty="0">
                <a:ln>
                  <a:noFill/>
                </a:ln>
                <a:effectLst/>
                <a:uLnTx/>
                <a:uFillTx/>
              </a:rPr>
              <a:t>, </a:t>
            </a:r>
            <a:r>
              <a:rPr kumimoji="0" lang="en-US" altLang="zh-CN" sz="1050" b="0" i="0" u="none" strike="noStrike" kern="0" cap="none" spc="0" normalizeH="0" baseline="0" noProof="0" dirty="0" err="1">
                <a:ln>
                  <a:noFill/>
                </a:ln>
                <a:effectLst/>
                <a:uLnTx/>
                <a:uFillTx/>
              </a:rPr>
              <a:t>consectetur</a:t>
            </a:r>
            <a:r>
              <a:rPr kumimoji="0" lang="en-US" altLang="zh-CN" sz="1050" b="0" i="0" u="none" strike="noStrike" kern="0" cap="none" spc="0" normalizeH="0" baseline="0" noProof="0" dirty="0">
                <a:ln>
                  <a:noFill/>
                </a:ln>
                <a:effectLst/>
                <a:uLnTx/>
                <a:uFillTx/>
              </a:rPr>
              <a:t> </a:t>
            </a:r>
            <a:r>
              <a:rPr kumimoji="0" lang="en-US" altLang="zh-CN" sz="1050" b="0" i="0" u="none" strike="noStrike" kern="0" cap="none" spc="0" normalizeH="0" baseline="0" noProof="0" dirty="0" err="1">
                <a:ln>
                  <a:noFill/>
                </a:ln>
                <a:effectLst/>
                <a:uLnTx/>
                <a:uFillTx/>
              </a:rPr>
              <a:t>adipiscing</a:t>
            </a:r>
            <a:r>
              <a:rPr kumimoji="0" lang="en-US" altLang="zh-CN" sz="1050" b="0" i="0" u="none" strike="noStrike" kern="0" cap="none" spc="0" normalizeH="0" baseline="0" noProof="0" dirty="0">
                <a:ln>
                  <a:noFill/>
                </a:ln>
                <a:effectLst/>
                <a:uLnTx/>
                <a:uFillTx/>
              </a:rPr>
              <a:t> </a:t>
            </a:r>
            <a:r>
              <a:rPr kumimoji="0" lang="en-US" altLang="zh-CN" sz="1050" b="0" i="0" u="none" strike="noStrike" kern="0" cap="none" spc="0" normalizeH="0" baseline="0" noProof="0" dirty="0" err="1">
                <a:ln>
                  <a:noFill/>
                </a:ln>
                <a:effectLst/>
                <a:uLnTx/>
                <a:uFillTx/>
              </a:rPr>
              <a:t>elit</a:t>
            </a:r>
            <a:r>
              <a:rPr kumimoji="0" lang="en-US" altLang="zh-CN" sz="1050" b="0" i="0" u="none" strike="noStrike" kern="0" cap="none" spc="0" normalizeH="0" baseline="0" noProof="0" dirty="0">
                <a:ln>
                  <a:noFill/>
                </a:ln>
                <a:effectLst/>
                <a:uLnTx/>
                <a:uFillTx/>
              </a:rPr>
              <a:t>. </a:t>
            </a:r>
            <a:r>
              <a:rPr kumimoji="0" lang="en-US" altLang="zh-CN" sz="1050" b="0" i="0" u="none" strike="noStrike" kern="0" cap="none" spc="0" normalizeH="0" baseline="0" noProof="0" dirty="0" err="1">
                <a:ln>
                  <a:noFill/>
                </a:ln>
                <a:effectLst/>
                <a:uLnTx/>
                <a:uFillTx/>
              </a:rPr>
              <a:t>Donec</a:t>
            </a:r>
            <a:r>
              <a:rPr kumimoji="0" lang="en-US" altLang="zh-CN" sz="1050" b="0" i="0" u="none" strike="noStrike" kern="0" cap="none" spc="0" normalizeH="0" baseline="0" noProof="0" dirty="0">
                <a:ln>
                  <a:noFill/>
                </a:ln>
                <a:effectLst/>
                <a:uLnTx/>
                <a:uFillTx/>
              </a:rPr>
              <a:t> </a:t>
            </a:r>
            <a:r>
              <a:rPr kumimoji="0" lang="en-US" altLang="zh-CN" sz="1050" b="0" i="0" u="none" strike="noStrike" kern="0" cap="none" spc="0" normalizeH="0" baseline="0" noProof="0" dirty="0" err="1">
                <a:ln>
                  <a:noFill/>
                </a:ln>
                <a:effectLst/>
                <a:uLnTx/>
                <a:uFillTx/>
              </a:rPr>
              <a:t>luctus</a:t>
            </a:r>
            <a:r>
              <a:rPr kumimoji="0" lang="en-US" altLang="zh-CN" sz="1050" b="0" i="0" u="none" strike="noStrike" kern="0" cap="none" spc="0" normalizeH="0" baseline="0" noProof="0" dirty="0">
                <a:ln>
                  <a:noFill/>
                </a:ln>
                <a:effectLst/>
                <a:uLnTx/>
                <a:uFillTx/>
              </a:rPr>
              <a:t> </a:t>
            </a:r>
            <a:r>
              <a:rPr kumimoji="0" lang="en-US" altLang="zh-CN" sz="1050" b="0" i="0" u="none" strike="noStrike" kern="0" cap="none" spc="0" normalizeH="0" baseline="0" noProof="0" dirty="0" err="1">
                <a:ln>
                  <a:noFill/>
                </a:ln>
                <a:effectLst/>
                <a:uLnTx/>
                <a:uFillTx/>
              </a:rPr>
              <a:t>nibh</a:t>
            </a:r>
            <a:r>
              <a:rPr kumimoji="0" lang="en-US" altLang="zh-CN" sz="1050" b="0" i="0" u="none" strike="noStrike" kern="0" cap="none" spc="0" normalizeH="0" baseline="0" noProof="0" dirty="0">
                <a:ln>
                  <a:noFill/>
                </a:ln>
                <a:effectLst/>
                <a:uLnTx/>
                <a:uFillTx/>
              </a:rPr>
              <a:t> sit </a:t>
            </a:r>
            <a:r>
              <a:rPr kumimoji="0" lang="en-US" altLang="zh-CN" sz="1050" b="0" i="0" u="none" strike="noStrike" kern="0" cap="none" spc="0" normalizeH="0" baseline="0" noProof="0" dirty="0" err="1">
                <a:ln>
                  <a:noFill/>
                </a:ln>
                <a:effectLst/>
                <a:uLnTx/>
                <a:uFillTx/>
              </a:rPr>
              <a:t>amet</a:t>
            </a:r>
            <a:r>
              <a:rPr kumimoji="0" lang="en-US" altLang="zh-CN" sz="1050" b="0" i="0" u="none" strike="noStrike" kern="0" cap="none" spc="0" normalizeH="0" baseline="0" noProof="0" dirty="0">
                <a:ln>
                  <a:noFill/>
                </a:ln>
                <a:effectLst/>
                <a:uLnTx/>
                <a:uFillTx/>
              </a:rPr>
              <a:t> sem. </a:t>
            </a:r>
            <a:r>
              <a:rPr lang="en-US" altLang="zh-CN" sz="1050" kern="0" dirty="0"/>
              <a:t>Lorem ipsum dolor sit </a:t>
            </a:r>
            <a:r>
              <a:rPr lang="en-US" altLang="zh-CN" sz="1050" kern="0" dirty="0" err="1"/>
              <a:t>amet</a:t>
            </a:r>
            <a:r>
              <a:rPr lang="en-US" altLang="zh-CN" sz="1050" kern="0" dirty="0"/>
              <a:t>, </a:t>
            </a:r>
            <a:r>
              <a:rPr lang="en-US" altLang="zh-CN" sz="1050" kern="0" dirty="0" err="1"/>
              <a:t>consectetur</a:t>
            </a:r>
            <a:r>
              <a:rPr lang="en-US" altLang="zh-CN" sz="1050" kern="0" dirty="0"/>
              <a:t> </a:t>
            </a:r>
            <a:r>
              <a:rPr lang="en-US" altLang="zh-CN" sz="1050" kern="0" dirty="0" err="1"/>
              <a:t>adipiscing</a:t>
            </a:r>
            <a:r>
              <a:rPr lang="en-US" altLang="zh-CN" sz="1050" kern="0" dirty="0"/>
              <a:t> </a:t>
            </a:r>
            <a:r>
              <a:rPr lang="en-US" altLang="zh-CN" sz="1050" kern="0" dirty="0" err="1"/>
              <a:t>elit</a:t>
            </a:r>
            <a:r>
              <a:rPr lang="en-US" altLang="zh-CN" sz="1050" kern="0" dirty="0"/>
              <a:t>. </a:t>
            </a:r>
            <a:r>
              <a:rPr lang="en-US" altLang="zh-CN" sz="1050" kern="0" dirty="0" err="1"/>
              <a:t>Donec</a:t>
            </a:r>
            <a:r>
              <a:rPr lang="en-US" altLang="zh-CN" sz="1050" kern="0" dirty="0"/>
              <a:t> </a:t>
            </a:r>
            <a:r>
              <a:rPr lang="en-US" altLang="zh-CN" sz="1050" kern="0" dirty="0" err="1"/>
              <a:t>luctus</a:t>
            </a:r>
            <a:r>
              <a:rPr lang="en-US" altLang="zh-CN" sz="1050" kern="0" dirty="0"/>
              <a:t> </a:t>
            </a:r>
            <a:r>
              <a:rPr lang="en-US" altLang="zh-CN" sz="1050" kern="0" dirty="0" err="1"/>
              <a:t>nibh</a:t>
            </a:r>
            <a:r>
              <a:rPr lang="en-US" altLang="zh-CN" sz="1050" kern="0" dirty="0"/>
              <a:t> sit </a:t>
            </a:r>
            <a:r>
              <a:rPr lang="en-US" altLang="zh-CN" sz="1050" kern="0" dirty="0" err="1"/>
              <a:t>amet</a:t>
            </a:r>
            <a:r>
              <a:rPr lang="en-US" altLang="zh-CN" sz="1050" kern="0" dirty="0"/>
              <a:t> sem. </a:t>
            </a:r>
            <a:endParaRPr lang="zh-CN" altLang="en-US" sz="1050" kern="0" dirty="0"/>
          </a:p>
        </p:txBody>
      </p:sp>
    </p:spTree>
    <p:extLst>
      <p:ext uri="{BB962C8B-B14F-4D97-AF65-F5344CB8AC3E}">
        <p14:creationId xmlns:p14="http://schemas.microsoft.com/office/powerpoint/2010/main" val="2802512696"/>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250"/>
                                  </p:stCondLst>
                                  <p:childTnLst>
                                    <p:set>
                                      <p:cBhvr>
                                        <p:cTn id="6" dur="1" fill="hold">
                                          <p:stCondLst>
                                            <p:cond delay="0"/>
                                          </p:stCondLst>
                                        </p:cTn>
                                        <p:tgtEl>
                                          <p:spTgt spid="22"/>
                                        </p:tgtEl>
                                        <p:attrNameLst>
                                          <p:attrName>style.visibility</p:attrName>
                                        </p:attrNameLst>
                                      </p:cBhvr>
                                      <p:to>
                                        <p:strVal val="visible"/>
                                      </p:to>
                                    </p:set>
                                    <p:animEffect transition="in" filter="wipe(left)">
                                      <p:cBhvr>
                                        <p:cTn id="7" dur="1000"/>
                                        <p:tgtEl>
                                          <p:spTgt spid="22"/>
                                        </p:tgtEl>
                                      </p:cBhvr>
                                    </p:animEffect>
                                  </p:childTnLst>
                                </p:cTn>
                              </p:par>
                              <p:par>
                                <p:cTn id="8" presetID="22" presetClass="entr" presetSubtype="8" fill="hold" grpId="0" nodeType="withEffect">
                                  <p:stCondLst>
                                    <p:cond delay="250"/>
                                  </p:stCondLst>
                                  <p:childTnLst>
                                    <p:set>
                                      <p:cBhvr>
                                        <p:cTn id="9" dur="1" fill="hold">
                                          <p:stCondLst>
                                            <p:cond delay="0"/>
                                          </p:stCondLst>
                                        </p:cTn>
                                        <p:tgtEl>
                                          <p:spTgt spid="23">
                                            <p:txEl>
                                              <p:charRg st="4294967295" end="4294967295"/>
                                            </p:txEl>
                                          </p:spTgt>
                                        </p:tgtEl>
                                        <p:attrNameLst>
                                          <p:attrName>style.visibility</p:attrName>
                                        </p:attrNameLst>
                                      </p:cBhvr>
                                      <p:to>
                                        <p:strVal val="visible"/>
                                      </p:to>
                                    </p:set>
                                    <p:animEffect transition="in" filter="wipe(left)">
                                      <p:cBhvr>
                                        <p:cTn id="10" dur="1000"/>
                                        <p:tgtEl>
                                          <p:spTgt spid="23">
                                            <p:txEl>
                                              <p:charRg st="4294967295" end="4294967295"/>
                                            </p:txEl>
                                          </p:spTgt>
                                        </p:tgtEl>
                                      </p:cBhvr>
                                    </p:animEffect>
                                  </p:childTnLst>
                                </p:cTn>
                              </p:par>
                              <p:par>
                                <p:cTn id="11" presetID="22" presetClass="entr" presetSubtype="8" fill="hold" grpId="0" nodeType="withEffect">
                                  <p:stCondLst>
                                    <p:cond delay="250"/>
                                  </p:stCondLst>
                                  <p:childTnLst>
                                    <p:set>
                                      <p:cBhvr>
                                        <p:cTn id="12" dur="1" fill="hold">
                                          <p:stCondLst>
                                            <p:cond delay="0"/>
                                          </p:stCondLst>
                                        </p:cTn>
                                        <p:tgtEl>
                                          <p:spTgt spid="24"/>
                                        </p:tgtEl>
                                        <p:attrNameLst>
                                          <p:attrName>style.visibility</p:attrName>
                                        </p:attrNameLst>
                                      </p:cBhvr>
                                      <p:to>
                                        <p:strVal val="visible"/>
                                      </p:to>
                                    </p:set>
                                    <p:animEffect transition="in" filter="wipe(left)">
                                      <p:cBhvr>
                                        <p:cTn id="13" dur="1000"/>
                                        <p:tgtEl>
                                          <p:spTgt spid="24"/>
                                        </p:tgtEl>
                                      </p:cBhvr>
                                    </p:animEffect>
                                  </p:childTnLst>
                                </p:cTn>
                              </p:par>
                              <p:par>
                                <p:cTn id="14" presetID="22" presetClass="entr" presetSubtype="8" fill="hold" grpId="0" nodeType="withEffect">
                                  <p:stCondLst>
                                    <p:cond delay="250"/>
                                  </p:stCondLst>
                                  <p:childTnLst>
                                    <p:set>
                                      <p:cBhvr>
                                        <p:cTn id="15" dur="1" fill="hold">
                                          <p:stCondLst>
                                            <p:cond delay="0"/>
                                          </p:stCondLst>
                                        </p:cTn>
                                        <p:tgtEl>
                                          <p:spTgt spid="58"/>
                                        </p:tgtEl>
                                        <p:attrNameLst>
                                          <p:attrName>style.visibility</p:attrName>
                                        </p:attrNameLst>
                                      </p:cBhvr>
                                      <p:to>
                                        <p:strVal val="visible"/>
                                      </p:to>
                                    </p:set>
                                    <p:animEffect transition="in" filter="wipe(left)">
                                      <p:cBhvr>
                                        <p:cTn id="16" dur="1000"/>
                                        <p:tgtEl>
                                          <p:spTgt spid="5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utoUpdateAnimBg="0"/>
      <p:bldP spid="23" grpId="0" autoUpdateAnimBg="0"/>
      <p:bldP spid="24" grpId="0" autoUpdateAnimBg="0"/>
      <p:bldP spid="58" grpId="0" autoUpdateAnimBg="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a:extLst>
              <a:ext uri="{FF2B5EF4-FFF2-40B4-BE49-F238E27FC236}">
                <a16:creationId xmlns:a16="http://schemas.microsoft.com/office/drawing/2014/main" xmlns="" id="{2EF5DE4B-991F-4DF0-A579-15774481CA31}"/>
              </a:ext>
            </a:extLst>
          </p:cNvPr>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a:off x="1939528" y="7303"/>
            <a:ext cx="5143500" cy="5143500"/>
          </a:xfrm>
          <a:prstGeom prst="rect">
            <a:avLst/>
          </a:prstGeom>
        </p:spPr>
      </p:pic>
      <p:sp>
        <p:nvSpPr>
          <p:cNvPr id="39" name="文本框 5" descr="e7d195523061f1c09e9d68d7cf438b91ef959ecb14fc25d26BBA7F7DBC18E55DFF4014AF651F0BF2569D4B6C1DA7F1A4683A481403BD872FC687266AD13265C1DE7C373772FD8728ABDD69ADD03BFF5BE2862BC891DBB79E18FD61712FE23F670D602A332950CB5EC6E6732879E5EF3A14F9D4CF03EEDD9B1B11C039589F903859E45F1985EFBDDB2870384474B44C95"/>
          <p:cNvSpPr txBox="1">
            <a:spLocks noChangeArrowheads="1"/>
          </p:cNvSpPr>
          <p:nvPr/>
        </p:nvSpPr>
        <p:spPr bwMode="auto">
          <a:xfrm>
            <a:off x="3864114" y="502690"/>
            <a:ext cx="1415772"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Light" panose="020F0302020204030204" pitchFamily="34" charset="0"/>
                <a:ea typeface="方正宋刻本秀楷简体" panose="02000000000000000000" pitchFamily="2" charset="-122"/>
              </a:defRPr>
            </a:lvl1pPr>
            <a:lvl2pPr marL="742950" indent="-285750">
              <a:defRPr sz="1300">
                <a:solidFill>
                  <a:schemeClr val="tx1"/>
                </a:solidFill>
                <a:latin typeface="Calibri Light" panose="020F0302020204030204" pitchFamily="34" charset="0"/>
                <a:ea typeface="方正宋刻本秀楷简体" panose="02000000000000000000" pitchFamily="2" charset="-122"/>
              </a:defRPr>
            </a:lvl2pPr>
            <a:lvl3pPr marL="1143000" indent="-228600">
              <a:defRPr sz="1300">
                <a:solidFill>
                  <a:schemeClr val="tx1"/>
                </a:solidFill>
                <a:latin typeface="Calibri Light" panose="020F0302020204030204" pitchFamily="34" charset="0"/>
                <a:ea typeface="方正宋刻本秀楷简体" panose="02000000000000000000" pitchFamily="2" charset="-122"/>
              </a:defRPr>
            </a:lvl3pPr>
            <a:lvl4pPr marL="1600200" indent="-228600">
              <a:defRPr sz="1300">
                <a:solidFill>
                  <a:schemeClr val="tx1"/>
                </a:solidFill>
                <a:latin typeface="Calibri Light" panose="020F0302020204030204" pitchFamily="34" charset="0"/>
                <a:ea typeface="方正宋刻本秀楷简体" panose="02000000000000000000" pitchFamily="2" charset="-122"/>
              </a:defRPr>
            </a:lvl4pPr>
            <a:lvl5pPr marL="2057400" indent="-228600">
              <a:defRPr sz="1300">
                <a:solidFill>
                  <a:schemeClr val="tx1"/>
                </a:solidFill>
                <a:latin typeface="Calibri Light" panose="020F0302020204030204" pitchFamily="34" charset="0"/>
                <a:ea typeface="方正宋刻本秀楷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9pPr>
          </a:lstStyle>
          <a:p>
            <a:pPr algn="ctr" fontAlgn="base">
              <a:spcBef>
                <a:spcPct val="0"/>
              </a:spcBef>
              <a:spcAft>
                <a:spcPct val="0"/>
              </a:spcAft>
              <a:defRPr/>
            </a:pPr>
            <a:r>
              <a:rPr lang="zh-CN" altLang="en-US" sz="1600" dirty="0">
                <a:solidFill>
                  <a:srgbClr val="273355"/>
                </a:solidFill>
                <a:latin typeface="微软雅黑"/>
                <a:ea typeface="微软雅黑"/>
              </a:rPr>
              <a:t>工作完成情况</a:t>
            </a:r>
          </a:p>
        </p:txBody>
      </p:sp>
      <p:sp>
        <p:nvSpPr>
          <p:cNvPr id="40" name="文本框 6" descr="e7d195523061f1c09e9d68d7cf438b91ef959ecb14fc25d26BBA7F7DBC18E55DFF4014AF651F0BF2569D4B6C1DA7F1A4683A481403BD872FC687266AD13265C1DE7C373772FD8728ABDD69ADD03BFF5BE2862BC891DBB79E18FD61712FE23F67B60ED145344A5F6796FDB0D6E7341B73A4E64E1B81AE0A4EA80BC639DEFCC56FBB1C8095BD40FB585CB21CB06B382855"/>
          <p:cNvSpPr txBox="1">
            <a:spLocks noChangeArrowheads="1"/>
          </p:cNvSpPr>
          <p:nvPr/>
        </p:nvSpPr>
        <p:spPr bwMode="auto">
          <a:xfrm>
            <a:off x="3564355" y="809479"/>
            <a:ext cx="2015295"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Light" panose="020F0302020204030204" pitchFamily="34" charset="0"/>
                <a:ea typeface="方正宋刻本秀楷简体" panose="02000000000000000000" pitchFamily="2" charset="-122"/>
              </a:defRPr>
            </a:lvl1pPr>
            <a:lvl2pPr marL="742950" indent="-285750">
              <a:defRPr sz="1300">
                <a:solidFill>
                  <a:schemeClr val="tx1"/>
                </a:solidFill>
                <a:latin typeface="Calibri Light" panose="020F0302020204030204" pitchFamily="34" charset="0"/>
                <a:ea typeface="方正宋刻本秀楷简体" panose="02000000000000000000" pitchFamily="2" charset="-122"/>
              </a:defRPr>
            </a:lvl2pPr>
            <a:lvl3pPr marL="1143000" indent="-228600">
              <a:defRPr sz="1300">
                <a:solidFill>
                  <a:schemeClr val="tx1"/>
                </a:solidFill>
                <a:latin typeface="Calibri Light" panose="020F0302020204030204" pitchFamily="34" charset="0"/>
                <a:ea typeface="方正宋刻本秀楷简体" panose="02000000000000000000" pitchFamily="2" charset="-122"/>
              </a:defRPr>
            </a:lvl3pPr>
            <a:lvl4pPr marL="1600200" indent="-228600">
              <a:defRPr sz="1300">
                <a:solidFill>
                  <a:schemeClr val="tx1"/>
                </a:solidFill>
                <a:latin typeface="Calibri Light" panose="020F0302020204030204" pitchFamily="34" charset="0"/>
                <a:ea typeface="方正宋刻本秀楷简体" panose="02000000000000000000" pitchFamily="2" charset="-122"/>
              </a:defRPr>
            </a:lvl4pPr>
            <a:lvl5pPr marL="2057400" indent="-228600">
              <a:defRPr sz="1300">
                <a:solidFill>
                  <a:schemeClr val="tx1"/>
                </a:solidFill>
                <a:latin typeface="Calibri Light" panose="020F0302020204030204" pitchFamily="34" charset="0"/>
                <a:ea typeface="方正宋刻本秀楷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9pPr>
          </a:lstStyle>
          <a:p>
            <a:pPr algn="ctr" fontAlgn="base">
              <a:spcBef>
                <a:spcPct val="0"/>
              </a:spcBef>
              <a:spcAft>
                <a:spcPct val="0"/>
              </a:spcAft>
              <a:defRPr/>
            </a:pPr>
            <a:r>
              <a:rPr lang="en-US" altLang="zh-CN" sz="600">
                <a:solidFill>
                  <a:srgbClr val="273355"/>
                </a:solidFill>
                <a:latin typeface="Calibri Light"/>
                <a:ea typeface="方正兰亭黑_GBK"/>
              </a:rPr>
              <a:t>BACKGROUND AND SIGNIFICANCE OF THE SELECTED TOPIC</a:t>
            </a:r>
          </a:p>
        </p:txBody>
      </p:sp>
      <p:cxnSp>
        <p:nvCxnSpPr>
          <p:cNvPr id="41" name="直接连接符 40" descr="e7d195523061f1c09e9d68d7cf438b91ef959ecb14fc25d26BBA7F7DBC18E55DFF4014AF651F0BF2569D4B6C1DA7F1A4683A481403BD872FC687266AD13265C1DE7C373772FD8728ABDD69ADD03BFF5BE2862BC891DBB79EEBC94C9DFDC16E04954ED45554D0F6FE8331708ABC4FEC3D44E4750B2445BF76F30C399F0AE1E8D2CAFA469BFF6E14A2A3EF8352258366A5"/>
          <p:cNvCxnSpPr/>
          <p:nvPr/>
        </p:nvCxnSpPr>
        <p:spPr>
          <a:xfrm>
            <a:off x="4511278" y="995102"/>
            <a:ext cx="121444" cy="0"/>
          </a:xfrm>
          <a:prstGeom prst="line">
            <a:avLst/>
          </a:prstGeom>
          <a:ln w="19050">
            <a:solidFill>
              <a:schemeClr val="accent6"/>
            </a:solidFill>
          </a:ln>
        </p:spPr>
        <p:style>
          <a:lnRef idx="1">
            <a:schemeClr val="accent1"/>
          </a:lnRef>
          <a:fillRef idx="0">
            <a:schemeClr val="accent1"/>
          </a:fillRef>
          <a:effectRef idx="0">
            <a:schemeClr val="accent1"/>
          </a:effectRef>
          <a:fontRef idx="minor">
            <a:schemeClr val="tx1"/>
          </a:fontRef>
        </p:style>
      </p:cxnSp>
      <p:sp>
        <p:nvSpPr>
          <p:cNvPr id="46" name="Freeform 35" descr="e7d195523061f1c09e9d68d7cf438b91ef959ecb14fc25d26BBA7F7DBC18E55DFF4014AF651F0BF2569D4B6C1DA7F1A4683A481403BD872FC687266AD13265C1DE7C373772FD8728ABDD69ADD03BFF5BE2862BC891DBB79EEBC94C9DFDC16E04954ED45554D0F6FE8331708ABC4FEC3D44E4750B2445BF76F30C399F0AE1E8D2CAFA469BFF6E14A2A3EF8352258366A5"/>
          <p:cNvSpPr>
            <a:spLocks/>
          </p:cNvSpPr>
          <p:nvPr/>
        </p:nvSpPr>
        <p:spPr bwMode="auto">
          <a:xfrm>
            <a:off x="5579650" y="873875"/>
            <a:ext cx="73025" cy="73025"/>
          </a:xfrm>
          <a:custGeom>
            <a:avLst/>
            <a:gdLst>
              <a:gd name="T0" fmla="*/ 30 w 35"/>
              <a:gd name="T1" fmla="*/ 12 h 35"/>
              <a:gd name="T2" fmla="*/ 24 w 35"/>
              <a:gd name="T3" fmla="*/ 12 h 35"/>
              <a:gd name="T4" fmla="*/ 24 w 35"/>
              <a:gd name="T5" fmla="*/ 6 h 35"/>
              <a:gd name="T6" fmla="*/ 18 w 35"/>
              <a:gd name="T7" fmla="*/ 0 h 35"/>
              <a:gd name="T8" fmla="*/ 12 w 35"/>
              <a:gd name="T9" fmla="*/ 6 h 35"/>
              <a:gd name="T10" fmla="*/ 12 w 35"/>
              <a:gd name="T11" fmla="*/ 12 h 35"/>
              <a:gd name="T12" fmla="*/ 6 w 35"/>
              <a:gd name="T13" fmla="*/ 12 h 35"/>
              <a:gd name="T14" fmla="*/ 0 w 35"/>
              <a:gd name="T15" fmla="*/ 18 h 35"/>
              <a:gd name="T16" fmla="*/ 6 w 35"/>
              <a:gd name="T17" fmla="*/ 24 h 35"/>
              <a:gd name="T18" fmla="*/ 12 w 35"/>
              <a:gd name="T19" fmla="*/ 24 h 35"/>
              <a:gd name="T20" fmla="*/ 12 w 35"/>
              <a:gd name="T21" fmla="*/ 30 h 35"/>
              <a:gd name="T22" fmla="*/ 18 w 35"/>
              <a:gd name="T23" fmla="*/ 35 h 35"/>
              <a:gd name="T24" fmla="*/ 24 w 35"/>
              <a:gd name="T25" fmla="*/ 30 h 35"/>
              <a:gd name="T26" fmla="*/ 24 w 35"/>
              <a:gd name="T27" fmla="*/ 24 h 35"/>
              <a:gd name="T28" fmla="*/ 30 w 35"/>
              <a:gd name="T29" fmla="*/ 24 h 35"/>
              <a:gd name="T30" fmla="*/ 35 w 35"/>
              <a:gd name="T31" fmla="*/ 18 h 35"/>
              <a:gd name="T32" fmla="*/ 30 w 35"/>
              <a:gd name="T33" fmla="*/ 1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5" h="35">
                <a:moveTo>
                  <a:pt x="30" y="12"/>
                </a:moveTo>
                <a:cubicBezTo>
                  <a:pt x="24" y="12"/>
                  <a:pt x="24" y="12"/>
                  <a:pt x="24" y="12"/>
                </a:cubicBezTo>
                <a:cubicBezTo>
                  <a:pt x="24" y="6"/>
                  <a:pt x="24" y="6"/>
                  <a:pt x="24" y="6"/>
                </a:cubicBezTo>
                <a:cubicBezTo>
                  <a:pt x="24" y="3"/>
                  <a:pt x="21" y="0"/>
                  <a:pt x="18" y="0"/>
                </a:cubicBezTo>
                <a:cubicBezTo>
                  <a:pt x="15" y="0"/>
                  <a:pt x="12" y="3"/>
                  <a:pt x="12" y="6"/>
                </a:cubicBezTo>
                <a:cubicBezTo>
                  <a:pt x="12" y="12"/>
                  <a:pt x="12" y="12"/>
                  <a:pt x="12" y="12"/>
                </a:cubicBezTo>
                <a:cubicBezTo>
                  <a:pt x="6" y="12"/>
                  <a:pt x="6" y="12"/>
                  <a:pt x="6" y="12"/>
                </a:cubicBezTo>
                <a:cubicBezTo>
                  <a:pt x="3" y="12"/>
                  <a:pt x="0" y="15"/>
                  <a:pt x="0" y="18"/>
                </a:cubicBezTo>
                <a:cubicBezTo>
                  <a:pt x="0" y="21"/>
                  <a:pt x="3" y="24"/>
                  <a:pt x="6" y="24"/>
                </a:cubicBezTo>
                <a:cubicBezTo>
                  <a:pt x="12" y="24"/>
                  <a:pt x="12" y="24"/>
                  <a:pt x="12" y="24"/>
                </a:cubicBezTo>
                <a:cubicBezTo>
                  <a:pt x="12" y="30"/>
                  <a:pt x="12" y="30"/>
                  <a:pt x="12" y="30"/>
                </a:cubicBezTo>
                <a:cubicBezTo>
                  <a:pt x="12" y="33"/>
                  <a:pt x="15" y="35"/>
                  <a:pt x="18" y="35"/>
                </a:cubicBezTo>
                <a:cubicBezTo>
                  <a:pt x="21" y="35"/>
                  <a:pt x="24" y="33"/>
                  <a:pt x="24" y="30"/>
                </a:cubicBezTo>
                <a:cubicBezTo>
                  <a:pt x="24" y="24"/>
                  <a:pt x="24" y="24"/>
                  <a:pt x="24" y="24"/>
                </a:cubicBezTo>
                <a:cubicBezTo>
                  <a:pt x="30" y="24"/>
                  <a:pt x="30" y="24"/>
                  <a:pt x="30" y="24"/>
                </a:cubicBezTo>
                <a:cubicBezTo>
                  <a:pt x="33" y="24"/>
                  <a:pt x="35" y="21"/>
                  <a:pt x="35" y="18"/>
                </a:cubicBezTo>
                <a:cubicBezTo>
                  <a:pt x="35" y="15"/>
                  <a:pt x="33" y="12"/>
                  <a:pt x="30" y="12"/>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pPr algn="ctr"/>
            <a:endParaRPr lang="zh-CN" altLang="en-US">
              <a:solidFill>
                <a:prstClr val="black"/>
              </a:solidFill>
            </a:endParaRPr>
          </a:p>
        </p:txBody>
      </p:sp>
      <p:sp>
        <p:nvSpPr>
          <p:cNvPr id="47" name="Freeform 42" descr="e7d195523061f1c09e9d68d7cf438b91ef959ecb14fc25d26BBA7F7DBC18E55DFF4014AF651F0BF2569D4B6C1DA7F1A4683A481403BD872FC687266AD13265C1DE7C373772FD8728ABDD69ADD03BFF5BE2862BC891DBB79EEBC94C9DFDC16E04954ED45554D0F6FE8331708ABC4FEC3D44E4750B2445BF76F30C399F0AE1E8D2CAFA469BFF6E14A2A3EF8352258366A5"/>
          <p:cNvSpPr>
            <a:spLocks noEditPoints="1"/>
          </p:cNvSpPr>
          <p:nvPr/>
        </p:nvSpPr>
        <p:spPr bwMode="auto">
          <a:xfrm>
            <a:off x="3585115" y="557466"/>
            <a:ext cx="80963" cy="82550"/>
          </a:xfrm>
          <a:custGeom>
            <a:avLst/>
            <a:gdLst>
              <a:gd name="T0" fmla="*/ 20 w 39"/>
              <a:gd name="T1" fmla="*/ 40 h 40"/>
              <a:gd name="T2" fmla="*/ 0 w 39"/>
              <a:gd name="T3" fmla="*/ 20 h 40"/>
              <a:gd name="T4" fmla="*/ 20 w 39"/>
              <a:gd name="T5" fmla="*/ 0 h 40"/>
              <a:gd name="T6" fmla="*/ 39 w 39"/>
              <a:gd name="T7" fmla="*/ 20 h 40"/>
              <a:gd name="T8" fmla="*/ 39 w 39"/>
              <a:gd name="T9" fmla="*/ 20 h 40"/>
              <a:gd name="T10" fmla="*/ 20 w 39"/>
              <a:gd name="T11" fmla="*/ 40 h 40"/>
              <a:gd name="T12" fmla="*/ 20 w 39"/>
              <a:gd name="T13" fmla="*/ 40 h 40"/>
              <a:gd name="T14" fmla="*/ 20 w 39"/>
              <a:gd name="T15" fmla="*/ 12 h 40"/>
              <a:gd name="T16" fmla="*/ 11 w 39"/>
              <a:gd name="T17" fmla="*/ 20 h 40"/>
              <a:gd name="T18" fmla="*/ 20 w 39"/>
              <a:gd name="T19" fmla="*/ 28 h 40"/>
              <a:gd name="T20" fmla="*/ 28 w 39"/>
              <a:gd name="T21" fmla="*/ 20 h 40"/>
              <a:gd name="T22" fmla="*/ 20 w 39"/>
              <a:gd name="T23" fmla="*/ 12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9" h="40">
                <a:moveTo>
                  <a:pt x="20" y="40"/>
                </a:moveTo>
                <a:cubicBezTo>
                  <a:pt x="9" y="40"/>
                  <a:pt x="0" y="31"/>
                  <a:pt x="0" y="20"/>
                </a:cubicBezTo>
                <a:cubicBezTo>
                  <a:pt x="0" y="9"/>
                  <a:pt x="9" y="0"/>
                  <a:pt x="20" y="0"/>
                </a:cubicBezTo>
                <a:cubicBezTo>
                  <a:pt x="30" y="0"/>
                  <a:pt x="39" y="9"/>
                  <a:pt x="39" y="20"/>
                </a:cubicBezTo>
                <a:cubicBezTo>
                  <a:pt x="39" y="20"/>
                  <a:pt x="39" y="20"/>
                  <a:pt x="39" y="20"/>
                </a:cubicBezTo>
                <a:cubicBezTo>
                  <a:pt x="39" y="31"/>
                  <a:pt x="31" y="40"/>
                  <a:pt x="20" y="40"/>
                </a:cubicBezTo>
                <a:cubicBezTo>
                  <a:pt x="20" y="40"/>
                  <a:pt x="20" y="40"/>
                  <a:pt x="20" y="40"/>
                </a:cubicBezTo>
                <a:close/>
                <a:moveTo>
                  <a:pt x="20" y="12"/>
                </a:moveTo>
                <a:cubicBezTo>
                  <a:pt x="15" y="12"/>
                  <a:pt x="11" y="15"/>
                  <a:pt x="11" y="20"/>
                </a:cubicBezTo>
                <a:cubicBezTo>
                  <a:pt x="11" y="24"/>
                  <a:pt x="15" y="28"/>
                  <a:pt x="20" y="28"/>
                </a:cubicBezTo>
                <a:cubicBezTo>
                  <a:pt x="24" y="28"/>
                  <a:pt x="28" y="24"/>
                  <a:pt x="28" y="20"/>
                </a:cubicBezTo>
                <a:cubicBezTo>
                  <a:pt x="28" y="15"/>
                  <a:pt x="24" y="12"/>
                  <a:pt x="20" y="12"/>
                </a:cubicBez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pPr algn="ctr"/>
            <a:endParaRPr lang="zh-CN" altLang="en-US">
              <a:solidFill>
                <a:prstClr val="black"/>
              </a:solidFill>
            </a:endParaRPr>
          </a:p>
        </p:txBody>
      </p:sp>
      <p:sp>
        <p:nvSpPr>
          <p:cNvPr id="48" name="Freeform 42" descr="e7d195523061f1c09e9d68d7cf438b91ef959ecb14fc25d26BBA7F7DBC18E55DFF4014AF651F0BF2569D4B6C1DA7F1A4683A481403BD872FC687266AD13265C1DE7C373772FD8728ABDD69ADD03BFF5BE2862BC891DBB79EEBC94C9DFDC16E04954ED45554D0F6FE8331708ABC4FEC3D44E4750B2445BF76F30C399F0AE1E8D2CAFA469BFF6E14A2A3EF8352258366A5"/>
          <p:cNvSpPr>
            <a:spLocks noEditPoints="1"/>
          </p:cNvSpPr>
          <p:nvPr/>
        </p:nvSpPr>
        <p:spPr bwMode="auto">
          <a:xfrm>
            <a:off x="5485073" y="497350"/>
            <a:ext cx="45719" cy="46615"/>
          </a:xfrm>
          <a:custGeom>
            <a:avLst/>
            <a:gdLst>
              <a:gd name="T0" fmla="*/ 20 w 39"/>
              <a:gd name="T1" fmla="*/ 40 h 40"/>
              <a:gd name="T2" fmla="*/ 0 w 39"/>
              <a:gd name="T3" fmla="*/ 20 h 40"/>
              <a:gd name="T4" fmla="*/ 20 w 39"/>
              <a:gd name="T5" fmla="*/ 0 h 40"/>
              <a:gd name="T6" fmla="*/ 39 w 39"/>
              <a:gd name="T7" fmla="*/ 20 h 40"/>
              <a:gd name="T8" fmla="*/ 39 w 39"/>
              <a:gd name="T9" fmla="*/ 20 h 40"/>
              <a:gd name="T10" fmla="*/ 20 w 39"/>
              <a:gd name="T11" fmla="*/ 40 h 40"/>
              <a:gd name="T12" fmla="*/ 20 w 39"/>
              <a:gd name="T13" fmla="*/ 40 h 40"/>
              <a:gd name="T14" fmla="*/ 20 w 39"/>
              <a:gd name="T15" fmla="*/ 12 h 40"/>
              <a:gd name="T16" fmla="*/ 11 w 39"/>
              <a:gd name="T17" fmla="*/ 20 h 40"/>
              <a:gd name="T18" fmla="*/ 20 w 39"/>
              <a:gd name="T19" fmla="*/ 28 h 40"/>
              <a:gd name="T20" fmla="*/ 28 w 39"/>
              <a:gd name="T21" fmla="*/ 20 h 40"/>
              <a:gd name="T22" fmla="*/ 20 w 39"/>
              <a:gd name="T23" fmla="*/ 12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9" h="40">
                <a:moveTo>
                  <a:pt x="20" y="40"/>
                </a:moveTo>
                <a:cubicBezTo>
                  <a:pt x="9" y="40"/>
                  <a:pt x="0" y="31"/>
                  <a:pt x="0" y="20"/>
                </a:cubicBezTo>
                <a:cubicBezTo>
                  <a:pt x="0" y="9"/>
                  <a:pt x="9" y="0"/>
                  <a:pt x="20" y="0"/>
                </a:cubicBezTo>
                <a:cubicBezTo>
                  <a:pt x="30" y="0"/>
                  <a:pt x="39" y="9"/>
                  <a:pt x="39" y="20"/>
                </a:cubicBezTo>
                <a:cubicBezTo>
                  <a:pt x="39" y="20"/>
                  <a:pt x="39" y="20"/>
                  <a:pt x="39" y="20"/>
                </a:cubicBezTo>
                <a:cubicBezTo>
                  <a:pt x="39" y="31"/>
                  <a:pt x="31" y="40"/>
                  <a:pt x="20" y="40"/>
                </a:cubicBezTo>
                <a:cubicBezTo>
                  <a:pt x="20" y="40"/>
                  <a:pt x="20" y="40"/>
                  <a:pt x="20" y="40"/>
                </a:cubicBezTo>
                <a:close/>
                <a:moveTo>
                  <a:pt x="20" y="12"/>
                </a:moveTo>
                <a:cubicBezTo>
                  <a:pt x="15" y="12"/>
                  <a:pt x="11" y="15"/>
                  <a:pt x="11" y="20"/>
                </a:cubicBezTo>
                <a:cubicBezTo>
                  <a:pt x="11" y="24"/>
                  <a:pt x="15" y="28"/>
                  <a:pt x="20" y="28"/>
                </a:cubicBezTo>
                <a:cubicBezTo>
                  <a:pt x="24" y="28"/>
                  <a:pt x="28" y="24"/>
                  <a:pt x="28" y="20"/>
                </a:cubicBezTo>
                <a:cubicBezTo>
                  <a:pt x="28" y="15"/>
                  <a:pt x="24" y="12"/>
                  <a:pt x="20" y="12"/>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ctr"/>
            <a:endParaRPr lang="zh-CN" altLang="en-US">
              <a:solidFill>
                <a:prstClr val="black"/>
              </a:solidFill>
            </a:endParaRPr>
          </a:p>
        </p:txBody>
      </p:sp>
      <p:sp>
        <p:nvSpPr>
          <p:cNvPr id="49" name="Freeform 35" descr="e7d195523061f1c09e9d68d7cf438b91ef959ecb14fc25d26BBA7F7DBC18E55DFF4014AF651F0BF2569D4B6C1DA7F1A4683A481403BD872FC687266AD13265C1DE7C373772FD8728ABDD69ADD03BFF5BE2862BC891DBB79EEBC94C9DFDC16E04954ED45554D0F6FE8331708ABC4FEC3D44E4750B2445BF76F30C399F0AE1E8D2CAFA469BFF6E14A2A3EF8352258366A5"/>
          <p:cNvSpPr>
            <a:spLocks/>
          </p:cNvSpPr>
          <p:nvPr/>
        </p:nvSpPr>
        <p:spPr bwMode="auto">
          <a:xfrm>
            <a:off x="3491329" y="979902"/>
            <a:ext cx="73025" cy="73025"/>
          </a:xfrm>
          <a:custGeom>
            <a:avLst/>
            <a:gdLst>
              <a:gd name="T0" fmla="*/ 30 w 35"/>
              <a:gd name="T1" fmla="*/ 12 h 35"/>
              <a:gd name="T2" fmla="*/ 24 w 35"/>
              <a:gd name="T3" fmla="*/ 12 h 35"/>
              <a:gd name="T4" fmla="*/ 24 w 35"/>
              <a:gd name="T5" fmla="*/ 6 h 35"/>
              <a:gd name="T6" fmla="*/ 18 w 35"/>
              <a:gd name="T7" fmla="*/ 0 h 35"/>
              <a:gd name="T8" fmla="*/ 12 w 35"/>
              <a:gd name="T9" fmla="*/ 6 h 35"/>
              <a:gd name="T10" fmla="*/ 12 w 35"/>
              <a:gd name="T11" fmla="*/ 12 h 35"/>
              <a:gd name="T12" fmla="*/ 6 w 35"/>
              <a:gd name="T13" fmla="*/ 12 h 35"/>
              <a:gd name="T14" fmla="*/ 0 w 35"/>
              <a:gd name="T15" fmla="*/ 18 h 35"/>
              <a:gd name="T16" fmla="*/ 6 w 35"/>
              <a:gd name="T17" fmla="*/ 24 h 35"/>
              <a:gd name="T18" fmla="*/ 12 w 35"/>
              <a:gd name="T19" fmla="*/ 24 h 35"/>
              <a:gd name="T20" fmla="*/ 12 w 35"/>
              <a:gd name="T21" fmla="*/ 30 h 35"/>
              <a:gd name="T22" fmla="*/ 18 w 35"/>
              <a:gd name="T23" fmla="*/ 35 h 35"/>
              <a:gd name="T24" fmla="*/ 24 w 35"/>
              <a:gd name="T25" fmla="*/ 30 h 35"/>
              <a:gd name="T26" fmla="*/ 24 w 35"/>
              <a:gd name="T27" fmla="*/ 24 h 35"/>
              <a:gd name="T28" fmla="*/ 30 w 35"/>
              <a:gd name="T29" fmla="*/ 24 h 35"/>
              <a:gd name="T30" fmla="*/ 35 w 35"/>
              <a:gd name="T31" fmla="*/ 18 h 35"/>
              <a:gd name="T32" fmla="*/ 30 w 35"/>
              <a:gd name="T33" fmla="*/ 1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5" h="35">
                <a:moveTo>
                  <a:pt x="30" y="12"/>
                </a:moveTo>
                <a:cubicBezTo>
                  <a:pt x="24" y="12"/>
                  <a:pt x="24" y="12"/>
                  <a:pt x="24" y="12"/>
                </a:cubicBezTo>
                <a:cubicBezTo>
                  <a:pt x="24" y="6"/>
                  <a:pt x="24" y="6"/>
                  <a:pt x="24" y="6"/>
                </a:cubicBezTo>
                <a:cubicBezTo>
                  <a:pt x="24" y="3"/>
                  <a:pt x="21" y="0"/>
                  <a:pt x="18" y="0"/>
                </a:cubicBezTo>
                <a:cubicBezTo>
                  <a:pt x="15" y="0"/>
                  <a:pt x="12" y="3"/>
                  <a:pt x="12" y="6"/>
                </a:cubicBezTo>
                <a:cubicBezTo>
                  <a:pt x="12" y="12"/>
                  <a:pt x="12" y="12"/>
                  <a:pt x="12" y="12"/>
                </a:cubicBezTo>
                <a:cubicBezTo>
                  <a:pt x="6" y="12"/>
                  <a:pt x="6" y="12"/>
                  <a:pt x="6" y="12"/>
                </a:cubicBezTo>
                <a:cubicBezTo>
                  <a:pt x="3" y="12"/>
                  <a:pt x="0" y="15"/>
                  <a:pt x="0" y="18"/>
                </a:cubicBezTo>
                <a:cubicBezTo>
                  <a:pt x="0" y="21"/>
                  <a:pt x="3" y="24"/>
                  <a:pt x="6" y="24"/>
                </a:cubicBezTo>
                <a:cubicBezTo>
                  <a:pt x="12" y="24"/>
                  <a:pt x="12" y="24"/>
                  <a:pt x="12" y="24"/>
                </a:cubicBezTo>
                <a:cubicBezTo>
                  <a:pt x="12" y="30"/>
                  <a:pt x="12" y="30"/>
                  <a:pt x="12" y="30"/>
                </a:cubicBezTo>
                <a:cubicBezTo>
                  <a:pt x="12" y="33"/>
                  <a:pt x="15" y="35"/>
                  <a:pt x="18" y="35"/>
                </a:cubicBezTo>
                <a:cubicBezTo>
                  <a:pt x="21" y="35"/>
                  <a:pt x="24" y="33"/>
                  <a:pt x="24" y="30"/>
                </a:cubicBezTo>
                <a:cubicBezTo>
                  <a:pt x="24" y="24"/>
                  <a:pt x="24" y="24"/>
                  <a:pt x="24" y="24"/>
                </a:cubicBezTo>
                <a:cubicBezTo>
                  <a:pt x="30" y="24"/>
                  <a:pt x="30" y="24"/>
                  <a:pt x="30" y="24"/>
                </a:cubicBezTo>
                <a:cubicBezTo>
                  <a:pt x="33" y="24"/>
                  <a:pt x="35" y="21"/>
                  <a:pt x="35" y="18"/>
                </a:cubicBezTo>
                <a:cubicBezTo>
                  <a:pt x="35" y="15"/>
                  <a:pt x="33" y="12"/>
                  <a:pt x="30" y="12"/>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pPr algn="ctr"/>
            <a:endParaRPr lang="zh-CN" altLang="en-US">
              <a:solidFill>
                <a:prstClr val="black"/>
              </a:solidFill>
            </a:endParaRPr>
          </a:p>
        </p:txBody>
      </p:sp>
      <p:sp>
        <p:nvSpPr>
          <p:cNvPr id="44" name="PA_库_矩形 43" descr="e7d195523061f1c09e9d68d7cf438b91ef959ecb14fc25d26BBA7F7DBC18E55DFF4014AF651F0BF2569D4B6C1DA7F1A4683A481403BD872FC687266AD13265C1DE7C373772FD8728ABDD69ADD03BFF5BE2862BC891DBB79E18FD61712FE23F67B60ED145344A5F6796FDB0D6E7341B73A4E64E1B81AE0A4EA80BC639DEFCC56FBB1C8095BD40FB585CB21CB06B382855"/>
          <p:cNvSpPr/>
          <p:nvPr>
            <p:custDataLst>
              <p:tags r:id="rId1"/>
            </p:custDataLst>
          </p:nvPr>
        </p:nvSpPr>
        <p:spPr>
          <a:xfrm>
            <a:off x="390398" y="3313647"/>
            <a:ext cx="2713177" cy="1061829"/>
          </a:xfrm>
          <a:prstGeom prst="rect">
            <a:avLst/>
          </a:prstGeom>
        </p:spPr>
        <p:txBody>
          <a:bodyPr wrap="square">
            <a:spAutoFit/>
          </a:bodyPr>
          <a:lstStyle/>
          <a:p>
            <a:pPr algn="r" defTabSz="914400">
              <a:lnSpc>
                <a:spcPct val="150000"/>
              </a:lnSpc>
            </a:pPr>
            <a:r>
              <a:rPr kumimoji="0" lang="en-US" altLang="zh-CN" sz="1050" b="0" i="0" u="none" strike="noStrike" kern="0" cap="none" spc="0" normalizeH="0" baseline="0" noProof="0" dirty="0">
                <a:ln>
                  <a:noFill/>
                </a:ln>
                <a:effectLst/>
                <a:uLnTx/>
                <a:uFillTx/>
              </a:rPr>
              <a:t>Lorem ipsum dolor sit </a:t>
            </a:r>
            <a:r>
              <a:rPr kumimoji="0" lang="en-US" altLang="zh-CN" sz="1050" b="0" i="0" u="none" strike="noStrike" kern="0" cap="none" spc="0" normalizeH="0" baseline="0" noProof="0" dirty="0" err="1">
                <a:ln>
                  <a:noFill/>
                </a:ln>
                <a:effectLst/>
                <a:uLnTx/>
                <a:uFillTx/>
              </a:rPr>
              <a:t>amet</a:t>
            </a:r>
            <a:r>
              <a:rPr kumimoji="0" lang="en-US" altLang="zh-CN" sz="1050" b="0" i="0" u="none" strike="noStrike" kern="0" cap="none" spc="0" normalizeH="0" baseline="0" noProof="0" dirty="0">
                <a:ln>
                  <a:noFill/>
                </a:ln>
                <a:effectLst/>
                <a:uLnTx/>
                <a:uFillTx/>
              </a:rPr>
              <a:t>, </a:t>
            </a:r>
            <a:r>
              <a:rPr kumimoji="0" lang="en-US" altLang="zh-CN" sz="1050" b="0" i="0" u="none" strike="noStrike" kern="0" cap="none" spc="0" normalizeH="0" baseline="0" noProof="0" dirty="0" err="1">
                <a:ln>
                  <a:noFill/>
                </a:ln>
                <a:effectLst/>
                <a:uLnTx/>
                <a:uFillTx/>
              </a:rPr>
              <a:t>consectetur</a:t>
            </a:r>
            <a:r>
              <a:rPr kumimoji="0" lang="en-US" altLang="zh-CN" sz="1050" b="0" i="0" u="none" strike="noStrike" kern="0" cap="none" spc="0" normalizeH="0" baseline="0" noProof="0" dirty="0">
                <a:ln>
                  <a:noFill/>
                </a:ln>
                <a:effectLst/>
                <a:uLnTx/>
                <a:uFillTx/>
              </a:rPr>
              <a:t> </a:t>
            </a:r>
            <a:r>
              <a:rPr kumimoji="0" lang="en-US" altLang="zh-CN" sz="1050" b="0" i="0" u="none" strike="noStrike" kern="0" cap="none" spc="0" normalizeH="0" baseline="0" noProof="0" dirty="0" err="1">
                <a:ln>
                  <a:noFill/>
                </a:ln>
                <a:effectLst/>
                <a:uLnTx/>
                <a:uFillTx/>
              </a:rPr>
              <a:t>adipiscing</a:t>
            </a:r>
            <a:r>
              <a:rPr kumimoji="0" lang="en-US" altLang="zh-CN" sz="1050" b="0" i="0" u="none" strike="noStrike" kern="0" cap="none" spc="0" normalizeH="0" baseline="0" noProof="0" dirty="0">
                <a:ln>
                  <a:noFill/>
                </a:ln>
                <a:effectLst/>
                <a:uLnTx/>
                <a:uFillTx/>
              </a:rPr>
              <a:t> </a:t>
            </a:r>
            <a:r>
              <a:rPr kumimoji="0" lang="en-US" altLang="zh-CN" sz="1050" b="0" i="0" u="none" strike="noStrike" kern="0" cap="none" spc="0" normalizeH="0" baseline="0" noProof="0" dirty="0" err="1">
                <a:ln>
                  <a:noFill/>
                </a:ln>
                <a:effectLst/>
                <a:uLnTx/>
                <a:uFillTx/>
              </a:rPr>
              <a:t>elit</a:t>
            </a:r>
            <a:r>
              <a:rPr kumimoji="0" lang="en-US" altLang="zh-CN" sz="1050" b="0" i="0" u="none" strike="noStrike" kern="0" cap="none" spc="0" normalizeH="0" baseline="0" noProof="0" dirty="0">
                <a:ln>
                  <a:noFill/>
                </a:ln>
                <a:effectLst/>
                <a:uLnTx/>
                <a:uFillTx/>
              </a:rPr>
              <a:t>. </a:t>
            </a:r>
            <a:r>
              <a:rPr kumimoji="0" lang="en-US" altLang="zh-CN" sz="1050" b="0" i="0" u="none" strike="noStrike" kern="0" cap="none" spc="0" normalizeH="0" baseline="0" noProof="0" dirty="0" err="1">
                <a:ln>
                  <a:noFill/>
                </a:ln>
                <a:effectLst/>
                <a:uLnTx/>
                <a:uFillTx/>
              </a:rPr>
              <a:t>Donec</a:t>
            </a:r>
            <a:r>
              <a:rPr kumimoji="0" lang="en-US" altLang="zh-CN" sz="1050" b="0" i="0" u="none" strike="noStrike" kern="0" cap="none" spc="0" normalizeH="0" baseline="0" noProof="0" dirty="0">
                <a:ln>
                  <a:noFill/>
                </a:ln>
                <a:effectLst/>
                <a:uLnTx/>
                <a:uFillTx/>
              </a:rPr>
              <a:t> </a:t>
            </a:r>
            <a:r>
              <a:rPr kumimoji="0" lang="en-US" altLang="zh-CN" sz="1050" b="0" i="0" u="none" strike="noStrike" kern="0" cap="none" spc="0" normalizeH="0" baseline="0" noProof="0" dirty="0" err="1">
                <a:ln>
                  <a:noFill/>
                </a:ln>
                <a:effectLst/>
                <a:uLnTx/>
                <a:uFillTx/>
              </a:rPr>
              <a:t>luctus</a:t>
            </a:r>
            <a:r>
              <a:rPr kumimoji="0" lang="en-US" altLang="zh-CN" sz="1050" b="0" i="0" u="none" strike="noStrike" kern="0" cap="none" spc="0" normalizeH="0" baseline="0" noProof="0" dirty="0">
                <a:ln>
                  <a:noFill/>
                </a:ln>
                <a:effectLst/>
                <a:uLnTx/>
                <a:uFillTx/>
              </a:rPr>
              <a:t> </a:t>
            </a:r>
            <a:r>
              <a:rPr kumimoji="0" lang="en-US" altLang="zh-CN" sz="1050" b="0" i="0" u="none" strike="noStrike" kern="0" cap="none" spc="0" normalizeH="0" baseline="0" noProof="0" dirty="0" err="1">
                <a:ln>
                  <a:noFill/>
                </a:ln>
                <a:effectLst/>
                <a:uLnTx/>
                <a:uFillTx/>
              </a:rPr>
              <a:t>nibh</a:t>
            </a:r>
            <a:r>
              <a:rPr kumimoji="0" lang="en-US" altLang="zh-CN" sz="1050" b="0" i="0" u="none" strike="noStrike" kern="0" cap="none" spc="0" normalizeH="0" baseline="0" noProof="0" dirty="0">
                <a:ln>
                  <a:noFill/>
                </a:ln>
                <a:effectLst/>
                <a:uLnTx/>
                <a:uFillTx/>
              </a:rPr>
              <a:t> sit </a:t>
            </a:r>
            <a:r>
              <a:rPr kumimoji="0" lang="en-US" altLang="zh-CN" sz="1050" b="0" i="0" u="none" strike="noStrike" kern="0" cap="none" spc="0" normalizeH="0" baseline="0" noProof="0" dirty="0" err="1">
                <a:ln>
                  <a:noFill/>
                </a:ln>
                <a:effectLst/>
                <a:uLnTx/>
                <a:uFillTx/>
              </a:rPr>
              <a:t>amet</a:t>
            </a:r>
            <a:r>
              <a:rPr kumimoji="0" lang="en-US" altLang="zh-CN" sz="1050" b="0" i="0" u="none" strike="noStrike" kern="0" cap="none" spc="0" normalizeH="0" baseline="0" noProof="0" dirty="0">
                <a:ln>
                  <a:noFill/>
                </a:ln>
                <a:effectLst/>
                <a:uLnTx/>
                <a:uFillTx/>
              </a:rPr>
              <a:t> sem. </a:t>
            </a:r>
            <a:r>
              <a:rPr lang="en-US" altLang="zh-CN" sz="1050" kern="0" dirty="0"/>
              <a:t>Lorem ipsum dolor sit </a:t>
            </a:r>
            <a:r>
              <a:rPr lang="en-US" altLang="zh-CN" sz="1050" kern="0" dirty="0" err="1"/>
              <a:t>amet</a:t>
            </a:r>
            <a:r>
              <a:rPr lang="en-US" altLang="zh-CN" sz="1050" kern="0" dirty="0"/>
              <a:t>, </a:t>
            </a:r>
            <a:r>
              <a:rPr lang="en-US" altLang="zh-CN" sz="1050" kern="0" dirty="0" err="1"/>
              <a:t>consectetur</a:t>
            </a:r>
            <a:r>
              <a:rPr lang="en-US" altLang="zh-CN" sz="1050" kern="0" dirty="0"/>
              <a:t> </a:t>
            </a:r>
            <a:r>
              <a:rPr lang="en-US" altLang="zh-CN" sz="1050" kern="0" dirty="0" err="1"/>
              <a:t>adipiscing</a:t>
            </a:r>
            <a:r>
              <a:rPr lang="en-US" altLang="zh-CN" sz="1050" kern="0" dirty="0"/>
              <a:t> </a:t>
            </a:r>
            <a:r>
              <a:rPr lang="en-US" altLang="zh-CN" sz="1050" kern="0" dirty="0" err="1"/>
              <a:t>elit</a:t>
            </a:r>
            <a:r>
              <a:rPr lang="en-US" altLang="zh-CN" sz="1050" kern="0" dirty="0"/>
              <a:t>. </a:t>
            </a:r>
            <a:r>
              <a:rPr lang="en-US" altLang="zh-CN" sz="1050" kern="0" dirty="0" err="1"/>
              <a:t>Donec</a:t>
            </a:r>
            <a:r>
              <a:rPr lang="en-US" altLang="zh-CN" sz="1050" kern="0" dirty="0"/>
              <a:t> </a:t>
            </a:r>
            <a:r>
              <a:rPr lang="en-US" altLang="zh-CN" sz="1050" kern="0" dirty="0" err="1"/>
              <a:t>luctus</a:t>
            </a:r>
            <a:r>
              <a:rPr lang="en-US" altLang="zh-CN" sz="1050" kern="0" dirty="0"/>
              <a:t> </a:t>
            </a:r>
            <a:r>
              <a:rPr lang="en-US" altLang="zh-CN" sz="1050" kern="0" dirty="0" err="1"/>
              <a:t>nibh</a:t>
            </a:r>
            <a:r>
              <a:rPr lang="en-US" altLang="zh-CN" sz="1050" kern="0" dirty="0"/>
              <a:t> sit </a:t>
            </a:r>
            <a:r>
              <a:rPr lang="en-US" altLang="zh-CN" sz="1050" kern="0" dirty="0" err="1"/>
              <a:t>amet</a:t>
            </a:r>
            <a:r>
              <a:rPr lang="en-US" altLang="zh-CN" sz="1050" kern="0" dirty="0"/>
              <a:t> sem. </a:t>
            </a:r>
            <a:endParaRPr lang="zh-CN" altLang="en-US" sz="1050" kern="0" dirty="0"/>
          </a:p>
        </p:txBody>
      </p:sp>
      <p:sp>
        <p:nvSpPr>
          <p:cNvPr id="45" name="PA_库_文本框 5" descr="e7d195523061f1c09e9d68d7cf438b91ef959ecb14fc25d26BBA7F7DBC18E55DFF4014AF651F0BF2569D4B6C1DA7F1A4683A481403BD872FC687266AD13265C1DE7C373772FD8728ABDD69ADD03BFF5BE2862BC891DBB79E18FD61712FE23F670D602A332950CB5EC6E6732879E5EF3A14F9D4CF03EEDD9B1B11C039589F903859E45F1985EFBDDB2870384474B44C95"/>
          <p:cNvSpPr txBox="1">
            <a:spLocks noChangeArrowheads="1"/>
          </p:cNvSpPr>
          <p:nvPr>
            <p:custDataLst>
              <p:tags r:id="rId2"/>
            </p:custDataLst>
          </p:nvPr>
        </p:nvSpPr>
        <p:spPr bwMode="auto">
          <a:xfrm>
            <a:off x="1687802" y="2975092"/>
            <a:ext cx="1415772"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Light" panose="020F0302020204030204" pitchFamily="34" charset="0"/>
                <a:ea typeface="方正宋刻本秀楷简体" panose="02000000000000000000" pitchFamily="2" charset="-122"/>
              </a:defRPr>
            </a:lvl1pPr>
            <a:lvl2pPr marL="742950" indent="-285750">
              <a:defRPr sz="1300">
                <a:solidFill>
                  <a:schemeClr val="tx1"/>
                </a:solidFill>
                <a:latin typeface="Calibri Light" panose="020F0302020204030204" pitchFamily="34" charset="0"/>
                <a:ea typeface="方正宋刻本秀楷简体" panose="02000000000000000000" pitchFamily="2" charset="-122"/>
              </a:defRPr>
            </a:lvl2pPr>
            <a:lvl3pPr marL="1143000" indent="-228600">
              <a:defRPr sz="1300">
                <a:solidFill>
                  <a:schemeClr val="tx1"/>
                </a:solidFill>
                <a:latin typeface="Calibri Light" panose="020F0302020204030204" pitchFamily="34" charset="0"/>
                <a:ea typeface="方正宋刻本秀楷简体" panose="02000000000000000000" pitchFamily="2" charset="-122"/>
              </a:defRPr>
            </a:lvl3pPr>
            <a:lvl4pPr marL="1600200" indent="-228600">
              <a:defRPr sz="1300">
                <a:solidFill>
                  <a:schemeClr val="tx1"/>
                </a:solidFill>
                <a:latin typeface="Calibri Light" panose="020F0302020204030204" pitchFamily="34" charset="0"/>
                <a:ea typeface="方正宋刻本秀楷简体" panose="02000000000000000000" pitchFamily="2" charset="-122"/>
              </a:defRPr>
            </a:lvl4pPr>
            <a:lvl5pPr marL="2057400" indent="-228600">
              <a:defRPr sz="1300">
                <a:solidFill>
                  <a:schemeClr val="tx1"/>
                </a:solidFill>
                <a:latin typeface="Calibri Light" panose="020F0302020204030204" pitchFamily="34" charset="0"/>
                <a:ea typeface="方正宋刻本秀楷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9pPr>
          </a:lstStyle>
          <a:p>
            <a:pPr algn="r" fontAlgn="base">
              <a:spcBef>
                <a:spcPct val="0"/>
              </a:spcBef>
              <a:spcAft>
                <a:spcPct val="0"/>
              </a:spcAft>
              <a:defRPr/>
            </a:pPr>
            <a:r>
              <a:rPr lang="zh-CN" altLang="en-US" sz="1600" dirty="0">
                <a:solidFill>
                  <a:schemeClr val="accent6"/>
                </a:solidFill>
                <a:latin typeface="+mj-ea"/>
                <a:ea typeface="+mj-ea"/>
              </a:rPr>
              <a:t>工作完成情况</a:t>
            </a:r>
          </a:p>
        </p:txBody>
      </p:sp>
      <p:cxnSp>
        <p:nvCxnSpPr>
          <p:cNvPr id="56" name="PA_库_直接连接符 55" descr="e7d195523061f1c09e9d68d7cf438b91ef959ecb14fc25d26BBA7F7DBC18E55DFF4014AF651F0BF2569D4B6C1DA7F1A4683A481403BD872FC687266AD13265C1DE7C373772FD8728ABDD69ADD03BFF5BE2862BC891DBB79E18FD61712FE23F670D602A332950CB5EC6E6732879E5EF3A14F9D4CF03EEDD9B1B11C039589F903859E45F1985EFBDDB2870384474B44C95"/>
          <p:cNvCxnSpPr/>
          <p:nvPr>
            <p:custDataLst>
              <p:tags r:id="rId3"/>
            </p:custDataLst>
          </p:nvPr>
        </p:nvCxnSpPr>
        <p:spPr>
          <a:xfrm>
            <a:off x="2829058" y="3343022"/>
            <a:ext cx="149013" cy="0"/>
          </a:xfrm>
          <a:prstGeom prst="line">
            <a:avLst/>
          </a:prstGeom>
          <a:ln w="19050">
            <a:solidFill>
              <a:schemeClr val="accent6"/>
            </a:solidFill>
          </a:ln>
        </p:spPr>
        <p:style>
          <a:lnRef idx="1">
            <a:schemeClr val="accent1"/>
          </a:lnRef>
          <a:fillRef idx="0">
            <a:schemeClr val="accent1"/>
          </a:fillRef>
          <a:effectRef idx="0">
            <a:schemeClr val="accent1"/>
          </a:effectRef>
          <a:fontRef idx="minor">
            <a:schemeClr val="tx1"/>
          </a:fontRef>
        </p:style>
      </p:cxnSp>
      <p:sp>
        <p:nvSpPr>
          <p:cNvPr id="63" name="PA_库_矩形 62" descr="e7d195523061f1c09e9d68d7cf438b91ef959ecb14fc25d26BBA7F7DBC18E55DFF4014AF651F0BF2569D4B6C1DA7F1A4683A481403BD872FC687266AD13265C1DE7C373772FD8728ABDD69ADD03BFF5BE2862BC891DBB79E18FD61712FE23F67B60ED145344A5F6796FDB0D6E7341B73A4E64E1B81AE0A4EA80BC639DEFCC56FBB1C8095BD40FB585CB21CB06B382855"/>
          <p:cNvSpPr/>
          <p:nvPr>
            <p:custDataLst>
              <p:tags r:id="rId4"/>
            </p:custDataLst>
          </p:nvPr>
        </p:nvSpPr>
        <p:spPr>
          <a:xfrm>
            <a:off x="6174152" y="1700303"/>
            <a:ext cx="2713177" cy="1061829"/>
          </a:xfrm>
          <a:prstGeom prst="rect">
            <a:avLst/>
          </a:prstGeom>
        </p:spPr>
        <p:txBody>
          <a:bodyPr wrap="square">
            <a:spAutoFit/>
          </a:bodyPr>
          <a:lstStyle/>
          <a:p>
            <a:pPr defTabSz="914400">
              <a:lnSpc>
                <a:spcPct val="150000"/>
              </a:lnSpc>
            </a:pPr>
            <a:r>
              <a:rPr kumimoji="0" lang="en-US" altLang="zh-CN" sz="1050" b="0" i="0" u="none" strike="noStrike" kern="0" cap="none" spc="0" normalizeH="0" baseline="0" noProof="0">
                <a:ln>
                  <a:noFill/>
                </a:ln>
                <a:effectLst/>
                <a:uLnTx/>
                <a:uFillTx/>
              </a:rPr>
              <a:t>Lorem ipsum dolor sit amet, consectetur adipiscing elit. Donec luctus nibh sit amet sem. </a:t>
            </a:r>
            <a:r>
              <a:rPr lang="en-US" altLang="zh-CN" sz="1050" kern="0"/>
              <a:t>Lorem ipsum dolor sit amet, consectetur adipiscing elit. Donec luctus nibh sit amet sem. </a:t>
            </a:r>
            <a:endParaRPr lang="zh-CN" altLang="en-US" sz="1050" kern="0"/>
          </a:p>
        </p:txBody>
      </p:sp>
      <p:sp>
        <p:nvSpPr>
          <p:cNvPr id="64" name="PA_库_文本框 5" descr="e7d195523061f1c09e9d68d7cf438b91ef959ecb14fc25d26BBA7F7DBC18E55DFF4014AF651F0BF2569D4B6C1DA7F1A4683A481403BD872FC687266AD13265C1DE7C373772FD8728ABDD69ADD03BFF5BE2862BC891DBB79E18FD61712FE23F670D602A332950CB5EC6E6732879E5EF3A14F9D4CF03EEDD9B1B11C039589F903859E45F1985EFBDDB2870384474B44C95"/>
          <p:cNvSpPr txBox="1">
            <a:spLocks noChangeArrowheads="1"/>
          </p:cNvSpPr>
          <p:nvPr>
            <p:custDataLst>
              <p:tags r:id="rId5"/>
            </p:custDataLst>
          </p:nvPr>
        </p:nvSpPr>
        <p:spPr bwMode="auto">
          <a:xfrm>
            <a:off x="6153498" y="1371600"/>
            <a:ext cx="1415772"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Light" panose="020F0302020204030204" pitchFamily="34" charset="0"/>
                <a:ea typeface="方正宋刻本秀楷简体" panose="02000000000000000000" pitchFamily="2" charset="-122"/>
              </a:defRPr>
            </a:lvl1pPr>
            <a:lvl2pPr marL="742950" indent="-285750">
              <a:defRPr sz="1300">
                <a:solidFill>
                  <a:schemeClr val="tx1"/>
                </a:solidFill>
                <a:latin typeface="Calibri Light" panose="020F0302020204030204" pitchFamily="34" charset="0"/>
                <a:ea typeface="方正宋刻本秀楷简体" panose="02000000000000000000" pitchFamily="2" charset="-122"/>
              </a:defRPr>
            </a:lvl2pPr>
            <a:lvl3pPr marL="1143000" indent="-228600">
              <a:defRPr sz="1300">
                <a:solidFill>
                  <a:schemeClr val="tx1"/>
                </a:solidFill>
                <a:latin typeface="Calibri Light" panose="020F0302020204030204" pitchFamily="34" charset="0"/>
                <a:ea typeface="方正宋刻本秀楷简体" panose="02000000000000000000" pitchFamily="2" charset="-122"/>
              </a:defRPr>
            </a:lvl3pPr>
            <a:lvl4pPr marL="1600200" indent="-228600">
              <a:defRPr sz="1300">
                <a:solidFill>
                  <a:schemeClr val="tx1"/>
                </a:solidFill>
                <a:latin typeface="Calibri Light" panose="020F0302020204030204" pitchFamily="34" charset="0"/>
                <a:ea typeface="方正宋刻本秀楷简体" panose="02000000000000000000" pitchFamily="2" charset="-122"/>
              </a:defRPr>
            </a:lvl4pPr>
            <a:lvl5pPr marL="2057400" indent="-228600">
              <a:defRPr sz="1300">
                <a:solidFill>
                  <a:schemeClr val="tx1"/>
                </a:solidFill>
                <a:latin typeface="Calibri Light" panose="020F0302020204030204" pitchFamily="34" charset="0"/>
                <a:ea typeface="方正宋刻本秀楷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9pPr>
          </a:lstStyle>
          <a:p>
            <a:pPr fontAlgn="base">
              <a:spcBef>
                <a:spcPct val="0"/>
              </a:spcBef>
              <a:spcAft>
                <a:spcPct val="0"/>
              </a:spcAft>
              <a:defRPr/>
            </a:pPr>
            <a:r>
              <a:rPr lang="zh-CN" altLang="en-US" sz="1600" dirty="0">
                <a:solidFill>
                  <a:schemeClr val="accent6"/>
                </a:solidFill>
                <a:latin typeface="+mj-ea"/>
                <a:ea typeface="+mj-ea"/>
              </a:rPr>
              <a:t>工作完成情况</a:t>
            </a:r>
          </a:p>
        </p:txBody>
      </p:sp>
      <p:cxnSp>
        <p:nvCxnSpPr>
          <p:cNvPr id="65" name="PA_库_直接连接符 64" descr="e7d195523061f1c09e9d68d7cf438b91ef959ecb14fc25d26BBA7F7DBC18E55DFF4014AF651F0BF2569D4B6C1DA7F1A4683A481403BD872FC687266AD13265C1DE7C373772FD8728ABDD69ADD03BFF5BE2862BC891DBB79E18FD61712FE23F670D602A332950CB5EC6E6732879E5EF3A14F9D4CF03EEDD9B1B11C039589F903859E45F1985EFBDDB2870384474B44C95"/>
          <p:cNvCxnSpPr/>
          <p:nvPr>
            <p:custDataLst>
              <p:tags r:id="rId6"/>
            </p:custDataLst>
          </p:nvPr>
        </p:nvCxnSpPr>
        <p:spPr>
          <a:xfrm>
            <a:off x="6254577" y="1729678"/>
            <a:ext cx="149013" cy="0"/>
          </a:xfrm>
          <a:prstGeom prst="line">
            <a:avLst/>
          </a:prstGeom>
          <a:ln w="19050">
            <a:solidFill>
              <a:schemeClr val="accent6"/>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5907727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250"/>
                                  </p:stCondLst>
                                  <p:childTnLst>
                                    <p:set>
                                      <p:cBhvr>
                                        <p:cTn id="6" dur="1" fill="hold">
                                          <p:stCondLst>
                                            <p:cond delay="0"/>
                                          </p:stCondLst>
                                        </p:cTn>
                                        <p:tgtEl>
                                          <p:spTgt spid="44"/>
                                        </p:tgtEl>
                                        <p:attrNameLst>
                                          <p:attrName>style.visibility</p:attrName>
                                        </p:attrNameLst>
                                      </p:cBhvr>
                                      <p:to>
                                        <p:strVal val="visible"/>
                                      </p:to>
                                    </p:set>
                                    <p:animEffect transition="in" filter="wipe(left)">
                                      <p:cBhvr>
                                        <p:cTn id="7" dur="1000"/>
                                        <p:tgtEl>
                                          <p:spTgt spid="44"/>
                                        </p:tgtEl>
                                      </p:cBhvr>
                                    </p:animEffect>
                                  </p:childTnLst>
                                </p:cTn>
                              </p:par>
                              <p:par>
                                <p:cTn id="8" presetID="22" presetClass="entr" presetSubtype="8" fill="hold" grpId="0" nodeType="withEffect">
                                  <p:stCondLst>
                                    <p:cond delay="250"/>
                                  </p:stCondLst>
                                  <p:childTnLst>
                                    <p:set>
                                      <p:cBhvr>
                                        <p:cTn id="9" dur="1" fill="hold">
                                          <p:stCondLst>
                                            <p:cond delay="0"/>
                                          </p:stCondLst>
                                        </p:cTn>
                                        <p:tgtEl>
                                          <p:spTgt spid="45"/>
                                        </p:tgtEl>
                                        <p:attrNameLst>
                                          <p:attrName>style.visibility</p:attrName>
                                        </p:attrNameLst>
                                      </p:cBhvr>
                                      <p:to>
                                        <p:strVal val="visible"/>
                                      </p:to>
                                    </p:set>
                                    <p:animEffect transition="in" filter="wipe(left)">
                                      <p:cBhvr>
                                        <p:cTn id="10" dur="1000"/>
                                        <p:tgtEl>
                                          <p:spTgt spid="45"/>
                                        </p:tgtEl>
                                      </p:cBhvr>
                                    </p:animEffect>
                                  </p:childTnLst>
                                </p:cTn>
                              </p:par>
                              <p:par>
                                <p:cTn id="11" presetID="22" presetClass="entr" presetSubtype="8" fill="hold" nodeType="withEffect">
                                  <p:stCondLst>
                                    <p:cond delay="250"/>
                                  </p:stCondLst>
                                  <p:childTnLst>
                                    <p:set>
                                      <p:cBhvr>
                                        <p:cTn id="12" dur="1" fill="hold">
                                          <p:stCondLst>
                                            <p:cond delay="0"/>
                                          </p:stCondLst>
                                        </p:cTn>
                                        <p:tgtEl>
                                          <p:spTgt spid="56"/>
                                        </p:tgtEl>
                                        <p:attrNameLst>
                                          <p:attrName>style.visibility</p:attrName>
                                        </p:attrNameLst>
                                      </p:cBhvr>
                                      <p:to>
                                        <p:strVal val="visible"/>
                                      </p:to>
                                    </p:set>
                                    <p:animEffect transition="in" filter="wipe(left)">
                                      <p:cBhvr>
                                        <p:cTn id="13" dur="1000"/>
                                        <p:tgtEl>
                                          <p:spTgt spid="56"/>
                                        </p:tgtEl>
                                      </p:cBhvr>
                                    </p:animEffect>
                                  </p:childTnLst>
                                </p:cTn>
                              </p:par>
                              <p:par>
                                <p:cTn id="14" presetID="22" presetClass="entr" presetSubtype="8" fill="hold" grpId="0" nodeType="withEffect">
                                  <p:stCondLst>
                                    <p:cond delay="250"/>
                                  </p:stCondLst>
                                  <p:childTnLst>
                                    <p:set>
                                      <p:cBhvr>
                                        <p:cTn id="15" dur="1" fill="hold">
                                          <p:stCondLst>
                                            <p:cond delay="0"/>
                                          </p:stCondLst>
                                        </p:cTn>
                                        <p:tgtEl>
                                          <p:spTgt spid="63"/>
                                        </p:tgtEl>
                                        <p:attrNameLst>
                                          <p:attrName>style.visibility</p:attrName>
                                        </p:attrNameLst>
                                      </p:cBhvr>
                                      <p:to>
                                        <p:strVal val="visible"/>
                                      </p:to>
                                    </p:set>
                                    <p:animEffect transition="in" filter="wipe(left)">
                                      <p:cBhvr>
                                        <p:cTn id="16" dur="1000"/>
                                        <p:tgtEl>
                                          <p:spTgt spid="63"/>
                                        </p:tgtEl>
                                      </p:cBhvr>
                                    </p:animEffect>
                                  </p:childTnLst>
                                </p:cTn>
                              </p:par>
                              <p:par>
                                <p:cTn id="17" presetID="22" presetClass="entr" presetSubtype="8" fill="hold" grpId="0" nodeType="withEffect">
                                  <p:stCondLst>
                                    <p:cond delay="250"/>
                                  </p:stCondLst>
                                  <p:childTnLst>
                                    <p:set>
                                      <p:cBhvr>
                                        <p:cTn id="18" dur="1" fill="hold">
                                          <p:stCondLst>
                                            <p:cond delay="0"/>
                                          </p:stCondLst>
                                        </p:cTn>
                                        <p:tgtEl>
                                          <p:spTgt spid="64"/>
                                        </p:tgtEl>
                                        <p:attrNameLst>
                                          <p:attrName>style.visibility</p:attrName>
                                        </p:attrNameLst>
                                      </p:cBhvr>
                                      <p:to>
                                        <p:strVal val="visible"/>
                                      </p:to>
                                    </p:set>
                                    <p:animEffect transition="in" filter="wipe(left)">
                                      <p:cBhvr>
                                        <p:cTn id="19" dur="1000"/>
                                        <p:tgtEl>
                                          <p:spTgt spid="64"/>
                                        </p:tgtEl>
                                      </p:cBhvr>
                                    </p:animEffect>
                                  </p:childTnLst>
                                </p:cTn>
                              </p:par>
                              <p:par>
                                <p:cTn id="20" presetID="22" presetClass="entr" presetSubtype="8" fill="hold" nodeType="withEffect">
                                  <p:stCondLst>
                                    <p:cond delay="250"/>
                                  </p:stCondLst>
                                  <p:childTnLst>
                                    <p:set>
                                      <p:cBhvr>
                                        <p:cTn id="21" dur="1" fill="hold">
                                          <p:stCondLst>
                                            <p:cond delay="0"/>
                                          </p:stCondLst>
                                        </p:cTn>
                                        <p:tgtEl>
                                          <p:spTgt spid="65"/>
                                        </p:tgtEl>
                                        <p:attrNameLst>
                                          <p:attrName>style.visibility</p:attrName>
                                        </p:attrNameLst>
                                      </p:cBhvr>
                                      <p:to>
                                        <p:strVal val="visible"/>
                                      </p:to>
                                    </p:set>
                                    <p:animEffect transition="in" filter="wipe(left)">
                                      <p:cBhvr>
                                        <p:cTn id="22" dur="1000"/>
                                        <p:tgtEl>
                                          <p:spTgt spid="6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autoUpdateAnimBg="0"/>
      <p:bldP spid="45" grpId="0" autoUpdateAnimBg="0"/>
      <p:bldP spid="63" grpId="0" autoUpdateAnimBg="0"/>
      <p:bldP spid="64" grpId="0" autoUpdateAnimBg="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PA_库_组合 2" descr="e7d195523061f1c09e9d68d7cf438b91ef959ecb14fc25d26BBA7F7DBC18E55DFF4014AF651F0BF2569D4B6C1DA7F1A4683A481403BD872FC687266AD13265C1DE7C373772FD8728ABDD69ADD03BFF5BE2862BC891DBB79E18FD61712FE23F670D602A332950CB5EC6E6732879E5EF3A14F9D4CF03EEDD9B1B11C039589F903859E45F1985EFBDDB2870384474B44C95"/>
          <p:cNvGrpSpPr/>
          <p:nvPr>
            <p:custDataLst>
              <p:tags r:id="rId1"/>
            </p:custDataLst>
          </p:nvPr>
        </p:nvGrpSpPr>
        <p:grpSpPr>
          <a:xfrm>
            <a:off x="2630144" y="3277832"/>
            <a:ext cx="3877797" cy="1294357"/>
            <a:chOff x="3786213" y="1799001"/>
            <a:chExt cx="3877797" cy="1294357"/>
          </a:xfrm>
        </p:grpSpPr>
        <p:sp>
          <p:nvSpPr>
            <p:cNvPr id="58" name="文本框 5" descr="e7d195523061f1c09e9d68d7cf438b91ef959ecb14fc25d26BBA7F7DBC18E55DFF4014AF651F0BF2569D4B6C1DA7F1A4683A481403BD872FC687266AD13265C1DE7C373772FD8728ABDD69ADD03BFF5BE2862BC891DBB79E18FD61712FE23F67B60ED145344A5F6796FDB0D6E7341B73A4E64E1B81AE0A4EA80BC639DEFCC56FBB1C8095BD40FB585CB21CB06B382855"/>
            <p:cNvSpPr txBox="1">
              <a:spLocks noChangeArrowheads="1"/>
            </p:cNvSpPr>
            <p:nvPr/>
          </p:nvSpPr>
          <p:spPr bwMode="auto">
            <a:xfrm>
              <a:off x="4558520" y="1799001"/>
              <a:ext cx="2339102"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Light" panose="020F0302020204030204" pitchFamily="34" charset="0"/>
                  <a:ea typeface="方正宋刻本秀楷简体" panose="02000000000000000000" pitchFamily="2" charset="-122"/>
                </a:defRPr>
              </a:lvl1pPr>
              <a:lvl2pPr marL="742950" indent="-285750">
                <a:defRPr sz="1300">
                  <a:solidFill>
                    <a:schemeClr val="tx1"/>
                  </a:solidFill>
                  <a:latin typeface="Calibri Light" panose="020F0302020204030204" pitchFamily="34" charset="0"/>
                  <a:ea typeface="方正宋刻本秀楷简体" panose="02000000000000000000" pitchFamily="2" charset="-122"/>
                </a:defRPr>
              </a:lvl2pPr>
              <a:lvl3pPr marL="1143000" indent="-228600">
                <a:defRPr sz="1300">
                  <a:solidFill>
                    <a:schemeClr val="tx1"/>
                  </a:solidFill>
                  <a:latin typeface="Calibri Light" panose="020F0302020204030204" pitchFamily="34" charset="0"/>
                  <a:ea typeface="方正宋刻本秀楷简体" panose="02000000000000000000" pitchFamily="2" charset="-122"/>
                </a:defRPr>
              </a:lvl3pPr>
              <a:lvl4pPr marL="1600200" indent="-228600">
                <a:defRPr sz="1300">
                  <a:solidFill>
                    <a:schemeClr val="tx1"/>
                  </a:solidFill>
                  <a:latin typeface="Calibri Light" panose="020F0302020204030204" pitchFamily="34" charset="0"/>
                  <a:ea typeface="方正宋刻本秀楷简体" panose="02000000000000000000" pitchFamily="2" charset="-122"/>
                </a:defRPr>
              </a:lvl4pPr>
              <a:lvl5pPr marL="2057400" indent="-228600">
                <a:defRPr sz="1300">
                  <a:solidFill>
                    <a:schemeClr val="tx1"/>
                  </a:solidFill>
                  <a:latin typeface="Calibri Light" panose="020F0302020204030204" pitchFamily="34" charset="0"/>
                  <a:ea typeface="方正宋刻本秀楷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9pPr>
            </a:lstStyle>
            <a:p>
              <a:pPr algn="ctr" fontAlgn="base">
                <a:spcBef>
                  <a:spcPct val="0"/>
                </a:spcBef>
                <a:spcAft>
                  <a:spcPct val="0"/>
                </a:spcAft>
                <a:defRPr/>
              </a:pPr>
              <a:r>
                <a:rPr lang="zh-CN" altLang="en-US" sz="2800" dirty="0">
                  <a:solidFill>
                    <a:schemeClr val="accent6"/>
                  </a:solidFill>
                  <a:latin typeface="+mj-ea"/>
                  <a:ea typeface="+mj-ea"/>
                </a:rPr>
                <a:t>成功项目展示</a:t>
              </a:r>
            </a:p>
          </p:txBody>
        </p:sp>
        <p:sp>
          <p:nvSpPr>
            <p:cNvPr id="59" name="文本框 6" descr="e7d195523061f1c09e9d68d7cf438b91ef959ecb14fc25d26BBA7F7DBC18E55DFF4014AF651F0BF2569D4B6C1DA7F1A4683A481403BD872FC687266AD13265C1DE7C373772FD8728ABDD69ADD03BFF5BE2862BC891DBB79E18FD61712FE23F67B60ED145344A5F6796FDB0D6E7341B73A4E64E1B81AE0A4EA80BC639DEFCC56FBB1C8095BD40FB585CB21CB06B382855"/>
            <p:cNvSpPr txBox="1">
              <a:spLocks noChangeArrowheads="1"/>
            </p:cNvSpPr>
            <p:nvPr/>
          </p:nvSpPr>
          <p:spPr bwMode="auto">
            <a:xfrm>
              <a:off x="4306848" y="2273009"/>
              <a:ext cx="2842445" cy="2539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Light" panose="020F0302020204030204" pitchFamily="34" charset="0"/>
                  <a:ea typeface="方正宋刻本秀楷简体" panose="02000000000000000000" pitchFamily="2" charset="-122"/>
                </a:defRPr>
              </a:lvl1pPr>
              <a:lvl2pPr marL="742950" indent="-285750">
                <a:defRPr sz="1300">
                  <a:solidFill>
                    <a:schemeClr val="tx1"/>
                  </a:solidFill>
                  <a:latin typeface="Calibri Light" panose="020F0302020204030204" pitchFamily="34" charset="0"/>
                  <a:ea typeface="方正宋刻本秀楷简体" panose="02000000000000000000" pitchFamily="2" charset="-122"/>
                </a:defRPr>
              </a:lvl2pPr>
              <a:lvl3pPr marL="1143000" indent="-228600">
                <a:defRPr sz="1300">
                  <a:solidFill>
                    <a:schemeClr val="tx1"/>
                  </a:solidFill>
                  <a:latin typeface="Calibri Light" panose="020F0302020204030204" pitchFamily="34" charset="0"/>
                  <a:ea typeface="方正宋刻本秀楷简体" panose="02000000000000000000" pitchFamily="2" charset="-122"/>
                </a:defRPr>
              </a:lvl3pPr>
              <a:lvl4pPr marL="1600200" indent="-228600">
                <a:defRPr sz="1300">
                  <a:solidFill>
                    <a:schemeClr val="tx1"/>
                  </a:solidFill>
                  <a:latin typeface="Calibri Light" panose="020F0302020204030204" pitchFamily="34" charset="0"/>
                  <a:ea typeface="方正宋刻本秀楷简体" panose="02000000000000000000" pitchFamily="2" charset="-122"/>
                </a:defRPr>
              </a:lvl4pPr>
              <a:lvl5pPr marL="2057400" indent="-228600">
                <a:defRPr sz="1300">
                  <a:solidFill>
                    <a:schemeClr val="tx1"/>
                  </a:solidFill>
                  <a:latin typeface="Calibri Light" panose="020F0302020204030204" pitchFamily="34" charset="0"/>
                  <a:ea typeface="方正宋刻本秀楷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9pPr>
            </a:lstStyle>
            <a:p>
              <a:pPr algn="ctr" fontAlgn="base">
                <a:spcBef>
                  <a:spcPct val="0"/>
                </a:spcBef>
                <a:spcAft>
                  <a:spcPct val="0"/>
                </a:spcAft>
                <a:defRPr/>
              </a:pPr>
              <a:r>
                <a:rPr lang="en-US" altLang="zh-CN" sz="1050">
                  <a:solidFill>
                    <a:schemeClr val="accent6"/>
                  </a:solidFill>
                  <a:latin typeface="+mj-lt"/>
                  <a:ea typeface="方正兰亭黑_GBK"/>
                </a:rPr>
                <a:t>RESEARCH METHODS AND PROCESSES</a:t>
              </a:r>
            </a:p>
          </p:txBody>
        </p:sp>
        <p:sp>
          <p:nvSpPr>
            <p:cNvPr id="60" name="矩形 59" descr="e7d195523061f1c09e9d68d7cf438b91ef959ecb14fc25d26BBA7F7DBC18E55DFF4014AF651F0BF2569D4B6C1DA7F1A4683A481403BD872FC687266AD13265C1DE7C373772FD8728ABDD69ADD03BFF5BE2862BC891DBB79E18FD61712FE23F67B60ED145344A5F6796FDB0D6E7341B73A4E64E1B81AE0A4EA80BC639DEFCC56FBB1C8095BD40FB585CB21CB06B382855"/>
            <p:cNvSpPr/>
            <p:nvPr/>
          </p:nvSpPr>
          <p:spPr>
            <a:xfrm>
              <a:off x="3786213" y="2585527"/>
              <a:ext cx="3877797" cy="507831"/>
            </a:xfrm>
            <a:prstGeom prst="rect">
              <a:avLst/>
            </a:prstGeom>
          </p:spPr>
          <p:txBody>
            <a:bodyPr wrap="square">
              <a:spAutoFit/>
            </a:bodyPr>
            <a:lstStyle/>
            <a:p>
              <a:pPr marL="0" marR="0" lvl="0" indent="0" algn="ctr" defTabSz="914400" eaLnBrk="1" fontAlgn="auto" latinLnBrk="0" hangingPunct="1">
                <a:lnSpc>
                  <a:spcPct val="150000"/>
                </a:lnSpc>
                <a:spcBef>
                  <a:spcPts val="0"/>
                </a:spcBef>
                <a:spcAft>
                  <a:spcPts val="0"/>
                </a:spcAft>
                <a:buClrTx/>
                <a:buSzTx/>
                <a:buFontTx/>
                <a:buNone/>
                <a:tabLst/>
                <a:defRPr/>
              </a:pPr>
              <a:r>
                <a:rPr kumimoji="0" lang="en-US" altLang="zh-CN" sz="900" b="0" i="0" u="none" strike="noStrike" kern="0" cap="none" spc="0" normalizeH="0" baseline="0" noProof="0" dirty="0">
                  <a:ln>
                    <a:noFill/>
                  </a:ln>
                  <a:effectLst/>
                  <a:uLnTx/>
                  <a:uFillTx/>
                  <a:cs typeface="Arial" panose="020B0604020202020204" pitchFamily="34" charset="0"/>
                </a:rPr>
                <a:t>Lorem ipsum dolor sit </a:t>
              </a:r>
              <a:r>
                <a:rPr kumimoji="0" lang="en-US" altLang="zh-CN" sz="900" b="0" i="0" u="none" strike="noStrike" kern="0" cap="none" spc="0" normalizeH="0" baseline="0" noProof="0" dirty="0" err="1">
                  <a:ln>
                    <a:noFill/>
                  </a:ln>
                  <a:effectLst/>
                  <a:uLnTx/>
                  <a:uFillTx/>
                  <a:cs typeface="Arial" panose="020B0604020202020204" pitchFamily="34" charset="0"/>
                </a:rPr>
                <a:t>amet</a:t>
              </a:r>
              <a:r>
                <a:rPr kumimoji="0" lang="en-US" altLang="zh-CN" sz="900" b="0" i="0" u="none" strike="noStrike" kern="0" cap="none" spc="0" normalizeH="0" baseline="0" noProof="0">
                  <a:ln>
                    <a:noFill/>
                  </a:ln>
                  <a:effectLst/>
                  <a:uLnTx/>
                  <a:uFillTx/>
                  <a:cs typeface="Arial" panose="020B0604020202020204" pitchFamily="34" charset="0"/>
                </a:rPr>
                <a:t>, consectetuer adipiscing elit. Aenean commodo ligula eget dolor</a:t>
              </a:r>
              <a:endParaRPr kumimoji="0" lang="zh-CN" altLang="en-US" sz="1100" b="0" i="0" u="none" strike="noStrike" kern="0" cap="none" spc="0" normalizeH="0" baseline="0" noProof="0" dirty="0">
                <a:ln>
                  <a:noFill/>
                </a:ln>
                <a:effectLst/>
                <a:uLnTx/>
                <a:uFillTx/>
              </a:endParaRPr>
            </a:p>
          </p:txBody>
        </p:sp>
        <p:cxnSp>
          <p:nvCxnSpPr>
            <p:cNvPr id="61" name="直接连接符 60" descr="e7d195523061f1c09e9d68d7cf438b91ef959ecb14fc25d26BBA7F7DBC18E55DFF4014AF651F0BF2569D4B6C1DA7F1A4683A481403BD872FC687266AD13265C1DE7C373772FD8728ABDD69ADD03BFF5BE2862BC891DBB79E18FD61712FE23F67B60ED145344A5F6796FDB0D6E7341B73A4E64E1B81AE0A4EA80BC639DEFCC56FBB1C8095BD40FB585CB21CB06B382855"/>
            <p:cNvCxnSpPr/>
            <p:nvPr/>
          </p:nvCxnSpPr>
          <p:spPr>
            <a:xfrm>
              <a:off x="5594943" y="2606710"/>
              <a:ext cx="260337" cy="0"/>
            </a:xfrm>
            <a:prstGeom prst="line">
              <a:avLst/>
            </a:prstGeom>
            <a:ln w="19050">
              <a:solidFill>
                <a:schemeClr val="accent6"/>
              </a:solidFill>
            </a:ln>
          </p:spPr>
          <p:style>
            <a:lnRef idx="1">
              <a:schemeClr val="accent1"/>
            </a:lnRef>
            <a:fillRef idx="0">
              <a:schemeClr val="accent1"/>
            </a:fillRef>
            <a:effectRef idx="0">
              <a:schemeClr val="accent1"/>
            </a:effectRef>
            <a:fontRef idx="minor">
              <a:schemeClr val="tx1"/>
            </a:fontRef>
          </p:style>
        </p:cxnSp>
      </p:grpSp>
      <p:grpSp>
        <p:nvGrpSpPr>
          <p:cNvPr id="5" name="Group 4" descr="e7d195523061f1c09e9d68d7cf438b91ef959ecb14fc25d26BBA7F7DBC18E55DFF4014AF651F0BF2569D4B6C1DA7F1A4683A481403BD872FC687266AD13265C1DE7C373772FD8728ABDD69ADD03BFF5BE2862BC891DBB79EEBC94C9DFDC16E04954ED45554D0F6FE8331708ABC4FEC3D44E4750B2445BF76F30C399F0AE1E8D2CAFA469BFF6E14A2A3EF8352258366A5"/>
          <p:cNvGrpSpPr>
            <a:grpSpLocks noChangeAspect="1"/>
          </p:cNvGrpSpPr>
          <p:nvPr/>
        </p:nvGrpSpPr>
        <p:grpSpPr bwMode="auto">
          <a:xfrm>
            <a:off x="3260148" y="1091191"/>
            <a:ext cx="2617787" cy="2117725"/>
            <a:chOff x="1983" y="729"/>
            <a:chExt cx="1649" cy="1334"/>
          </a:xfrm>
        </p:grpSpPr>
        <p:sp>
          <p:nvSpPr>
            <p:cNvPr id="7" name="Freeform 5"/>
            <p:cNvSpPr>
              <a:spLocks/>
            </p:cNvSpPr>
            <p:nvPr/>
          </p:nvSpPr>
          <p:spPr bwMode="auto">
            <a:xfrm>
              <a:off x="2227" y="1446"/>
              <a:ext cx="136" cy="266"/>
            </a:xfrm>
            <a:custGeom>
              <a:avLst/>
              <a:gdLst>
                <a:gd name="T0" fmla="*/ 29 w 57"/>
                <a:gd name="T1" fmla="*/ 112 h 112"/>
                <a:gd name="T2" fmla="*/ 57 w 57"/>
                <a:gd name="T3" fmla="*/ 81 h 112"/>
                <a:gd name="T4" fmla="*/ 57 w 57"/>
                <a:gd name="T5" fmla="*/ 0 h 112"/>
                <a:gd name="T6" fmla="*/ 0 w 57"/>
                <a:gd name="T7" fmla="*/ 0 h 112"/>
                <a:gd name="T8" fmla="*/ 0 w 57"/>
                <a:gd name="T9" fmla="*/ 81 h 112"/>
                <a:gd name="T10" fmla="*/ 29 w 57"/>
                <a:gd name="T11" fmla="*/ 112 h 112"/>
              </a:gdLst>
              <a:ahLst/>
              <a:cxnLst>
                <a:cxn ang="0">
                  <a:pos x="T0" y="T1"/>
                </a:cxn>
                <a:cxn ang="0">
                  <a:pos x="T2" y="T3"/>
                </a:cxn>
                <a:cxn ang="0">
                  <a:pos x="T4" y="T5"/>
                </a:cxn>
                <a:cxn ang="0">
                  <a:pos x="T6" y="T7"/>
                </a:cxn>
                <a:cxn ang="0">
                  <a:pos x="T8" y="T9"/>
                </a:cxn>
                <a:cxn ang="0">
                  <a:pos x="T10" y="T11"/>
                </a:cxn>
              </a:cxnLst>
              <a:rect l="0" t="0" r="r" b="b"/>
              <a:pathLst>
                <a:path w="57" h="112">
                  <a:moveTo>
                    <a:pt x="29" y="112"/>
                  </a:moveTo>
                  <a:cubicBezTo>
                    <a:pt x="45" y="112"/>
                    <a:pt x="57" y="98"/>
                    <a:pt x="57" y="81"/>
                  </a:cubicBezTo>
                  <a:cubicBezTo>
                    <a:pt x="57" y="0"/>
                    <a:pt x="57" y="0"/>
                    <a:pt x="57" y="0"/>
                  </a:cubicBezTo>
                  <a:cubicBezTo>
                    <a:pt x="0" y="0"/>
                    <a:pt x="0" y="0"/>
                    <a:pt x="0" y="0"/>
                  </a:cubicBezTo>
                  <a:cubicBezTo>
                    <a:pt x="0" y="81"/>
                    <a:pt x="0" y="81"/>
                    <a:pt x="0" y="81"/>
                  </a:cubicBezTo>
                  <a:cubicBezTo>
                    <a:pt x="0" y="98"/>
                    <a:pt x="13" y="112"/>
                    <a:pt x="29" y="112"/>
                  </a:cubicBez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 name="Freeform 6"/>
            <p:cNvSpPr>
              <a:spLocks/>
            </p:cNvSpPr>
            <p:nvPr/>
          </p:nvSpPr>
          <p:spPr bwMode="auto">
            <a:xfrm>
              <a:off x="2253" y="1586"/>
              <a:ext cx="43" cy="45"/>
            </a:xfrm>
            <a:custGeom>
              <a:avLst/>
              <a:gdLst>
                <a:gd name="T0" fmla="*/ 0 w 18"/>
                <a:gd name="T1" fmla="*/ 9 h 19"/>
                <a:gd name="T2" fmla="*/ 9 w 18"/>
                <a:gd name="T3" fmla="*/ 18 h 19"/>
                <a:gd name="T4" fmla="*/ 18 w 18"/>
                <a:gd name="T5" fmla="*/ 9 h 19"/>
                <a:gd name="T6" fmla="*/ 18 w 18"/>
                <a:gd name="T7" fmla="*/ 9 h 19"/>
                <a:gd name="T8" fmla="*/ 9 w 18"/>
                <a:gd name="T9" fmla="*/ 0 h 19"/>
                <a:gd name="T10" fmla="*/ 0 w 18"/>
                <a:gd name="T11" fmla="*/ 9 h 19"/>
                <a:gd name="T12" fmla="*/ 0 w 18"/>
                <a:gd name="T13" fmla="*/ 9 h 19"/>
              </a:gdLst>
              <a:ahLst/>
              <a:cxnLst>
                <a:cxn ang="0">
                  <a:pos x="T0" y="T1"/>
                </a:cxn>
                <a:cxn ang="0">
                  <a:pos x="T2" y="T3"/>
                </a:cxn>
                <a:cxn ang="0">
                  <a:pos x="T4" y="T5"/>
                </a:cxn>
                <a:cxn ang="0">
                  <a:pos x="T6" y="T7"/>
                </a:cxn>
                <a:cxn ang="0">
                  <a:pos x="T8" y="T9"/>
                </a:cxn>
                <a:cxn ang="0">
                  <a:pos x="T10" y="T11"/>
                </a:cxn>
                <a:cxn ang="0">
                  <a:pos x="T12" y="T13"/>
                </a:cxn>
              </a:cxnLst>
              <a:rect l="0" t="0" r="r" b="b"/>
              <a:pathLst>
                <a:path w="18" h="19">
                  <a:moveTo>
                    <a:pt x="0" y="9"/>
                  </a:moveTo>
                  <a:cubicBezTo>
                    <a:pt x="0" y="14"/>
                    <a:pt x="4" y="18"/>
                    <a:pt x="9" y="18"/>
                  </a:cubicBezTo>
                  <a:cubicBezTo>
                    <a:pt x="14" y="19"/>
                    <a:pt x="18" y="14"/>
                    <a:pt x="18" y="9"/>
                  </a:cubicBezTo>
                  <a:cubicBezTo>
                    <a:pt x="18" y="9"/>
                    <a:pt x="18" y="9"/>
                    <a:pt x="18" y="9"/>
                  </a:cubicBezTo>
                  <a:cubicBezTo>
                    <a:pt x="18" y="4"/>
                    <a:pt x="14" y="0"/>
                    <a:pt x="9" y="0"/>
                  </a:cubicBezTo>
                  <a:cubicBezTo>
                    <a:pt x="4" y="0"/>
                    <a:pt x="0" y="4"/>
                    <a:pt x="0" y="9"/>
                  </a:cubicBezTo>
                  <a:cubicBezTo>
                    <a:pt x="0" y="9"/>
                    <a:pt x="0" y="9"/>
                    <a:pt x="0" y="9"/>
                  </a:cubicBezTo>
                  <a:close/>
                </a:path>
              </a:pathLst>
            </a:custGeom>
            <a:solidFill>
              <a:srgbClr val="348EE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 name="Freeform 7"/>
            <p:cNvSpPr>
              <a:spLocks/>
            </p:cNvSpPr>
            <p:nvPr/>
          </p:nvSpPr>
          <p:spPr bwMode="auto">
            <a:xfrm>
              <a:off x="2270" y="1517"/>
              <a:ext cx="29" cy="26"/>
            </a:xfrm>
            <a:custGeom>
              <a:avLst/>
              <a:gdLst>
                <a:gd name="T0" fmla="*/ 0 w 12"/>
                <a:gd name="T1" fmla="*/ 6 h 11"/>
                <a:gd name="T2" fmla="*/ 6 w 12"/>
                <a:gd name="T3" fmla="*/ 11 h 11"/>
                <a:gd name="T4" fmla="*/ 12 w 12"/>
                <a:gd name="T5" fmla="*/ 6 h 11"/>
                <a:gd name="T6" fmla="*/ 12 w 12"/>
                <a:gd name="T7" fmla="*/ 6 h 11"/>
                <a:gd name="T8" fmla="*/ 6 w 12"/>
                <a:gd name="T9" fmla="*/ 0 h 11"/>
                <a:gd name="T10" fmla="*/ 0 w 12"/>
                <a:gd name="T11" fmla="*/ 6 h 11"/>
                <a:gd name="T12" fmla="*/ 0 w 12"/>
                <a:gd name="T13" fmla="*/ 6 h 11"/>
              </a:gdLst>
              <a:ahLst/>
              <a:cxnLst>
                <a:cxn ang="0">
                  <a:pos x="T0" y="T1"/>
                </a:cxn>
                <a:cxn ang="0">
                  <a:pos x="T2" y="T3"/>
                </a:cxn>
                <a:cxn ang="0">
                  <a:pos x="T4" y="T5"/>
                </a:cxn>
                <a:cxn ang="0">
                  <a:pos x="T6" y="T7"/>
                </a:cxn>
                <a:cxn ang="0">
                  <a:pos x="T8" y="T9"/>
                </a:cxn>
                <a:cxn ang="0">
                  <a:pos x="T10" y="T11"/>
                </a:cxn>
                <a:cxn ang="0">
                  <a:pos x="T12" y="T13"/>
                </a:cxn>
              </a:cxnLst>
              <a:rect l="0" t="0" r="r" b="b"/>
              <a:pathLst>
                <a:path w="12" h="11">
                  <a:moveTo>
                    <a:pt x="0" y="6"/>
                  </a:moveTo>
                  <a:cubicBezTo>
                    <a:pt x="0" y="9"/>
                    <a:pt x="3" y="11"/>
                    <a:pt x="6" y="11"/>
                  </a:cubicBezTo>
                  <a:cubicBezTo>
                    <a:pt x="9" y="11"/>
                    <a:pt x="12" y="9"/>
                    <a:pt x="12" y="6"/>
                  </a:cubicBezTo>
                  <a:cubicBezTo>
                    <a:pt x="12" y="6"/>
                    <a:pt x="12" y="6"/>
                    <a:pt x="12" y="6"/>
                  </a:cubicBezTo>
                  <a:cubicBezTo>
                    <a:pt x="12" y="2"/>
                    <a:pt x="9" y="0"/>
                    <a:pt x="6" y="0"/>
                  </a:cubicBezTo>
                  <a:cubicBezTo>
                    <a:pt x="3" y="0"/>
                    <a:pt x="0" y="2"/>
                    <a:pt x="0" y="6"/>
                  </a:cubicBezTo>
                  <a:cubicBezTo>
                    <a:pt x="0" y="6"/>
                    <a:pt x="0" y="6"/>
                    <a:pt x="0" y="6"/>
                  </a:cubicBezTo>
                  <a:close/>
                </a:path>
              </a:pathLst>
            </a:custGeom>
            <a:solidFill>
              <a:srgbClr val="348EE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 name="Freeform 8"/>
            <p:cNvSpPr>
              <a:spLocks/>
            </p:cNvSpPr>
            <p:nvPr/>
          </p:nvSpPr>
          <p:spPr bwMode="auto">
            <a:xfrm>
              <a:off x="2227" y="1472"/>
              <a:ext cx="36" cy="71"/>
            </a:xfrm>
            <a:custGeom>
              <a:avLst/>
              <a:gdLst>
                <a:gd name="T0" fmla="*/ 15 w 15"/>
                <a:gd name="T1" fmla="*/ 15 h 30"/>
                <a:gd name="T2" fmla="*/ 0 w 15"/>
                <a:gd name="T3" fmla="*/ 0 h 30"/>
                <a:gd name="T4" fmla="*/ 0 w 15"/>
                <a:gd name="T5" fmla="*/ 30 h 30"/>
                <a:gd name="T6" fmla="*/ 15 w 15"/>
                <a:gd name="T7" fmla="*/ 15 h 30"/>
              </a:gdLst>
              <a:ahLst/>
              <a:cxnLst>
                <a:cxn ang="0">
                  <a:pos x="T0" y="T1"/>
                </a:cxn>
                <a:cxn ang="0">
                  <a:pos x="T2" y="T3"/>
                </a:cxn>
                <a:cxn ang="0">
                  <a:pos x="T4" y="T5"/>
                </a:cxn>
                <a:cxn ang="0">
                  <a:pos x="T6" y="T7"/>
                </a:cxn>
              </a:cxnLst>
              <a:rect l="0" t="0" r="r" b="b"/>
              <a:pathLst>
                <a:path w="15" h="30">
                  <a:moveTo>
                    <a:pt x="15" y="15"/>
                  </a:moveTo>
                  <a:cubicBezTo>
                    <a:pt x="15" y="6"/>
                    <a:pt x="9" y="0"/>
                    <a:pt x="0" y="0"/>
                  </a:cubicBezTo>
                  <a:cubicBezTo>
                    <a:pt x="0" y="30"/>
                    <a:pt x="0" y="30"/>
                    <a:pt x="0" y="30"/>
                  </a:cubicBezTo>
                  <a:cubicBezTo>
                    <a:pt x="9" y="30"/>
                    <a:pt x="15" y="23"/>
                    <a:pt x="15" y="15"/>
                  </a:cubicBezTo>
                  <a:close/>
                </a:path>
              </a:pathLst>
            </a:custGeom>
            <a:solidFill>
              <a:srgbClr val="348EE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 name="Freeform 9"/>
            <p:cNvSpPr>
              <a:spLocks/>
            </p:cNvSpPr>
            <p:nvPr/>
          </p:nvSpPr>
          <p:spPr bwMode="auto">
            <a:xfrm>
              <a:off x="2175" y="1401"/>
              <a:ext cx="161" cy="332"/>
            </a:xfrm>
            <a:custGeom>
              <a:avLst/>
              <a:gdLst>
                <a:gd name="T0" fmla="*/ 34 w 68"/>
                <a:gd name="T1" fmla="*/ 140 h 140"/>
                <a:gd name="T2" fmla="*/ 0 w 68"/>
                <a:gd name="T3" fmla="*/ 104 h 140"/>
                <a:gd name="T4" fmla="*/ 0 w 68"/>
                <a:gd name="T5" fmla="*/ 1 h 140"/>
                <a:gd name="T6" fmla="*/ 11 w 68"/>
                <a:gd name="T7" fmla="*/ 1 h 140"/>
                <a:gd name="T8" fmla="*/ 11 w 68"/>
                <a:gd name="T9" fmla="*/ 104 h 140"/>
                <a:gd name="T10" fmla="*/ 34 w 68"/>
                <a:gd name="T11" fmla="*/ 129 h 140"/>
                <a:gd name="T12" fmla="*/ 57 w 68"/>
                <a:gd name="T13" fmla="*/ 104 h 140"/>
                <a:gd name="T14" fmla="*/ 57 w 68"/>
                <a:gd name="T15" fmla="*/ 0 h 140"/>
                <a:gd name="T16" fmla="*/ 68 w 68"/>
                <a:gd name="T17" fmla="*/ 0 h 140"/>
                <a:gd name="T18" fmla="*/ 68 w 68"/>
                <a:gd name="T19" fmla="*/ 104 h 140"/>
                <a:gd name="T20" fmla="*/ 34 w 68"/>
                <a:gd name="T21" fmla="*/ 140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8" h="140">
                  <a:moveTo>
                    <a:pt x="34" y="140"/>
                  </a:moveTo>
                  <a:cubicBezTo>
                    <a:pt x="15" y="140"/>
                    <a:pt x="0" y="124"/>
                    <a:pt x="0" y="104"/>
                  </a:cubicBezTo>
                  <a:cubicBezTo>
                    <a:pt x="0" y="1"/>
                    <a:pt x="0" y="1"/>
                    <a:pt x="0" y="1"/>
                  </a:cubicBezTo>
                  <a:cubicBezTo>
                    <a:pt x="11" y="1"/>
                    <a:pt x="11" y="1"/>
                    <a:pt x="11" y="1"/>
                  </a:cubicBezTo>
                  <a:cubicBezTo>
                    <a:pt x="11" y="104"/>
                    <a:pt x="11" y="104"/>
                    <a:pt x="11" y="104"/>
                  </a:cubicBezTo>
                  <a:cubicBezTo>
                    <a:pt x="11" y="118"/>
                    <a:pt x="21" y="129"/>
                    <a:pt x="34" y="129"/>
                  </a:cubicBezTo>
                  <a:cubicBezTo>
                    <a:pt x="47" y="129"/>
                    <a:pt x="57" y="118"/>
                    <a:pt x="57" y="104"/>
                  </a:cubicBezTo>
                  <a:cubicBezTo>
                    <a:pt x="57" y="0"/>
                    <a:pt x="57" y="0"/>
                    <a:pt x="57" y="0"/>
                  </a:cubicBezTo>
                  <a:cubicBezTo>
                    <a:pt x="68" y="0"/>
                    <a:pt x="68" y="0"/>
                    <a:pt x="68" y="0"/>
                  </a:cubicBezTo>
                  <a:cubicBezTo>
                    <a:pt x="68" y="104"/>
                    <a:pt x="68" y="104"/>
                    <a:pt x="68" y="104"/>
                  </a:cubicBezTo>
                  <a:cubicBezTo>
                    <a:pt x="68" y="124"/>
                    <a:pt x="53" y="140"/>
                    <a:pt x="34" y="140"/>
                  </a:cubicBezTo>
                  <a:close/>
                </a:path>
              </a:pathLst>
            </a:custGeom>
            <a:solidFill>
              <a:schemeClr val="accent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 name="Freeform 10"/>
            <p:cNvSpPr>
              <a:spLocks noEditPoints="1"/>
            </p:cNvSpPr>
            <p:nvPr/>
          </p:nvSpPr>
          <p:spPr bwMode="auto">
            <a:xfrm>
              <a:off x="2149" y="1379"/>
              <a:ext cx="214" cy="48"/>
            </a:xfrm>
            <a:custGeom>
              <a:avLst/>
              <a:gdLst>
                <a:gd name="T0" fmla="*/ 90 w 90"/>
                <a:gd name="T1" fmla="*/ 10 h 20"/>
                <a:gd name="T2" fmla="*/ 83 w 90"/>
                <a:gd name="T3" fmla="*/ 19 h 20"/>
                <a:gd name="T4" fmla="*/ 69 w 90"/>
                <a:gd name="T5" fmla="*/ 19 h 20"/>
                <a:gd name="T6" fmla="*/ 64 w 90"/>
                <a:gd name="T7" fmla="*/ 10 h 20"/>
                <a:gd name="T8" fmla="*/ 69 w 90"/>
                <a:gd name="T9" fmla="*/ 0 h 20"/>
                <a:gd name="T10" fmla="*/ 83 w 90"/>
                <a:gd name="T11" fmla="*/ 0 h 20"/>
                <a:gd name="T12" fmla="*/ 90 w 90"/>
                <a:gd name="T13" fmla="*/ 10 h 20"/>
                <a:gd name="T14" fmla="*/ 0 w 90"/>
                <a:gd name="T15" fmla="*/ 10 h 20"/>
                <a:gd name="T16" fmla="*/ 7 w 90"/>
                <a:gd name="T17" fmla="*/ 19 h 20"/>
                <a:gd name="T18" fmla="*/ 21 w 90"/>
                <a:gd name="T19" fmla="*/ 19 h 20"/>
                <a:gd name="T20" fmla="*/ 26 w 90"/>
                <a:gd name="T21" fmla="*/ 10 h 20"/>
                <a:gd name="T22" fmla="*/ 21 w 90"/>
                <a:gd name="T23" fmla="*/ 0 h 20"/>
                <a:gd name="T24" fmla="*/ 7 w 90"/>
                <a:gd name="T25" fmla="*/ 0 h 20"/>
                <a:gd name="T26" fmla="*/ 0 w 90"/>
                <a:gd name="T27" fmla="*/ 10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0" h="20">
                  <a:moveTo>
                    <a:pt x="90" y="10"/>
                  </a:moveTo>
                  <a:cubicBezTo>
                    <a:pt x="90" y="15"/>
                    <a:pt x="87" y="19"/>
                    <a:pt x="83" y="19"/>
                  </a:cubicBezTo>
                  <a:cubicBezTo>
                    <a:pt x="69" y="19"/>
                    <a:pt x="69" y="19"/>
                    <a:pt x="69" y="19"/>
                  </a:cubicBezTo>
                  <a:cubicBezTo>
                    <a:pt x="69" y="19"/>
                    <a:pt x="64" y="20"/>
                    <a:pt x="64" y="10"/>
                  </a:cubicBezTo>
                  <a:cubicBezTo>
                    <a:pt x="64" y="10"/>
                    <a:pt x="64" y="1"/>
                    <a:pt x="69" y="0"/>
                  </a:cubicBezTo>
                  <a:cubicBezTo>
                    <a:pt x="83" y="0"/>
                    <a:pt x="83" y="0"/>
                    <a:pt x="83" y="0"/>
                  </a:cubicBezTo>
                  <a:cubicBezTo>
                    <a:pt x="87" y="0"/>
                    <a:pt x="90" y="4"/>
                    <a:pt x="90" y="10"/>
                  </a:cubicBezTo>
                  <a:close/>
                  <a:moveTo>
                    <a:pt x="0" y="10"/>
                  </a:moveTo>
                  <a:cubicBezTo>
                    <a:pt x="0" y="15"/>
                    <a:pt x="3" y="19"/>
                    <a:pt x="7" y="19"/>
                  </a:cubicBezTo>
                  <a:cubicBezTo>
                    <a:pt x="21" y="19"/>
                    <a:pt x="21" y="19"/>
                    <a:pt x="21" y="19"/>
                  </a:cubicBezTo>
                  <a:cubicBezTo>
                    <a:pt x="21" y="19"/>
                    <a:pt x="26" y="19"/>
                    <a:pt x="26" y="10"/>
                  </a:cubicBezTo>
                  <a:cubicBezTo>
                    <a:pt x="26" y="10"/>
                    <a:pt x="26" y="0"/>
                    <a:pt x="21" y="0"/>
                  </a:cubicBezTo>
                  <a:cubicBezTo>
                    <a:pt x="7" y="0"/>
                    <a:pt x="7" y="0"/>
                    <a:pt x="7" y="0"/>
                  </a:cubicBezTo>
                  <a:cubicBezTo>
                    <a:pt x="3" y="0"/>
                    <a:pt x="0" y="4"/>
                    <a:pt x="0" y="10"/>
                  </a:cubicBezTo>
                  <a:close/>
                </a:path>
              </a:pathLst>
            </a:custGeom>
            <a:solidFill>
              <a:schemeClr val="accent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 name="Freeform 11"/>
            <p:cNvSpPr>
              <a:spLocks/>
            </p:cNvSpPr>
            <p:nvPr/>
          </p:nvSpPr>
          <p:spPr bwMode="auto">
            <a:xfrm>
              <a:off x="3473" y="2049"/>
              <a:ext cx="144" cy="0"/>
            </a:xfrm>
            <a:custGeom>
              <a:avLst/>
              <a:gdLst>
                <a:gd name="T0" fmla="*/ 0 w 144"/>
                <a:gd name="T1" fmla="*/ 144 w 144"/>
                <a:gd name="T2" fmla="*/ 0 w 144"/>
              </a:gdLst>
              <a:ahLst/>
              <a:cxnLst>
                <a:cxn ang="0">
                  <a:pos x="T0" y="0"/>
                </a:cxn>
                <a:cxn ang="0">
                  <a:pos x="T1" y="0"/>
                </a:cxn>
                <a:cxn ang="0">
                  <a:pos x="T2" y="0"/>
                </a:cxn>
              </a:cxnLst>
              <a:rect l="0" t="0" r="r" b="b"/>
              <a:pathLst>
                <a:path w="144">
                  <a:moveTo>
                    <a:pt x="0" y="0"/>
                  </a:moveTo>
                  <a:lnTo>
                    <a:pt x="144" y="0"/>
                  </a:lnTo>
                  <a:lnTo>
                    <a:pt x="0" y="0"/>
                  </a:lnTo>
                  <a:close/>
                </a:path>
              </a:pathLst>
            </a:custGeom>
            <a:solidFill>
              <a:srgbClr val="FEDEB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 name="Line 12"/>
            <p:cNvSpPr>
              <a:spLocks noChangeShapeType="1"/>
            </p:cNvSpPr>
            <p:nvPr/>
          </p:nvSpPr>
          <p:spPr bwMode="auto">
            <a:xfrm>
              <a:off x="3473" y="2049"/>
              <a:ext cx="144"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 name="Freeform 13"/>
            <p:cNvSpPr>
              <a:spLocks/>
            </p:cNvSpPr>
            <p:nvPr/>
          </p:nvSpPr>
          <p:spPr bwMode="auto">
            <a:xfrm>
              <a:off x="3459" y="2037"/>
              <a:ext cx="173" cy="26"/>
            </a:xfrm>
            <a:custGeom>
              <a:avLst/>
              <a:gdLst>
                <a:gd name="T0" fmla="*/ 67 w 73"/>
                <a:gd name="T1" fmla="*/ 11 h 11"/>
                <a:gd name="T2" fmla="*/ 6 w 73"/>
                <a:gd name="T3" fmla="*/ 11 h 11"/>
                <a:gd name="T4" fmla="*/ 0 w 73"/>
                <a:gd name="T5" fmla="*/ 6 h 11"/>
                <a:gd name="T6" fmla="*/ 6 w 73"/>
                <a:gd name="T7" fmla="*/ 0 h 11"/>
                <a:gd name="T8" fmla="*/ 6 w 73"/>
                <a:gd name="T9" fmla="*/ 0 h 11"/>
                <a:gd name="T10" fmla="*/ 67 w 73"/>
                <a:gd name="T11" fmla="*/ 0 h 11"/>
                <a:gd name="T12" fmla="*/ 73 w 73"/>
                <a:gd name="T13" fmla="*/ 5 h 11"/>
                <a:gd name="T14" fmla="*/ 67 w 73"/>
                <a:gd name="T15" fmla="*/ 11 h 11"/>
                <a:gd name="T16" fmla="*/ 67 w 73"/>
                <a:gd name="T17" fmla="*/ 11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3" h="11">
                  <a:moveTo>
                    <a:pt x="67" y="11"/>
                  </a:moveTo>
                  <a:cubicBezTo>
                    <a:pt x="6" y="11"/>
                    <a:pt x="6" y="11"/>
                    <a:pt x="6" y="11"/>
                  </a:cubicBezTo>
                  <a:cubicBezTo>
                    <a:pt x="3" y="11"/>
                    <a:pt x="0" y="9"/>
                    <a:pt x="0" y="6"/>
                  </a:cubicBezTo>
                  <a:cubicBezTo>
                    <a:pt x="0" y="3"/>
                    <a:pt x="3" y="0"/>
                    <a:pt x="6" y="0"/>
                  </a:cubicBezTo>
                  <a:cubicBezTo>
                    <a:pt x="6" y="0"/>
                    <a:pt x="6" y="0"/>
                    <a:pt x="6" y="0"/>
                  </a:cubicBezTo>
                  <a:cubicBezTo>
                    <a:pt x="67" y="0"/>
                    <a:pt x="67" y="0"/>
                    <a:pt x="67" y="0"/>
                  </a:cubicBezTo>
                  <a:cubicBezTo>
                    <a:pt x="70" y="0"/>
                    <a:pt x="73" y="2"/>
                    <a:pt x="73" y="5"/>
                  </a:cubicBezTo>
                  <a:cubicBezTo>
                    <a:pt x="73" y="8"/>
                    <a:pt x="70" y="11"/>
                    <a:pt x="67" y="11"/>
                  </a:cubicBezTo>
                  <a:cubicBezTo>
                    <a:pt x="67" y="11"/>
                    <a:pt x="67" y="11"/>
                    <a:pt x="67" y="11"/>
                  </a:cubicBezTo>
                  <a:close/>
                </a:path>
              </a:pathLst>
            </a:custGeom>
            <a:solidFill>
              <a:schemeClr val="accent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 name="Freeform 14"/>
            <p:cNvSpPr>
              <a:spLocks/>
            </p:cNvSpPr>
            <p:nvPr/>
          </p:nvSpPr>
          <p:spPr bwMode="auto">
            <a:xfrm>
              <a:off x="3338" y="2049"/>
              <a:ext cx="40" cy="0"/>
            </a:xfrm>
            <a:custGeom>
              <a:avLst/>
              <a:gdLst>
                <a:gd name="T0" fmla="*/ 0 w 40"/>
                <a:gd name="T1" fmla="*/ 40 w 40"/>
                <a:gd name="T2" fmla="*/ 0 w 40"/>
              </a:gdLst>
              <a:ahLst/>
              <a:cxnLst>
                <a:cxn ang="0">
                  <a:pos x="T0" y="0"/>
                </a:cxn>
                <a:cxn ang="0">
                  <a:pos x="T1" y="0"/>
                </a:cxn>
                <a:cxn ang="0">
                  <a:pos x="T2" y="0"/>
                </a:cxn>
              </a:cxnLst>
              <a:rect l="0" t="0" r="r" b="b"/>
              <a:pathLst>
                <a:path w="40">
                  <a:moveTo>
                    <a:pt x="0" y="0"/>
                  </a:moveTo>
                  <a:lnTo>
                    <a:pt x="40" y="0"/>
                  </a:lnTo>
                  <a:lnTo>
                    <a:pt x="0" y="0"/>
                  </a:lnTo>
                  <a:close/>
                </a:path>
              </a:pathLst>
            </a:custGeom>
            <a:solidFill>
              <a:srgbClr val="FEDEB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 name="Line 15"/>
            <p:cNvSpPr>
              <a:spLocks noChangeShapeType="1"/>
            </p:cNvSpPr>
            <p:nvPr/>
          </p:nvSpPr>
          <p:spPr bwMode="auto">
            <a:xfrm>
              <a:off x="3338" y="2049"/>
              <a:ext cx="40"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 name="Freeform 16"/>
            <p:cNvSpPr>
              <a:spLocks/>
            </p:cNvSpPr>
            <p:nvPr/>
          </p:nvSpPr>
          <p:spPr bwMode="auto">
            <a:xfrm>
              <a:off x="3323" y="2037"/>
              <a:ext cx="69" cy="26"/>
            </a:xfrm>
            <a:custGeom>
              <a:avLst/>
              <a:gdLst>
                <a:gd name="T0" fmla="*/ 23 w 29"/>
                <a:gd name="T1" fmla="*/ 11 h 11"/>
                <a:gd name="T2" fmla="*/ 6 w 29"/>
                <a:gd name="T3" fmla="*/ 11 h 11"/>
                <a:gd name="T4" fmla="*/ 0 w 29"/>
                <a:gd name="T5" fmla="*/ 6 h 11"/>
                <a:gd name="T6" fmla="*/ 6 w 29"/>
                <a:gd name="T7" fmla="*/ 0 h 11"/>
                <a:gd name="T8" fmla="*/ 6 w 29"/>
                <a:gd name="T9" fmla="*/ 0 h 11"/>
                <a:gd name="T10" fmla="*/ 23 w 29"/>
                <a:gd name="T11" fmla="*/ 0 h 11"/>
                <a:gd name="T12" fmla="*/ 29 w 29"/>
                <a:gd name="T13" fmla="*/ 5 h 11"/>
                <a:gd name="T14" fmla="*/ 23 w 29"/>
                <a:gd name="T15" fmla="*/ 11 h 11"/>
                <a:gd name="T16" fmla="*/ 23 w 29"/>
                <a:gd name="T17" fmla="*/ 11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9" h="11">
                  <a:moveTo>
                    <a:pt x="23" y="11"/>
                  </a:moveTo>
                  <a:cubicBezTo>
                    <a:pt x="6" y="11"/>
                    <a:pt x="6" y="11"/>
                    <a:pt x="6" y="11"/>
                  </a:cubicBezTo>
                  <a:cubicBezTo>
                    <a:pt x="3" y="11"/>
                    <a:pt x="0" y="9"/>
                    <a:pt x="0" y="6"/>
                  </a:cubicBezTo>
                  <a:cubicBezTo>
                    <a:pt x="0" y="3"/>
                    <a:pt x="3" y="0"/>
                    <a:pt x="6" y="0"/>
                  </a:cubicBezTo>
                  <a:cubicBezTo>
                    <a:pt x="6" y="0"/>
                    <a:pt x="6" y="0"/>
                    <a:pt x="6" y="0"/>
                  </a:cubicBezTo>
                  <a:cubicBezTo>
                    <a:pt x="23" y="0"/>
                    <a:pt x="23" y="0"/>
                    <a:pt x="23" y="0"/>
                  </a:cubicBezTo>
                  <a:cubicBezTo>
                    <a:pt x="26" y="0"/>
                    <a:pt x="29" y="2"/>
                    <a:pt x="29" y="5"/>
                  </a:cubicBezTo>
                  <a:cubicBezTo>
                    <a:pt x="29" y="8"/>
                    <a:pt x="26" y="11"/>
                    <a:pt x="23" y="11"/>
                  </a:cubicBezTo>
                  <a:cubicBezTo>
                    <a:pt x="23" y="11"/>
                    <a:pt x="23" y="11"/>
                    <a:pt x="23" y="11"/>
                  </a:cubicBezTo>
                  <a:close/>
                </a:path>
              </a:pathLst>
            </a:custGeom>
            <a:solidFill>
              <a:schemeClr val="accent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 name="Freeform 17"/>
            <p:cNvSpPr>
              <a:spLocks/>
            </p:cNvSpPr>
            <p:nvPr/>
          </p:nvSpPr>
          <p:spPr bwMode="auto">
            <a:xfrm>
              <a:off x="2199" y="2049"/>
              <a:ext cx="1044" cy="0"/>
            </a:xfrm>
            <a:custGeom>
              <a:avLst/>
              <a:gdLst>
                <a:gd name="T0" fmla="*/ 0 w 1044"/>
                <a:gd name="T1" fmla="*/ 1044 w 1044"/>
                <a:gd name="T2" fmla="*/ 0 w 1044"/>
              </a:gdLst>
              <a:ahLst/>
              <a:cxnLst>
                <a:cxn ang="0">
                  <a:pos x="T0" y="0"/>
                </a:cxn>
                <a:cxn ang="0">
                  <a:pos x="T1" y="0"/>
                </a:cxn>
                <a:cxn ang="0">
                  <a:pos x="T2" y="0"/>
                </a:cxn>
              </a:cxnLst>
              <a:rect l="0" t="0" r="r" b="b"/>
              <a:pathLst>
                <a:path w="1044">
                  <a:moveTo>
                    <a:pt x="0" y="0"/>
                  </a:moveTo>
                  <a:lnTo>
                    <a:pt x="1044" y="0"/>
                  </a:lnTo>
                  <a:lnTo>
                    <a:pt x="0" y="0"/>
                  </a:lnTo>
                  <a:close/>
                </a:path>
              </a:pathLst>
            </a:custGeom>
            <a:solidFill>
              <a:srgbClr val="FEDEB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 name="Line 18"/>
            <p:cNvSpPr>
              <a:spLocks noChangeShapeType="1"/>
            </p:cNvSpPr>
            <p:nvPr/>
          </p:nvSpPr>
          <p:spPr bwMode="auto">
            <a:xfrm>
              <a:off x="2199" y="2049"/>
              <a:ext cx="1044" cy="0"/>
            </a:xfrm>
            <a:prstGeom prst="line">
              <a:avLst/>
            </a:prstGeom>
            <a:solidFill>
              <a:schemeClr val="accent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 name="Freeform 19"/>
            <p:cNvSpPr>
              <a:spLocks/>
            </p:cNvSpPr>
            <p:nvPr/>
          </p:nvSpPr>
          <p:spPr bwMode="auto">
            <a:xfrm>
              <a:off x="2185" y="2037"/>
              <a:ext cx="1070" cy="26"/>
            </a:xfrm>
            <a:custGeom>
              <a:avLst/>
              <a:gdLst>
                <a:gd name="T0" fmla="*/ 446 w 451"/>
                <a:gd name="T1" fmla="*/ 11 h 11"/>
                <a:gd name="T2" fmla="*/ 6 w 451"/>
                <a:gd name="T3" fmla="*/ 11 h 11"/>
                <a:gd name="T4" fmla="*/ 0 w 451"/>
                <a:gd name="T5" fmla="*/ 6 h 11"/>
                <a:gd name="T6" fmla="*/ 6 w 451"/>
                <a:gd name="T7" fmla="*/ 0 h 11"/>
                <a:gd name="T8" fmla="*/ 6 w 451"/>
                <a:gd name="T9" fmla="*/ 0 h 11"/>
                <a:gd name="T10" fmla="*/ 446 w 451"/>
                <a:gd name="T11" fmla="*/ 0 h 11"/>
                <a:gd name="T12" fmla="*/ 451 w 451"/>
                <a:gd name="T13" fmla="*/ 5 h 11"/>
                <a:gd name="T14" fmla="*/ 446 w 451"/>
                <a:gd name="T15" fmla="*/ 11 h 11"/>
                <a:gd name="T16" fmla="*/ 446 w 451"/>
                <a:gd name="T17" fmla="*/ 11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51" h="11">
                  <a:moveTo>
                    <a:pt x="446" y="11"/>
                  </a:moveTo>
                  <a:cubicBezTo>
                    <a:pt x="6" y="11"/>
                    <a:pt x="6" y="11"/>
                    <a:pt x="6" y="11"/>
                  </a:cubicBezTo>
                  <a:cubicBezTo>
                    <a:pt x="3" y="11"/>
                    <a:pt x="0" y="9"/>
                    <a:pt x="0" y="6"/>
                  </a:cubicBezTo>
                  <a:cubicBezTo>
                    <a:pt x="0" y="3"/>
                    <a:pt x="3" y="0"/>
                    <a:pt x="6" y="0"/>
                  </a:cubicBezTo>
                  <a:cubicBezTo>
                    <a:pt x="6" y="0"/>
                    <a:pt x="6" y="0"/>
                    <a:pt x="6" y="0"/>
                  </a:cubicBezTo>
                  <a:cubicBezTo>
                    <a:pt x="446" y="0"/>
                    <a:pt x="446" y="0"/>
                    <a:pt x="446" y="0"/>
                  </a:cubicBezTo>
                  <a:cubicBezTo>
                    <a:pt x="449" y="0"/>
                    <a:pt x="451" y="2"/>
                    <a:pt x="451" y="5"/>
                  </a:cubicBezTo>
                  <a:cubicBezTo>
                    <a:pt x="451" y="8"/>
                    <a:pt x="449" y="11"/>
                    <a:pt x="446" y="11"/>
                  </a:cubicBezTo>
                  <a:cubicBezTo>
                    <a:pt x="446" y="11"/>
                    <a:pt x="446" y="11"/>
                    <a:pt x="446" y="11"/>
                  </a:cubicBezTo>
                  <a:close/>
                </a:path>
              </a:pathLst>
            </a:custGeom>
            <a:solidFill>
              <a:schemeClr val="accent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 name="Freeform 20"/>
            <p:cNvSpPr>
              <a:spLocks/>
            </p:cNvSpPr>
            <p:nvPr/>
          </p:nvSpPr>
          <p:spPr bwMode="auto">
            <a:xfrm>
              <a:off x="2047" y="2049"/>
              <a:ext cx="67" cy="0"/>
            </a:xfrm>
            <a:custGeom>
              <a:avLst/>
              <a:gdLst>
                <a:gd name="T0" fmla="*/ 0 w 67"/>
                <a:gd name="T1" fmla="*/ 67 w 67"/>
                <a:gd name="T2" fmla="*/ 0 w 67"/>
              </a:gdLst>
              <a:ahLst/>
              <a:cxnLst>
                <a:cxn ang="0">
                  <a:pos x="T0" y="0"/>
                </a:cxn>
                <a:cxn ang="0">
                  <a:pos x="T1" y="0"/>
                </a:cxn>
                <a:cxn ang="0">
                  <a:pos x="T2" y="0"/>
                </a:cxn>
              </a:cxnLst>
              <a:rect l="0" t="0" r="r" b="b"/>
              <a:pathLst>
                <a:path w="67">
                  <a:moveTo>
                    <a:pt x="0" y="0"/>
                  </a:moveTo>
                  <a:lnTo>
                    <a:pt x="67" y="0"/>
                  </a:lnTo>
                  <a:lnTo>
                    <a:pt x="0" y="0"/>
                  </a:lnTo>
                  <a:close/>
                </a:path>
              </a:pathLst>
            </a:custGeom>
            <a:solidFill>
              <a:srgbClr val="FEDEB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 name="Line 21"/>
            <p:cNvSpPr>
              <a:spLocks noChangeShapeType="1"/>
            </p:cNvSpPr>
            <p:nvPr/>
          </p:nvSpPr>
          <p:spPr bwMode="auto">
            <a:xfrm>
              <a:off x="2047" y="2049"/>
              <a:ext cx="67" cy="0"/>
            </a:xfrm>
            <a:prstGeom prst="line">
              <a:avLst/>
            </a:prstGeom>
            <a:solidFill>
              <a:schemeClr val="accent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 name="Freeform 22"/>
            <p:cNvSpPr>
              <a:spLocks/>
            </p:cNvSpPr>
            <p:nvPr/>
          </p:nvSpPr>
          <p:spPr bwMode="auto">
            <a:xfrm>
              <a:off x="2035" y="2037"/>
              <a:ext cx="93" cy="26"/>
            </a:xfrm>
            <a:custGeom>
              <a:avLst/>
              <a:gdLst>
                <a:gd name="T0" fmla="*/ 33 w 39"/>
                <a:gd name="T1" fmla="*/ 11 h 11"/>
                <a:gd name="T2" fmla="*/ 5 w 39"/>
                <a:gd name="T3" fmla="*/ 11 h 11"/>
                <a:gd name="T4" fmla="*/ 0 w 39"/>
                <a:gd name="T5" fmla="*/ 6 h 11"/>
                <a:gd name="T6" fmla="*/ 5 w 39"/>
                <a:gd name="T7" fmla="*/ 0 h 11"/>
                <a:gd name="T8" fmla="*/ 5 w 39"/>
                <a:gd name="T9" fmla="*/ 0 h 11"/>
                <a:gd name="T10" fmla="*/ 33 w 39"/>
                <a:gd name="T11" fmla="*/ 0 h 11"/>
                <a:gd name="T12" fmla="*/ 39 w 39"/>
                <a:gd name="T13" fmla="*/ 5 h 11"/>
                <a:gd name="T14" fmla="*/ 33 w 39"/>
                <a:gd name="T15" fmla="*/ 11 h 11"/>
                <a:gd name="T16" fmla="*/ 33 w 39"/>
                <a:gd name="T17" fmla="*/ 11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9" h="11">
                  <a:moveTo>
                    <a:pt x="33" y="11"/>
                  </a:moveTo>
                  <a:cubicBezTo>
                    <a:pt x="5" y="11"/>
                    <a:pt x="5" y="11"/>
                    <a:pt x="5" y="11"/>
                  </a:cubicBezTo>
                  <a:cubicBezTo>
                    <a:pt x="2" y="11"/>
                    <a:pt x="0" y="9"/>
                    <a:pt x="0" y="6"/>
                  </a:cubicBezTo>
                  <a:cubicBezTo>
                    <a:pt x="0" y="3"/>
                    <a:pt x="2" y="0"/>
                    <a:pt x="5" y="0"/>
                  </a:cubicBezTo>
                  <a:cubicBezTo>
                    <a:pt x="5" y="0"/>
                    <a:pt x="5" y="0"/>
                    <a:pt x="5" y="0"/>
                  </a:cubicBezTo>
                  <a:cubicBezTo>
                    <a:pt x="33" y="0"/>
                    <a:pt x="33" y="0"/>
                    <a:pt x="33" y="0"/>
                  </a:cubicBezTo>
                  <a:cubicBezTo>
                    <a:pt x="36" y="0"/>
                    <a:pt x="39" y="2"/>
                    <a:pt x="39" y="5"/>
                  </a:cubicBezTo>
                  <a:cubicBezTo>
                    <a:pt x="39" y="8"/>
                    <a:pt x="36" y="11"/>
                    <a:pt x="33" y="11"/>
                  </a:cubicBezTo>
                  <a:cubicBezTo>
                    <a:pt x="33" y="11"/>
                    <a:pt x="33" y="11"/>
                    <a:pt x="33" y="11"/>
                  </a:cubicBezTo>
                  <a:close/>
                </a:path>
              </a:pathLst>
            </a:custGeom>
            <a:solidFill>
              <a:schemeClr val="accent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 name="Freeform 23"/>
            <p:cNvSpPr>
              <a:spLocks noEditPoints="1"/>
            </p:cNvSpPr>
            <p:nvPr/>
          </p:nvSpPr>
          <p:spPr bwMode="auto">
            <a:xfrm>
              <a:off x="1990" y="1170"/>
              <a:ext cx="59" cy="57"/>
            </a:xfrm>
            <a:custGeom>
              <a:avLst/>
              <a:gdLst>
                <a:gd name="T0" fmla="*/ 12 w 25"/>
                <a:gd name="T1" fmla="*/ 24 h 24"/>
                <a:gd name="T2" fmla="*/ 0 w 25"/>
                <a:gd name="T3" fmla="*/ 12 h 24"/>
                <a:gd name="T4" fmla="*/ 12 w 25"/>
                <a:gd name="T5" fmla="*/ 0 h 24"/>
                <a:gd name="T6" fmla="*/ 25 w 25"/>
                <a:gd name="T7" fmla="*/ 12 h 24"/>
                <a:gd name="T8" fmla="*/ 12 w 25"/>
                <a:gd name="T9" fmla="*/ 24 h 24"/>
                <a:gd name="T10" fmla="*/ 12 w 25"/>
                <a:gd name="T11" fmla="*/ 3 h 24"/>
                <a:gd name="T12" fmla="*/ 4 w 25"/>
                <a:gd name="T13" fmla="*/ 12 h 24"/>
                <a:gd name="T14" fmla="*/ 12 w 25"/>
                <a:gd name="T15" fmla="*/ 21 h 24"/>
                <a:gd name="T16" fmla="*/ 21 w 25"/>
                <a:gd name="T17" fmla="*/ 12 h 24"/>
                <a:gd name="T18" fmla="*/ 12 w 25"/>
                <a:gd name="T19" fmla="*/ 3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 h="24">
                  <a:moveTo>
                    <a:pt x="12" y="24"/>
                  </a:moveTo>
                  <a:cubicBezTo>
                    <a:pt x="6" y="24"/>
                    <a:pt x="0" y="19"/>
                    <a:pt x="0" y="12"/>
                  </a:cubicBezTo>
                  <a:cubicBezTo>
                    <a:pt x="0" y="5"/>
                    <a:pt x="6" y="0"/>
                    <a:pt x="12" y="0"/>
                  </a:cubicBezTo>
                  <a:cubicBezTo>
                    <a:pt x="19" y="0"/>
                    <a:pt x="25" y="5"/>
                    <a:pt x="25" y="12"/>
                  </a:cubicBezTo>
                  <a:cubicBezTo>
                    <a:pt x="25" y="19"/>
                    <a:pt x="19" y="24"/>
                    <a:pt x="12" y="24"/>
                  </a:cubicBezTo>
                  <a:close/>
                  <a:moveTo>
                    <a:pt x="12" y="3"/>
                  </a:moveTo>
                  <a:cubicBezTo>
                    <a:pt x="8" y="3"/>
                    <a:pt x="4" y="7"/>
                    <a:pt x="4" y="12"/>
                  </a:cubicBezTo>
                  <a:cubicBezTo>
                    <a:pt x="4" y="17"/>
                    <a:pt x="8" y="21"/>
                    <a:pt x="12" y="21"/>
                  </a:cubicBezTo>
                  <a:cubicBezTo>
                    <a:pt x="17" y="21"/>
                    <a:pt x="21" y="17"/>
                    <a:pt x="21" y="12"/>
                  </a:cubicBezTo>
                  <a:cubicBezTo>
                    <a:pt x="21" y="7"/>
                    <a:pt x="17" y="3"/>
                    <a:pt x="12" y="3"/>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 name="Freeform 24"/>
            <p:cNvSpPr>
              <a:spLocks/>
            </p:cNvSpPr>
            <p:nvPr/>
          </p:nvSpPr>
          <p:spPr bwMode="auto">
            <a:xfrm>
              <a:off x="1983" y="954"/>
              <a:ext cx="83" cy="83"/>
            </a:xfrm>
            <a:custGeom>
              <a:avLst/>
              <a:gdLst>
                <a:gd name="T0" fmla="*/ 26 w 35"/>
                <a:gd name="T1" fmla="*/ 12 h 35"/>
                <a:gd name="T2" fmla="*/ 22 w 35"/>
                <a:gd name="T3" fmla="*/ 8 h 35"/>
                <a:gd name="T4" fmla="*/ 22 w 35"/>
                <a:gd name="T5" fmla="*/ 8 h 35"/>
                <a:gd name="T6" fmla="*/ 22 w 35"/>
                <a:gd name="T7" fmla="*/ 4 h 35"/>
                <a:gd name="T8" fmla="*/ 17 w 35"/>
                <a:gd name="T9" fmla="*/ 0 h 35"/>
                <a:gd name="T10" fmla="*/ 13 w 35"/>
                <a:gd name="T11" fmla="*/ 4 h 35"/>
                <a:gd name="T12" fmla="*/ 13 w 35"/>
                <a:gd name="T13" fmla="*/ 8 h 35"/>
                <a:gd name="T14" fmla="*/ 8 w 35"/>
                <a:gd name="T15" fmla="*/ 12 h 35"/>
                <a:gd name="T16" fmla="*/ 8 w 35"/>
                <a:gd name="T17" fmla="*/ 12 h 35"/>
                <a:gd name="T18" fmla="*/ 4 w 35"/>
                <a:gd name="T19" fmla="*/ 12 h 35"/>
                <a:gd name="T20" fmla="*/ 0 w 35"/>
                <a:gd name="T21" fmla="*/ 17 h 35"/>
                <a:gd name="T22" fmla="*/ 4 w 35"/>
                <a:gd name="T23" fmla="*/ 22 h 35"/>
                <a:gd name="T24" fmla="*/ 8 w 35"/>
                <a:gd name="T25" fmla="*/ 22 h 35"/>
                <a:gd name="T26" fmla="*/ 13 w 35"/>
                <a:gd name="T27" fmla="*/ 26 h 35"/>
                <a:gd name="T28" fmla="*/ 13 w 35"/>
                <a:gd name="T29" fmla="*/ 26 h 35"/>
                <a:gd name="T30" fmla="*/ 13 w 35"/>
                <a:gd name="T31" fmla="*/ 30 h 35"/>
                <a:gd name="T32" fmla="*/ 17 w 35"/>
                <a:gd name="T33" fmla="*/ 35 h 35"/>
                <a:gd name="T34" fmla="*/ 22 w 35"/>
                <a:gd name="T35" fmla="*/ 30 h 35"/>
                <a:gd name="T36" fmla="*/ 22 w 35"/>
                <a:gd name="T37" fmla="*/ 26 h 35"/>
                <a:gd name="T38" fmla="*/ 26 w 35"/>
                <a:gd name="T39" fmla="*/ 22 h 35"/>
                <a:gd name="T40" fmla="*/ 26 w 35"/>
                <a:gd name="T41" fmla="*/ 22 h 35"/>
                <a:gd name="T42" fmla="*/ 30 w 35"/>
                <a:gd name="T43" fmla="*/ 22 h 35"/>
                <a:gd name="T44" fmla="*/ 35 w 35"/>
                <a:gd name="T45" fmla="*/ 17 h 35"/>
                <a:gd name="T46" fmla="*/ 30 w 35"/>
                <a:gd name="T47" fmla="*/ 12 h 35"/>
                <a:gd name="T48" fmla="*/ 26 w 35"/>
                <a:gd name="T49" fmla="*/ 1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5" h="35">
                  <a:moveTo>
                    <a:pt x="26" y="12"/>
                  </a:moveTo>
                  <a:cubicBezTo>
                    <a:pt x="24" y="12"/>
                    <a:pt x="22" y="11"/>
                    <a:pt x="22" y="8"/>
                  </a:cubicBezTo>
                  <a:cubicBezTo>
                    <a:pt x="22" y="8"/>
                    <a:pt x="22" y="8"/>
                    <a:pt x="22" y="8"/>
                  </a:cubicBezTo>
                  <a:cubicBezTo>
                    <a:pt x="22" y="4"/>
                    <a:pt x="22" y="4"/>
                    <a:pt x="22" y="4"/>
                  </a:cubicBezTo>
                  <a:cubicBezTo>
                    <a:pt x="22" y="2"/>
                    <a:pt x="20" y="0"/>
                    <a:pt x="17" y="0"/>
                  </a:cubicBezTo>
                  <a:cubicBezTo>
                    <a:pt x="15" y="0"/>
                    <a:pt x="13" y="2"/>
                    <a:pt x="13" y="4"/>
                  </a:cubicBezTo>
                  <a:cubicBezTo>
                    <a:pt x="13" y="8"/>
                    <a:pt x="13" y="8"/>
                    <a:pt x="13" y="8"/>
                  </a:cubicBezTo>
                  <a:cubicBezTo>
                    <a:pt x="13" y="11"/>
                    <a:pt x="11" y="12"/>
                    <a:pt x="8" y="12"/>
                  </a:cubicBezTo>
                  <a:cubicBezTo>
                    <a:pt x="8" y="12"/>
                    <a:pt x="8" y="12"/>
                    <a:pt x="8" y="12"/>
                  </a:cubicBezTo>
                  <a:cubicBezTo>
                    <a:pt x="4" y="12"/>
                    <a:pt x="4" y="12"/>
                    <a:pt x="4" y="12"/>
                  </a:cubicBezTo>
                  <a:cubicBezTo>
                    <a:pt x="2" y="12"/>
                    <a:pt x="0" y="15"/>
                    <a:pt x="0" y="17"/>
                  </a:cubicBezTo>
                  <a:cubicBezTo>
                    <a:pt x="0" y="20"/>
                    <a:pt x="2" y="22"/>
                    <a:pt x="4" y="22"/>
                  </a:cubicBezTo>
                  <a:cubicBezTo>
                    <a:pt x="8" y="22"/>
                    <a:pt x="8" y="22"/>
                    <a:pt x="8" y="22"/>
                  </a:cubicBezTo>
                  <a:cubicBezTo>
                    <a:pt x="11" y="22"/>
                    <a:pt x="13" y="24"/>
                    <a:pt x="13" y="26"/>
                  </a:cubicBezTo>
                  <a:cubicBezTo>
                    <a:pt x="13" y="26"/>
                    <a:pt x="13" y="26"/>
                    <a:pt x="13" y="26"/>
                  </a:cubicBezTo>
                  <a:cubicBezTo>
                    <a:pt x="13" y="30"/>
                    <a:pt x="13" y="30"/>
                    <a:pt x="13" y="30"/>
                  </a:cubicBezTo>
                  <a:cubicBezTo>
                    <a:pt x="13" y="33"/>
                    <a:pt x="15" y="35"/>
                    <a:pt x="17" y="35"/>
                  </a:cubicBezTo>
                  <a:cubicBezTo>
                    <a:pt x="20" y="34"/>
                    <a:pt x="22" y="32"/>
                    <a:pt x="22" y="30"/>
                  </a:cubicBezTo>
                  <a:cubicBezTo>
                    <a:pt x="22" y="26"/>
                    <a:pt x="22" y="26"/>
                    <a:pt x="22" y="26"/>
                  </a:cubicBezTo>
                  <a:cubicBezTo>
                    <a:pt x="22" y="24"/>
                    <a:pt x="24" y="22"/>
                    <a:pt x="26" y="22"/>
                  </a:cubicBezTo>
                  <a:cubicBezTo>
                    <a:pt x="26" y="22"/>
                    <a:pt x="26" y="22"/>
                    <a:pt x="26" y="22"/>
                  </a:cubicBezTo>
                  <a:cubicBezTo>
                    <a:pt x="30" y="22"/>
                    <a:pt x="30" y="22"/>
                    <a:pt x="30" y="22"/>
                  </a:cubicBezTo>
                  <a:cubicBezTo>
                    <a:pt x="33" y="22"/>
                    <a:pt x="35" y="20"/>
                    <a:pt x="35" y="17"/>
                  </a:cubicBezTo>
                  <a:cubicBezTo>
                    <a:pt x="35" y="15"/>
                    <a:pt x="33" y="13"/>
                    <a:pt x="30" y="12"/>
                  </a:cubicBezTo>
                  <a:lnTo>
                    <a:pt x="26" y="12"/>
                  </a:ln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 name="Freeform 25"/>
            <p:cNvSpPr>
              <a:spLocks/>
            </p:cNvSpPr>
            <p:nvPr/>
          </p:nvSpPr>
          <p:spPr bwMode="auto">
            <a:xfrm>
              <a:off x="2313" y="893"/>
              <a:ext cx="88" cy="87"/>
            </a:xfrm>
            <a:custGeom>
              <a:avLst/>
              <a:gdLst>
                <a:gd name="T0" fmla="*/ 28 w 37"/>
                <a:gd name="T1" fmla="*/ 14 h 37"/>
                <a:gd name="T2" fmla="*/ 24 w 37"/>
                <a:gd name="T3" fmla="*/ 9 h 37"/>
                <a:gd name="T4" fmla="*/ 24 w 37"/>
                <a:gd name="T5" fmla="*/ 5 h 37"/>
                <a:gd name="T6" fmla="*/ 19 w 37"/>
                <a:gd name="T7" fmla="*/ 0 h 37"/>
                <a:gd name="T8" fmla="*/ 19 w 37"/>
                <a:gd name="T9" fmla="*/ 0 h 37"/>
                <a:gd name="T10" fmla="*/ 14 w 37"/>
                <a:gd name="T11" fmla="*/ 5 h 37"/>
                <a:gd name="T12" fmla="*/ 14 w 37"/>
                <a:gd name="T13" fmla="*/ 9 h 37"/>
                <a:gd name="T14" fmla="*/ 10 w 37"/>
                <a:gd name="T15" fmla="*/ 14 h 37"/>
                <a:gd name="T16" fmla="*/ 10 w 37"/>
                <a:gd name="T17" fmla="*/ 14 h 37"/>
                <a:gd name="T18" fmla="*/ 5 w 37"/>
                <a:gd name="T19" fmla="*/ 14 h 37"/>
                <a:gd name="T20" fmla="*/ 0 w 37"/>
                <a:gd name="T21" fmla="*/ 19 h 37"/>
                <a:gd name="T22" fmla="*/ 5 w 37"/>
                <a:gd name="T23" fmla="*/ 23 h 37"/>
                <a:gd name="T24" fmla="*/ 5 w 37"/>
                <a:gd name="T25" fmla="*/ 23 h 37"/>
                <a:gd name="T26" fmla="*/ 10 w 37"/>
                <a:gd name="T27" fmla="*/ 23 h 37"/>
                <a:gd name="T28" fmla="*/ 14 w 37"/>
                <a:gd name="T29" fmla="*/ 28 h 37"/>
                <a:gd name="T30" fmla="*/ 14 w 37"/>
                <a:gd name="T31" fmla="*/ 28 h 37"/>
                <a:gd name="T32" fmla="*/ 14 w 37"/>
                <a:gd name="T33" fmla="*/ 32 h 37"/>
                <a:gd name="T34" fmla="*/ 19 w 37"/>
                <a:gd name="T35" fmla="*/ 37 h 37"/>
                <a:gd name="T36" fmla="*/ 24 w 37"/>
                <a:gd name="T37" fmla="*/ 32 h 37"/>
                <a:gd name="T38" fmla="*/ 24 w 37"/>
                <a:gd name="T39" fmla="*/ 32 h 37"/>
                <a:gd name="T40" fmla="*/ 24 w 37"/>
                <a:gd name="T41" fmla="*/ 28 h 37"/>
                <a:gd name="T42" fmla="*/ 28 w 37"/>
                <a:gd name="T43" fmla="*/ 23 h 37"/>
                <a:gd name="T44" fmla="*/ 32 w 37"/>
                <a:gd name="T45" fmla="*/ 23 h 37"/>
                <a:gd name="T46" fmla="*/ 37 w 37"/>
                <a:gd name="T47" fmla="*/ 19 h 37"/>
                <a:gd name="T48" fmla="*/ 32 w 37"/>
                <a:gd name="T49" fmla="*/ 14 h 37"/>
                <a:gd name="T50" fmla="*/ 28 w 37"/>
                <a:gd name="T51" fmla="*/ 14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7" h="37">
                  <a:moveTo>
                    <a:pt x="28" y="14"/>
                  </a:moveTo>
                  <a:cubicBezTo>
                    <a:pt x="26" y="14"/>
                    <a:pt x="24" y="12"/>
                    <a:pt x="24" y="9"/>
                  </a:cubicBezTo>
                  <a:cubicBezTo>
                    <a:pt x="24" y="5"/>
                    <a:pt x="24" y="5"/>
                    <a:pt x="24" y="5"/>
                  </a:cubicBezTo>
                  <a:cubicBezTo>
                    <a:pt x="24" y="2"/>
                    <a:pt x="21" y="0"/>
                    <a:pt x="19" y="0"/>
                  </a:cubicBezTo>
                  <a:cubicBezTo>
                    <a:pt x="19" y="0"/>
                    <a:pt x="19" y="0"/>
                    <a:pt x="19" y="0"/>
                  </a:cubicBezTo>
                  <a:cubicBezTo>
                    <a:pt x="16" y="0"/>
                    <a:pt x="14" y="2"/>
                    <a:pt x="14" y="5"/>
                  </a:cubicBezTo>
                  <a:cubicBezTo>
                    <a:pt x="14" y="9"/>
                    <a:pt x="14" y="9"/>
                    <a:pt x="14" y="9"/>
                  </a:cubicBezTo>
                  <a:cubicBezTo>
                    <a:pt x="14" y="12"/>
                    <a:pt x="12" y="14"/>
                    <a:pt x="10" y="14"/>
                  </a:cubicBezTo>
                  <a:cubicBezTo>
                    <a:pt x="10" y="14"/>
                    <a:pt x="10" y="14"/>
                    <a:pt x="10" y="14"/>
                  </a:cubicBezTo>
                  <a:cubicBezTo>
                    <a:pt x="5" y="14"/>
                    <a:pt x="5" y="14"/>
                    <a:pt x="5" y="14"/>
                  </a:cubicBezTo>
                  <a:cubicBezTo>
                    <a:pt x="3" y="14"/>
                    <a:pt x="0" y="16"/>
                    <a:pt x="0" y="19"/>
                  </a:cubicBezTo>
                  <a:cubicBezTo>
                    <a:pt x="0" y="21"/>
                    <a:pt x="3" y="23"/>
                    <a:pt x="5" y="23"/>
                  </a:cubicBezTo>
                  <a:cubicBezTo>
                    <a:pt x="5" y="23"/>
                    <a:pt x="5" y="23"/>
                    <a:pt x="5" y="23"/>
                  </a:cubicBezTo>
                  <a:cubicBezTo>
                    <a:pt x="10" y="23"/>
                    <a:pt x="10" y="23"/>
                    <a:pt x="10" y="23"/>
                  </a:cubicBezTo>
                  <a:cubicBezTo>
                    <a:pt x="12" y="23"/>
                    <a:pt x="14" y="25"/>
                    <a:pt x="14" y="28"/>
                  </a:cubicBezTo>
                  <a:cubicBezTo>
                    <a:pt x="14" y="28"/>
                    <a:pt x="14" y="28"/>
                    <a:pt x="14" y="28"/>
                  </a:cubicBezTo>
                  <a:cubicBezTo>
                    <a:pt x="14" y="32"/>
                    <a:pt x="14" y="32"/>
                    <a:pt x="14" y="32"/>
                  </a:cubicBezTo>
                  <a:cubicBezTo>
                    <a:pt x="14" y="35"/>
                    <a:pt x="16" y="37"/>
                    <a:pt x="19" y="37"/>
                  </a:cubicBezTo>
                  <a:cubicBezTo>
                    <a:pt x="21" y="37"/>
                    <a:pt x="24" y="35"/>
                    <a:pt x="24" y="32"/>
                  </a:cubicBezTo>
                  <a:cubicBezTo>
                    <a:pt x="24" y="32"/>
                    <a:pt x="24" y="32"/>
                    <a:pt x="24" y="32"/>
                  </a:cubicBezTo>
                  <a:cubicBezTo>
                    <a:pt x="24" y="28"/>
                    <a:pt x="24" y="28"/>
                    <a:pt x="24" y="28"/>
                  </a:cubicBezTo>
                  <a:cubicBezTo>
                    <a:pt x="24" y="25"/>
                    <a:pt x="26" y="23"/>
                    <a:pt x="28" y="23"/>
                  </a:cubicBezTo>
                  <a:cubicBezTo>
                    <a:pt x="32" y="23"/>
                    <a:pt x="32" y="23"/>
                    <a:pt x="32" y="23"/>
                  </a:cubicBezTo>
                  <a:cubicBezTo>
                    <a:pt x="35" y="23"/>
                    <a:pt x="37" y="21"/>
                    <a:pt x="37" y="19"/>
                  </a:cubicBezTo>
                  <a:cubicBezTo>
                    <a:pt x="37" y="16"/>
                    <a:pt x="35" y="14"/>
                    <a:pt x="32" y="14"/>
                  </a:cubicBezTo>
                  <a:lnTo>
                    <a:pt x="28" y="14"/>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 name="Freeform 26"/>
            <p:cNvSpPr>
              <a:spLocks/>
            </p:cNvSpPr>
            <p:nvPr/>
          </p:nvSpPr>
          <p:spPr bwMode="auto">
            <a:xfrm>
              <a:off x="2159" y="729"/>
              <a:ext cx="94" cy="95"/>
            </a:xfrm>
            <a:custGeom>
              <a:avLst/>
              <a:gdLst>
                <a:gd name="T0" fmla="*/ 30 w 40"/>
                <a:gd name="T1" fmla="*/ 15 h 40"/>
                <a:gd name="T2" fmla="*/ 26 w 40"/>
                <a:gd name="T3" fmla="*/ 10 h 40"/>
                <a:gd name="T4" fmla="*/ 26 w 40"/>
                <a:gd name="T5" fmla="*/ 10 h 40"/>
                <a:gd name="T6" fmla="*/ 26 w 40"/>
                <a:gd name="T7" fmla="*/ 5 h 40"/>
                <a:gd name="T8" fmla="*/ 20 w 40"/>
                <a:gd name="T9" fmla="*/ 0 h 40"/>
                <a:gd name="T10" fmla="*/ 15 w 40"/>
                <a:gd name="T11" fmla="*/ 5 h 40"/>
                <a:gd name="T12" fmla="*/ 15 w 40"/>
                <a:gd name="T13" fmla="*/ 10 h 40"/>
                <a:gd name="T14" fmla="*/ 10 w 40"/>
                <a:gd name="T15" fmla="*/ 15 h 40"/>
                <a:gd name="T16" fmla="*/ 10 w 40"/>
                <a:gd name="T17" fmla="*/ 15 h 40"/>
                <a:gd name="T18" fmla="*/ 6 w 40"/>
                <a:gd name="T19" fmla="*/ 15 h 40"/>
                <a:gd name="T20" fmla="*/ 0 w 40"/>
                <a:gd name="T21" fmla="*/ 20 h 40"/>
                <a:gd name="T22" fmla="*/ 0 w 40"/>
                <a:gd name="T23" fmla="*/ 20 h 40"/>
                <a:gd name="T24" fmla="*/ 6 w 40"/>
                <a:gd name="T25" fmla="*/ 25 h 40"/>
                <a:gd name="T26" fmla="*/ 6 w 40"/>
                <a:gd name="T27" fmla="*/ 25 h 40"/>
                <a:gd name="T28" fmla="*/ 10 w 40"/>
                <a:gd name="T29" fmla="*/ 25 h 40"/>
                <a:gd name="T30" fmla="*/ 15 w 40"/>
                <a:gd name="T31" fmla="*/ 30 h 40"/>
                <a:gd name="T32" fmla="*/ 15 w 40"/>
                <a:gd name="T33" fmla="*/ 30 h 40"/>
                <a:gd name="T34" fmla="*/ 15 w 40"/>
                <a:gd name="T35" fmla="*/ 35 h 40"/>
                <a:gd name="T36" fmla="*/ 20 w 40"/>
                <a:gd name="T37" fmla="*/ 40 h 40"/>
                <a:gd name="T38" fmla="*/ 26 w 40"/>
                <a:gd name="T39" fmla="*/ 35 h 40"/>
                <a:gd name="T40" fmla="*/ 26 w 40"/>
                <a:gd name="T41" fmla="*/ 30 h 40"/>
                <a:gd name="T42" fmla="*/ 30 w 40"/>
                <a:gd name="T43" fmla="*/ 25 h 40"/>
                <a:gd name="T44" fmla="*/ 30 w 40"/>
                <a:gd name="T45" fmla="*/ 25 h 40"/>
                <a:gd name="T46" fmla="*/ 35 w 40"/>
                <a:gd name="T47" fmla="*/ 25 h 40"/>
                <a:gd name="T48" fmla="*/ 40 w 40"/>
                <a:gd name="T49" fmla="*/ 20 h 40"/>
                <a:gd name="T50" fmla="*/ 40 w 40"/>
                <a:gd name="T51" fmla="*/ 20 h 40"/>
                <a:gd name="T52" fmla="*/ 35 w 40"/>
                <a:gd name="T53" fmla="*/ 15 h 40"/>
                <a:gd name="T54" fmla="*/ 35 w 40"/>
                <a:gd name="T55" fmla="*/ 15 h 40"/>
                <a:gd name="T56" fmla="*/ 30 w 40"/>
                <a:gd name="T57" fmla="*/ 15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40" h="40">
                  <a:moveTo>
                    <a:pt x="30" y="15"/>
                  </a:moveTo>
                  <a:cubicBezTo>
                    <a:pt x="28" y="15"/>
                    <a:pt x="26" y="13"/>
                    <a:pt x="26" y="10"/>
                  </a:cubicBezTo>
                  <a:cubicBezTo>
                    <a:pt x="26" y="10"/>
                    <a:pt x="26" y="10"/>
                    <a:pt x="26" y="10"/>
                  </a:cubicBezTo>
                  <a:cubicBezTo>
                    <a:pt x="26" y="5"/>
                    <a:pt x="26" y="5"/>
                    <a:pt x="26" y="5"/>
                  </a:cubicBezTo>
                  <a:cubicBezTo>
                    <a:pt x="26" y="3"/>
                    <a:pt x="23" y="0"/>
                    <a:pt x="20" y="0"/>
                  </a:cubicBezTo>
                  <a:cubicBezTo>
                    <a:pt x="17" y="0"/>
                    <a:pt x="15" y="3"/>
                    <a:pt x="15" y="5"/>
                  </a:cubicBezTo>
                  <a:cubicBezTo>
                    <a:pt x="15" y="10"/>
                    <a:pt x="15" y="10"/>
                    <a:pt x="15" y="10"/>
                  </a:cubicBezTo>
                  <a:cubicBezTo>
                    <a:pt x="15" y="13"/>
                    <a:pt x="13" y="15"/>
                    <a:pt x="10" y="15"/>
                  </a:cubicBezTo>
                  <a:cubicBezTo>
                    <a:pt x="10" y="15"/>
                    <a:pt x="10" y="15"/>
                    <a:pt x="10" y="15"/>
                  </a:cubicBezTo>
                  <a:cubicBezTo>
                    <a:pt x="6" y="15"/>
                    <a:pt x="6" y="15"/>
                    <a:pt x="6" y="15"/>
                  </a:cubicBezTo>
                  <a:cubicBezTo>
                    <a:pt x="3" y="15"/>
                    <a:pt x="0" y="17"/>
                    <a:pt x="0" y="20"/>
                  </a:cubicBezTo>
                  <a:cubicBezTo>
                    <a:pt x="0" y="20"/>
                    <a:pt x="0" y="20"/>
                    <a:pt x="0" y="20"/>
                  </a:cubicBezTo>
                  <a:cubicBezTo>
                    <a:pt x="0" y="23"/>
                    <a:pt x="3" y="25"/>
                    <a:pt x="6" y="25"/>
                  </a:cubicBezTo>
                  <a:cubicBezTo>
                    <a:pt x="6" y="25"/>
                    <a:pt x="6" y="25"/>
                    <a:pt x="6" y="25"/>
                  </a:cubicBezTo>
                  <a:cubicBezTo>
                    <a:pt x="10" y="25"/>
                    <a:pt x="10" y="25"/>
                    <a:pt x="10" y="25"/>
                  </a:cubicBezTo>
                  <a:cubicBezTo>
                    <a:pt x="13" y="25"/>
                    <a:pt x="15" y="28"/>
                    <a:pt x="15" y="30"/>
                  </a:cubicBezTo>
                  <a:cubicBezTo>
                    <a:pt x="15" y="30"/>
                    <a:pt x="15" y="30"/>
                    <a:pt x="15" y="30"/>
                  </a:cubicBezTo>
                  <a:cubicBezTo>
                    <a:pt x="15" y="35"/>
                    <a:pt x="15" y="35"/>
                    <a:pt x="15" y="35"/>
                  </a:cubicBezTo>
                  <a:cubicBezTo>
                    <a:pt x="15" y="38"/>
                    <a:pt x="17" y="40"/>
                    <a:pt x="20" y="40"/>
                  </a:cubicBezTo>
                  <a:cubicBezTo>
                    <a:pt x="23" y="40"/>
                    <a:pt x="26" y="38"/>
                    <a:pt x="26" y="35"/>
                  </a:cubicBezTo>
                  <a:cubicBezTo>
                    <a:pt x="26" y="30"/>
                    <a:pt x="26" y="30"/>
                    <a:pt x="26" y="30"/>
                  </a:cubicBezTo>
                  <a:cubicBezTo>
                    <a:pt x="26" y="28"/>
                    <a:pt x="28" y="25"/>
                    <a:pt x="30" y="25"/>
                  </a:cubicBezTo>
                  <a:cubicBezTo>
                    <a:pt x="30" y="25"/>
                    <a:pt x="30" y="25"/>
                    <a:pt x="30" y="25"/>
                  </a:cubicBezTo>
                  <a:cubicBezTo>
                    <a:pt x="35" y="25"/>
                    <a:pt x="35" y="25"/>
                    <a:pt x="35" y="25"/>
                  </a:cubicBezTo>
                  <a:cubicBezTo>
                    <a:pt x="38" y="25"/>
                    <a:pt x="40" y="23"/>
                    <a:pt x="40" y="20"/>
                  </a:cubicBezTo>
                  <a:cubicBezTo>
                    <a:pt x="40" y="20"/>
                    <a:pt x="40" y="20"/>
                    <a:pt x="40" y="20"/>
                  </a:cubicBezTo>
                  <a:cubicBezTo>
                    <a:pt x="40" y="17"/>
                    <a:pt x="38" y="15"/>
                    <a:pt x="35" y="15"/>
                  </a:cubicBezTo>
                  <a:cubicBezTo>
                    <a:pt x="35" y="15"/>
                    <a:pt x="35" y="15"/>
                    <a:pt x="35" y="15"/>
                  </a:cubicBezTo>
                  <a:lnTo>
                    <a:pt x="30" y="15"/>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 name="Freeform 27"/>
            <p:cNvSpPr>
              <a:spLocks noEditPoints="1"/>
            </p:cNvSpPr>
            <p:nvPr/>
          </p:nvSpPr>
          <p:spPr bwMode="auto">
            <a:xfrm>
              <a:off x="2116" y="1014"/>
              <a:ext cx="133" cy="130"/>
            </a:xfrm>
            <a:custGeom>
              <a:avLst/>
              <a:gdLst>
                <a:gd name="T0" fmla="*/ 25 w 56"/>
                <a:gd name="T1" fmla="*/ 2 h 55"/>
                <a:gd name="T2" fmla="*/ 25 w 56"/>
                <a:gd name="T3" fmla="*/ 14 h 55"/>
                <a:gd name="T4" fmla="*/ 30 w 56"/>
                <a:gd name="T5" fmla="*/ 14 h 55"/>
                <a:gd name="T6" fmla="*/ 28 w 56"/>
                <a:gd name="T7" fmla="*/ 0 h 55"/>
                <a:gd name="T8" fmla="*/ 28 w 56"/>
                <a:gd name="T9" fmla="*/ 39 h 55"/>
                <a:gd name="T10" fmla="*/ 25 w 56"/>
                <a:gd name="T11" fmla="*/ 53 h 55"/>
                <a:gd name="T12" fmla="*/ 28 w 56"/>
                <a:gd name="T13" fmla="*/ 55 h 55"/>
                <a:gd name="T14" fmla="*/ 30 w 56"/>
                <a:gd name="T15" fmla="*/ 53 h 55"/>
                <a:gd name="T16" fmla="*/ 28 w 56"/>
                <a:gd name="T17" fmla="*/ 39 h 55"/>
                <a:gd name="T18" fmla="*/ 20 w 56"/>
                <a:gd name="T19" fmla="*/ 19 h 55"/>
                <a:gd name="T20" fmla="*/ 20 w 56"/>
                <a:gd name="T21" fmla="*/ 16 h 55"/>
                <a:gd name="T22" fmla="*/ 8 w 56"/>
                <a:gd name="T23" fmla="*/ 8 h 55"/>
                <a:gd name="T24" fmla="*/ 8 w 56"/>
                <a:gd name="T25" fmla="*/ 11 h 55"/>
                <a:gd name="T26" fmla="*/ 16 w 56"/>
                <a:gd name="T27" fmla="*/ 19 h 55"/>
                <a:gd name="T28" fmla="*/ 36 w 56"/>
                <a:gd name="T29" fmla="*/ 35 h 55"/>
                <a:gd name="T30" fmla="*/ 36 w 56"/>
                <a:gd name="T31" fmla="*/ 39 h 55"/>
                <a:gd name="T32" fmla="*/ 47 w 56"/>
                <a:gd name="T33" fmla="*/ 47 h 55"/>
                <a:gd name="T34" fmla="*/ 47 w 56"/>
                <a:gd name="T35" fmla="*/ 43 h 55"/>
                <a:gd name="T36" fmla="*/ 16 w 56"/>
                <a:gd name="T37" fmla="*/ 27 h 55"/>
                <a:gd name="T38" fmla="*/ 14 w 56"/>
                <a:gd name="T39" fmla="*/ 25 h 55"/>
                <a:gd name="T40" fmla="*/ 0 w 56"/>
                <a:gd name="T41" fmla="*/ 27 h 55"/>
                <a:gd name="T42" fmla="*/ 3 w 56"/>
                <a:gd name="T43" fmla="*/ 30 h 55"/>
                <a:gd name="T44" fmla="*/ 16 w 56"/>
                <a:gd name="T45" fmla="*/ 27 h 55"/>
                <a:gd name="T46" fmla="*/ 53 w 56"/>
                <a:gd name="T47" fmla="*/ 25 h 55"/>
                <a:gd name="T48" fmla="*/ 39 w 56"/>
                <a:gd name="T49" fmla="*/ 27 h 55"/>
                <a:gd name="T50" fmla="*/ 42 w 56"/>
                <a:gd name="T51" fmla="*/ 30 h 55"/>
                <a:gd name="T52" fmla="*/ 53 w 56"/>
                <a:gd name="T53" fmla="*/ 30 h 55"/>
                <a:gd name="T54" fmla="*/ 56 w 56"/>
                <a:gd name="T55" fmla="*/ 27 h 55"/>
                <a:gd name="T56" fmla="*/ 53 w 56"/>
                <a:gd name="T57" fmla="*/ 25 h 55"/>
                <a:gd name="T58" fmla="*/ 8 w 56"/>
                <a:gd name="T59" fmla="*/ 43 h 55"/>
                <a:gd name="T60" fmla="*/ 12 w 56"/>
                <a:gd name="T61" fmla="*/ 47 h 55"/>
                <a:gd name="T62" fmla="*/ 20 w 56"/>
                <a:gd name="T63" fmla="*/ 35 h 55"/>
                <a:gd name="T64" fmla="*/ 39 w 56"/>
                <a:gd name="T65" fmla="*/ 19 h 55"/>
                <a:gd name="T66" fmla="*/ 47 w 56"/>
                <a:gd name="T67" fmla="*/ 8 h 55"/>
                <a:gd name="T68" fmla="*/ 44 w 56"/>
                <a:gd name="T69" fmla="*/ 8 h 55"/>
                <a:gd name="T70" fmla="*/ 36 w 56"/>
                <a:gd name="T71" fmla="*/ 19 h 55"/>
                <a:gd name="T72" fmla="*/ 39 w 56"/>
                <a:gd name="T73" fmla="*/ 19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56" h="55">
                  <a:moveTo>
                    <a:pt x="28" y="0"/>
                  </a:moveTo>
                  <a:cubicBezTo>
                    <a:pt x="26" y="0"/>
                    <a:pt x="25" y="1"/>
                    <a:pt x="25" y="2"/>
                  </a:cubicBezTo>
                  <a:cubicBezTo>
                    <a:pt x="25" y="2"/>
                    <a:pt x="25" y="2"/>
                    <a:pt x="25" y="2"/>
                  </a:cubicBezTo>
                  <a:cubicBezTo>
                    <a:pt x="25" y="14"/>
                    <a:pt x="25" y="14"/>
                    <a:pt x="25" y="14"/>
                  </a:cubicBezTo>
                  <a:cubicBezTo>
                    <a:pt x="25" y="15"/>
                    <a:pt x="26" y="16"/>
                    <a:pt x="28" y="16"/>
                  </a:cubicBezTo>
                  <a:cubicBezTo>
                    <a:pt x="29" y="16"/>
                    <a:pt x="30" y="15"/>
                    <a:pt x="30" y="14"/>
                  </a:cubicBezTo>
                  <a:cubicBezTo>
                    <a:pt x="30" y="2"/>
                    <a:pt x="30" y="2"/>
                    <a:pt x="30" y="2"/>
                  </a:cubicBezTo>
                  <a:cubicBezTo>
                    <a:pt x="30" y="1"/>
                    <a:pt x="29" y="0"/>
                    <a:pt x="28" y="0"/>
                  </a:cubicBezTo>
                  <a:cubicBezTo>
                    <a:pt x="28" y="0"/>
                    <a:pt x="28" y="0"/>
                    <a:pt x="28" y="0"/>
                  </a:cubicBezTo>
                  <a:close/>
                  <a:moveTo>
                    <a:pt x="28" y="39"/>
                  </a:moveTo>
                  <a:cubicBezTo>
                    <a:pt x="26" y="39"/>
                    <a:pt x="25" y="40"/>
                    <a:pt x="25" y="41"/>
                  </a:cubicBezTo>
                  <a:cubicBezTo>
                    <a:pt x="25" y="53"/>
                    <a:pt x="25" y="53"/>
                    <a:pt x="25" y="53"/>
                  </a:cubicBezTo>
                  <a:cubicBezTo>
                    <a:pt x="25" y="54"/>
                    <a:pt x="26" y="55"/>
                    <a:pt x="28" y="55"/>
                  </a:cubicBezTo>
                  <a:cubicBezTo>
                    <a:pt x="28" y="55"/>
                    <a:pt x="28" y="55"/>
                    <a:pt x="28" y="55"/>
                  </a:cubicBezTo>
                  <a:cubicBezTo>
                    <a:pt x="29" y="55"/>
                    <a:pt x="30" y="54"/>
                    <a:pt x="30" y="53"/>
                  </a:cubicBezTo>
                  <a:cubicBezTo>
                    <a:pt x="30" y="53"/>
                    <a:pt x="30" y="53"/>
                    <a:pt x="30" y="53"/>
                  </a:cubicBezTo>
                  <a:cubicBezTo>
                    <a:pt x="30" y="41"/>
                    <a:pt x="30" y="41"/>
                    <a:pt x="30" y="41"/>
                  </a:cubicBezTo>
                  <a:cubicBezTo>
                    <a:pt x="30" y="40"/>
                    <a:pt x="29" y="39"/>
                    <a:pt x="28" y="39"/>
                  </a:cubicBezTo>
                  <a:close/>
                  <a:moveTo>
                    <a:pt x="16" y="19"/>
                  </a:moveTo>
                  <a:cubicBezTo>
                    <a:pt x="17" y="20"/>
                    <a:pt x="19" y="20"/>
                    <a:pt x="20" y="19"/>
                  </a:cubicBezTo>
                  <a:cubicBezTo>
                    <a:pt x="20" y="19"/>
                    <a:pt x="20" y="19"/>
                    <a:pt x="20" y="19"/>
                  </a:cubicBezTo>
                  <a:cubicBezTo>
                    <a:pt x="21" y="18"/>
                    <a:pt x="21" y="17"/>
                    <a:pt x="20" y="16"/>
                  </a:cubicBezTo>
                  <a:cubicBezTo>
                    <a:pt x="12" y="8"/>
                    <a:pt x="12" y="8"/>
                    <a:pt x="12" y="8"/>
                  </a:cubicBezTo>
                  <a:cubicBezTo>
                    <a:pt x="11" y="7"/>
                    <a:pt x="9" y="7"/>
                    <a:pt x="8" y="8"/>
                  </a:cubicBezTo>
                  <a:cubicBezTo>
                    <a:pt x="8" y="8"/>
                    <a:pt x="8" y="8"/>
                    <a:pt x="8" y="8"/>
                  </a:cubicBezTo>
                  <a:cubicBezTo>
                    <a:pt x="7" y="9"/>
                    <a:pt x="7" y="10"/>
                    <a:pt x="8" y="11"/>
                  </a:cubicBezTo>
                  <a:cubicBezTo>
                    <a:pt x="8" y="11"/>
                    <a:pt x="8" y="11"/>
                    <a:pt x="8" y="11"/>
                  </a:cubicBezTo>
                  <a:lnTo>
                    <a:pt x="16" y="19"/>
                  </a:lnTo>
                  <a:close/>
                  <a:moveTo>
                    <a:pt x="39" y="35"/>
                  </a:moveTo>
                  <a:cubicBezTo>
                    <a:pt x="38" y="34"/>
                    <a:pt x="37" y="34"/>
                    <a:pt x="36" y="35"/>
                  </a:cubicBezTo>
                  <a:cubicBezTo>
                    <a:pt x="36" y="35"/>
                    <a:pt x="36" y="35"/>
                    <a:pt x="36" y="35"/>
                  </a:cubicBezTo>
                  <a:cubicBezTo>
                    <a:pt x="35" y="36"/>
                    <a:pt x="35" y="38"/>
                    <a:pt x="36" y="39"/>
                  </a:cubicBezTo>
                  <a:cubicBezTo>
                    <a:pt x="44" y="47"/>
                    <a:pt x="44" y="47"/>
                    <a:pt x="44" y="47"/>
                  </a:cubicBezTo>
                  <a:cubicBezTo>
                    <a:pt x="45" y="48"/>
                    <a:pt x="46" y="48"/>
                    <a:pt x="47" y="47"/>
                  </a:cubicBezTo>
                  <a:cubicBezTo>
                    <a:pt x="48" y="46"/>
                    <a:pt x="48" y="44"/>
                    <a:pt x="47" y="43"/>
                  </a:cubicBezTo>
                  <a:cubicBezTo>
                    <a:pt x="47" y="43"/>
                    <a:pt x="47" y="43"/>
                    <a:pt x="47" y="43"/>
                  </a:cubicBezTo>
                  <a:lnTo>
                    <a:pt x="39" y="35"/>
                  </a:lnTo>
                  <a:close/>
                  <a:moveTo>
                    <a:pt x="16" y="27"/>
                  </a:moveTo>
                  <a:cubicBezTo>
                    <a:pt x="16" y="26"/>
                    <a:pt x="15" y="25"/>
                    <a:pt x="14" y="25"/>
                  </a:cubicBezTo>
                  <a:cubicBezTo>
                    <a:pt x="14" y="25"/>
                    <a:pt x="14" y="25"/>
                    <a:pt x="14" y="25"/>
                  </a:cubicBezTo>
                  <a:cubicBezTo>
                    <a:pt x="3" y="25"/>
                    <a:pt x="3" y="25"/>
                    <a:pt x="3" y="25"/>
                  </a:cubicBezTo>
                  <a:cubicBezTo>
                    <a:pt x="1" y="25"/>
                    <a:pt x="0" y="26"/>
                    <a:pt x="0" y="27"/>
                  </a:cubicBezTo>
                  <a:cubicBezTo>
                    <a:pt x="0" y="27"/>
                    <a:pt x="0" y="27"/>
                    <a:pt x="0" y="27"/>
                  </a:cubicBezTo>
                  <a:cubicBezTo>
                    <a:pt x="0" y="29"/>
                    <a:pt x="1" y="30"/>
                    <a:pt x="3" y="30"/>
                  </a:cubicBezTo>
                  <a:cubicBezTo>
                    <a:pt x="14" y="30"/>
                    <a:pt x="14" y="30"/>
                    <a:pt x="14" y="30"/>
                  </a:cubicBezTo>
                  <a:cubicBezTo>
                    <a:pt x="15" y="30"/>
                    <a:pt x="16" y="29"/>
                    <a:pt x="16" y="27"/>
                  </a:cubicBezTo>
                  <a:cubicBezTo>
                    <a:pt x="16" y="27"/>
                    <a:pt x="16" y="27"/>
                    <a:pt x="16" y="27"/>
                  </a:cubicBezTo>
                  <a:close/>
                  <a:moveTo>
                    <a:pt x="53" y="25"/>
                  </a:moveTo>
                  <a:cubicBezTo>
                    <a:pt x="42" y="25"/>
                    <a:pt x="42" y="25"/>
                    <a:pt x="42" y="25"/>
                  </a:cubicBezTo>
                  <a:cubicBezTo>
                    <a:pt x="40" y="25"/>
                    <a:pt x="39" y="26"/>
                    <a:pt x="39" y="27"/>
                  </a:cubicBezTo>
                  <a:cubicBezTo>
                    <a:pt x="39" y="27"/>
                    <a:pt x="39" y="27"/>
                    <a:pt x="39" y="27"/>
                  </a:cubicBezTo>
                  <a:cubicBezTo>
                    <a:pt x="39" y="29"/>
                    <a:pt x="40" y="30"/>
                    <a:pt x="42" y="30"/>
                  </a:cubicBezTo>
                  <a:cubicBezTo>
                    <a:pt x="42" y="30"/>
                    <a:pt x="42" y="30"/>
                    <a:pt x="42" y="30"/>
                  </a:cubicBezTo>
                  <a:cubicBezTo>
                    <a:pt x="53" y="30"/>
                    <a:pt x="53" y="30"/>
                    <a:pt x="53" y="30"/>
                  </a:cubicBezTo>
                  <a:cubicBezTo>
                    <a:pt x="54" y="30"/>
                    <a:pt x="56" y="29"/>
                    <a:pt x="56" y="27"/>
                  </a:cubicBezTo>
                  <a:cubicBezTo>
                    <a:pt x="56" y="27"/>
                    <a:pt x="56" y="27"/>
                    <a:pt x="56" y="27"/>
                  </a:cubicBezTo>
                  <a:cubicBezTo>
                    <a:pt x="56" y="26"/>
                    <a:pt x="54" y="25"/>
                    <a:pt x="53" y="25"/>
                  </a:cubicBezTo>
                  <a:cubicBezTo>
                    <a:pt x="53" y="25"/>
                    <a:pt x="53" y="25"/>
                    <a:pt x="53" y="25"/>
                  </a:cubicBezTo>
                  <a:close/>
                  <a:moveTo>
                    <a:pt x="16" y="35"/>
                  </a:moveTo>
                  <a:cubicBezTo>
                    <a:pt x="8" y="43"/>
                    <a:pt x="8" y="43"/>
                    <a:pt x="8" y="43"/>
                  </a:cubicBezTo>
                  <a:cubicBezTo>
                    <a:pt x="7" y="44"/>
                    <a:pt x="7" y="46"/>
                    <a:pt x="8" y="47"/>
                  </a:cubicBezTo>
                  <a:cubicBezTo>
                    <a:pt x="9" y="48"/>
                    <a:pt x="11" y="48"/>
                    <a:pt x="12" y="47"/>
                  </a:cubicBezTo>
                  <a:cubicBezTo>
                    <a:pt x="20" y="39"/>
                    <a:pt x="20" y="39"/>
                    <a:pt x="20" y="39"/>
                  </a:cubicBezTo>
                  <a:cubicBezTo>
                    <a:pt x="21" y="38"/>
                    <a:pt x="21" y="36"/>
                    <a:pt x="20" y="35"/>
                  </a:cubicBezTo>
                  <a:cubicBezTo>
                    <a:pt x="19" y="34"/>
                    <a:pt x="17" y="34"/>
                    <a:pt x="16" y="35"/>
                  </a:cubicBezTo>
                  <a:close/>
                  <a:moveTo>
                    <a:pt x="39" y="19"/>
                  </a:moveTo>
                  <a:cubicBezTo>
                    <a:pt x="47" y="11"/>
                    <a:pt x="47" y="11"/>
                    <a:pt x="47" y="11"/>
                  </a:cubicBezTo>
                  <a:cubicBezTo>
                    <a:pt x="48" y="10"/>
                    <a:pt x="48" y="9"/>
                    <a:pt x="47" y="8"/>
                  </a:cubicBezTo>
                  <a:cubicBezTo>
                    <a:pt x="46" y="7"/>
                    <a:pt x="45" y="7"/>
                    <a:pt x="44" y="8"/>
                  </a:cubicBezTo>
                  <a:cubicBezTo>
                    <a:pt x="44" y="8"/>
                    <a:pt x="44" y="8"/>
                    <a:pt x="44" y="8"/>
                  </a:cubicBezTo>
                  <a:cubicBezTo>
                    <a:pt x="36" y="16"/>
                    <a:pt x="36" y="16"/>
                    <a:pt x="36" y="16"/>
                  </a:cubicBezTo>
                  <a:cubicBezTo>
                    <a:pt x="35" y="17"/>
                    <a:pt x="35" y="18"/>
                    <a:pt x="36" y="19"/>
                  </a:cubicBezTo>
                  <a:cubicBezTo>
                    <a:pt x="37" y="20"/>
                    <a:pt x="38" y="20"/>
                    <a:pt x="39" y="19"/>
                  </a:cubicBezTo>
                  <a:cubicBezTo>
                    <a:pt x="39" y="19"/>
                    <a:pt x="39" y="19"/>
                    <a:pt x="39" y="19"/>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 name="Freeform 28"/>
            <p:cNvSpPr>
              <a:spLocks/>
            </p:cNvSpPr>
            <p:nvPr/>
          </p:nvSpPr>
          <p:spPr bwMode="auto">
            <a:xfrm>
              <a:off x="2201" y="1308"/>
              <a:ext cx="26" cy="29"/>
            </a:xfrm>
            <a:custGeom>
              <a:avLst/>
              <a:gdLst>
                <a:gd name="T0" fmla="*/ 0 w 11"/>
                <a:gd name="T1" fmla="*/ 6 h 12"/>
                <a:gd name="T2" fmla="*/ 6 w 11"/>
                <a:gd name="T3" fmla="*/ 12 h 12"/>
                <a:gd name="T4" fmla="*/ 11 w 11"/>
                <a:gd name="T5" fmla="*/ 6 h 12"/>
                <a:gd name="T6" fmla="*/ 11 w 11"/>
                <a:gd name="T7" fmla="*/ 6 h 12"/>
                <a:gd name="T8" fmla="*/ 6 w 11"/>
                <a:gd name="T9" fmla="*/ 0 h 12"/>
                <a:gd name="T10" fmla="*/ 0 w 11"/>
                <a:gd name="T11" fmla="*/ 6 h 12"/>
                <a:gd name="T12" fmla="*/ 0 w 11"/>
                <a:gd name="T13" fmla="*/ 6 h 12"/>
              </a:gdLst>
              <a:ahLst/>
              <a:cxnLst>
                <a:cxn ang="0">
                  <a:pos x="T0" y="T1"/>
                </a:cxn>
                <a:cxn ang="0">
                  <a:pos x="T2" y="T3"/>
                </a:cxn>
                <a:cxn ang="0">
                  <a:pos x="T4" y="T5"/>
                </a:cxn>
                <a:cxn ang="0">
                  <a:pos x="T6" y="T7"/>
                </a:cxn>
                <a:cxn ang="0">
                  <a:pos x="T8" y="T9"/>
                </a:cxn>
                <a:cxn ang="0">
                  <a:pos x="T10" y="T11"/>
                </a:cxn>
                <a:cxn ang="0">
                  <a:pos x="T12" y="T13"/>
                </a:cxn>
              </a:cxnLst>
              <a:rect l="0" t="0" r="r" b="b"/>
              <a:pathLst>
                <a:path w="11" h="12">
                  <a:moveTo>
                    <a:pt x="0" y="6"/>
                  </a:moveTo>
                  <a:cubicBezTo>
                    <a:pt x="0" y="9"/>
                    <a:pt x="3" y="12"/>
                    <a:pt x="6" y="12"/>
                  </a:cubicBezTo>
                  <a:cubicBezTo>
                    <a:pt x="9" y="12"/>
                    <a:pt x="11" y="9"/>
                    <a:pt x="11" y="6"/>
                  </a:cubicBezTo>
                  <a:cubicBezTo>
                    <a:pt x="11" y="6"/>
                    <a:pt x="11" y="6"/>
                    <a:pt x="11" y="6"/>
                  </a:cubicBezTo>
                  <a:cubicBezTo>
                    <a:pt x="11" y="3"/>
                    <a:pt x="9" y="0"/>
                    <a:pt x="6" y="0"/>
                  </a:cubicBezTo>
                  <a:cubicBezTo>
                    <a:pt x="3" y="0"/>
                    <a:pt x="0" y="3"/>
                    <a:pt x="0" y="6"/>
                  </a:cubicBezTo>
                  <a:cubicBezTo>
                    <a:pt x="0" y="6"/>
                    <a:pt x="0" y="6"/>
                    <a:pt x="0" y="6"/>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6" name="Freeform 29"/>
            <p:cNvSpPr>
              <a:spLocks/>
            </p:cNvSpPr>
            <p:nvPr/>
          </p:nvSpPr>
          <p:spPr bwMode="auto">
            <a:xfrm>
              <a:off x="2109" y="881"/>
              <a:ext cx="28" cy="26"/>
            </a:xfrm>
            <a:custGeom>
              <a:avLst/>
              <a:gdLst>
                <a:gd name="T0" fmla="*/ 12 w 12"/>
                <a:gd name="T1" fmla="*/ 5 h 11"/>
                <a:gd name="T2" fmla="*/ 6 w 12"/>
                <a:gd name="T3" fmla="*/ 11 h 11"/>
                <a:gd name="T4" fmla="*/ 6 w 12"/>
                <a:gd name="T5" fmla="*/ 11 h 11"/>
                <a:gd name="T6" fmla="*/ 0 w 12"/>
                <a:gd name="T7" fmla="*/ 5 h 11"/>
                <a:gd name="T8" fmla="*/ 0 w 12"/>
                <a:gd name="T9" fmla="*/ 5 h 11"/>
                <a:gd name="T10" fmla="*/ 6 w 12"/>
                <a:gd name="T11" fmla="*/ 0 h 11"/>
                <a:gd name="T12" fmla="*/ 6 w 12"/>
                <a:gd name="T13" fmla="*/ 0 h 11"/>
                <a:gd name="T14" fmla="*/ 12 w 12"/>
                <a:gd name="T15" fmla="*/ 5 h 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 h="11">
                  <a:moveTo>
                    <a:pt x="12" y="5"/>
                  </a:moveTo>
                  <a:cubicBezTo>
                    <a:pt x="12" y="8"/>
                    <a:pt x="9" y="11"/>
                    <a:pt x="6" y="11"/>
                  </a:cubicBezTo>
                  <a:cubicBezTo>
                    <a:pt x="6" y="11"/>
                    <a:pt x="6" y="11"/>
                    <a:pt x="6" y="11"/>
                  </a:cubicBezTo>
                  <a:cubicBezTo>
                    <a:pt x="3" y="11"/>
                    <a:pt x="0" y="8"/>
                    <a:pt x="0" y="5"/>
                  </a:cubicBezTo>
                  <a:cubicBezTo>
                    <a:pt x="0" y="5"/>
                    <a:pt x="0" y="5"/>
                    <a:pt x="0" y="5"/>
                  </a:cubicBezTo>
                  <a:cubicBezTo>
                    <a:pt x="0" y="2"/>
                    <a:pt x="3" y="0"/>
                    <a:pt x="6" y="0"/>
                  </a:cubicBezTo>
                  <a:cubicBezTo>
                    <a:pt x="6" y="0"/>
                    <a:pt x="6" y="0"/>
                    <a:pt x="6" y="0"/>
                  </a:cubicBezTo>
                  <a:cubicBezTo>
                    <a:pt x="9" y="0"/>
                    <a:pt x="12" y="2"/>
                    <a:pt x="12" y="5"/>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7" name="Freeform 30"/>
            <p:cNvSpPr>
              <a:spLocks/>
            </p:cNvSpPr>
            <p:nvPr/>
          </p:nvSpPr>
          <p:spPr bwMode="auto">
            <a:xfrm>
              <a:off x="2140" y="1261"/>
              <a:ext cx="21" cy="19"/>
            </a:xfrm>
            <a:custGeom>
              <a:avLst/>
              <a:gdLst>
                <a:gd name="T0" fmla="*/ 9 w 9"/>
                <a:gd name="T1" fmla="*/ 4 h 8"/>
                <a:gd name="T2" fmla="*/ 4 w 9"/>
                <a:gd name="T3" fmla="*/ 8 h 8"/>
                <a:gd name="T4" fmla="*/ 0 w 9"/>
                <a:gd name="T5" fmla="*/ 4 h 8"/>
                <a:gd name="T6" fmla="*/ 0 w 9"/>
                <a:gd name="T7" fmla="*/ 4 h 8"/>
                <a:gd name="T8" fmla="*/ 4 w 9"/>
                <a:gd name="T9" fmla="*/ 0 h 8"/>
                <a:gd name="T10" fmla="*/ 9 w 9"/>
                <a:gd name="T11" fmla="*/ 4 h 8"/>
              </a:gdLst>
              <a:ahLst/>
              <a:cxnLst>
                <a:cxn ang="0">
                  <a:pos x="T0" y="T1"/>
                </a:cxn>
                <a:cxn ang="0">
                  <a:pos x="T2" y="T3"/>
                </a:cxn>
                <a:cxn ang="0">
                  <a:pos x="T4" y="T5"/>
                </a:cxn>
                <a:cxn ang="0">
                  <a:pos x="T6" y="T7"/>
                </a:cxn>
                <a:cxn ang="0">
                  <a:pos x="T8" y="T9"/>
                </a:cxn>
                <a:cxn ang="0">
                  <a:pos x="T10" y="T11"/>
                </a:cxn>
              </a:cxnLst>
              <a:rect l="0" t="0" r="r" b="b"/>
              <a:pathLst>
                <a:path w="9" h="8">
                  <a:moveTo>
                    <a:pt x="9" y="4"/>
                  </a:moveTo>
                  <a:cubicBezTo>
                    <a:pt x="9" y="7"/>
                    <a:pt x="7" y="8"/>
                    <a:pt x="4" y="8"/>
                  </a:cubicBezTo>
                  <a:cubicBezTo>
                    <a:pt x="2" y="8"/>
                    <a:pt x="0" y="7"/>
                    <a:pt x="0" y="4"/>
                  </a:cubicBezTo>
                  <a:cubicBezTo>
                    <a:pt x="0" y="4"/>
                    <a:pt x="0" y="4"/>
                    <a:pt x="0" y="4"/>
                  </a:cubicBezTo>
                  <a:cubicBezTo>
                    <a:pt x="0" y="2"/>
                    <a:pt x="2" y="0"/>
                    <a:pt x="4" y="0"/>
                  </a:cubicBezTo>
                  <a:cubicBezTo>
                    <a:pt x="7" y="0"/>
                    <a:pt x="9" y="2"/>
                    <a:pt x="9" y="4"/>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3" name="Freeform 31"/>
            <p:cNvSpPr>
              <a:spLocks noEditPoints="1"/>
            </p:cNvSpPr>
            <p:nvPr/>
          </p:nvSpPr>
          <p:spPr bwMode="auto">
            <a:xfrm>
              <a:off x="2284" y="1189"/>
              <a:ext cx="71" cy="74"/>
            </a:xfrm>
            <a:custGeom>
              <a:avLst/>
              <a:gdLst>
                <a:gd name="T0" fmla="*/ 15 w 30"/>
                <a:gd name="T1" fmla="*/ 31 h 31"/>
                <a:gd name="T2" fmla="*/ 0 w 30"/>
                <a:gd name="T3" fmla="*/ 15 h 31"/>
                <a:gd name="T4" fmla="*/ 15 w 30"/>
                <a:gd name="T5" fmla="*/ 0 h 31"/>
                <a:gd name="T6" fmla="*/ 30 w 30"/>
                <a:gd name="T7" fmla="*/ 15 h 31"/>
                <a:gd name="T8" fmla="*/ 15 w 30"/>
                <a:gd name="T9" fmla="*/ 31 h 31"/>
                <a:gd name="T10" fmla="*/ 15 w 30"/>
                <a:gd name="T11" fmla="*/ 6 h 31"/>
                <a:gd name="T12" fmla="*/ 5 w 30"/>
                <a:gd name="T13" fmla="*/ 15 h 31"/>
                <a:gd name="T14" fmla="*/ 15 w 30"/>
                <a:gd name="T15" fmla="*/ 25 h 31"/>
                <a:gd name="T16" fmla="*/ 25 w 30"/>
                <a:gd name="T17" fmla="*/ 15 h 31"/>
                <a:gd name="T18" fmla="*/ 15 w 30"/>
                <a:gd name="T19" fmla="*/ 6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0" h="31">
                  <a:moveTo>
                    <a:pt x="15" y="31"/>
                  </a:moveTo>
                  <a:cubicBezTo>
                    <a:pt x="7" y="31"/>
                    <a:pt x="0" y="24"/>
                    <a:pt x="0" y="15"/>
                  </a:cubicBezTo>
                  <a:cubicBezTo>
                    <a:pt x="0" y="7"/>
                    <a:pt x="7" y="0"/>
                    <a:pt x="15" y="0"/>
                  </a:cubicBezTo>
                  <a:cubicBezTo>
                    <a:pt x="23" y="0"/>
                    <a:pt x="30" y="7"/>
                    <a:pt x="30" y="15"/>
                  </a:cubicBezTo>
                  <a:cubicBezTo>
                    <a:pt x="30" y="24"/>
                    <a:pt x="23" y="31"/>
                    <a:pt x="15" y="31"/>
                  </a:cubicBezTo>
                  <a:close/>
                  <a:moveTo>
                    <a:pt x="15" y="6"/>
                  </a:moveTo>
                  <a:cubicBezTo>
                    <a:pt x="10" y="6"/>
                    <a:pt x="5" y="10"/>
                    <a:pt x="5" y="15"/>
                  </a:cubicBezTo>
                  <a:cubicBezTo>
                    <a:pt x="5" y="21"/>
                    <a:pt x="10" y="25"/>
                    <a:pt x="15" y="25"/>
                  </a:cubicBezTo>
                  <a:cubicBezTo>
                    <a:pt x="20" y="25"/>
                    <a:pt x="25" y="21"/>
                    <a:pt x="25" y="15"/>
                  </a:cubicBezTo>
                  <a:cubicBezTo>
                    <a:pt x="25" y="10"/>
                    <a:pt x="20" y="6"/>
                    <a:pt x="15" y="6"/>
                  </a:cubicBez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4" name="Freeform 32"/>
            <p:cNvSpPr>
              <a:spLocks/>
            </p:cNvSpPr>
            <p:nvPr/>
          </p:nvSpPr>
          <p:spPr bwMode="auto">
            <a:xfrm>
              <a:off x="2526" y="1004"/>
              <a:ext cx="762" cy="805"/>
            </a:xfrm>
            <a:custGeom>
              <a:avLst/>
              <a:gdLst>
                <a:gd name="T0" fmla="*/ 10 w 321"/>
                <a:gd name="T1" fmla="*/ 121 h 339"/>
                <a:gd name="T2" fmla="*/ 11 w 321"/>
                <a:gd name="T3" fmla="*/ 215 h 339"/>
                <a:gd name="T4" fmla="*/ 30 w 321"/>
                <a:gd name="T5" fmla="*/ 275 h 339"/>
                <a:gd name="T6" fmla="*/ 35 w 321"/>
                <a:gd name="T7" fmla="*/ 294 h 339"/>
                <a:gd name="T8" fmla="*/ 177 w 321"/>
                <a:gd name="T9" fmla="*/ 339 h 339"/>
                <a:gd name="T10" fmla="*/ 193 w 321"/>
                <a:gd name="T11" fmla="*/ 326 h 339"/>
                <a:gd name="T12" fmla="*/ 245 w 321"/>
                <a:gd name="T13" fmla="*/ 285 h 339"/>
                <a:gd name="T14" fmla="*/ 296 w 321"/>
                <a:gd name="T15" fmla="*/ 213 h 339"/>
                <a:gd name="T16" fmla="*/ 198 w 321"/>
                <a:gd name="T17" fmla="*/ 26 h 339"/>
                <a:gd name="T18" fmla="*/ 10 w 321"/>
                <a:gd name="T19" fmla="*/ 121 h 3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21" h="339">
                  <a:moveTo>
                    <a:pt x="10" y="121"/>
                  </a:moveTo>
                  <a:cubicBezTo>
                    <a:pt x="0" y="153"/>
                    <a:pt x="1" y="186"/>
                    <a:pt x="11" y="215"/>
                  </a:cubicBezTo>
                  <a:cubicBezTo>
                    <a:pt x="17" y="231"/>
                    <a:pt x="26" y="258"/>
                    <a:pt x="30" y="275"/>
                  </a:cubicBezTo>
                  <a:cubicBezTo>
                    <a:pt x="35" y="294"/>
                    <a:pt x="35" y="294"/>
                    <a:pt x="35" y="294"/>
                  </a:cubicBezTo>
                  <a:cubicBezTo>
                    <a:pt x="177" y="339"/>
                    <a:pt x="177" y="339"/>
                    <a:pt x="177" y="339"/>
                  </a:cubicBezTo>
                  <a:cubicBezTo>
                    <a:pt x="193" y="326"/>
                    <a:pt x="193" y="326"/>
                    <a:pt x="193" y="326"/>
                  </a:cubicBezTo>
                  <a:cubicBezTo>
                    <a:pt x="206" y="312"/>
                    <a:pt x="231" y="296"/>
                    <a:pt x="245" y="285"/>
                  </a:cubicBezTo>
                  <a:cubicBezTo>
                    <a:pt x="268" y="268"/>
                    <a:pt x="287" y="243"/>
                    <a:pt x="296" y="213"/>
                  </a:cubicBezTo>
                  <a:cubicBezTo>
                    <a:pt x="321" y="135"/>
                    <a:pt x="278" y="51"/>
                    <a:pt x="198" y="26"/>
                  </a:cubicBezTo>
                  <a:cubicBezTo>
                    <a:pt x="119" y="0"/>
                    <a:pt x="35" y="43"/>
                    <a:pt x="10" y="121"/>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5" name="Freeform 33"/>
            <p:cNvSpPr>
              <a:spLocks noEditPoints="1"/>
            </p:cNvSpPr>
            <p:nvPr/>
          </p:nvSpPr>
          <p:spPr bwMode="auto">
            <a:xfrm>
              <a:off x="2624" y="1125"/>
              <a:ext cx="227" cy="150"/>
            </a:xfrm>
            <a:custGeom>
              <a:avLst/>
              <a:gdLst>
                <a:gd name="T0" fmla="*/ 5 w 96"/>
                <a:gd name="T1" fmla="*/ 63 h 63"/>
                <a:gd name="T2" fmla="*/ 0 w 96"/>
                <a:gd name="T3" fmla="*/ 58 h 63"/>
                <a:gd name="T4" fmla="*/ 1 w 96"/>
                <a:gd name="T5" fmla="*/ 55 h 63"/>
                <a:gd name="T6" fmla="*/ 46 w 96"/>
                <a:gd name="T7" fmla="*/ 15 h 63"/>
                <a:gd name="T8" fmla="*/ 54 w 96"/>
                <a:gd name="T9" fmla="*/ 17 h 63"/>
                <a:gd name="T10" fmla="*/ 52 w 96"/>
                <a:gd name="T11" fmla="*/ 25 h 63"/>
                <a:gd name="T12" fmla="*/ 52 w 96"/>
                <a:gd name="T13" fmla="*/ 25 h 63"/>
                <a:gd name="T14" fmla="*/ 9 w 96"/>
                <a:gd name="T15" fmla="*/ 61 h 63"/>
                <a:gd name="T16" fmla="*/ 5 w 96"/>
                <a:gd name="T17" fmla="*/ 63 h 63"/>
                <a:gd name="T18" fmla="*/ 78 w 96"/>
                <a:gd name="T19" fmla="*/ 13 h 63"/>
                <a:gd name="T20" fmla="*/ 73 w 96"/>
                <a:gd name="T21" fmla="*/ 8 h 63"/>
                <a:gd name="T22" fmla="*/ 77 w 96"/>
                <a:gd name="T23" fmla="*/ 3 h 63"/>
                <a:gd name="T24" fmla="*/ 89 w 96"/>
                <a:gd name="T25" fmla="*/ 0 h 63"/>
                <a:gd name="T26" fmla="*/ 96 w 96"/>
                <a:gd name="T27" fmla="*/ 4 h 63"/>
                <a:gd name="T28" fmla="*/ 91 w 96"/>
                <a:gd name="T29" fmla="*/ 11 h 63"/>
                <a:gd name="T30" fmla="*/ 80 w 96"/>
                <a:gd name="T31" fmla="*/ 13 h 63"/>
                <a:gd name="T32" fmla="*/ 78 w 96"/>
                <a:gd name="T33" fmla="*/ 13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96" h="63">
                  <a:moveTo>
                    <a:pt x="5" y="63"/>
                  </a:moveTo>
                  <a:cubicBezTo>
                    <a:pt x="2" y="63"/>
                    <a:pt x="0" y="61"/>
                    <a:pt x="0" y="58"/>
                  </a:cubicBezTo>
                  <a:cubicBezTo>
                    <a:pt x="0" y="57"/>
                    <a:pt x="0" y="56"/>
                    <a:pt x="1" y="55"/>
                  </a:cubicBezTo>
                  <a:cubicBezTo>
                    <a:pt x="13" y="39"/>
                    <a:pt x="29" y="26"/>
                    <a:pt x="46" y="15"/>
                  </a:cubicBezTo>
                  <a:cubicBezTo>
                    <a:pt x="49" y="14"/>
                    <a:pt x="52" y="15"/>
                    <a:pt x="54" y="17"/>
                  </a:cubicBezTo>
                  <a:cubicBezTo>
                    <a:pt x="55" y="20"/>
                    <a:pt x="54" y="23"/>
                    <a:pt x="52" y="25"/>
                  </a:cubicBezTo>
                  <a:cubicBezTo>
                    <a:pt x="52" y="25"/>
                    <a:pt x="52" y="25"/>
                    <a:pt x="52" y="25"/>
                  </a:cubicBezTo>
                  <a:cubicBezTo>
                    <a:pt x="35" y="34"/>
                    <a:pt x="21" y="47"/>
                    <a:pt x="9" y="61"/>
                  </a:cubicBezTo>
                  <a:cubicBezTo>
                    <a:pt x="8" y="63"/>
                    <a:pt x="7" y="63"/>
                    <a:pt x="5" y="63"/>
                  </a:cubicBezTo>
                  <a:close/>
                  <a:moveTo>
                    <a:pt x="78" y="13"/>
                  </a:moveTo>
                  <a:cubicBezTo>
                    <a:pt x="75" y="13"/>
                    <a:pt x="73" y="11"/>
                    <a:pt x="73" y="8"/>
                  </a:cubicBezTo>
                  <a:cubicBezTo>
                    <a:pt x="73" y="6"/>
                    <a:pt x="75" y="3"/>
                    <a:pt x="77" y="3"/>
                  </a:cubicBezTo>
                  <a:cubicBezTo>
                    <a:pt x="81" y="2"/>
                    <a:pt x="85" y="1"/>
                    <a:pt x="89" y="0"/>
                  </a:cubicBezTo>
                  <a:cubicBezTo>
                    <a:pt x="92" y="0"/>
                    <a:pt x="95" y="1"/>
                    <a:pt x="96" y="4"/>
                  </a:cubicBezTo>
                  <a:cubicBezTo>
                    <a:pt x="96" y="7"/>
                    <a:pt x="94" y="10"/>
                    <a:pt x="91" y="11"/>
                  </a:cubicBezTo>
                  <a:cubicBezTo>
                    <a:pt x="87" y="11"/>
                    <a:pt x="83" y="12"/>
                    <a:pt x="80" y="13"/>
                  </a:cubicBezTo>
                  <a:cubicBezTo>
                    <a:pt x="79" y="13"/>
                    <a:pt x="79" y="13"/>
                    <a:pt x="78" y="1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6" name="Freeform 34"/>
            <p:cNvSpPr>
              <a:spLocks/>
            </p:cNvSpPr>
            <p:nvPr/>
          </p:nvSpPr>
          <p:spPr bwMode="auto">
            <a:xfrm>
              <a:off x="2809" y="1049"/>
              <a:ext cx="436" cy="748"/>
            </a:xfrm>
            <a:custGeom>
              <a:avLst/>
              <a:gdLst>
                <a:gd name="T0" fmla="*/ 63 w 184"/>
                <a:gd name="T1" fmla="*/ 5 h 315"/>
                <a:gd name="T2" fmla="*/ 41 w 184"/>
                <a:gd name="T3" fmla="*/ 0 h 315"/>
                <a:gd name="T4" fmla="*/ 117 w 184"/>
                <a:gd name="T5" fmla="*/ 177 h 315"/>
                <a:gd name="T6" fmla="*/ 66 w 184"/>
                <a:gd name="T7" fmla="*/ 248 h 315"/>
                <a:gd name="T8" fmla="*/ 15 w 184"/>
                <a:gd name="T9" fmla="*/ 288 h 315"/>
                <a:gd name="T10" fmla="*/ 0 w 184"/>
                <a:gd name="T11" fmla="*/ 302 h 315"/>
                <a:gd name="T12" fmla="*/ 42 w 184"/>
                <a:gd name="T13" fmla="*/ 315 h 315"/>
                <a:gd name="T14" fmla="*/ 57 w 184"/>
                <a:gd name="T15" fmla="*/ 301 h 315"/>
                <a:gd name="T16" fmla="*/ 108 w 184"/>
                <a:gd name="T17" fmla="*/ 262 h 315"/>
                <a:gd name="T18" fmla="*/ 159 w 184"/>
                <a:gd name="T19" fmla="*/ 190 h 315"/>
                <a:gd name="T20" fmla="*/ 63 w 184"/>
                <a:gd name="T21" fmla="*/ 5 h 3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84" h="315">
                  <a:moveTo>
                    <a:pt x="63" y="5"/>
                  </a:moveTo>
                  <a:cubicBezTo>
                    <a:pt x="55" y="3"/>
                    <a:pt x="48" y="1"/>
                    <a:pt x="41" y="0"/>
                  </a:cubicBezTo>
                  <a:cubicBezTo>
                    <a:pt x="106" y="32"/>
                    <a:pt x="140" y="107"/>
                    <a:pt x="117" y="177"/>
                  </a:cubicBezTo>
                  <a:cubicBezTo>
                    <a:pt x="108" y="206"/>
                    <a:pt x="89" y="231"/>
                    <a:pt x="66" y="248"/>
                  </a:cubicBezTo>
                  <a:cubicBezTo>
                    <a:pt x="53" y="258"/>
                    <a:pt x="28" y="274"/>
                    <a:pt x="15" y="288"/>
                  </a:cubicBezTo>
                  <a:cubicBezTo>
                    <a:pt x="0" y="302"/>
                    <a:pt x="0" y="302"/>
                    <a:pt x="0" y="302"/>
                  </a:cubicBezTo>
                  <a:cubicBezTo>
                    <a:pt x="42" y="315"/>
                    <a:pt x="42" y="315"/>
                    <a:pt x="42" y="315"/>
                  </a:cubicBezTo>
                  <a:cubicBezTo>
                    <a:pt x="57" y="301"/>
                    <a:pt x="57" y="301"/>
                    <a:pt x="57" y="301"/>
                  </a:cubicBezTo>
                  <a:cubicBezTo>
                    <a:pt x="70" y="288"/>
                    <a:pt x="95" y="272"/>
                    <a:pt x="108" y="262"/>
                  </a:cubicBezTo>
                  <a:cubicBezTo>
                    <a:pt x="132" y="244"/>
                    <a:pt x="150" y="220"/>
                    <a:pt x="159" y="190"/>
                  </a:cubicBezTo>
                  <a:cubicBezTo>
                    <a:pt x="184" y="113"/>
                    <a:pt x="141" y="30"/>
                    <a:pt x="63" y="5"/>
                  </a:cubicBezTo>
                  <a:close/>
                </a:path>
              </a:pathLst>
            </a:custGeom>
            <a:solidFill>
              <a:srgbClr val="F37C2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7" name="Freeform 35"/>
            <p:cNvSpPr>
              <a:spLocks/>
            </p:cNvSpPr>
            <p:nvPr/>
          </p:nvSpPr>
          <p:spPr bwMode="auto">
            <a:xfrm>
              <a:off x="2590" y="1702"/>
              <a:ext cx="356" cy="249"/>
            </a:xfrm>
            <a:custGeom>
              <a:avLst/>
              <a:gdLst>
                <a:gd name="T0" fmla="*/ 82 w 150"/>
                <a:gd name="T1" fmla="*/ 98 h 105"/>
                <a:gd name="T2" fmla="*/ 32 w 150"/>
                <a:gd name="T3" fmla="*/ 82 h 105"/>
                <a:gd name="T4" fmla="*/ 3 w 150"/>
                <a:gd name="T5" fmla="*/ 35 h 105"/>
                <a:gd name="T6" fmla="*/ 8 w 150"/>
                <a:gd name="T7" fmla="*/ 0 h 105"/>
                <a:gd name="T8" fmla="*/ 150 w 150"/>
                <a:gd name="T9" fmla="*/ 45 h 105"/>
                <a:gd name="T10" fmla="*/ 134 w 150"/>
                <a:gd name="T11" fmla="*/ 77 h 105"/>
                <a:gd name="T12" fmla="*/ 82 w 150"/>
                <a:gd name="T13" fmla="*/ 98 h 105"/>
              </a:gdLst>
              <a:ahLst/>
              <a:cxnLst>
                <a:cxn ang="0">
                  <a:pos x="T0" y="T1"/>
                </a:cxn>
                <a:cxn ang="0">
                  <a:pos x="T2" y="T3"/>
                </a:cxn>
                <a:cxn ang="0">
                  <a:pos x="T4" y="T5"/>
                </a:cxn>
                <a:cxn ang="0">
                  <a:pos x="T6" y="T7"/>
                </a:cxn>
                <a:cxn ang="0">
                  <a:pos x="T8" y="T9"/>
                </a:cxn>
                <a:cxn ang="0">
                  <a:pos x="T10" y="T11"/>
                </a:cxn>
                <a:cxn ang="0">
                  <a:pos x="T12" y="T13"/>
                </a:cxn>
              </a:cxnLst>
              <a:rect l="0" t="0" r="r" b="b"/>
              <a:pathLst>
                <a:path w="150" h="105">
                  <a:moveTo>
                    <a:pt x="82" y="98"/>
                  </a:moveTo>
                  <a:cubicBezTo>
                    <a:pt x="32" y="82"/>
                    <a:pt x="32" y="82"/>
                    <a:pt x="32" y="82"/>
                  </a:cubicBezTo>
                  <a:cubicBezTo>
                    <a:pt x="13" y="76"/>
                    <a:pt x="0" y="58"/>
                    <a:pt x="3" y="35"/>
                  </a:cubicBezTo>
                  <a:cubicBezTo>
                    <a:pt x="8" y="0"/>
                    <a:pt x="8" y="0"/>
                    <a:pt x="8" y="0"/>
                  </a:cubicBezTo>
                  <a:cubicBezTo>
                    <a:pt x="150" y="45"/>
                    <a:pt x="150" y="45"/>
                    <a:pt x="150" y="45"/>
                  </a:cubicBezTo>
                  <a:cubicBezTo>
                    <a:pt x="150" y="45"/>
                    <a:pt x="142" y="60"/>
                    <a:pt x="134" y="77"/>
                  </a:cubicBezTo>
                  <a:cubicBezTo>
                    <a:pt x="123" y="99"/>
                    <a:pt x="101" y="105"/>
                    <a:pt x="82" y="9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8" name="Freeform 36"/>
            <p:cNvSpPr>
              <a:spLocks noEditPoints="1"/>
            </p:cNvSpPr>
            <p:nvPr/>
          </p:nvSpPr>
          <p:spPr bwMode="auto">
            <a:xfrm>
              <a:off x="2448" y="978"/>
              <a:ext cx="759" cy="833"/>
            </a:xfrm>
            <a:custGeom>
              <a:avLst/>
              <a:gdLst>
                <a:gd name="T0" fmla="*/ 186 w 320"/>
                <a:gd name="T1" fmla="*/ 351 h 351"/>
                <a:gd name="T2" fmla="*/ 37 w 320"/>
                <a:gd name="T3" fmla="*/ 305 h 351"/>
                <a:gd name="T4" fmla="*/ 31 w 320"/>
                <a:gd name="T5" fmla="*/ 283 h 351"/>
                <a:gd name="T6" fmla="*/ 12 w 320"/>
                <a:gd name="T7" fmla="*/ 224 h 351"/>
                <a:gd name="T8" fmla="*/ 10 w 320"/>
                <a:gd name="T9" fmla="*/ 126 h 351"/>
                <a:gd name="T10" fmla="*/ 10 w 320"/>
                <a:gd name="T11" fmla="*/ 126 h 351"/>
                <a:gd name="T12" fmla="*/ 204 w 320"/>
                <a:gd name="T13" fmla="*/ 26 h 351"/>
                <a:gd name="T14" fmla="*/ 296 w 320"/>
                <a:gd name="T15" fmla="*/ 101 h 351"/>
                <a:gd name="T16" fmla="*/ 308 w 320"/>
                <a:gd name="T17" fmla="*/ 219 h 351"/>
                <a:gd name="T18" fmla="*/ 255 w 320"/>
                <a:gd name="T19" fmla="*/ 294 h 351"/>
                <a:gd name="T20" fmla="*/ 242 w 320"/>
                <a:gd name="T21" fmla="*/ 304 h 351"/>
                <a:gd name="T22" fmla="*/ 204 w 320"/>
                <a:gd name="T23" fmla="*/ 335 h 351"/>
                <a:gd name="T24" fmla="*/ 204 w 320"/>
                <a:gd name="T25" fmla="*/ 335 h 351"/>
                <a:gd name="T26" fmla="*/ 186 w 320"/>
                <a:gd name="T27" fmla="*/ 351 h 351"/>
                <a:gd name="T28" fmla="*/ 46 w 320"/>
                <a:gd name="T29" fmla="*/ 296 h 351"/>
                <a:gd name="T30" fmla="*/ 184 w 320"/>
                <a:gd name="T31" fmla="*/ 339 h 351"/>
                <a:gd name="T32" fmla="*/ 196 w 320"/>
                <a:gd name="T33" fmla="*/ 327 h 351"/>
                <a:gd name="T34" fmla="*/ 235 w 320"/>
                <a:gd name="T35" fmla="*/ 296 h 351"/>
                <a:gd name="T36" fmla="*/ 249 w 320"/>
                <a:gd name="T37" fmla="*/ 286 h 351"/>
                <a:gd name="T38" fmla="*/ 297 w 320"/>
                <a:gd name="T39" fmla="*/ 216 h 351"/>
                <a:gd name="T40" fmla="*/ 287 w 320"/>
                <a:gd name="T41" fmla="*/ 107 h 351"/>
                <a:gd name="T42" fmla="*/ 201 w 320"/>
                <a:gd name="T43" fmla="*/ 36 h 351"/>
                <a:gd name="T44" fmla="*/ 20 w 320"/>
                <a:gd name="T45" fmla="*/ 130 h 351"/>
                <a:gd name="T46" fmla="*/ 20 w 320"/>
                <a:gd name="T47" fmla="*/ 130 h 351"/>
                <a:gd name="T48" fmla="*/ 23 w 320"/>
                <a:gd name="T49" fmla="*/ 220 h 351"/>
                <a:gd name="T50" fmla="*/ 42 w 320"/>
                <a:gd name="T51" fmla="*/ 280 h 351"/>
                <a:gd name="T52" fmla="*/ 46 w 320"/>
                <a:gd name="T53" fmla="*/ 296 h 3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320" h="351">
                  <a:moveTo>
                    <a:pt x="186" y="351"/>
                  </a:moveTo>
                  <a:cubicBezTo>
                    <a:pt x="37" y="305"/>
                    <a:pt x="37" y="305"/>
                    <a:pt x="37" y="305"/>
                  </a:cubicBezTo>
                  <a:cubicBezTo>
                    <a:pt x="31" y="283"/>
                    <a:pt x="31" y="283"/>
                    <a:pt x="31" y="283"/>
                  </a:cubicBezTo>
                  <a:cubicBezTo>
                    <a:pt x="29" y="270"/>
                    <a:pt x="22" y="251"/>
                    <a:pt x="12" y="224"/>
                  </a:cubicBezTo>
                  <a:cubicBezTo>
                    <a:pt x="1" y="192"/>
                    <a:pt x="0" y="159"/>
                    <a:pt x="10" y="126"/>
                  </a:cubicBezTo>
                  <a:cubicBezTo>
                    <a:pt x="10" y="126"/>
                    <a:pt x="10" y="126"/>
                    <a:pt x="10" y="126"/>
                  </a:cubicBezTo>
                  <a:cubicBezTo>
                    <a:pt x="35" y="45"/>
                    <a:pt x="122" y="0"/>
                    <a:pt x="204" y="26"/>
                  </a:cubicBezTo>
                  <a:cubicBezTo>
                    <a:pt x="244" y="38"/>
                    <a:pt x="277" y="65"/>
                    <a:pt x="296" y="101"/>
                  </a:cubicBezTo>
                  <a:cubicBezTo>
                    <a:pt x="316" y="138"/>
                    <a:pt x="320" y="180"/>
                    <a:pt x="308" y="219"/>
                  </a:cubicBezTo>
                  <a:cubicBezTo>
                    <a:pt x="298" y="249"/>
                    <a:pt x="280" y="275"/>
                    <a:pt x="255" y="294"/>
                  </a:cubicBezTo>
                  <a:cubicBezTo>
                    <a:pt x="251" y="297"/>
                    <a:pt x="247" y="301"/>
                    <a:pt x="242" y="304"/>
                  </a:cubicBezTo>
                  <a:cubicBezTo>
                    <a:pt x="229" y="313"/>
                    <a:pt x="213" y="325"/>
                    <a:pt x="204" y="335"/>
                  </a:cubicBezTo>
                  <a:cubicBezTo>
                    <a:pt x="204" y="335"/>
                    <a:pt x="204" y="335"/>
                    <a:pt x="204" y="335"/>
                  </a:cubicBezTo>
                  <a:cubicBezTo>
                    <a:pt x="186" y="351"/>
                    <a:pt x="186" y="351"/>
                    <a:pt x="186" y="351"/>
                  </a:cubicBezTo>
                  <a:close/>
                  <a:moveTo>
                    <a:pt x="46" y="296"/>
                  </a:moveTo>
                  <a:cubicBezTo>
                    <a:pt x="184" y="339"/>
                    <a:pt x="184" y="339"/>
                    <a:pt x="184" y="339"/>
                  </a:cubicBezTo>
                  <a:cubicBezTo>
                    <a:pt x="196" y="327"/>
                    <a:pt x="196" y="327"/>
                    <a:pt x="196" y="327"/>
                  </a:cubicBezTo>
                  <a:cubicBezTo>
                    <a:pt x="206" y="317"/>
                    <a:pt x="222" y="305"/>
                    <a:pt x="235" y="296"/>
                  </a:cubicBezTo>
                  <a:cubicBezTo>
                    <a:pt x="240" y="292"/>
                    <a:pt x="245" y="289"/>
                    <a:pt x="249" y="286"/>
                  </a:cubicBezTo>
                  <a:cubicBezTo>
                    <a:pt x="272" y="268"/>
                    <a:pt x="289" y="244"/>
                    <a:pt x="297" y="216"/>
                  </a:cubicBezTo>
                  <a:cubicBezTo>
                    <a:pt x="309" y="179"/>
                    <a:pt x="305" y="140"/>
                    <a:pt x="287" y="107"/>
                  </a:cubicBezTo>
                  <a:cubicBezTo>
                    <a:pt x="269" y="73"/>
                    <a:pt x="238" y="48"/>
                    <a:pt x="201" y="36"/>
                  </a:cubicBezTo>
                  <a:cubicBezTo>
                    <a:pt x="125" y="12"/>
                    <a:pt x="44" y="54"/>
                    <a:pt x="20" y="130"/>
                  </a:cubicBezTo>
                  <a:cubicBezTo>
                    <a:pt x="20" y="130"/>
                    <a:pt x="20" y="130"/>
                    <a:pt x="20" y="130"/>
                  </a:cubicBezTo>
                  <a:cubicBezTo>
                    <a:pt x="11" y="159"/>
                    <a:pt x="12" y="191"/>
                    <a:pt x="23" y="220"/>
                  </a:cubicBezTo>
                  <a:cubicBezTo>
                    <a:pt x="33" y="248"/>
                    <a:pt x="39" y="267"/>
                    <a:pt x="42" y="280"/>
                  </a:cubicBezTo>
                  <a:cubicBezTo>
                    <a:pt x="46" y="296"/>
                    <a:pt x="46" y="296"/>
                    <a:pt x="46" y="296"/>
                  </a:cubicBezTo>
                  <a:close/>
                </a:path>
              </a:pathLst>
            </a:custGeom>
            <a:solidFill>
              <a:schemeClr val="accent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9" name="Freeform 37"/>
            <p:cNvSpPr>
              <a:spLocks/>
            </p:cNvSpPr>
            <p:nvPr/>
          </p:nvSpPr>
          <p:spPr bwMode="auto">
            <a:xfrm>
              <a:off x="2531" y="1702"/>
              <a:ext cx="358" cy="247"/>
            </a:xfrm>
            <a:custGeom>
              <a:avLst/>
              <a:gdLst>
                <a:gd name="T0" fmla="*/ 83 w 151"/>
                <a:gd name="T1" fmla="*/ 98 h 104"/>
                <a:gd name="T2" fmla="*/ 33 w 151"/>
                <a:gd name="T3" fmla="*/ 83 h 104"/>
                <a:gd name="T4" fmla="*/ 3 w 151"/>
                <a:gd name="T5" fmla="*/ 36 h 104"/>
                <a:gd name="T6" fmla="*/ 8 w 151"/>
                <a:gd name="T7" fmla="*/ 0 h 104"/>
                <a:gd name="T8" fmla="*/ 151 w 151"/>
                <a:gd name="T9" fmla="*/ 45 h 104"/>
                <a:gd name="T10" fmla="*/ 134 w 151"/>
                <a:gd name="T11" fmla="*/ 77 h 104"/>
                <a:gd name="T12" fmla="*/ 83 w 151"/>
                <a:gd name="T13" fmla="*/ 98 h 104"/>
              </a:gdLst>
              <a:ahLst/>
              <a:cxnLst>
                <a:cxn ang="0">
                  <a:pos x="T0" y="T1"/>
                </a:cxn>
                <a:cxn ang="0">
                  <a:pos x="T2" y="T3"/>
                </a:cxn>
                <a:cxn ang="0">
                  <a:pos x="T4" y="T5"/>
                </a:cxn>
                <a:cxn ang="0">
                  <a:pos x="T6" y="T7"/>
                </a:cxn>
                <a:cxn ang="0">
                  <a:pos x="T8" y="T9"/>
                </a:cxn>
                <a:cxn ang="0">
                  <a:pos x="T10" y="T11"/>
                </a:cxn>
                <a:cxn ang="0">
                  <a:pos x="T12" y="T13"/>
                </a:cxn>
              </a:cxnLst>
              <a:rect l="0" t="0" r="r" b="b"/>
              <a:pathLst>
                <a:path w="151" h="104">
                  <a:moveTo>
                    <a:pt x="83" y="98"/>
                  </a:moveTo>
                  <a:cubicBezTo>
                    <a:pt x="33" y="83"/>
                    <a:pt x="33" y="83"/>
                    <a:pt x="33" y="83"/>
                  </a:cubicBezTo>
                  <a:cubicBezTo>
                    <a:pt x="14" y="77"/>
                    <a:pt x="0" y="58"/>
                    <a:pt x="3" y="36"/>
                  </a:cubicBezTo>
                  <a:cubicBezTo>
                    <a:pt x="8" y="0"/>
                    <a:pt x="8" y="0"/>
                    <a:pt x="8" y="0"/>
                  </a:cubicBezTo>
                  <a:cubicBezTo>
                    <a:pt x="151" y="45"/>
                    <a:pt x="151" y="45"/>
                    <a:pt x="151" y="45"/>
                  </a:cubicBezTo>
                  <a:cubicBezTo>
                    <a:pt x="151" y="45"/>
                    <a:pt x="143" y="59"/>
                    <a:pt x="134" y="77"/>
                  </a:cubicBezTo>
                  <a:cubicBezTo>
                    <a:pt x="124" y="98"/>
                    <a:pt x="102" y="104"/>
                    <a:pt x="83" y="9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0" name="Freeform 38"/>
            <p:cNvSpPr>
              <a:spLocks noEditPoints="1"/>
            </p:cNvSpPr>
            <p:nvPr/>
          </p:nvSpPr>
          <p:spPr bwMode="auto">
            <a:xfrm>
              <a:off x="2519" y="1681"/>
              <a:ext cx="652" cy="273"/>
            </a:xfrm>
            <a:custGeom>
              <a:avLst/>
              <a:gdLst>
                <a:gd name="T0" fmla="*/ 102 w 275"/>
                <a:gd name="T1" fmla="*/ 115 h 115"/>
                <a:gd name="T2" fmla="*/ 86 w 275"/>
                <a:gd name="T3" fmla="*/ 112 h 115"/>
                <a:gd name="T4" fmla="*/ 36 w 275"/>
                <a:gd name="T5" fmla="*/ 97 h 115"/>
                <a:gd name="T6" fmla="*/ 3 w 275"/>
                <a:gd name="T7" fmla="*/ 44 h 115"/>
                <a:gd name="T8" fmla="*/ 8 w 275"/>
                <a:gd name="T9" fmla="*/ 2 h 115"/>
                <a:gd name="T10" fmla="*/ 163 w 275"/>
                <a:gd name="T11" fmla="*/ 50 h 115"/>
                <a:gd name="T12" fmla="*/ 160 w 275"/>
                <a:gd name="T13" fmla="*/ 56 h 115"/>
                <a:gd name="T14" fmla="*/ 144 w 275"/>
                <a:gd name="T15" fmla="*/ 88 h 115"/>
                <a:gd name="T16" fmla="*/ 102 w 275"/>
                <a:gd name="T17" fmla="*/ 115 h 115"/>
                <a:gd name="T18" fmla="*/ 90 w 275"/>
                <a:gd name="T19" fmla="*/ 102 h 115"/>
                <a:gd name="T20" fmla="*/ 134 w 275"/>
                <a:gd name="T21" fmla="*/ 83 h 115"/>
                <a:gd name="T22" fmla="*/ 148 w 275"/>
                <a:gd name="T23" fmla="*/ 57 h 115"/>
                <a:gd name="T24" fmla="*/ 17 w 275"/>
                <a:gd name="T25" fmla="*/ 16 h 115"/>
                <a:gd name="T26" fmla="*/ 13 w 275"/>
                <a:gd name="T27" fmla="*/ 46 h 115"/>
                <a:gd name="T28" fmla="*/ 40 w 275"/>
                <a:gd name="T29" fmla="*/ 86 h 115"/>
                <a:gd name="T30" fmla="*/ 90 w 275"/>
                <a:gd name="T31" fmla="*/ 102 h 115"/>
                <a:gd name="T32" fmla="*/ 266 w 275"/>
                <a:gd name="T33" fmla="*/ 61 h 115"/>
                <a:gd name="T34" fmla="*/ 261 w 275"/>
                <a:gd name="T35" fmla="*/ 56 h 115"/>
                <a:gd name="T36" fmla="*/ 261 w 275"/>
                <a:gd name="T37" fmla="*/ 55 h 115"/>
                <a:gd name="T38" fmla="*/ 231 w 275"/>
                <a:gd name="T39" fmla="*/ 25 h 115"/>
                <a:gd name="T40" fmla="*/ 231 w 275"/>
                <a:gd name="T41" fmla="*/ 25 h 115"/>
                <a:gd name="T42" fmla="*/ 181 w 275"/>
                <a:gd name="T43" fmla="*/ 11 h 115"/>
                <a:gd name="T44" fmla="*/ 177 w 275"/>
                <a:gd name="T45" fmla="*/ 4 h 115"/>
                <a:gd name="T46" fmla="*/ 184 w 275"/>
                <a:gd name="T47" fmla="*/ 0 h 115"/>
                <a:gd name="T48" fmla="*/ 233 w 275"/>
                <a:gd name="T49" fmla="*/ 14 h 115"/>
                <a:gd name="T50" fmla="*/ 272 w 275"/>
                <a:gd name="T51" fmla="*/ 57 h 115"/>
                <a:gd name="T52" fmla="*/ 266 w 275"/>
                <a:gd name="T53" fmla="*/ 61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75" h="115">
                  <a:moveTo>
                    <a:pt x="102" y="115"/>
                  </a:moveTo>
                  <a:cubicBezTo>
                    <a:pt x="97" y="115"/>
                    <a:pt x="92" y="114"/>
                    <a:pt x="86" y="112"/>
                  </a:cubicBezTo>
                  <a:cubicBezTo>
                    <a:pt x="36" y="97"/>
                    <a:pt x="36" y="97"/>
                    <a:pt x="36" y="97"/>
                  </a:cubicBezTo>
                  <a:cubicBezTo>
                    <a:pt x="13" y="90"/>
                    <a:pt x="0" y="68"/>
                    <a:pt x="3" y="44"/>
                  </a:cubicBezTo>
                  <a:cubicBezTo>
                    <a:pt x="8" y="2"/>
                    <a:pt x="8" y="2"/>
                    <a:pt x="8" y="2"/>
                  </a:cubicBezTo>
                  <a:cubicBezTo>
                    <a:pt x="163" y="50"/>
                    <a:pt x="163" y="50"/>
                    <a:pt x="163" y="50"/>
                  </a:cubicBezTo>
                  <a:cubicBezTo>
                    <a:pt x="160" y="56"/>
                    <a:pt x="160" y="56"/>
                    <a:pt x="160" y="56"/>
                  </a:cubicBezTo>
                  <a:cubicBezTo>
                    <a:pt x="160" y="56"/>
                    <a:pt x="153" y="71"/>
                    <a:pt x="144" y="88"/>
                  </a:cubicBezTo>
                  <a:cubicBezTo>
                    <a:pt x="136" y="105"/>
                    <a:pt x="120" y="115"/>
                    <a:pt x="102" y="115"/>
                  </a:cubicBezTo>
                  <a:close/>
                  <a:moveTo>
                    <a:pt x="90" y="102"/>
                  </a:moveTo>
                  <a:cubicBezTo>
                    <a:pt x="104" y="106"/>
                    <a:pt x="124" y="104"/>
                    <a:pt x="134" y="83"/>
                  </a:cubicBezTo>
                  <a:cubicBezTo>
                    <a:pt x="139" y="74"/>
                    <a:pt x="143" y="66"/>
                    <a:pt x="148" y="57"/>
                  </a:cubicBezTo>
                  <a:cubicBezTo>
                    <a:pt x="17" y="16"/>
                    <a:pt x="17" y="16"/>
                    <a:pt x="17" y="16"/>
                  </a:cubicBezTo>
                  <a:cubicBezTo>
                    <a:pt x="13" y="46"/>
                    <a:pt x="13" y="46"/>
                    <a:pt x="13" y="46"/>
                  </a:cubicBezTo>
                  <a:cubicBezTo>
                    <a:pt x="11" y="64"/>
                    <a:pt x="22" y="81"/>
                    <a:pt x="40" y="86"/>
                  </a:cubicBezTo>
                  <a:cubicBezTo>
                    <a:pt x="90" y="102"/>
                    <a:pt x="90" y="102"/>
                    <a:pt x="90" y="102"/>
                  </a:cubicBezTo>
                  <a:close/>
                  <a:moveTo>
                    <a:pt x="266" y="61"/>
                  </a:moveTo>
                  <a:cubicBezTo>
                    <a:pt x="263" y="61"/>
                    <a:pt x="261" y="59"/>
                    <a:pt x="261" y="56"/>
                  </a:cubicBezTo>
                  <a:cubicBezTo>
                    <a:pt x="261" y="56"/>
                    <a:pt x="261" y="56"/>
                    <a:pt x="261" y="55"/>
                  </a:cubicBezTo>
                  <a:cubicBezTo>
                    <a:pt x="264" y="33"/>
                    <a:pt x="231" y="25"/>
                    <a:pt x="231" y="25"/>
                  </a:cubicBezTo>
                  <a:cubicBezTo>
                    <a:pt x="231" y="25"/>
                    <a:pt x="231" y="25"/>
                    <a:pt x="231" y="25"/>
                  </a:cubicBezTo>
                  <a:cubicBezTo>
                    <a:pt x="181" y="11"/>
                    <a:pt x="181" y="11"/>
                    <a:pt x="181" y="11"/>
                  </a:cubicBezTo>
                  <a:cubicBezTo>
                    <a:pt x="178" y="10"/>
                    <a:pt x="176" y="7"/>
                    <a:pt x="177" y="4"/>
                  </a:cubicBezTo>
                  <a:cubicBezTo>
                    <a:pt x="178" y="1"/>
                    <a:pt x="181" y="0"/>
                    <a:pt x="184" y="0"/>
                  </a:cubicBezTo>
                  <a:cubicBezTo>
                    <a:pt x="233" y="14"/>
                    <a:pt x="233" y="14"/>
                    <a:pt x="233" y="14"/>
                  </a:cubicBezTo>
                  <a:cubicBezTo>
                    <a:pt x="248" y="18"/>
                    <a:pt x="275" y="31"/>
                    <a:pt x="272" y="57"/>
                  </a:cubicBezTo>
                  <a:cubicBezTo>
                    <a:pt x="271" y="59"/>
                    <a:pt x="269" y="61"/>
                    <a:pt x="266" y="61"/>
                  </a:cubicBezTo>
                  <a:close/>
                </a:path>
              </a:pathLst>
            </a:custGeom>
            <a:solidFill>
              <a:schemeClr val="accent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1" name="Freeform 39"/>
            <p:cNvSpPr>
              <a:spLocks noEditPoints="1"/>
            </p:cNvSpPr>
            <p:nvPr/>
          </p:nvSpPr>
          <p:spPr bwMode="auto">
            <a:xfrm>
              <a:off x="2341" y="1491"/>
              <a:ext cx="809" cy="332"/>
            </a:xfrm>
            <a:custGeom>
              <a:avLst/>
              <a:gdLst>
                <a:gd name="T0" fmla="*/ 340 w 341"/>
                <a:gd name="T1" fmla="*/ 134 h 140"/>
                <a:gd name="T2" fmla="*/ 332 w 341"/>
                <a:gd name="T3" fmla="*/ 139 h 140"/>
                <a:gd name="T4" fmla="*/ 328 w 341"/>
                <a:gd name="T5" fmla="*/ 131 h 140"/>
                <a:gd name="T6" fmla="*/ 336 w 341"/>
                <a:gd name="T7" fmla="*/ 126 h 140"/>
                <a:gd name="T8" fmla="*/ 336 w 341"/>
                <a:gd name="T9" fmla="*/ 126 h 140"/>
                <a:gd name="T10" fmla="*/ 340 w 341"/>
                <a:gd name="T11" fmla="*/ 134 h 140"/>
                <a:gd name="T12" fmla="*/ 91 w 341"/>
                <a:gd name="T13" fmla="*/ 62 h 140"/>
                <a:gd name="T14" fmla="*/ 62 w 341"/>
                <a:gd name="T15" fmla="*/ 62 h 140"/>
                <a:gd name="T16" fmla="*/ 10 w 341"/>
                <a:gd name="T17" fmla="*/ 37 h 140"/>
                <a:gd name="T18" fmla="*/ 2 w 341"/>
                <a:gd name="T19" fmla="*/ 6 h 140"/>
                <a:gd name="T20" fmla="*/ 8 w 341"/>
                <a:gd name="T21" fmla="*/ 1 h 140"/>
                <a:gd name="T22" fmla="*/ 13 w 341"/>
                <a:gd name="T23" fmla="*/ 7 h 140"/>
                <a:gd name="T24" fmla="*/ 18 w 341"/>
                <a:gd name="T25" fmla="*/ 30 h 140"/>
                <a:gd name="T26" fmla="*/ 63 w 341"/>
                <a:gd name="T27" fmla="*/ 51 h 140"/>
                <a:gd name="T28" fmla="*/ 91 w 341"/>
                <a:gd name="T29" fmla="*/ 51 h 140"/>
                <a:gd name="T30" fmla="*/ 97 w 341"/>
                <a:gd name="T31" fmla="*/ 57 h 140"/>
                <a:gd name="T32" fmla="*/ 91 w 341"/>
                <a:gd name="T33" fmla="*/ 62 h 140"/>
                <a:gd name="T34" fmla="*/ 91 w 341"/>
                <a:gd name="T35" fmla="*/ 62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41" h="140">
                  <a:moveTo>
                    <a:pt x="340" y="134"/>
                  </a:moveTo>
                  <a:cubicBezTo>
                    <a:pt x="339" y="138"/>
                    <a:pt x="336" y="140"/>
                    <a:pt x="332" y="139"/>
                  </a:cubicBezTo>
                  <a:cubicBezTo>
                    <a:pt x="329" y="138"/>
                    <a:pt x="327" y="134"/>
                    <a:pt x="328" y="131"/>
                  </a:cubicBezTo>
                  <a:cubicBezTo>
                    <a:pt x="329" y="127"/>
                    <a:pt x="332" y="125"/>
                    <a:pt x="336" y="126"/>
                  </a:cubicBezTo>
                  <a:cubicBezTo>
                    <a:pt x="336" y="126"/>
                    <a:pt x="336" y="126"/>
                    <a:pt x="336" y="126"/>
                  </a:cubicBezTo>
                  <a:cubicBezTo>
                    <a:pt x="339" y="127"/>
                    <a:pt x="341" y="131"/>
                    <a:pt x="340" y="134"/>
                  </a:cubicBezTo>
                  <a:close/>
                  <a:moveTo>
                    <a:pt x="91" y="62"/>
                  </a:moveTo>
                  <a:cubicBezTo>
                    <a:pt x="62" y="62"/>
                    <a:pt x="62" y="62"/>
                    <a:pt x="62" y="62"/>
                  </a:cubicBezTo>
                  <a:cubicBezTo>
                    <a:pt x="61" y="62"/>
                    <a:pt x="26" y="58"/>
                    <a:pt x="10" y="37"/>
                  </a:cubicBezTo>
                  <a:cubicBezTo>
                    <a:pt x="3" y="28"/>
                    <a:pt x="0" y="17"/>
                    <a:pt x="2" y="6"/>
                  </a:cubicBezTo>
                  <a:cubicBezTo>
                    <a:pt x="2" y="3"/>
                    <a:pt x="5" y="0"/>
                    <a:pt x="8" y="1"/>
                  </a:cubicBezTo>
                  <a:cubicBezTo>
                    <a:pt x="11" y="1"/>
                    <a:pt x="13" y="4"/>
                    <a:pt x="13" y="7"/>
                  </a:cubicBezTo>
                  <a:cubicBezTo>
                    <a:pt x="11" y="16"/>
                    <a:pt x="13" y="23"/>
                    <a:pt x="18" y="30"/>
                  </a:cubicBezTo>
                  <a:cubicBezTo>
                    <a:pt x="31" y="47"/>
                    <a:pt x="60" y="51"/>
                    <a:pt x="63" y="51"/>
                  </a:cubicBezTo>
                  <a:cubicBezTo>
                    <a:pt x="91" y="51"/>
                    <a:pt x="91" y="51"/>
                    <a:pt x="91" y="51"/>
                  </a:cubicBezTo>
                  <a:cubicBezTo>
                    <a:pt x="94" y="51"/>
                    <a:pt x="97" y="54"/>
                    <a:pt x="97" y="57"/>
                  </a:cubicBezTo>
                  <a:cubicBezTo>
                    <a:pt x="97" y="60"/>
                    <a:pt x="94" y="62"/>
                    <a:pt x="91" y="62"/>
                  </a:cubicBezTo>
                  <a:cubicBezTo>
                    <a:pt x="91" y="62"/>
                    <a:pt x="91" y="62"/>
                    <a:pt x="91" y="62"/>
                  </a:cubicBezTo>
                  <a:close/>
                </a:path>
              </a:pathLst>
            </a:custGeom>
            <a:solidFill>
              <a:schemeClr val="accent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2" name="Freeform 40"/>
            <p:cNvSpPr>
              <a:spLocks noEditPoints="1"/>
            </p:cNvSpPr>
            <p:nvPr/>
          </p:nvSpPr>
          <p:spPr bwMode="auto">
            <a:xfrm>
              <a:off x="2358" y="1462"/>
              <a:ext cx="586" cy="169"/>
            </a:xfrm>
            <a:custGeom>
              <a:avLst/>
              <a:gdLst>
                <a:gd name="T0" fmla="*/ 1 w 247"/>
                <a:gd name="T1" fmla="*/ 20 h 71"/>
                <a:gd name="T2" fmla="*/ 9 w 247"/>
                <a:gd name="T3" fmla="*/ 15 h 71"/>
                <a:gd name="T4" fmla="*/ 14 w 247"/>
                <a:gd name="T5" fmla="*/ 23 h 71"/>
                <a:gd name="T6" fmla="*/ 14 w 247"/>
                <a:gd name="T7" fmla="*/ 23 h 71"/>
                <a:gd name="T8" fmla="*/ 6 w 247"/>
                <a:gd name="T9" fmla="*/ 28 h 71"/>
                <a:gd name="T10" fmla="*/ 1 w 247"/>
                <a:gd name="T11" fmla="*/ 20 h 71"/>
                <a:gd name="T12" fmla="*/ 1 w 247"/>
                <a:gd name="T13" fmla="*/ 20 h 71"/>
                <a:gd name="T14" fmla="*/ 147 w 247"/>
                <a:gd name="T15" fmla="*/ 16 h 71"/>
                <a:gd name="T16" fmla="*/ 132 w 247"/>
                <a:gd name="T17" fmla="*/ 24 h 71"/>
                <a:gd name="T18" fmla="*/ 124 w 247"/>
                <a:gd name="T19" fmla="*/ 9 h 71"/>
                <a:gd name="T20" fmla="*/ 138 w 247"/>
                <a:gd name="T21" fmla="*/ 1 h 71"/>
                <a:gd name="T22" fmla="*/ 147 w 247"/>
                <a:gd name="T23" fmla="*/ 16 h 71"/>
                <a:gd name="T24" fmla="*/ 245 w 247"/>
                <a:gd name="T25" fmla="*/ 35 h 71"/>
                <a:gd name="T26" fmla="*/ 231 w 247"/>
                <a:gd name="T27" fmla="*/ 43 h 71"/>
                <a:gd name="T28" fmla="*/ 223 w 247"/>
                <a:gd name="T29" fmla="*/ 29 h 71"/>
                <a:gd name="T30" fmla="*/ 237 w 247"/>
                <a:gd name="T31" fmla="*/ 20 h 71"/>
                <a:gd name="T32" fmla="*/ 245 w 247"/>
                <a:gd name="T33" fmla="*/ 35 h 71"/>
                <a:gd name="T34" fmla="*/ 202 w 247"/>
                <a:gd name="T35" fmla="*/ 51 h 71"/>
                <a:gd name="T36" fmla="*/ 200 w 247"/>
                <a:gd name="T37" fmla="*/ 48 h 71"/>
                <a:gd name="T38" fmla="*/ 156 w 247"/>
                <a:gd name="T39" fmla="*/ 38 h 71"/>
                <a:gd name="T40" fmla="*/ 153 w 247"/>
                <a:gd name="T41" fmla="*/ 41 h 71"/>
                <a:gd name="T42" fmla="*/ 173 w 247"/>
                <a:gd name="T43" fmla="*/ 68 h 71"/>
                <a:gd name="T44" fmla="*/ 202 w 247"/>
                <a:gd name="T45" fmla="*/ 51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47" h="71">
                  <a:moveTo>
                    <a:pt x="1" y="20"/>
                  </a:moveTo>
                  <a:cubicBezTo>
                    <a:pt x="2" y="17"/>
                    <a:pt x="6" y="15"/>
                    <a:pt x="9" y="15"/>
                  </a:cubicBezTo>
                  <a:cubicBezTo>
                    <a:pt x="13" y="16"/>
                    <a:pt x="15" y="20"/>
                    <a:pt x="14" y="23"/>
                  </a:cubicBezTo>
                  <a:cubicBezTo>
                    <a:pt x="14" y="23"/>
                    <a:pt x="14" y="23"/>
                    <a:pt x="14" y="23"/>
                  </a:cubicBezTo>
                  <a:cubicBezTo>
                    <a:pt x="13" y="27"/>
                    <a:pt x="9" y="29"/>
                    <a:pt x="6" y="28"/>
                  </a:cubicBezTo>
                  <a:cubicBezTo>
                    <a:pt x="2" y="27"/>
                    <a:pt x="0" y="23"/>
                    <a:pt x="1" y="20"/>
                  </a:cubicBezTo>
                  <a:cubicBezTo>
                    <a:pt x="1" y="20"/>
                    <a:pt x="1" y="20"/>
                    <a:pt x="1" y="20"/>
                  </a:cubicBezTo>
                  <a:close/>
                  <a:moveTo>
                    <a:pt x="147" y="16"/>
                  </a:moveTo>
                  <a:cubicBezTo>
                    <a:pt x="145" y="22"/>
                    <a:pt x="138" y="26"/>
                    <a:pt x="132" y="24"/>
                  </a:cubicBezTo>
                  <a:cubicBezTo>
                    <a:pt x="126" y="22"/>
                    <a:pt x="122" y="16"/>
                    <a:pt x="124" y="9"/>
                  </a:cubicBezTo>
                  <a:cubicBezTo>
                    <a:pt x="126" y="3"/>
                    <a:pt x="132" y="0"/>
                    <a:pt x="138" y="1"/>
                  </a:cubicBezTo>
                  <a:cubicBezTo>
                    <a:pt x="145" y="3"/>
                    <a:pt x="148" y="10"/>
                    <a:pt x="147" y="16"/>
                  </a:cubicBezTo>
                  <a:close/>
                  <a:moveTo>
                    <a:pt x="245" y="35"/>
                  </a:moveTo>
                  <a:cubicBezTo>
                    <a:pt x="244" y="41"/>
                    <a:pt x="237" y="45"/>
                    <a:pt x="231" y="43"/>
                  </a:cubicBezTo>
                  <a:cubicBezTo>
                    <a:pt x="225" y="41"/>
                    <a:pt x="221" y="35"/>
                    <a:pt x="223" y="29"/>
                  </a:cubicBezTo>
                  <a:cubicBezTo>
                    <a:pt x="225" y="22"/>
                    <a:pt x="231" y="19"/>
                    <a:pt x="237" y="20"/>
                  </a:cubicBezTo>
                  <a:cubicBezTo>
                    <a:pt x="244" y="22"/>
                    <a:pt x="247" y="29"/>
                    <a:pt x="245" y="35"/>
                  </a:cubicBezTo>
                  <a:close/>
                  <a:moveTo>
                    <a:pt x="202" y="51"/>
                  </a:moveTo>
                  <a:cubicBezTo>
                    <a:pt x="202" y="50"/>
                    <a:pt x="201" y="48"/>
                    <a:pt x="200" y="48"/>
                  </a:cubicBezTo>
                  <a:cubicBezTo>
                    <a:pt x="156" y="38"/>
                    <a:pt x="156" y="38"/>
                    <a:pt x="156" y="38"/>
                  </a:cubicBezTo>
                  <a:cubicBezTo>
                    <a:pt x="154" y="38"/>
                    <a:pt x="153" y="39"/>
                    <a:pt x="153" y="41"/>
                  </a:cubicBezTo>
                  <a:cubicBezTo>
                    <a:pt x="151" y="53"/>
                    <a:pt x="160" y="65"/>
                    <a:pt x="173" y="68"/>
                  </a:cubicBezTo>
                  <a:cubicBezTo>
                    <a:pt x="185" y="71"/>
                    <a:pt x="198" y="63"/>
                    <a:pt x="202" y="51"/>
                  </a:cubicBezTo>
                  <a:close/>
                </a:path>
              </a:pathLst>
            </a:custGeom>
            <a:solidFill>
              <a:schemeClr val="accent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3" name="Freeform 41"/>
            <p:cNvSpPr>
              <a:spLocks/>
            </p:cNvSpPr>
            <p:nvPr/>
          </p:nvSpPr>
          <p:spPr bwMode="auto">
            <a:xfrm>
              <a:off x="2740" y="1586"/>
              <a:ext cx="57" cy="31"/>
            </a:xfrm>
            <a:custGeom>
              <a:avLst/>
              <a:gdLst>
                <a:gd name="T0" fmla="*/ 24 w 24"/>
                <a:gd name="T1" fmla="*/ 9 h 13"/>
                <a:gd name="T2" fmla="*/ 11 w 24"/>
                <a:gd name="T3" fmla="*/ 12 h 13"/>
                <a:gd name="T4" fmla="*/ 1 w 24"/>
                <a:gd name="T5" fmla="*/ 4 h 13"/>
                <a:gd name="T6" fmla="*/ 14 w 24"/>
                <a:gd name="T7" fmla="*/ 1 h 13"/>
                <a:gd name="T8" fmla="*/ 24 w 24"/>
                <a:gd name="T9" fmla="*/ 9 h 13"/>
              </a:gdLst>
              <a:ahLst/>
              <a:cxnLst>
                <a:cxn ang="0">
                  <a:pos x="T0" y="T1"/>
                </a:cxn>
                <a:cxn ang="0">
                  <a:pos x="T2" y="T3"/>
                </a:cxn>
                <a:cxn ang="0">
                  <a:pos x="T4" y="T5"/>
                </a:cxn>
                <a:cxn ang="0">
                  <a:pos x="T6" y="T7"/>
                </a:cxn>
                <a:cxn ang="0">
                  <a:pos x="T8" y="T9"/>
                </a:cxn>
              </a:cxnLst>
              <a:rect l="0" t="0" r="r" b="b"/>
              <a:pathLst>
                <a:path w="24" h="13">
                  <a:moveTo>
                    <a:pt x="24" y="9"/>
                  </a:moveTo>
                  <a:cubicBezTo>
                    <a:pt x="23" y="12"/>
                    <a:pt x="17" y="13"/>
                    <a:pt x="11" y="12"/>
                  </a:cubicBezTo>
                  <a:cubicBezTo>
                    <a:pt x="5" y="11"/>
                    <a:pt x="0" y="7"/>
                    <a:pt x="1" y="4"/>
                  </a:cubicBezTo>
                  <a:cubicBezTo>
                    <a:pt x="2" y="1"/>
                    <a:pt x="7" y="0"/>
                    <a:pt x="14" y="1"/>
                  </a:cubicBezTo>
                  <a:cubicBezTo>
                    <a:pt x="20" y="2"/>
                    <a:pt x="24" y="6"/>
                    <a:pt x="24" y="9"/>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Tree>
    <p:extLst>
      <p:ext uri="{BB962C8B-B14F-4D97-AF65-F5344CB8AC3E}">
        <p14:creationId xmlns:p14="http://schemas.microsoft.com/office/powerpoint/2010/main" val="1301705087"/>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nodeType="withEffect">
                                  <p:stCondLst>
                                    <p:cond delay="25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1500" fill="hold"/>
                                        <p:tgtEl>
                                          <p:spTgt spid="3"/>
                                        </p:tgtEl>
                                        <p:attrNameLst>
                                          <p:attrName>ppt_x</p:attrName>
                                        </p:attrNameLst>
                                      </p:cBhvr>
                                      <p:tavLst>
                                        <p:tav tm="0">
                                          <p:val>
                                            <p:strVal val="#ppt_x"/>
                                          </p:val>
                                        </p:tav>
                                        <p:tav tm="100000">
                                          <p:val>
                                            <p:strVal val="#ppt_x"/>
                                          </p:val>
                                        </p:tav>
                                      </p:tavLst>
                                    </p:anim>
                                    <p:anim calcmode="lin" valueType="num">
                                      <p:cBhvr additive="base">
                                        <p:cTn id="8" dur="1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 name="文本框 5" descr="e7d195523061f1c09e9d68d7cf438b91ef959ecb14fc25d26BBA7F7DBC18E55DFF4014AF651F0BF2569D4B6C1DA7F1A4683A481403BD872FC687266AD13265C1DE7C373772FD8728ABDD69ADD03BFF5BE2862BC891DBB79E18FD61712FE23F670D602A332950CB5EC6E6732879E5EF3A14F9D4CF03EEDD9B1B11C039589F903859E45F1985EFBDDB2870384474B44C95"/>
          <p:cNvSpPr txBox="1">
            <a:spLocks noChangeArrowheads="1"/>
          </p:cNvSpPr>
          <p:nvPr/>
        </p:nvSpPr>
        <p:spPr bwMode="auto">
          <a:xfrm>
            <a:off x="3864114" y="422480"/>
            <a:ext cx="1415772"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Light" panose="020F0302020204030204" pitchFamily="34" charset="0"/>
                <a:ea typeface="方正宋刻本秀楷简体" panose="02000000000000000000" pitchFamily="2" charset="-122"/>
              </a:defRPr>
            </a:lvl1pPr>
            <a:lvl2pPr marL="742950" indent="-285750">
              <a:defRPr sz="1300">
                <a:solidFill>
                  <a:schemeClr val="tx1"/>
                </a:solidFill>
                <a:latin typeface="Calibri Light" panose="020F0302020204030204" pitchFamily="34" charset="0"/>
                <a:ea typeface="方正宋刻本秀楷简体" panose="02000000000000000000" pitchFamily="2" charset="-122"/>
              </a:defRPr>
            </a:lvl2pPr>
            <a:lvl3pPr marL="1143000" indent="-228600">
              <a:defRPr sz="1300">
                <a:solidFill>
                  <a:schemeClr val="tx1"/>
                </a:solidFill>
                <a:latin typeface="Calibri Light" panose="020F0302020204030204" pitchFamily="34" charset="0"/>
                <a:ea typeface="方正宋刻本秀楷简体" panose="02000000000000000000" pitchFamily="2" charset="-122"/>
              </a:defRPr>
            </a:lvl3pPr>
            <a:lvl4pPr marL="1600200" indent="-228600">
              <a:defRPr sz="1300">
                <a:solidFill>
                  <a:schemeClr val="tx1"/>
                </a:solidFill>
                <a:latin typeface="Calibri Light" panose="020F0302020204030204" pitchFamily="34" charset="0"/>
                <a:ea typeface="方正宋刻本秀楷简体" panose="02000000000000000000" pitchFamily="2" charset="-122"/>
              </a:defRPr>
            </a:lvl4pPr>
            <a:lvl5pPr marL="2057400" indent="-228600">
              <a:defRPr sz="1300">
                <a:solidFill>
                  <a:schemeClr val="tx1"/>
                </a:solidFill>
                <a:latin typeface="Calibri Light" panose="020F0302020204030204" pitchFamily="34" charset="0"/>
                <a:ea typeface="方正宋刻本秀楷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9pPr>
          </a:lstStyle>
          <a:p>
            <a:pPr algn="ctr" fontAlgn="base">
              <a:spcBef>
                <a:spcPct val="0"/>
              </a:spcBef>
              <a:spcAft>
                <a:spcPct val="0"/>
              </a:spcAft>
              <a:defRPr/>
            </a:pPr>
            <a:r>
              <a:rPr lang="zh-CN" altLang="en-US" sz="1600" dirty="0">
                <a:solidFill>
                  <a:srgbClr val="273355"/>
                </a:solidFill>
                <a:latin typeface="微软雅黑"/>
                <a:ea typeface="微软雅黑"/>
              </a:rPr>
              <a:t>成功项目展示</a:t>
            </a:r>
          </a:p>
        </p:txBody>
      </p:sp>
      <p:sp>
        <p:nvSpPr>
          <p:cNvPr id="67" name="文本框 6" descr="e7d195523061f1c09e9d68d7cf438b91ef959ecb14fc25d26BBA7F7DBC18E55DFF4014AF651F0BF2569D4B6C1DA7F1A4683A481403BD872FC687266AD13265C1DE7C373772FD8728ABDD69ADD03BFF5BE2862BC891DBB79E18FD61712FE23F67B60ED145344A5F6796FDB0D6E7341B73A4E64E1B81AE0A4EA80BC639DEFCC56FBB1C8095BD40FB585CB21CB06B382855"/>
          <p:cNvSpPr txBox="1">
            <a:spLocks noChangeArrowheads="1"/>
          </p:cNvSpPr>
          <p:nvPr/>
        </p:nvSpPr>
        <p:spPr bwMode="auto">
          <a:xfrm>
            <a:off x="3885754" y="729269"/>
            <a:ext cx="1372492"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Light" panose="020F0302020204030204" pitchFamily="34" charset="0"/>
                <a:ea typeface="方正宋刻本秀楷简体" panose="02000000000000000000" pitchFamily="2" charset="-122"/>
              </a:defRPr>
            </a:lvl1pPr>
            <a:lvl2pPr marL="742950" indent="-285750">
              <a:defRPr sz="1300">
                <a:solidFill>
                  <a:schemeClr val="tx1"/>
                </a:solidFill>
                <a:latin typeface="Calibri Light" panose="020F0302020204030204" pitchFamily="34" charset="0"/>
                <a:ea typeface="方正宋刻本秀楷简体" panose="02000000000000000000" pitchFamily="2" charset="-122"/>
              </a:defRPr>
            </a:lvl2pPr>
            <a:lvl3pPr marL="1143000" indent="-228600">
              <a:defRPr sz="1300">
                <a:solidFill>
                  <a:schemeClr val="tx1"/>
                </a:solidFill>
                <a:latin typeface="Calibri Light" panose="020F0302020204030204" pitchFamily="34" charset="0"/>
                <a:ea typeface="方正宋刻本秀楷简体" panose="02000000000000000000" pitchFamily="2" charset="-122"/>
              </a:defRPr>
            </a:lvl3pPr>
            <a:lvl4pPr marL="1600200" indent="-228600">
              <a:defRPr sz="1300">
                <a:solidFill>
                  <a:schemeClr val="tx1"/>
                </a:solidFill>
                <a:latin typeface="Calibri Light" panose="020F0302020204030204" pitchFamily="34" charset="0"/>
                <a:ea typeface="方正宋刻本秀楷简体" panose="02000000000000000000" pitchFamily="2" charset="-122"/>
              </a:defRPr>
            </a:lvl4pPr>
            <a:lvl5pPr marL="2057400" indent="-228600">
              <a:defRPr sz="1300">
                <a:solidFill>
                  <a:schemeClr val="tx1"/>
                </a:solidFill>
                <a:latin typeface="Calibri Light" panose="020F0302020204030204" pitchFamily="34" charset="0"/>
                <a:ea typeface="方正宋刻本秀楷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9pPr>
          </a:lstStyle>
          <a:p>
            <a:pPr algn="ctr" fontAlgn="base">
              <a:spcBef>
                <a:spcPct val="0"/>
              </a:spcBef>
              <a:spcAft>
                <a:spcPct val="0"/>
              </a:spcAft>
              <a:defRPr/>
            </a:pPr>
            <a:r>
              <a:rPr lang="en-US" altLang="zh-CN" sz="600">
                <a:solidFill>
                  <a:srgbClr val="273355"/>
                </a:solidFill>
                <a:latin typeface="Calibri Light"/>
                <a:ea typeface="方正兰亭黑_GBK"/>
              </a:rPr>
              <a:t>RESEARCH METHODS AND PROCESSES</a:t>
            </a:r>
          </a:p>
        </p:txBody>
      </p:sp>
      <p:cxnSp>
        <p:nvCxnSpPr>
          <p:cNvPr id="68" name="直接连接符 67" descr="e7d195523061f1c09e9d68d7cf438b91ef959ecb14fc25d26BBA7F7DBC18E55DFF4014AF651F0BF2569D4B6C1DA7F1A4683A481403BD872FC687266AD13265C1DE7C373772FD8728ABDD69ADD03BFF5BE2862BC891DBB79EEBC94C9DFDC16E04954ED45554D0F6FE8331708ABC4FEC3D44E4750B2445BF76F30C399F0AE1E8D2CAFA469BFF6E14A2A3EF8352258366A5"/>
          <p:cNvCxnSpPr/>
          <p:nvPr/>
        </p:nvCxnSpPr>
        <p:spPr>
          <a:xfrm>
            <a:off x="4511278" y="914892"/>
            <a:ext cx="121444" cy="0"/>
          </a:xfrm>
          <a:prstGeom prst="line">
            <a:avLst/>
          </a:prstGeom>
          <a:ln w="19050">
            <a:solidFill>
              <a:schemeClr val="accent6"/>
            </a:solidFill>
          </a:ln>
        </p:spPr>
        <p:style>
          <a:lnRef idx="1">
            <a:schemeClr val="accent1"/>
          </a:lnRef>
          <a:fillRef idx="0">
            <a:schemeClr val="accent1"/>
          </a:fillRef>
          <a:effectRef idx="0">
            <a:schemeClr val="accent1"/>
          </a:effectRef>
          <a:fontRef idx="minor">
            <a:schemeClr val="tx1"/>
          </a:fontRef>
        </p:style>
      </p:cxnSp>
      <p:sp>
        <p:nvSpPr>
          <p:cNvPr id="69" name="Freeform 35" descr="e7d195523061f1c09e9d68d7cf438b91ef959ecb14fc25d26BBA7F7DBC18E55DFF4014AF651F0BF2569D4B6C1DA7F1A4683A481403BD872FC687266AD13265C1DE7C373772FD8728ABDD69ADD03BFF5BE2862BC891DBB79EEBC94C9DFDC16E04954ED45554D0F6FE8331708ABC4FEC3D44E4750B2445BF76F30C399F0AE1E8D2CAFA469BFF6E14A2A3EF8352258366A5"/>
          <p:cNvSpPr>
            <a:spLocks/>
          </p:cNvSpPr>
          <p:nvPr/>
        </p:nvSpPr>
        <p:spPr bwMode="auto">
          <a:xfrm>
            <a:off x="5579650" y="793665"/>
            <a:ext cx="73025" cy="73025"/>
          </a:xfrm>
          <a:custGeom>
            <a:avLst/>
            <a:gdLst>
              <a:gd name="T0" fmla="*/ 30 w 35"/>
              <a:gd name="T1" fmla="*/ 12 h 35"/>
              <a:gd name="T2" fmla="*/ 24 w 35"/>
              <a:gd name="T3" fmla="*/ 12 h 35"/>
              <a:gd name="T4" fmla="*/ 24 w 35"/>
              <a:gd name="T5" fmla="*/ 6 h 35"/>
              <a:gd name="T6" fmla="*/ 18 w 35"/>
              <a:gd name="T7" fmla="*/ 0 h 35"/>
              <a:gd name="T8" fmla="*/ 12 w 35"/>
              <a:gd name="T9" fmla="*/ 6 h 35"/>
              <a:gd name="T10" fmla="*/ 12 w 35"/>
              <a:gd name="T11" fmla="*/ 12 h 35"/>
              <a:gd name="T12" fmla="*/ 6 w 35"/>
              <a:gd name="T13" fmla="*/ 12 h 35"/>
              <a:gd name="T14" fmla="*/ 0 w 35"/>
              <a:gd name="T15" fmla="*/ 18 h 35"/>
              <a:gd name="T16" fmla="*/ 6 w 35"/>
              <a:gd name="T17" fmla="*/ 24 h 35"/>
              <a:gd name="T18" fmla="*/ 12 w 35"/>
              <a:gd name="T19" fmla="*/ 24 h 35"/>
              <a:gd name="T20" fmla="*/ 12 w 35"/>
              <a:gd name="T21" fmla="*/ 30 h 35"/>
              <a:gd name="T22" fmla="*/ 18 w 35"/>
              <a:gd name="T23" fmla="*/ 35 h 35"/>
              <a:gd name="T24" fmla="*/ 24 w 35"/>
              <a:gd name="T25" fmla="*/ 30 h 35"/>
              <a:gd name="T26" fmla="*/ 24 w 35"/>
              <a:gd name="T27" fmla="*/ 24 h 35"/>
              <a:gd name="T28" fmla="*/ 30 w 35"/>
              <a:gd name="T29" fmla="*/ 24 h 35"/>
              <a:gd name="T30" fmla="*/ 35 w 35"/>
              <a:gd name="T31" fmla="*/ 18 h 35"/>
              <a:gd name="T32" fmla="*/ 30 w 35"/>
              <a:gd name="T33" fmla="*/ 1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5" h="35">
                <a:moveTo>
                  <a:pt x="30" y="12"/>
                </a:moveTo>
                <a:cubicBezTo>
                  <a:pt x="24" y="12"/>
                  <a:pt x="24" y="12"/>
                  <a:pt x="24" y="12"/>
                </a:cubicBezTo>
                <a:cubicBezTo>
                  <a:pt x="24" y="6"/>
                  <a:pt x="24" y="6"/>
                  <a:pt x="24" y="6"/>
                </a:cubicBezTo>
                <a:cubicBezTo>
                  <a:pt x="24" y="3"/>
                  <a:pt x="21" y="0"/>
                  <a:pt x="18" y="0"/>
                </a:cubicBezTo>
                <a:cubicBezTo>
                  <a:pt x="15" y="0"/>
                  <a:pt x="12" y="3"/>
                  <a:pt x="12" y="6"/>
                </a:cubicBezTo>
                <a:cubicBezTo>
                  <a:pt x="12" y="12"/>
                  <a:pt x="12" y="12"/>
                  <a:pt x="12" y="12"/>
                </a:cubicBezTo>
                <a:cubicBezTo>
                  <a:pt x="6" y="12"/>
                  <a:pt x="6" y="12"/>
                  <a:pt x="6" y="12"/>
                </a:cubicBezTo>
                <a:cubicBezTo>
                  <a:pt x="3" y="12"/>
                  <a:pt x="0" y="15"/>
                  <a:pt x="0" y="18"/>
                </a:cubicBezTo>
                <a:cubicBezTo>
                  <a:pt x="0" y="21"/>
                  <a:pt x="3" y="24"/>
                  <a:pt x="6" y="24"/>
                </a:cubicBezTo>
                <a:cubicBezTo>
                  <a:pt x="12" y="24"/>
                  <a:pt x="12" y="24"/>
                  <a:pt x="12" y="24"/>
                </a:cubicBezTo>
                <a:cubicBezTo>
                  <a:pt x="12" y="30"/>
                  <a:pt x="12" y="30"/>
                  <a:pt x="12" y="30"/>
                </a:cubicBezTo>
                <a:cubicBezTo>
                  <a:pt x="12" y="33"/>
                  <a:pt x="15" y="35"/>
                  <a:pt x="18" y="35"/>
                </a:cubicBezTo>
                <a:cubicBezTo>
                  <a:pt x="21" y="35"/>
                  <a:pt x="24" y="33"/>
                  <a:pt x="24" y="30"/>
                </a:cubicBezTo>
                <a:cubicBezTo>
                  <a:pt x="24" y="24"/>
                  <a:pt x="24" y="24"/>
                  <a:pt x="24" y="24"/>
                </a:cubicBezTo>
                <a:cubicBezTo>
                  <a:pt x="30" y="24"/>
                  <a:pt x="30" y="24"/>
                  <a:pt x="30" y="24"/>
                </a:cubicBezTo>
                <a:cubicBezTo>
                  <a:pt x="33" y="24"/>
                  <a:pt x="35" y="21"/>
                  <a:pt x="35" y="18"/>
                </a:cubicBezTo>
                <a:cubicBezTo>
                  <a:pt x="35" y="15"/>
                  <a:pt x="33" y="12"/>
                  <a:pt x="30" y="12"/>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70" name="Freeform 42" descr="e7d195523061f1c09e9d68d7cf438b91ef959ecb14fc25d26BBA7F7DBC18E55DFF4014AF651F0BF2569D4B6C1DA7F1A4683A481403BD872FC687266AD13265C1DE7C373772FD8728ABDD69ADD03BFF5BE2862BC891DBB79EEBC94C9DFDC16E04954ED45554D0F6FE8331708ABC4FEC3D44E4750B2445BF76F30C399F0AE1E8D2CAFA469BFF6E14A2A3EF8352258366A5"/>
          <p:cNvSpPr>
            <a:spLocks noEditPoints="1"/>
          </p:cNvSpPr>
          <p:nvPr/>
        </p:nvSpPr>
        <p:spPr bwMode="auto">
          <a:xfrm>
            <a:off x="3585115" y="477256"/>
            <a:ext cx="80963" cy="82550"/>
          </a:xfrm>
          <a:custGeom>
            <a:avLst/>
            <a:gdLst>
              <a:gd name="T0" fmla="*/ 20 w 39"/>
              <a:gd name="T1" fmla="*/ 40 h 40"/>
              <a:gd name="T2" fmla="*/ 0 w 39"/>
              <a:gd name="T3" fmla="*/ 20 h 40"/>
              <a:gd name="T4" fmla="*/ 20 w 39"/>
              <a:gd name="T5" fmla="*/ 0 h 40"/>
              <a:gd name="T6" fmla="*/ 39 w 39"/>
              <a:gd name="T7" fmla="*/ 20 h 40"/>
              <a:gd name="T8" fmla="*/ 39 w 39"/>
              <a:gd name="T9" fmla="*/ 20 h 40"/>
              <a:gd name="T10" fmla="*/ 20 w 39"/>
              <a:gd name="T11" fmla="*/ 40 h 40"/>
              <a:gd name="T12" fmla="*/ 20 w 39"/>
              <a:gd name="T13" fmla="*/ 40 h 40"/>
              <a:gd name="T14" fmla="*/ 20 w 39"/>
              <a:gd name="T15" fmla="*/ 12 h 40"/>
              <a:gd name="T16" fmla="*/ 11 w 39"/>
              <a:gd name="T17" fmla="*/ 20 h 40"/>
              <a:gd name="T18" fmla="*/ 20 w 39"/>
              <a:gd name="T19" fmla="*/ 28 h 40"/>
              <a:gd name="T20" fmla="*/ 28 w 39"/>
              <a:gd name="T21" fmla="*/ 20 h 40"/>
              <a:gd name="T22" fmla="*/ 20 w 39"/>
              <a:gd name="T23" fmla="*/ 12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9" h="40">
                <a:moveTo>
                  <a:pt x="20" y="40"/>
                </a:moveTo>
                <a:cubicBezTo>
                  <a:pt x="9" y="40"/>
                  <a:pt x="0" y="31"/>
                  <a:pt x="0" y="20"/>
                </a:cubicBezTo>
                <a:cubicBezTo>
                  <a:pt x="0" y="9"/>
                  <a:pt x="9" y="0"/>
                  <a:pt x="20" y="0"/>
                </a:cubicBezTo>
                <a:cubicBezTo>
                  <a:pt x="30" y="0"/>
                  <a:pt x="39" y="9"/>
                  <a:pt x="39" y="20"/>
                </a:cubicBezTo>
                <a:cubicBezTo>
                  <a:pt x="39" y="20"/>
                  <a:pt x="39" y="20"/>
                  <a:pt x="39" y="20"/>
                </a:cubicBezTo>
                <a:cubicBezTo>
                  <a:pt x="39" y="31"/>
                  <a:pt x="31" y="40"/>
                  <a:pt x="20" y="40"/>
                </a:cubicBezTo>
                <a:cubicBezTo>
                  <a:pt x="20" y="40"/>
                  <a:pt x="20" y="40"/>
                  <a:pt x="20" y="40"/>
                </a:cubicBezTo>
                <a:close/>
                <a:moveTo>
                  <a:pt x="20" y="12"/>
                </a:moveTo>
                <a:cubicBezTo>
                  <a:pt x="15" y="12"/>
                  <a:pt x="11" y="15"/>
                  <a:pt x="11" y="20"/>
                </a:cubicBezTo>
                <a:cubicBezTo>
                  <a:pt x="11" y="24"/>
                  <a:pt x="15" y="28"/>
                  <a:pt x="20" y="28"/>
                </a:cubicBezTo>
                <a:cubicBezTo>
                  <a:pt x="24" y="28"/>
                  <a:pt x="28" y="24"/>
                  <a:pt x="28" y="20"/>
                </a:cubicBezTo>
                <a:cubicBezTo>
                  <a:pt x="28" y="15"/>
                  <a:pt x="24" y="12"/>
                  <a:pt x="20" y="12"/>
                </a:cubicBez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71" name="Freeform 42" descr="e7d195523061f1c09e9d68d7cf438b91ef959ecb14fc25d26BBA7F7DBC18E55DFF4014AF651F0BF2569D4B6C1DA7F1A4683A481403BD872FC687266AD13265C1DE7C373772FD8728ABDD69ADD03BFF5BE2862BC891DBB79EEBC94C9DFDC16E04954ED45554D0F6FE8331708ABC4FEC3D44E4750B2445BF76F30C399F0AE1E8D2CAFA469BFF6E14A2A3EF8352258366A5"/>
          <p:cNvSpPr>
            <a:spLocks noEditPoints="1"/>
          </p:cNvSpPr>
          <p:nvPr/>
        </p:nvSpPr>
        <p:spPr bwMode="auto">
          <a:xfrm>
            <a:off x="5485073" y="417140"/>
            <a:ext cx="45719" cy="46615"/>
          </a:xfrm>
          <a:custGeom>
            <a:avLst/>
            <a:gdLst>
              <a:gd name="T0" fmla="*/ 20 w 39"/>
              <a:gd name="T1" fmla="*/ 40 h 40"/>
              <a:gd name="T2" fmla="*/ 0 w 39"/>
              <a:gd name="T3" fmla="*/ 20 h 40"/>
              <a:gd name="T4" fmla="*/ 20 w 39"/>
              <a:gd name="T5" fmla="*/ 0 h 40"/>
              <a:gd name="T6" fmla="*/ 39 w 39"/>
              <a:gd name="T7" fmla="*/ 20 h 40"/>
              <a:gd name="T8" fmla="*/ 39 w 39"/>
              <a:gd name="T9" fmla="*/ 20 h 40"/>
              <a:gd name="T10" fmla="*/ 20 w 39"/>
              <a:gd name="T11" fmla="*/ 40 h 40"/>
              <a:gd name="T12" fmla="*/ 20 w 39"/>
              <a:gd name="T13" fmla="*/ 40 h 40"/>
              <a:gd name="T14" fmla="*/ 20 w 39"/>
              <a:gd name="T15" fmla="*/ 12 h 40"/>
              <a:gd name="T16" fmla="*/ 11 w 39"/>
              <a:gd name="T17" fmla="*/ 20 h 40"/>
              <a:gd name="T18" fmla="*/ 20 w 39"/>
              <a:gd name="T19" fmla="*/ 28 h 40"/>
              <a:gd name="T20" fmla="*/ 28 w 39"/>
              <a:gd name="T21" fmla="*/ 20 h 40"/>
              <a:gd name="T22" fmla="*/ 20 w 39"/>
              <a:gd name="T23" fmla="*/ 12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9" h="40">
                <a:moveTo>
                  <a:pt x="20" y="40"/>
                </a:moveTo>
                <a:cubicBezTo>
                  <a:pt x="9" y="40"/>
                  <a:pt x="0" y="31"/>
                  <a:pt x="0" y="20"/>
                </a:cubicBezTo>
                <a:cubicBezTo>
                  <a:pt x="0" y="9"/>
                  <a:pt x="9" y="0"/>
                  <a:pt x="20" y="0"/>
                </a:cubicBezTo>
                <a:cubicBezTo>
                  <a:pt x="30" y="0"/>
                  <a:pt x="39" y="9"/>
                  <a:pt x="39" y="20"/>
                </a:cubicBezTo>
                <a:cubicBezTo>
                  <a:pt x="39" y="20"/>
                  <a:pt x="39" y="20"/>
                  <a:pt x="39" y="20"/>
                </a:cubicBezTo>
                <a:cubicBezTo>
                  <a:pt x="39" y="31"/>
                  <a:pt x="31" y="40"/>
                  <a:pt x="20" y="40"/>
                </a:cubicBezTo>
                <a:cubicBezTo>
                  <a:pt x="20" y="40"/>
                  <a:pt x="20" y="40"/>
                  <a:pt x="20" y="40"/>
                </a:cubicBezTo>
                <a:close/>
                <a:moveTo>
                  <a:pt x="20" y="12"/>
                </a:moveTo>
                <a:cubicBezTo>
                  <a:pt x="15" y="12"/>
                  <a:pt x="11" y="15"/>
                  <a:pt x="11" y="20"/>
                </a:cubicBezTo>
                <a:cubicBezTo>
                  <a:pt x="11" y="24"/>
                  <a:pt x="15" y="28"/>
                  <a:pt x="20" y="28"/>
                </a:cubicBezTo>
                <a:cubicBezTo>
                  <a:pt x="24" y="28"/>
                  <a:pt x="28" y="24"/>
                  <a:pt x="28" y="20"/>
                </a:cubicBezTo>
                <a:cubicBezTo>
                  <a:pt x="28" y="15"/>
                  <a:pt x="24" y="12"/>
                  <a:pt x="20" y="12"/>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72" name="Freeform 35" descr="e7d195523061f1c09e9d68d7cf438b91ef959ecb14fc25d26BBA7F7DBC18E55DFF4014AF651F0BF2569D4B6C1DA7F1A4683A481403BD872FC687266AD13265C1DE7C373772FD8728ABDD69ADD03BFF5BE2862BC891DBB79EEBC94C9DFDC16E04954ED45554D0F6FE8331708ABC4FEC3D44E4750B2445BF76F30C399F0AE1E8D2CAFA469BFF6E14A2A3EF8352258366A5"/>
          <p:cNvSpPr>
            <a:spLocks/>
          </p:cNvSpPr>
          <p:nvPr/>
        </p:nvSpPr>
        <p:spPr bwMode="auto">
          <a:xfrm>
            <a:off x="3491329" y="899692"/>
            <a:ext cx="73025" cy="73025"/>
          </a:xfrm>
          <a:custGeom>
            <a:avLst/>
            <a:gdLst>
              <a:gd name="T0" fmla="*/ 30 w 35"/>
              <a:gd name="T1" fmla="*/ 12 h 35"/>
              <a:gd name="T2" fmla="*/ 24 w 35"/>
              <a:gd name="T3" fmla="*/ 12 h 35"/>
              <a:gd name="T4" fmla="*/ 24 w 35"/>
              <a:gd name="T5" fmla="*/ 6 h 35"/>
              <a:gd name="T6" fmla="*/ 18 w 35"/>
              <a:gd name="T7" fmla="*/ 0 h 35"/>
              <a:gd name="T8" fmla="*/ 12 w 35"/>
              <a:gd name="T9" fmla="*/ 6 h 35"/>
              <a:gd name="T10" fmla="*/ 12 w 35"/>
              <a:gd name="T11" fmla="*/ 12 h 35"/>
              <a:gd name="T12" fmla="*/ 6 w 35"/>
              <a:gd name="T13" fmla="*/ 12 h 35"/>
              <a:gd name="T14" fmla="*/ 0 w 35"/>
              <a:gd name="T15" fmla="*/ 18 h 35"/>
              <a:gd name="T16" fmla="*/ 6 w 35"/>
              <a:gd name="T17" fmla="*/ 24 h 35"/>
              <a:gd name="T18" fmla="*/ 12 w 35"/>
              <a:gd name="T19" fmla="*/ 24 h 35"/>
              <a:gd name="T20" fmla="*/ 12 w 35"/>
              <a:gd name="T21" fmla="*/ 30 h 35"/>
              <a:gd name="T22" fmla="*/ 18 w 35"/>
              <a:gd name="T23" fmla="*/ 35 h 35"/>
              <a:gd name="T24" fmla="*/ 24 w 35"/>
              <a:gd name="T25" fmla="*/ 30 h 35"/>
              <a:gd name="T26" fmla="*/ 24 w 35"/>
              <a:gd name="T27" fmla="*/ 24 h 35"/>
              <a:gd name="T28" fmla="*/ 30 w 35"/>
              <a:gd name="T29" fmla="*/ 24 h 35"/>
              <a:gd name="T30" fmla="*/ 35 w 35"/>
              <a:gd name="T31" fmla="*/ 18 h 35"/>
              <a:gd name="T32" fmla="*/ 30 w 35"/>
              <a:gd name="T33" fmla="*/ 1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5" h="35">
                <a:moveTo>
                  <a:pt x="30" y="12"/>
                </a:moveTo>
                <a:cubicBezTo>
                  <a:pt x="24" y="12"/>
                  <a:pt x="24" y="12"/>
                  <a:pt x="24" y="12"/>
                </a:cubicBezTo>
                <a:cubicBezTo>
                  <a:pt x="24" y="6"/>
                  <a:pt x="24" y="6"/>
                  <a:pt x="24" y="6"/>
                </a:cubicBezTo>
                <a:cubicBezTo>
                  <a:pt x="24" y="3"/>
                  <a:pt x="21" y="0"/>
                  <a:pt x="18" y="0"/>
                </a:cubicBezTo>
                <a:cubicBezTo>
                  <a:pt x="15" y="0"/>
                  <a:pt x="12" y="3"/>
                  <a:pt x="12" y="6"/>
                </a:cubicBezTo>
                <a:cubicBezTo>
                  <a:pt x="12" y="12"/>
                  <a:pt x="12" y="12"/>
                  <a:pt x="12" y="12"/>
                </a:cubicBezTo>
                <a:cubicBezTo>
                  <a:pt x="6" y="12"/>
                  <a:pt x="6" y="12"/>
                  <a:pt x="6" y="12"/>
                </a:cubicBezTo>
                <a:cubicBezTo>
                  <a:pt x="3" y="12"/>
                  <a:pt x="0" y="15"/>
                  <a:pt x="0" y="18"/>
                </a:cubicBezTo>
                <a:cubicBezTo>
                  <a:pt x="0" y="21"/>
                  <a:pt x="3" y="24"/>
                  <a:pt x="6" y="24"/>
                </a:cubicBezTo>
                <a:cubicBezTo>
                  <a:pt x="12" y="24"/>
                  <a:pt x="12" y="24"/>
                  <a:pt x="12" y="24"/>
                </a:cubicBezTo>
                <a:cubicBezTo>
                  <a:pt x="12" y="30"/>
                  <a:pt x="12" y="30"/>
                  <a:pt x="12" y="30"/>
                </a:cubicBezTo>
                <a:cubicBezTo>
                  <a:pt x="12" y="33"/>
                  <a:pt x="15" y="35"/>
                  <a:pt x="18" y="35"/>
                </a:cubicBezTo>
                <a:cubicBezTo>
                  <a:pt x="21" y="35"/>
                  <a:pt x="24" y="33"/>
                  <a:pt x="24" y="30"/>
                </a:cubicBezTo>
                <a:cubicBezTo>
                  <a:pt x="24" y="24"/>
                  <a:pt x="24" y="24"/>
                  <a:pt x="24" y="24"/>
                </a:cubicBezTo>
                <a:cubicBezTo>
                  <a:pt x="30" y="24"/>
                  <a:pt x="30" y="24"/>
                  <a:pt x="30" y="24"/>
                </a:cubicBezTo>
                <a:cubicBezTo>
                  <a:pt x="33" y="24"/>
                  <a:pt x="35" y="21"/>
                  <a:pt x="35" y="18"/>
                </a:cubicBezTo>
                <a:cubicBezTo>
                  <a:pt x="35" y="15"/>
                  <a:pt x="33" y="12"/>
                  <a:pt x="30" y="12"/>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55" name="PA_库_矩形 54" descr="e7d195523061f1c09e9d68d7cf438b91ef959ecb14fc25d26BBA7F7DBC18E55DFF4014AF651F0BF2569D4B6C1DA7F1A4683A481403BD872FC687266AD13265C1DE7C373772FD8728ABDD69ADD03BFF5BE2862BC891DBB79E084D9F5E4FBB1B562A9752B1B1B336475B32C7C37DD9288EAD27DDC512A8D3801D48E380A7486EFB4C1F8A7A0CA49B3CBF40803B9190492F"/>
          <p:cNvSpPr/>
          <p:nvPr>
            <p:custDataLst>
              <p:tags r:id="rId1"/>
            </p:custDataLst>
          </p:nvPr>
        </p:nvSpPr>
        <p:spPr bwMode="auto">
          <a:xfrm>
            <a:off x="4702470" y="1401507"/>
            <a:ext cx="800155" cy="307777"/>
          </a:xfrm>
          <a:prstGeom prst="rect">
            <a:avLst/>
          </a:prstGeom>
          <a:noFill/>
        </p:spPr>
        <p:txBody>
          <a:bodyPr wrap="none">
            <a:spAutoFit/>
          </a:bodyPr>
          <a:lstStyle/>
          <a:p>
            <a:pPr>
              <a:defRPr/>
            </a:pPr>
            <a:r>
              <a:rPr lang="en-US" altLang="zh-CN" sz="1400" kern="100">
                <a:solidFill>
                  <a:schemeClr val="accent6"/>
                </a:solidFill>
                <a:latin typeface="+mj-lt"/>
                <a:ea typeface="微软雅黑" panose="020B0503020204020204" pitchFamily="34" charset="-122"/>
                <a:cs typeface="Times New Roman" panose="02020603050405020304" pitchFamily="18" charset="0"/>
              </a:rPr>
              <a:t>STEP 1</a:t>
            </a:r>
            <a:endParaRPr lang="zh-CN" altLang="en-US" sz="1400" kern="100">
              <a:solidFill>
                <a:schemeClr val="accent6"/>
              </a:solidFill>
              <a:latin typeface="+mj-lt"/>
              <a:ea typeface="微软雅黑" panose="020B0503020204020204" pitchFamily="34" charset="-122"/>
              <a:cs typeface="Times New Roman" panose="02020603050405020304" pitchFamily="18" charset="0"/>
            </a:endParaRPr>
          </a:p>
        </p:txBody>
      </p:sp>
      <p:sp>
        <p:nvSpPr>
          <p:cNvPr id="56" name="PA_库_矩形 55" descr="e7d195523061f1c09e9d68d7cf438b91ef959ecb14fc25d26BBA7F7DBC18E55DFF4014AF651F0BF2569D4B6C1DA7F1A4683A481403BD872FC687266AD13265C1DE7C373772FD8728ABDD69ADD03BFF5BE2862BC891DBB79E084D9F5E4FBB1B562A9752B1B1B336475B32C7C37DD9288EAD27DDC512A8D3801D48E380A7486EFB4C1F8A7A0CA49B3CBF40803B9190492F"/>
          <p:cNvSpPr/>
          <p:nvPr>
            <p:custDataLst>
              <p:tags r:id="rId2"/>
            </p:custDataLst>
          </p:nvPr>
        </p:nvSpPr>
        <p:spPr>
          <a:xfrm>
            <a:off x="4702472" y="1740818"/>
            <a:ext cx="4100707" cy="577081"/>
          </a:xfrm>
          <a:prstGeom prst="rect">
            <a:avLst/>
          </a:prstGeom>
        </p:spPr>
        <p:txBody>
          <a:bodyPr wrap="square">
            <a:spAutoFit/>
          </a:bodyPr>
          <a:lstStyle/>
          <a:p>
            <a:pPr>
              <a:lnSpc>
                <a:spcPct val="150000"/>
              </a:lnSpc>
            </a:pPr>
            <a:r>
              <a:rPr lang="en-US" altLang="zh-CN" sz="1050">
                <a:solidFill>
                  <a:schemeClr val="tx1">
                    <a:lumMod val="85000"/>
                    <a:lumOff val="15000"/>
                  </a:schemeClr>
                </a:solidFill>
              </a:rPr>
              <a:t>Lorem ipsum dolor sit amet, consectetur adipiscing elit. Donec luctus nibh sit amet sem vulputate venenatis bibendum orci pulvinar. </a:t>
            </a:r>
          </a:p>
        </p:txBody>
      </p:sp>
      <p:cxnSp>
        <p:nvCxnSpPr>
          <p:cNvPr id="57" name="PA_库_直接连接符 56" descr="e7d195523061f1c09e9d68d7cf438b91ef959ecb14fc25d26BBA7F7DBC18E55DFF4014AF651F0BF2569D4B6C1DA7F1A4683A481403BD872FC687266AD13265C1DE7C373772FD8728ABDD69ADD03BFF5BE2862BC891DBB79E084D9F5E4FBB1B562A9752B1B1B336475B32C7C37DD9288EAD27DDC512A8D3801D48E380A7486EFB4C1F8A7A0CA49B3CBF40803B9190492F"/>
          <p:cNvCxnSpPr/>
          <p:nvPr>
            <p:custDataLst>
              <p:tags r:id="rId3"/>
            </p:custDataLst>
          </p:nvPr>
        </p:nvCxnSpPr>
        <p:spPr>
          <a:xfrm>
            <a:off x="4788269" y="1740817"/>
            <a:ext cx="182332" cy="0"/>
          </a:xfrm>
          <a:prstGeom prst="line">
            <a:avLst/>
          </a:prstGeom>
          <a:ln w="19050">
            <a:solidFill>
              <a:schemeClr val="accent6"/>
            </a:solidFill>
          </a:ln>
        </p:spPr>
        <p:style>
          <a:lnRef idx="1">
            <a:schemeClr val="accent1"/>
          </a:lnRef>
          <a:fillRef idx="0">
            <a:schemeClr val="accent1"/>
          </a:fillRef>
          <a:effectRef idx="0">
            <a:schemeClr val="accent1"/>
          </a:effectRef>
          <a:fontRef idx="minor">
            <a:schemeClr val="tx1"/>
          </a:fontRef>
        </p:style>
      </p:cxnSp>
      <p:sp>
        <p:nvSpPr>
          <p:cNvPr id="58" name="PA_库_矩形 57" descr="e7d195523061f1c09e9d68d7cf438b91ef959ecb14fc25d26BBA7F7DBC18E55DFF4014AF651F0BF2569D4B6C1DA7F1A4683A481403BD872FC687266AD13265C1DE7C373772FD8728ABDD69ADD03BFF5BE2862BC891DBB79E084D9F5E4FBB1B562A9752B1B1B336475B32C7C37DD9288EAD27DDC512A8D3801D48E380A7486EFB4C1F8A7A0CA49B3CBF40803B9190492F"/>
          <p:cNvSpPr/>
          <p:nvPr>
            <p:custDataLst>
              <p:tags r:id="rId4"/>
            </p:custDataLst>
          </p:nvPr>
        </p:nvSpPr>
        <p:spPr bwMode="auto">
          <a:xfrm>
            <a:off x="4734684" y="2514964"/>
            <a:ext cx="800155" cy="307777"/>
          </a:xfrm>
          <a:prstGeom prst="rect">
            <a:avLst/>
          </a:prstGeom>
          <a:noFill/>
        </p:spPr>
        <p:txBody>
          <a:bodyPr wrap="none">
            <a:spAutoFit/>
          </a:bodyPr>
          <a:lstStyle/>
          <a:p>
            <a:pPr>
              <a:defRPr/>
            </a:pPr>
            <a:r>
              <a:rPr lang="en-US" altLang="zh-CN" sz="1400" kern="100">
                <a:solidFill>
                  <a:schemeClr val="accent6"/>
                </a:solidFill>
                <a:latin typeface="+mj-lt"/>
                <a:ea typeface="微软雅黑" panose="020B0503020204020204" pitchFamily="34" charset="-122"/>
                <a:cs typeface="Times New Roman" panose="02020603050405020304" pitchFamily="18" charset="0"/>
              </a:rPr>
              <a:t>STEP 2</a:t>
            </a:r>
            <a:endParaRPr lang="zh-CN" altLang="en-US" sz="1400" kern="100">
              <a:solidFill>
                <a:schemeClr val="accent6"/>
              </a:solidFill>
              <a:latin typeface="+mj-lt"/>
              <a:ea typeface="微软雅黑" panose="020B0503020204020204" pitchFamily="34" charset="-122"/>
              <a:cs typeface="Times New Roman" panose="02020603050405020304" pitchFamily="18" charset="0"/>
            </a:endParaRPr>
          </a:p>
        </p:txBody>
      </p:sp>
      <p:sp>
        <p:nvSpPr>
          <p:cNvPr id="59" name="PA_库_矩形 58" descr="e7d195523061f1c09e9d68d7cf438b91ef959ecb14fc25d26BBA7F7DBC18E55DFF4014AF651F0BF2569D4B6C1DA7F1A4683A481403BD872FC687266AD13265C1DE7C373772FD8728ABDD69ADD03BFF5BE2862BC891DBB79E084D9F5E4FBB1B562A9752B1B1B336475B32C7C37DD9288EAD27DDC512A8D3801D48E380A7486EFB4C1F8A7A0CA49B3CBF40803B9190492F"/>
          <p:cNvSpPr/>
          <p:nvPr>
            <p:custDataLst>
              <p:tags r:id="rId5"/>
            </p:custDataLst>
          </p:nvPr>
        </p:nvSpPr>
        <p:spPr>
          <a:xfrm>
            <a:off x="4734684" y="2854275"/>
            <a:ext cx="4100707" cy="577081"/>
          </a:xfrm>
          <a:prstGeom prst="rect">
            <a:avLst/>
          </a:prstGeom>
        </p:spPr>
        <p:txBody>
          <a:bodyPr wrap="square">
            <a:spAutoFit/>
          </a:bodyPr>
          <a:lstStyle/>
          <a:p>
            <a:pPr>
              <a:lnSpc>
                <a:spcPct val="150000"/>
              </a:lnSpc>
            </a:pPr>
            <a:r>
              <a:rPr lang="en-US" altLang="zh-CN" sz="1050">
                <a:solidFill>
                  <a:schemeClr val="tx1">
                    <a:lumMod val="85000"/>
                    <a:lumOff val="15000"/>
                  </a:schemeClr>
                </a:solidFill>
              </a:rPr>
              <a:t>Lorem ipsum dolor sit amet, consectetur adipiscing elit. Donec luctus nibh sit amet sem vulputate venenatis bibendum orci pulvinar. </a:t>
            </a:r>
          </a:p>
        </p:txBody>
      </p:sp>
      <p:cxnSp>
        <p:nvCxnSpPr>
          <p:cNvPr id="60" name="PA_库_直接连接符 59" descr="e7d195523061f1c09e9d68d7cf438b91ef959ecb14fc25d26BBA7F7DBC18E55DFF4014AF651F0BF2569D4B6C1DA7F1A4683A481403BD872FC687266AD13265C1DE7C373772FD8728ABDD69ADD03BFF5BE2862BC891DBB79E084D9F5E4FBB1B562A9752B1B1B336475B32C7C37DD9288EAD27DDC512A8D3801D48E380A7486EFB4C1F8A7A0CA49B3CBF40803B9190492F"/>
          <p:cNvCxnSpPr/>
          <p:nvPr>
            <p:custDataLst>
              <p:tags r:id="rId6"/>
            </p:custDataLst>
          </p:nvPr>
        </p:nvCxnSpPr>
        <p:spPr>
          <a:xfrm>
            <a:off x="4820481" y="2854274"/>
            <a:ext cx="182332" cy="0"/>
          </a:xfrm>
          <a:prstGeom prst="line">
            <a:avLst/>
          </a:prstGeom>
          <a:ln w="19050">
            <a:solidFill>
              <a:schemeClr val="accent6"/>
            </a:solidFill>
          </a:ln>
        </p:spPr>
        <p:style>
          <a:lnRef idx="1">
            <a:schemeClr val="accent1"/>
          </a:lnRef>
          <a:fillRef idx="0">
            <a:schemeClr val="accent1"/>
          </a:fillRef>
          <a:effectRef idx="0">
            <a:schemeClr val="accent1"/>
          </a:effectRef>
          <a:fontRef idx="minor">
            <a:schemeClr val="tx1"/>
          </a:fontRef>
        </p:style>
      </p:cxnSp>
      <p:sp>
        <p:nvSpPr>
          <p:cNvPr id="61" name="PA_库_矩形 60" descr="e7d195523061f1c09e9d68d7cf438b91ef959ecb14fc25d26BBA7F7DBC18E55DFF4014AF651F0BF2569D4B6C1DA7F1A4683A481403BD872FC687266AD13265C1DE7C373772FD8728ABDD69ADD03BFF5BE2862BC891DBB79E084D9F5E4FBB1B562A9752B1B1B336475B32C7C37DD9288EAD27DDC512A8D3801D48E380A7486EFB4C1F8A7A0CA49B3CBF40803B9190492F"/>
          <p:cNvSpPr/>
          <p:nvPr>
            <p:custDataLst>
              <p:tags r:id="rId7"/>
            </p:custDataLst>
          </p:nvPr>
        </p:nvSpPr>
        <p:spPr bwMode="auto">
          <a:xfrm>
            <a:off x="4734684" y="3628421"/>
            <a:ext cx="800155" cy="307777"/>
          </a:xfrm>
          <a:prstGeom prst="rect">
            <a:avLst/>
          </a:prstGeom>
          <a:noFill/>
        </p:spPr>
        <p:txBody>
          <a:bodyPr wrap="none">
            <a:spAutoFit/>
          </a:bodyPr>
          <a:lstStyle/>
          <a:p>
            <a:pPr>
              <a:defRPr/>
            </a:pPr>
            <a:r>
              <a:rPr lang="en-US" altLang="zh-CN" sz="1400" kern="100">
                <a:solidFill>
                  <a:schemeClr val="accent6"/>
                </a:solidFill>
                <a:latin typeface="+mj-lt"/>
                <a:ea typeface="微软雅黑" panose="020B0503020204020204" pitchFamily="34" charset="-122"/>
                <a:cs typeface="Times New Roman" panose="02020603050405020304" pitchFamily="18" charset="0"/>
              </a:rPr>
              <a:t>STEP 3</a:t>
            </a:r>
            <a:endParaRPr lang="zh-CN" altLang="en-US" sz="1400" kern="100">
              <a:solidFill>
                <a:schemeClr val="accent6"/>
              </a:solidFill>
              <a:latin typeface="+mj-lt"/>
              <a:ea typeface="微软雅黑" panose="020B0503020204020204" pitchFamily="34" charset="-122"/>
              <a:cs typeface="Times New Roman" panose="02020603050405020304" pitchFamily="18" charset="0"/>
            </a:endParaRPr>
          </a:p>
        </p:txBody>
      </p:sp>
      <p:sp>
        <p:nvSpPr>
          <p:cNvPr id="62" name="PA_库_矩形 61" descr="e7d195523061f1c09e9d68d7cf438b91ef959ecb14fc25d26BBA7F7DBC18E55DFF4014AF651F0BF2569D4B6C1DA7F1A4683A481403BD872FC687266AD13265C1DE7C373772FD8728ABDD69ADD03BFF5BE2862BC891DBB79E084D9F5E4FBB1B562A9752B1B1B336475B32C7C37DD9288EAD27DDC512A8D3801D48E380A7486EFB4C1F8A7A0CA49B3CBF40803B9190492F"/>
          <p:cNvSpPr/>
          <p:nvPr>
            <p:custDataLst>
              <p:tags r:id="rId8"/>
            </p:custDataLst>
          </p:nvPr>
        </p:nvSpPr>
        <p:spPr>
          <a:xfrm>
            <a:off x="4734684" y="3967732"/>
            <a:ext cx="4100707" cy="577081"/>
          </a:xfrm>
          <a:prstGeom prst="rect">
            <a:avLst/>
          </a:prstGeom>
        </p:spPr>
        <p:txBody>
          <a:bodyPr wrap="square">
            <a:spAutoFit/>
          </a:bodyPr>
          <a:lstStyle/>
          <a:p>
            <a:pPr>
              <a:lnSpc>
                <a:spcPct val="150000"/>
              </a:lnSpc>
            </a:pPr>
            <a:r>
              <a:rPr lang="en-US" altLang="zh-CN" sz="1050">
                <a:solidFill>
                  <a:schemeClr val="tx1">
                    <a:lumMod val="85000"/>
                    <a:lumOff val="15000"/>
                  </a:schemeClr>
                </a:solidFill>
              </a:rPr>
              <a:t>Lorem ipsum dolor sit amet, consectetur adipiscing elit. Donec luctus nibh sit amet sem vulputate venenatis bibendum orci pulvinar. </a:t>
            </a:r>
          </a:p>
        </p:txBody>
      </p:sp>
      <p:cxnSp>
        <p:nvCxnSpPr>
          <p:cNvPr id="63" name="PA_库_直接连接符 62" descr="e7d195523061f1c09e9d68d7cf438b91ef959ecb14fc25d26BBA7F7DBC18E55DFF4014AF651F0BF2569D4B6C1DA7F1A4683A481403BD872FC687266AD13265C1DE7C373772FD8728ABDD69ADD03BFF5BE2862BC891DBB79E084D9F5E4FBB1B562A9752B1B1B336475B32C7C37DD9288EAD27DDC512A8D3801D48E380A7486EFB4C1F8A7A0CA49B3CBF40803B9190492F"/>
          <p:cNvCxnSpPr/>
          <p:nvPr>
            <p:custDataLst>
              <p:tags r:id="rId9"/>
            </p:custDataLst>
          </p:nvPr>
        </p:nvCxnSpPr>
        <p:spPr>
          <a:xfrm>
            <a:off x="4820481" y="3967731"/>
            <a:ext cx="182332" cy="0"/>
          </a:xfrm>
          <a:prstGeom prst="line">
            <a:avLst/>
          </a:prstGeom>
          <a:ln w="19050">
            <a:solidFill>
              <a:schemeClr val="accent6"/>
            </a:solidFill>
          </a:ln>
        </p:spPr>
        <p:style>
          <a:lnRef idx="1">
            <a:schemeClr val="accent1"/>
          </a:lnRef>
          <a:fillRef idx="0">
            <a:schemeClr val="accent1"/>
          </a:fillRef>
          <a:effectRef idx="0">
            <a:schemeClr val="accent1"/>
          </a:effectRef>
          <a:fontRef idx="minor">
            <a:schemeClr val="tx1"/>
          </a:fontRef>
        </p:style>
      </p:cxnSp>
      <p:sp>
        <p:nvSpPr>
          <p:cNvPr id="28" name="PA_库_任意多边形 893" descr="e7d195523061f1c09e9d68d7cf438b91ef959ecb14fc25d26BBA7F7DBC18E55DFF4014AF651F0BF2569D4B6C1DA7F1A4683A481403BD872FC687266AD13265C1DE7C373772FD8728ABDD69ADD03BFF5BE2862BC891DBB79EEBC94C9DFDC16E04954ED45554D0F6FE8331708ABC4FEC3D44E4750B2445BF76F30C399F0AE1E8D2CAFA469BFF6E14A2A3EF8352258366A5"/>
          <p:cNvSpPr>
            <a:spLocks noEditPoints="1"/>
          </p:cNvSpPr>
          <p:nvPr>
            <p:custDataLst>
              <p:tags r:id="rId10"/>
            </p:custDataLst>
          </p:nvPr>
        </p:nvSpPr>
        <p:spPr bwMode="auto">
          <a:xfrm>
            <a:off x="4387185" y="1401506"/>
            <a:ext cx="259713" cy="446859"/>
          </a:xfrm>
          <a:custGeom>
            <a:avLst/>
            <a:gdLst>
              <a:gd name="T0" fmla="*/ 105 w 115"/>
              <a:gd name="T1" fmla="*/ 49 h 198"/>
              <a:gd name="T2" fmla="*/ 115 w 115"/>
              <a:gd name="T3" fmla="*/ 53 h 198"/>
              <a:gd name="T4" fmla="*/ 101 w 115"/>
              <a:gd name="T5" fmla="*/ 93 h 198"/>
              <a:gd name="T6" fmla="*/ 89 w 115"/>
              <a:gd name="T7" fmla="*/ 93 h 198"/>
              <a:gd name="T8" fmla="*/ 105 w 115"/>
              <a:gd name="T9" fmla="*/ 49 h 198"/>
              <a:gd name="T10" fmla="*/ 112 w 115"/>
              <a:gd name="T11" fmla="*/ 18 h 198"/>
              <a:gd name="T12" fmla="*/ 109 w 115"/>
              <a:gd name="T13" fmla="*/ 17 h 198"/>
              <a:gd name="T14" fmla="*/ 94 w 115"/>
              <a:gd name="T15" fmla="*/ 33 h 198"/>
              <a:gd name="T16" fmla="*/ 114 w 115"/>
              <a:gd name="T17" fmla="*/ 39 h 198"/>
              <a:gd name="T18" fmla="*/ 112 w 115"/>
              <a:gd name="T19" fmla="*/ 18 h 198"/>
              <a:gd name="T20" fmla="*/ 78 w 115"/>
              <a:gd name="T21" fmla="*/ 93 h 198"/>
              <a:gd name="T22" fmla="*/ 95 w 115"/>
              <a:gd name="T23" fmla="*/ 46 h 198"/>
              <a:gd name="T24" fmla="*/ 85 w 115"/>
              <a:gd name="T25" fmla="*/ 42 h 198"/>
              <a:gd name="T26" fmla="*/ 67 w 115"/>
              <a:gd name="T27" fmla="*/ 93 h 198"/>
              <a:gd name="T28" fmla="*/ 78 w 115"/>
              <a:gd name="T29" fmla="*/ 93 h 198"/>
              <a:gd name="T30" fmla="*/ 2 w 115"/>
              <a:gd name="T31" fmla="*/ 25 h 198"/>
              <a:gd name="T32" fmla="*/ 15 w 115"/>
              <a:gd name="T33" fmla="*/ 3 h 198"/>
              <a:gd name="T34" fmla="*/ 38 w 115"/>
              <a:gd name="T35" fmla="*/ 16 h 198"/>
              <a:gd name="T36" fmla="*/ 58 w 115"/>
              <a:gd name="T37" fmla="*/ 93 h 198"/>
              <a:gd name="T38" fmla="*/ 20 w 115"/>
              <a:gd name="T39" fmla="*/ 93 h 198"/>
              <a:gd name="T40" fmla="*/ 2 w 115"/>
              <a:gd name="T41" fmla="*/ 25 h 198"/>
              <a:gd name="T42" fmla="*/ 16 w 115"/>
              <a:gd name="T43" fmla="*/ 22 h 198"/>
              <a:gd name="T44" fmla="*/ 28 w 115"/>
              <a:gd name="T45" fmla="*/ 69 h 198"/>
              <a:gd name="T46" fmla="*/ 34 w 115"/>
              <a:gd name="T47" fmla="*/ 72 h 198"/>
              <a:gd name="T48" fmla="*/ 37 w 115"/>
              <a:gd name="T49" fmla="*/ 66 h 198"/>
              <a:gd name="T50" fmla="*/ 24 w 115"/>
              <a:gd name="T51" fmla="*/ 19 h 198"/>
              <a:gd name="T52" fmla="*/ 19 w 115"/>
              <a:gd name="T53" fmla="*/ 16 h 198"/>
              <a:gd name="T54" fmla="*/ 16 w 115"/>
              <a:gd name="T55" fmla="*/ 22 h 198"/>
              <a:gd name="T56" fmla="*/ 107 w 115"/>
              <a:gd name="T57" fmla="*/ 100 h 198"/>
              <a:gd name="T58" fmla="*/ 8 w 115"/>
              <a:gd name="T59" fmla="*/ 100 h 198"/>
              <a:gd name="T60" fmla="*/ 2 w 115"/>
              <a:gd name="T61" fmla="*/ 105 h 198"/>
              <a:gd name="T62" fmla="*/ 8 w 115"/>
              <a:gd name="T63" fmla="*/ 109 h 198"/>
              <a:gd name="T64" fmla="*/ 19 w 115"/>
              <a:gd name="T65" fmla="*/ 190 h 198"/>
              <a:gd name="T66" fmla="*/ 14 w 115"/>
              <a:gd name="T67" fmla="*/ 194 h 198"/>
              <a:gd name="T68" fmla="*/ 20 w 115"/>
              <a:gd name="T69" fmla="*/ 198 h 198"/>
              <a:gd name="T70" fmla="*/ 95 w 115"/>
              <a:gd name="T71" fmla="*/ 198 h 198"/>
              <a:gd name="T72" fmla="*/ 101 w 115"/>
              <a:gd name="T73" fmla="*/ 194 h 198"/>
              <a:gd name="T74" fmla="*/ 96 w 115"/>
              <a:gd name="T75" fmla="*/ 190 h 198"/>
              <a:gd name="T76" fmla="*/ 107 w 115"/>
              <a:gd name="T77" fmla="*/ 109 h 198"/>
              <a:gd name="T78" fmla="*/ 113 w 115"/>
              <a:gd name="T79" fmla="*/ 105 h 198"/>
              <a:gd name="T80" fmla="*/ 107 w 115"/>
              <a:gd name="T81" fmla="*/ 100 h 198"/>
              <a:gd name="T82" fmla="*/ 34 w 115"/>
              <a:gd name="T83" fmla="*/ 186 h 198"/>
              <a:gd name="T84" fmla="*/ 34 w 115"/>
              <a:gd name="T85" fmla="*/ 186 h 198"/>
              <a:gd name="T86" fmla="*/ 30 w 115"/>
              <a:gd name="T87" fmla="*/ 183 h 198"/>
              <a:gd name="T88" fmla="*/ 20 w 115"/>
              <a:gd name="T89" fmla="*/ 115 h 198"/>
              <a:gd name="T90" fmla="*/ 23 w 115"/>
              <a:gd name="T91" fmla="*/ 110 h 198"/>
              <a:gd name="T92" fmla="*/ 28 w 115"/>
              <a:gd name="T93" fmla="*/ 114 h 198"/>
              <a:gd name="T94" fmla="*/ 38 w 115"/>
              <a:gd name="T95" fmla="*/ 182 h 198"/>
              <a:gd name="T96" fmla="*/ 34 w 115"/>
              <a:gd name="T97" fmla="*/ 186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15" h="198">
                <a:moveTo>
                  <a:pt x="105" y="49"/>
                </a:moveTo>
                <a:cubicBezTo>
                  <a:pt x="115" y="53"/>
                  <a:pt x="115" y="53"/>
                  <a:pt x="115" y="53"/>
                </a:cubicBezTo>
                <a:cubicBezTo>
                  <a:pt x="101" y="93"/>
                  <a:pt x="101" y="93"/>
                  <a:pt x="101" y="93"/>
                </a:cubicBezTo>
                <a:cubicBezTo>
                  <a:pt x="89" y="93"/>
                  <a:pt x="89" y="93"/>
                  <a:pt x="89" y="93"/>
                </a:cubicBezTo>
                <a:lnTo>
                  <a:pt x="105" y="49"/>
                </a:lnTo>
                <a:close/>
                <a:moveTo>
                  <a:pt x="112" y="18"/>
                </a:moveTo>
                <a:cubicBezTo>
                  <a:pt x="112" y="16"/>
                  <a:pt x="111" y="16"/>
                  <a:pt x="109" y="17"/>
                </a:cubicBezTo>
                <a:cubicBezTo>
                  <a:pt x="94" y="33"/>
                  <a:pt x="94" y="33"/>
                  <a:pt x="94" y="33"/>
                </a:cubicBezTo>
                <a:cubicBezTo>
                  <a:pt x="114" y="39"/>
                  <a:pt x="114" y="39"/>
                  <a:pt x="114" y="39"/>
                </a:cubicBezTo>
                <a:lnTo>
                  <a:pt x="112" y="18"/>
                </a:lnTo>
                <a:close/>
                <a:moveTo>
                  <a:pt x="78" y="93"/>
                </a:moveTo>
                <a:cubicBezTo>
                  <a:pt x="95" y="46"/>
                  <a:pt x="95" y="46"/>
                  <a:pt x="95" y="46"/>
                </a:cubicBezTo>
                <a:cubicBezTo>
                  <a:pt x="85" y="42"/>
                  <a:pt x="85" y="42"/>
                  <a:pt x="85" y="42"/>
                </a:cubicBezTo>
                <a:cubicBezTo>
                  <a:pt x="67" y="93"/>
                  <a:pt x="67" y="93"/>
                  <a:pt x="67" y="93"/>
                </a:cubicBezTo>
                <a:lnTo>
                  <a:pt x="78" y="93"/>
                </a:lnTo>
                <a:close/>
                <a:moveTo>
                  <a:pt x="2" y="25"/>
                </a:moveTo>
                <a:cubicBezTo>
                  <a:pt x="0" y="15"/>
                  <a:pt x="5" y="5"/>
                  <a:pt x="15" y="3"/>
                </a:cubicBezTo>
                <a:cubicBezTo>
                  <a:pt x="25" y="0"/>
                  <a:pt x="35" y="6"/>
                  <a:pt x="38" y="16"/>
                </a:cubicBezTo>
                <a:cubicBezTo>
                  <a:pt x="58" y="93"/>
                  <a:pt x="58" y="93"/>
                  <a:pt x="58" y="93"/>
                </a:cubicBezTo>
                <a:cubicBezTo>
                  <a:pt x="20" y="93"/>
                  <a:pt x="20" y="93"/>
                  <a:pt x="20" y="93"/>
                </a:cubicBezTo>
                <a:lnTo>
                  <a:pt x="2" y="25"/>
                </a:lnTo>
                <a:close/>
                <a:moveTo>
                  <a:pt x="16" y="22"/>
                </a:moveTo>
                <a:cubicBezTo>
                  <a:pt x="28" y="69"/>
                  <a:pt x="28" y="69"/>
                  <a:pt x="28" y="69"/>
                </a:cubicBezTo>
                <a:cubicBezTo>
                  <a:pt x="29" y="71"/>
                  <a:pt x="31" y="72"/>
                  <a:pt x="34" y="72"/>
                </a:cubicBezTo>
                <a:cubicBezTo>
                  <a:pt x="36" y="71"/>
                  <a:pt x="38" y="69"/>
                  <a:pt x="37" y="66"/>
                </a:cubicBezTo>
                <a:cubicBezTo>
                  <a:pt x="24" y="19"/>
                  <a:pt x="24" y="19"/>
                  <a:pt x="24" y="19"/>
                </a:cubicBezTo>
                <a:cubicBezTo>
                  <a:pt x="24" y="17"/>
                  <a:pt x="21" y="16"/>
                  <a:pt x="19" y="16"/>
                </a:cubicBezTo>
                <a:cubicBezTo>
                  <a:pt x="16" y="17"/>
                  <a:pt x="15" y="19"/>
                  <a:pt x="16" y="22"/>
                </a:cubicBezTo>
                <a:close/>
                <a:moveTo>
                  <a:pt x="107" y="100"/>
                </a:moveTo>
                <a:cubicBezTo>
                  <a:pt x="8" y="100"/>
                  <a:pt x="8" y="100"/>
                  <a:pt x="8" y="100"/>
                </a:cubicBezTo>
                <a:cubicBezTo>
                  <a:pt x="5" y="100"/>
                  <a:pt x="2" y="102"/>
                  <a:pt x="2" y="105"/>
                </a:cubicBezTo>
                <a:cubicBezTo>
                  <a:pt x="2" y="107"/>
                  <a:pt x="4" y="109"/>
                  <a:pt x="8" y="109"/>
                </a:cubicBezTo>
                <a:cubicBezTo>
                  <a:pt x="19" y="190"/>
                  <a:pt x="19" y="190"/>
                  <a:pt x="19" y="190"/>
                </a:cubicBezTo>
                <a:cubicBezTo>
                  <a:pt x="16" y="190"/>
                  <a:pt x="14" y="192"/>
                  <a:pt x="14" y="194"/>
                </a:cubicBezTo>
                <a:cubicBezTo>
                  <a:pt x="14" y="196"/>
                  <a:pt x="17" y="198"/>
                  <a:pt x="20" y="198"/>
                </a:cubicBezTo>
                <a:cubicBezTo>
                  <a:pt x="95" y="198"/>
                  <a:pt x="95" y="198"/>
                  <a:pt x="95" y="198"/>
                </a:cubicBezTo>
                <a:cubicBezTo>
                  <a:pt x="98" y="198"/>
                  <a:pt x="101" y="196"/>
                  <a:pt x="101" y="194"/>
                </a:cubicBezTo>
                <a:cubicBezTo>
                  <a:pt x="101" y="192"/>
                  <a:pt x="99" y="190"/>
                  <a:pt x="96" y="190"/>
                </a:cubicBezTo>
                <a:cubicBezTo>
                  <a:pt x="107" y="109"/>
                  <a:pt x="107" y="109"/>
                  <a:pt x="107" y="109"/>
                </a:cubicBezTo>
                <a:cubicBezTo>
                  <a:pt x="111" y="109"/>
                  <a:pt x="113" y="107"/>
                  <a:pt x="113" y="105"/>
                </a:cubicBezTo>
                <a:cubicBezTo>
                  <a:pt x="113" y="102"/>
                  <a:pt x="110" y="100"/>
                  <a:pt x="107" y="100"/>
                </a:cubicBezTo>
                <a:close/>
                <a:moveTo>
                  <a:pt x="34" y="186"/>
                </a:moveTo>
                <a:cubicBezTo>
                  <a:pt x="34" y="186"/>
                  <a:pt x="34" y="186"/>
                  <a:pt x="34" y="186"/>
                </a:cubicBezTo>
                <a:cubicBezTo>
                  <a:pt x="32" y="186"/>
                  <a:pt x="30" y="185"/>
                  <a:pt x="30" y="183"/>
                </a:cubicBezTo>
                <a:cubicBezTo>
                  <a:pt x="20" y="115"/>
                  <a:pt x="20" y="115"/>
                  <a:pt x="20" y="115"/>
                </a:cubicBezTo>
                <a:cubicBezTo>
                  <a:pt x="19" y="112"/>
                  <a:pt x="21" y="110"/>
                  <a:pt x="23" y="110"/>
                </a:cubicBezTo>
                <a:cubicBezTo>
                  <a:pt x="26" y="110"/>
                  <a:pt x="28" y="111"/>
                  <a:pt x="28" y="114"/>
                </a:cubicBezTo>
                <a:cubicBezTo>
                  <a:pt x="38" y="182"/>
                  <a:pt x="38" y="182"/>
                  <a:pt x="38" y="182"/>
                </a:cubicBezTo>
                <a:cubicBezTo>
                  <a:pt x="38" y="184"/>
                  <a:pt x="37" y="186"/>
                  <a:pt x="34" y="186"/>
                </a:cubicBezTo>
                <a:close/>
              </a:path>
            </a:pathLst>
          </a:custGeom>
          <a:solidFill>
            <a:schemeClr val="accent6"/>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29" name="PA_库_任意多边形 895" descr="e7d195523061f1c09e9d68d7cf438b91ef959ecb14fc25d26BBA7F7DBC18E55DFF4014AF651F0BF2569D4B6C1DA7F1A4683A481403BD872FC687266AD13265C1DE7C373772FD8728ABDD69ADD03BFF5BE2862BC891DBB79EEBC94C9DFDC16E04954ED45554D0F6FE8331708ABC4FEC3D44E4750B2445BF76F30C399F0AE1E8D2CAFA469BFF6E14A2A3EF8352258366A5"/>
          <p:cNvSpPr>
            <a:spLocks noEditPoints="1"/>
          </p:cNvSpPr>
          <p:nvPr>
            <p:custDataLst>
              <p:tags r:id="rId11"/>
            </p:custDataLst>
          </p:nvPr>
        </p:nvSpPr>
        <p:spPr bwMode="auto">
          <a:xfrm>
            <a:off x="4334936" y="2484479"/>
            <a:ext cx="364206" cy="438891"/>
          </a:xfrm>
          <a:custGeom>
            <a:avLst/>
            <a:gdLst>
              <a:gd name="T0" fmla="*/ 167 w 167"/>
              <a:gd name="T1" fmla="*/ 194 h 201"/>
              <a:gd name="T2" fmla="*/ 160 w 167"/>
              <a:gd name="T3" fmla="*/ 201 h 201"/>
              <a:gd name="T4" fmla="*/ 31 w 167"/>
              <a:gd name="T5" fmla="*/ 201 h 201"/>
              <a:gd name="T6" fmla="*/ 0 w 167"/>
              <a:gd name="T7" fmla="*/ 170 h 201"/>
              <a:gd name="T8" fmla="*/ 31 w 167"/>
              <a:gd name="T9" fmla="*/ 139 h 201"/>
              <a:gd name="T10" fmla="*/ 160 w 167"/>
              <a:gd name="T11" fmla="*/ 139 h 201"/>
              <a:gd name="T12" fmla="*/ 167 w 167"/>
              <a:gd name="T13" fmla="*/ 146 h 201"/>
              <a:gd name="T14" fmla="*/ 160 w 167"/>
              <a:gd name="T15" fmla="*/ 154 h 201"/>
              <a:gd name="T16" fmla="*/ 33 w 167"/>
              <a:gd name="T17" fmla="*/ 154 h 201"/>
              <a:gd name="T18" fmla="*/ 17 w 167"/>
              <a:gd name="T19" fmla="*/ 170 h 201"/>
              <a:gd name="T20" fmla="*/ 33 w 167"/>
              <a:gd name="T21" fmla="*/ 187 h 201"/>
              <a:gd name="T22" fmla="*/ 160 w 167"/>
              <a:gd name="T23" fmla="*/ 187 h 201"/>
              <a:gd name="T24" fmla="*/ 167 w 167"/>
              <a:gd name="T25" fmla="*/ 194 h 201"/>
              <a:gd name="T26" fmla="*/ 86 w 167"/>
              <a:gd name="T27" fmla="*/ 28 h 201"/>
              <a:gd name="T28" fmla="*/ 114 w 167"/>
              <a:gd name="T29" fmla="*/ 2 h 201"/>
              <a:gd name="T30" fmla="*/ 113 w 167"/>
              <a:gd name="T31" fmla="*/ 0 h 201"/>
              <a:gd name="T32" fmla="*/ 111 w 167"/>
              <a:gd name="T33" fmla="*/ 0 h 201"/>
              <a:gd name="T34" fmla="*/ 84 w 167"/>
              <a:gd name="T35" fmla="*/ 26 h 201"/>
              <a:gd name="T36" fmla="*/ 84 w 167"/>
              <a:gd name="T37" fmla="*/ 28 h 201"/>
              <a:gd name="T38" fmla="*/ 86 w 167"/>
              <a:gd name="T39" fmla="*/ 28 h 201"/>
              <a:gd name="T40" fmla="*/ 137 w 167"/>
              <a:gd name="T41" fmla="*/ 50 h 201"/>
              <a:gd name="T42" fmla="*/ 108 w 167"/>
              <a:gd name="T43" fmla="*/ 31 h 201"/>
              <a:gd name="T44" fmla="*/ 85 w 167"/>
              <a:gd name="T45" fmla="*/ 36 h 201"/>
              <a:gd name="T46" fmla="*/ 63 w 167"/>
              <a:gd name="T47" fmla="*/ 31 h 201"/>
              <a:gd name="T48" fmla="*/ 34 w 167"/>
              <a:gd name="T49" fmla="*/ 50 h 201"/>
              <a:gd name="T50" fmla="*/ 64 w 167"/>
              <a:gd name="T51" fmla="*/ 125 h 201"/>
              <a:gd name="T52" fmla="*/ 85 w 167"/>
              <a:gd name="T53" fmla="*/ 120 h 201"/>
              <a:gd name="T54" fmla="*/ 106 w 167"/>
              <a:gd name="T55" fmla="*/ 125 h 201"/>
              <a:gd name="T56" fmla="*/ 137 w 167"/>
              <a:gd name="T57" fmla="*/ 50 h 201"/>
              <a:gd name="T58" fmla="*/ 63 w 167"/>
              <a:gd name="T59" fmla="*/ 46 h 201"/>
              <a:gd name="T60" fmla="*/ 62 w 167"/>
              <a:gd name="T61" fmla="*/ 46 h 201"/>
              <a:gd name="T62" fmla="*/ 47 w 167"/>
              <a:gd name="T63" fmla="*/ 59 h 201"/>
              <a:gd name="T64" fmla="*/ 44 w 167"/>
              <a:gd name="T65" fmla="*/ 62 h 201"/>
              <a:gd name="T66" fmla="*/ 43 w 167"/>
              <a:gd name="T67" fmla="*/ 62 h 201"/>
              <a:gd name="T68" fmla="*/ 43 w 167"/>
              <a:gd name="T69" fmla="*/ 62 h 201"/>
              <a:gd name="T70" fmla="*/ 40 w 167"/>
              <a:gd name="T71" fmla="*/ 57 h 201"/>
              <a:gd name="T72" fmla="*/ 62 w 167"/>
              <a:gd name="T73" fmla="*/ 39 h 201"/>
              <a:gd name="T74" fmla="*/ 63 w 167"/>
              <a:gd name="T75" fmla="*/ 39 h 201"/>
              <a:gd name="T76" fmla="*/ 67 w 167"/>
              <a:gd name="T77" fmla="*/ 43 h 201"/>
              <a:gd name="T78" fmla="*/ 63 w 167"/>
              <a:gd name="T79" fmla="*/ 46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67" h="201">
                <a:moveTo>
                  <a:pt x="167" y="194"/>
                </a:moveTo>
                <a:cubicBezTo>
                  <a:pt x="167" y="198"/>
                  <a:pt x="164" y="201"/>
                  <a:pt x="160" y="201"/>
                </a:cubicBezTo>
                <a:cubicBezTo>
                  <a:pt x="31" y="201"/>
                  <a:pt x="31" y="201"/>
                  <a:pt x="31" y="201"/>
                </a:cubicBezTo>
                <a:cubicBezTo>
                  <a:pt x="14" y="201"/>
                  <a:pt x="0" y="187"/>
                  <a:pt x="0" y="170"/>
                </a:cubicBezTo>
                <a:cubicBezTo>
                  <a:pt x="0" y="153"/>
                  <a:pt x="14" y="139"/>
                  <a:pt x="31" y="139"/>
                </a:cubicBezTo>
                <a:cubicBezTo>
                  <a:pt x="160" y="139"/>
                  <a:pt x="160" y="139"/>
                  <a:pt x="160" y="139"/>
                </a:cubicBezTo>
                <a:cubicBezTo>
                  <a:pt x="164" y="139"/>
                  <a:pt x="167" y="142"/>
                  <a:pt x="167" y="146"/>
                </a:cubicBezTo>
                <a:cubicBezTo>
                  <a:pt x="167" y="150"/>
                  <a:pt x="164" y="154"/>
                  <a:pt x="160" y="154"/>
                </a:cubicBezTo>
                <a:cubicBezTo>
                  <a:pt x="33" y="154"/>
                  <a:pt x="33" y="154"/>
                  <a:pt x="33" y="154"/>
                </a:cubicBezTo>
                <a:cubicBezTo>
                  <a:pt x="24" y="154"/>
                  <a:pt x="17" y="161"/>
                  <a:pt x="17" y="170"/>
                </a:cubicBezTo>
                <a:cubicBezTo>
                  <a:pt x="17" y="179"/>
                  <a:pt x="24" y="187"/>
                  <a:pt x="33" y="187"/>
                </a:cubicBezTo>
                <a:cubicBezTo>
                  <a:pt x="160" y="187"/>
                  <a:pt x="160" y="187"/>
                  <a:pt x="160" y="187"/>
                </a:cubicBezTo>
                <a:cubicBezTo>
                  <a:pt x="164" y="187"/>
                  <a:pt x="167" y="190"/>
                  <a:pt x="167" y="194"/>
                </a:cubicBezTo>
                <a:close/>
                <a:moveTo>
                  <a:pt x="86" y="28"/>
                </a:moveTo>
                <a:cubicBezTo>
                  <a:pt x="101" y="28"/>
                  <a:pt x="114" y="17"/>
                  <a:pt x="114" y="2"/>
                </a:cubicBezTo>
                <a:cubicBezTo>
                  <a:pt x="114" y="1"/>
                  <a:pt x="114" y="1"/>
                  <a:pt x="113" y="0"/>
                </a:cubicBezTo>
                <a:cubicBezTo>
                  <a:pt x="113" y="0"/>
                  <a:pt x="112" y="0"/>
                  <a:pt x="111" y="0"/>
                </a:cubicBezTo>
                <a:cubicBezTo>
                  <a:pt x="96" y="0"/>
                  <a:pt x="84" y="12"/>
                  <a:pt x="84" y="26"/>
                </a:cubicBezTo>
                <a:cubicBezTo>
                  <a:pt x="84" y="27"/>
                  <a:pt x="84" y="28"/>
                  <a:pt x="84" y="28"/>
                </a:cubicBezTo>
                <a:cubicBezTo>
                  <a:pt x="85" y="28"/>
                  <a:pt x="85" y="28"/>
                  <a:pt x="86" y="28"/>
                </a:cubicBezTo>
                <a:close/>
                <a:moveTo>
                  <a:pt x="137" y="50"/>
                </a:moveTo>
                <a:cubicBezTo>
                  <a:pt x="131" y="37"/>
                  <a:pt x="118" y="31"/>
                  <a:pt x="108" y="31"/>
                </a:cubicBezTo>
                <a:cubicBezTo>
                  <a:pt x="97" y="31"/>
                  <a:pt x="94" y="36"/>
                  <a:pt x="85" y="36"/>
                </a:cubicBezTo>
                <a:cubicBezTo>
                  <a:pt x="76" y="36"/>
                  <a:pt x="74" y="31"/>
                  <a:pt x="63" y="31"/>
                </a:cubicBezTo>
                <a:cubicBezTo>
                  <a:pt x="53" y="31"/>
                  <a:pt x="40" y="37"/>
                  <a:pt x="34" y="50"/>
                </a:cubicBezTo>
                <a:cubicBezTo>
                  <a:pt x="23" y="76"/>
                  <a:pt x="42" y="125"/>
                  <a:pt x="64" y="125"/>
                </a:cubicBezTo>
                <a:cubicBezTo>
                  <a:pt x="73" y="125"/>
                  <a:pt x="77" y="120"/>
                  <a:pt x="85" y="120"/>
                </a:cubicBezTo>
                <a:cubicBezTo>
                  <a:pt x="94" y="120"/>
                  <a:pt x="97" y="125"/>
                  <a:pt x="106" y="125"/>
                </a:cubicBezTo>
                <a:cubicBezTo>
                  <a:pt x="129" y="125"/>
                  <a:pt x="148" y="76"/>
                  <a:pt x="137" y="50"/>
                </a:cubicBezTo>
                <a:close/>
                <a:moveTo>
                  <a:pt x="63" y="46"/>
                </a:moveTo>
                <a:cubicBezTo>
                  <a:pt x="62" y="46"/>
                  <a:pt x="62" y="46"/>
                  <a:pt x="62" y="46"/>
                </a:cubicBezTo>
                <a:cubicBezTo>
                  <a:pt x="57" y="46"/>
                  <a:pt x="49" y="51"/>
                  <a:pt x="47" y="59"/>
                </a:cubicBezTo>
                <a:cubicBezTo>
                  <a:pt x="47" y="61"/>
                  <a:pt x="45" y="62"/>
                  <a:pt x="44" y="62"/>
                </a:cubicBezTo>
                <a:cubicBezTo>
                  <a:pt x="43" y="62"/>
                  <a:pt x="43" y="62"/>
                  <a:pt x="43" y="62"/>
                </a:cubicBezTo>
                <a:cubicBezTo>
                  <a:pt x="43" y="62"/>
                  <a:pt x="43" y="62"/>
                  <a:pt x="43" y="62"/>
                </a:cubicBezTo>
                <a:cubicBezTo>
                  <a:pt x="41" y="61"/>
                  <a:pt x="40" y="59"/>
                  <a:pt x="40" y="57"/>
                </a:cubicBezTo>
                <a:cubicBezTo>
                  <a:pt x="42" y="46"/>
                  <a:pt x="53" y="39"/>
                  <a:pt x="62" y="39"/>
                </a:cubicBezTo>
                <a:cubicBezTo>
                  <a:pt x="62" y="39"/>
                  <a:pt x="63" y="39"/>
                  <a:pt x="63" y="39"/>
                </a:cubicBezTo>
                <a:cubicBezTo>
                  <a:pt x="65" y="39"/>
                  <a:pt x="67" y="41"/>
                  <a:pt x="67" y="43"/>
                </a:cubicBezTo>
                <a:cubicBezTo>
                  <a:pt x="66" y="45"/>
                  <a:pt x="65" y="46"/>
                  <a:pt x="63" y="46"/>
                </a:cubicBezTo>
                <a:close/>
              </a:path>
            </a:pathLst>
          </a:custGeom>
          <a:solidFill>
            <a:schemeClr val="accent6"/>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30" name="PA_库_任意多边形 884" descr="e7d195523061f1c09e9d68d7cf438b91ef959ecb14fc25d26BBA7F7DBC18E55DFF4014AF651F0BF2569D4B6C1DA7F1A4683A481403BD872FC687266AD13265C1DE7C373772FD8728ABDD69ADD03BFF5BE2862BC891DBB79EEBC94C9DFDC16E04954ED45554D0F6FE8331708ABC4FEC3D44E4750B2445BF76F30C399F0AE1E8D2CAFA469BFF6E14A2A3EF8352258366A5"/>
          <p:cNvSpPr>
            <a:spLocks noEditPoints="1"/>
          </p:cNvSpPr>
          <p:nvPr>
            <p:custDataLst>
              <p:tags r:id="rId12"/>
            </p:custDataLst>
          </p:nvPr>
        </p:nvSpPr>
        <p:spPr bwMode="auto">
          <a:xfrm>
            <a:off x="4336428" y="3677885"/>
            <a:ext cx="361227" cy="294879"/>
          </a:xfrm>
          <a:custGeom>
            <a:avLst/>
            <a:gdLst>
              <a:gd name="T0" fmla="*/ 114 w 207"/>
              <a:gd name="T1" fmla="*/ 136 h 169"/>
              <a:gd name="T2" fmla="*/ 118 w 207"/>
              <a:gd name="T3" fmla="*/ 136 h 169"/>
              <a:gd name="T4" fmla="*/ 203 w 207"/>
              <a:gd name="T5" fmla="*/ 91 h 169"/>
              <a:gd name="T6" fmla="*/ 206 w 207"/>
              <a:gd name="T7" fmla="*/ 83 h 169"/>
              <a:gd name="T8" fmla="*/ 198 w 207"/>
              <a:gd name="T9" fmla="*/ 80 h 169"/>
              <a:gd name="T10" fmla="*/ 115 w 207"/>
              <a:gd name="T11" fmla="*/ 124 h 169"/>
              <a:gd name="T12" fmla="*/ 22 w 207"/>
              <a:gd name="T13" fmla="*/ 105 h 169"/>
              <a:gd name="T14" fmla="*/ 15 w 207"/>
              <a:gd name="T15" fmla="*/ 93 h 169"/>
              <a:gd name="T16" fmla="*/ 27 w 207"/>
              <a:gd name="T17" fmla="*/ 85 h 169"/>
              <a:gd name="T18" fmla="*/ 116 w 207"/>
              <a:gd name="T19" fmla="*/ 104 h 169"/>
              <a:gd name="T20" fmla="*/ 118 w 207"/>
              <a:gd name="T21" fmla="*/ 103 h 169"/>
              <a:gd name="T22" fmla="*/ 203 w 207"/>
              <a:gd name="T23" fmla="*/ 58 h 169"/>
              <a:gd name="T24" fmla="*/ 206 w 207"/>
              <a:gd name="T25" fmla="*/ 50 h 169"/>
              <a:gd name="T26" fmla="*/ 198 w 207"/>
              <a:gd name="T27" fmla="*/ 48 h 169"/>
              <a:gd name="T28" fmla="*/ 114 w 207"/>
              <a:gd name="T29" fmla="*/ 92 h 169"/>
              <a:gd name="T30" fmla="*/ 22 w 207"/>
              <a:gd name="T31" fmla="*/ 72 h 169"/>
              <a:gd name="T32" fmla="*/ 15 w 207"/>
              <a:gd name="T33" fmla="*/ 60 h 169"/>
              <a:gd name="T34" fmla="*/ 27 w 207"/>
              <a:gd name="T35" fmla="*/ 52 h 169"/>
              <a:gd name="T36" fmla="*/ 110 w 207"/>
              <a:gd name="T37" fmla="*/ 70 h 169"/>
              <a:gd name="T38" fmla="*/ 113 w 207"/>
              <a:gd name="T39" fmla="*/ 69 h 169"/>
              <a:gd name="T40" fmla="*/ 198 w 207"/>
              <a:gd name="T41" fmla="*/ 25 h 169"/>
              <a:gd name="T42" fmla="*/ 197 w 207"/>
              <a:gd name="T43" fmla="*/ 17 h 169"/>
              <a:gd name="T44" fmla="*/ 114 w 207"/>
              <a:gd name="T45" fmla="*/ 1 h 169"/>
              <a:gd name="T46" fmla="*/ 92 w 207"/>
              <a:gd name="T47" fmla="*/ 4 h 169"/>
              <a:gd name="T48" fmla="*/ 16 w 207"/>
              <a:gd name="T49" fmla="*/ 42 h 169"/>
              <a:gd name="T50" fmla="*/ 13 w 207"/>
              <a:gd name="T51" fmla="*/ 44 h 169"/>
              <a:gd name="T52" fmla="*/ 3 w 207"/>
              <a:gd name="T53" fmla="*/ 58 h 169"/>
              <a:gd name="T54" fmla="*/ 10 w 207"/>
              <a:gd name="T55" fmla="*/ 78 h 169"/>
              <a:gd name="T56" fmla="*/ 3 w 207"/>
              <a:gd name="T57" fmla="*/ 90 h 169"/>
              <a:gd name="T58" fmla="*/ 10 w 207"/>
              <a:gd name="T59" fmla="*/ 111 h 169"/>
              <a:gd name="T60" fmla="*/ 3 w 207"/>
              <a:gd name="T61" fmla="*/ 123 h 169"/>
              <a:gd name="T62" fmla="*/ 20 w 207"/>
              <a:gd name="T63" fmla="*/ 149 h 169"/>
              <a:gd name="T64" fmla="*/ 115 w 207"/>
              <a:gd name="T65" fmla="*/ 169 h 169"/>
              <a:gd name="T66" fmla="*/ 118 w 207"/>
              <a:gd name="T67" fmla="*/ 168 h 169"/>
              <a:gd name="T68" fmla="*/ 203 w 207"/>
              <a:gd name="T69" fmla="*/ 123 h 169"/>
              <a:gd name="T70" fmla="*/ 206 w 207"/>
              <a:gd name="T71" fmla="*/ 115 h 169"/>
              <a:gd name="T72" fmla="*/ 198 w 207"/>
              <a:gd name="T73" fmla="*/ 113 h 169"/>
              <a:gd name="T74" fmla="*/ 114 w 207"/>
              <a:gd name="T75" fmla="*/ 157 h 169"/>
              <a:gd name="T76" fmla="*/ 22 w 207"/>
              <a:gd name="T77" fmla="*/ 137 h 169"/>
              <a:gd name="T78" fmla="*/ 15 w 207"/>
              <a:gd name="T79" fmla="*/ 125 h 169"/>
              <a:gd name="T80" fmla="*/ 27 w 207"/>
              <a:gd name="T81" fmla="*/ 117 h 169"/>
              <a:gd name="T82" fmla="*/ 114 w 207"/>
              <a:gd name="T83" fmla="*/ 136 h 169"/>
              <a:gd name="T84" fmla="*/ 109 w 207"/>
              <a:gd name="T85" fmla="*/ 21 h 169"/>
              <a:gd name="T86" fmla="*/ 149 w 207"/>
              <a:gd name="T87" fmla="*/ 29 h 169"/>
              <a:gd name="T88" fmla="*/ 131 w 207"/>
              <a:gd name="T89" fmla="*/ 37 h 169"/>
              <a:gd name="T90" fmla="*/ 92 w 207"/>
              <a:gd name="T91" fmla="*/ 29 h 169"/>
              <a:gd name="T92" fmla="*/ 109 w 207"/>
              <a:gd name="T93" fmla="*/ 21 h 1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07" h="169">
                <a:moveTo>
                  <a:pt x="114" y="136"/>
                </a:moveTo>
                <a:cubicBezTo>
                  <a:pt x="116" y="136"/>
                  <a:pt x="117" y="136"/>
                  <a:pt x="118" y="136"/>
                </a:cubicBezTo>
                <a:cubicBezTo>
                  <a:pt x="203" y="91"/>
                  <a:pt x="203" y="91"/>
                  <a:pt x="203" y="91"/>
                </a:cubicBezTo>
                <a:cubicBezTo>
                  <a:pt x="206" y="89"/>
                  <a:pt x="207" y="86"/>
                  <a:pt x="206" y="83"/>
                </a:cubicBezTo>
                <a:cubicBezTo>
                  <a:pt x="204" y="80"/>
                  <a:pt x="201" y="79"/>
                  <a:pt x="198" y="80"/>
                </a:cubicBezTo>
                <a:cubicBezTo>
                  <a:pt x="115" y="124"/>
                  <a:pt x="115" y="124"/>
                  <a:pt x="115" y="124"/>
                </a:cubicBezTo>
                <a:cubicBezTo>
                  <a:pt x="22" y="105"/>
                  <a:pt x="22" y="105"/>
                  <a:pt x="22" y="105"/>
                </a:cubicBezTo>
                <a:cubicBezTo>
                  <a:pt x="17" y="103"/>
                  <a:pt x="13" y="98"/>
                  <a:pt x="15" y="93"/>
                </a:cubicBezTo>
                <a:cubicBezTo>
                  <a:pt x="16" y="87"/>
                  <a:pt x="21" y="84"/>
                  <a:pt x="27" y="85"/>
                </a:cubicBezTo>
                <a:cubicBezTo>
                  <a:pt x="27" y="85"/>
                  <a:pt x="115" y="104"/>
                  <a:pt x="116" y="104"/>
                </a:cubicBezTo>
                <a:cubicBezTo>
                  <a:pt x="116" y="104"/>
                  <a:pt x="117" y="104"/>
                  <a:pt x="118" y="103"/>
                </a:cubicBezTo>
                <a:cubicBezTo>
                  <a:pt x="203" y="58"/>
                  <a:pt x="203" y="58"/>
                  <a:pt x="203" y="58"/>
                </a:cubicBezTo>
                <a:cubicBezTo>
                  <a:pt x="206" y="57"/>
                  <a:pt x="207" y="53"/>
                  <a:pt x="206" y="50"/>
                </a:cubicBezTo>
                <a:cubicBezTo>
                  <a:pt x="204" y="48"/>
                  <a:pt x="201" y="46"/>
                  <a:pt x="198" y="48"/>
                </a:cubicBezTo>
                <a:cubicBezTo>
                  <a:pt x="114" y="92"/>
                  <a:pt x="114" y="92"/>
                  <a:pt x="114" y="92"/>
                </a:cubicBezTo>
                <a:cubicBezTo>
                  <a:pt x="22" y="72"/>
                  <a:pt x="22" y="72"/>
                  <a:pt x="22" y="72"/>
                </a:cubicBezTo>
                <a:cubicBezTo>
                  <a:pt x="17" y="71"/>
                  <a:pt x="13" y="66"/>
                  <a:pt x="15" y="60"/>
                </a:cubicBezTo>
                <a:cubicBezTo>
                  <a:pt x="16" y="55"/>
                  <a:pt x="21" y="51"/>
                  <a:pt x="27" y="52"/>
                </a:cubicBezTo>
                <a:cubicBezTo>
                  <a:pt x="27" y="52"/>
                  <a:pt x="110" y="70"/>
                  <a:pt x="110" y="70"/>
                </a:cubicBezTo>
                <a:cubicBezTo>
                  <a:pt x="111" y="70"/>
                  <a:pt x="112" y="70"/>
                  <a:pt x="113" y="69"/>
                </a:cubicBezTo>
                <a:cubicBezTo>
                  <a:pt x="113" y="69"/>
                  <a:pt x="198" y="25"/>
                  <a:pt x="198" y="25"/>
                </a:cubicBezTo>
                <a:cubicBezTo>
                  <a:pt x="204" y="22"/>
                  <a:pt x="203" y="19"/>
                  <a:pt x="197" y="17"/>
                </a:cubicBezTo>
                <a:cubicBezTo>
                  <a:pt x="114" y="1"/>
                  <a:pt x="114" y="1"/>
                  <a:pt x="114" y="1"/>
                </a:cubicBezTo>
                <a:cubicBezTo>
                  <a:pt x="108" y="0"/>
                  <a:pt x="98" y="1"/>
                  <a:pt x="92" y="4"/>
                </a:cubicBezTo>
                <a:cubicBezTo>
                  <a:pt x="16" y="42"/>
                  <a:pt x="16" y="42"/>
                  <a:pt x="16" y="42"/>
                </a:cubicBezTo>
                <a:cubicBezTo>
                  <a:pt x="14" y="42"/>
                  <a:pt x="14" y="43"/>
                  <a:pt x="13" y="44"/>
                </a:cubicBezTo>
                <a:cubicBezTo>
                  <a:pt x="8" y="47"/>
                  <a:pt x="4" y="52"/>
                  <a:pt x="3" y="58"/>
                </a:cubicBezTo>
                <a:cubicBezTo>
                  <a:pt x="1" y="66"/>
                  <a:pt x="4" y="73"/>
                  <a:pt x="10" y="78"/>
                </a:cubicBezTo>
                <a:cubicBezTo>
                  <a:pt x="6" y="81"/>
                  <a:pt x="4" y="85"/>
                  <a:pt x="3" y="90"/>
                </a:cubicBezTo>
                <a:cubicBezTo>
                  <a:pt x="1" y="98"/>
                  <a:pt x="4" y="106"/>
                  <a:pt x="10" y="111"/>
                </a:cubicBezTo>
                <a:cubicBezTo>
                  <a:pt x="6" y="114"/>
                  <a:pt x="4" y="118"/>
                  <a:pt x="3" y="123"/>
                </a:cubicBezTo>
                <a:cubicBezTo>
                  <a:pt x="0" y="134"/>
                  <a:pt x="8" y="146"/>
                  <a:pt x="20" y="149"/>
                </a:cubicBezTo>
                <a:cubicBezTo>
                  <a:pt x="20" y="149"/>
                  <a:pt x="114" y="169"/>
                  <a:pt x="115" y="169"/>
                </a:cubicBezTo>
                <a:cubicBezTo>
                  <a:pt x="116" y="169"/>
                  <a:pt x="117" y="169"/>
                  <a:pt x="118" y="168"/>
                </a:cubicBezTo>
                <a:cubicBezTo>
                  <a:pt x="203" y="123"/>
                  <a:pt x="203" y="123"/>
                  <a:pt x="203" y="123"/>
                </a:cubicBezTo>
                <a:cubicBezTo>
                  <a:pt x="206" y="122"/>
                  <a:pt x="207" y="118"/>
                  <a:pt x="206" y="115"/>
                </a:cubicBezTo>
                <a:cubicBezTo>
                  <a:pt x="204" y="113"/>
                  <a:pt x="201" y="111"/>
                  <a:pt x="198" y="113"/>
                </a:cubicBezTo>
                <a:cubicBezTo>
                  <a:pt x="114" y="157"/>
                  <a:pt x="114" y="157"/>
                  <a:pt x="114" y="157"/>
                </a:cubicBezTo>
                <a:cubicBezTo>
                  <a:pt x="22" y="137"/>
                  <a:pt x="22" y="137"/>
                  <a:pt x="22" y="137"/>
                </a:cubicBezTo>
                <a:cubicBezTo>
                  <a:pt x="17" y="136"/>
                  <a:pt x="13" y="131"/>
                  <a:pt x="15" y="125"/>
                </a:cubicBezTo>
                <a:cubicBezTo>
                  <a:pt x="16" y="120"/>
                  <a:pt x="21" y="116"/>
                  <a:pt x="27" y="117"/>
                </a:cubicBezTo>
                <a:cubicBezTo>
                  <a:pt x="27" y="117"/>
                  <a:pt x="114" y="136"/>
                  <a:pt x="114" y="136"/>
                </a:cubicBezTo>
                <a:close/>
                <a:moveTo>
                  <a:pt x="109" y="21"/>
                </a:moveTo>
                <a:cubicBezTo>
                  <a:pt x="149" y="29"/>
                  <a:pt x="149" y="29"/>
                  <a:pt x="149" y="29"/>
                </a:cubicBezTo>
                <a:cubicBezTo>
                  <a:pt x="131" y="37"/>
                  <a:pt x="131" y="37"/>
                  <a:pt x="131" y="37"/>
                </a:cubicBezTo>
                <a:cubicBezTo>
                  <a:pt x="92" y="29"/>
                  <a:pt x="92" y="29"/>
                  <a:pt x="92" y="29"/>
                </a:cubicBezTo>
                <a:lnTo>
                  <a:pt x="109" y="21"/>
                </a:lnTo>
                <a:close/>
              </a:path>
            </a:pathLst>
          </a:custGeom>
          <a:solidFill>
            <a:schemeClr val="accent6"/>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pic>
        <p:nvPicPr>
          <p:cNvPr id="4" name="图片 3">
            <a:extLst>
              <a:ext uri="{FF2B5EF4-FFF2-40B4-BE49-F238E27FC236}">
                <a16:creationId xmlns:a16="http://schemas.microsoft.com/office/drawing/2014/main" xmlns="" id="{74923E4D-903F-4734-B6B9-17C25506240D}"/>
              </a:ext>
            </a:extLst>
          </p:cNvPr>
          <p:cNvPicPr>
            <a:picLocks noChangeAspect="1"/>
          </p:cNvPicPr>
          <p:nvPr/>
        </p:nvPicPr>
        <p:blipFill>
          <a:blip r:embed="rId15" cstate="screen">
            <a:extLst>
              <a:ext uri="{28A0092B-C50C-407E-A947-70E740481C1C}">
                <a14:useLocalDpi xmlns:a14="http://schemas.microsoft.com/office/drawing/2010/main"/>
              </a:ext>
            </a:extLst>
          </a:blip>
          <a:stretch>
            <a:fillRect/>
          </a:stretch>
        </p:blipFill>
        <p:spPr>
          <a:xfrm>
            <a:off x="502360" y="1222811"/>
            <a:ext cx="3647601" cy="2962224"/>
          </a:xfrm>
          <a:prstGeom prst="rect">
            <a:avLst/>
          </a:prstGeom>
        </p:spPr>
      </p:pic>
    </p:spTree>
    <p:extLst>
      <p:ext uri="{BB962C8B-B14F-4D97-AF65-F5344CB8AC3E}">
        <p14:creationId xmlns:p14="http://schemas.microsoft.com/office/powerpoint/2010/main" val="3799286123"/>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250"/>
                                  </p:stCondLst>
                                  <p:childTnLst>
                                    <p:set>
                                      <p:cBhvr>
                                        <p:cTn id="6" dur="1" fill="hold">
                                          <p:stCondLst>
                                            <p:cond delay="0"/>
                                          </p:stCondLst>
                                        </p:cTn>
                                        <p:tgtEl>
                                          <p:spTgt spid="55"/>
                                        </p:tgtEl>
                                        <p:attrNameLst>
                                          <p:attrName>style.visibility</p:attrName>
                                        </p:attrNameLst>
                                      </p:cBhvr>
                                      <p:to>
                                        <p:strVal val="visible"/>
                                      </p:to>
                                    </p:set>
                                    <p:animEffect transition="in" filter="wipe(left)">
                                      <p:cBhvr>
                                        <p:cTn id="7" dur="1000"/>
                                        <p:tgtEl>
                                          <p:spTgt spid="55"/>
                                        </p:tgtEl>
                                      </p:cBhvr>
                                    </p:animEffect>
                                  </p:childTnLst>
                                </p:cTn>
                              </p:par>
                              <p:par>
                                <p:cTn id="8" presetID="22" presetClass="entr" presetSubtype="8" fill="hold" grpId="0" nodeType="withEffect">
                                  <p:stCondLst>
                                    <p:cond delay="250"/>
                                  </p:stCondLst>
                                  <p:childTnLst>
                                    <p:set>
                                      <p:cBhvr>
                                        <p:cTn id="9" dur="1" fill="hold">
                                          <p:stCondLst>
                                            <p:cond delay="0"/>
                                          </p:stCondLst>
                                        </p:cTn>
                                        <p:tgtEl>
                                          <p:spTgt spid="56"/>
                                        </p:tgtEl>
                                        <p:attrNameLst>
                                          <p:attrName>style.visibility</p:attrName>
                                        </p:attrNameLst>
                                      </p:cBhvr>
                                      <p:to>
                                        <p:strVal val="visible"/>
                                      </p:to>
                                    </p:set>
                                    <p:animEffect transition="in" filter="wipe(left)">
                                      <p:cBhvr>
                                        <p:cTn id="10" dur="1000"/>
                                        <p:tgtEl>
                                          <p:spTgt spid="56"/>
                                        </p:tgtEl>
                                      </p:cBhvr>
                                    </p:animEffect>
                                  </p:childTnLst>
                                </p:cTn>
                              </p:par>
                              <p:par>
                                <p:cTn id="11" presetID="22" presetClass="entr" presetSubtype="8" fill="hold" nodeType="withEffect">
                                  <p:stCondLst>
                                    <p:cond delay="250"/>
                                  </p:stCondLst>
                                  <p:childTnLst>
                                    <p:set>
                                      <p:cBhvr>
                                        <p:cTn id="12" dur="1" fill="hold">
                                          <p:stCondLst>
                                            <p:cond delay="0"/>
                                          </p:stCondLst>
                                        </p:cTn>
                                        <p:tgtEl>
                                          <p:spTgt spid="57"/>
                                        </p:tgtEl>
                                        <p:attrNameLst>
                                          <p:attrName>style.visibility</p:attrName>
                                        </p:attrNameLst>
                                      </p:cBhvr>
                                      <p:to>
                                        <p:strVal val="visible"/>
                                      </p:to>
                                    </p:set>
                                    <p:animEffect transition="in" filter="wipe(left)">
                                      <p:cBhvr>
                                        <p:cTn id="13" dur="1000"/>
                                        <p:tgtEl>
                                          <p:spTgt spid="57"/>
                                        </p:tgtEl>
                                      </p:cBhvr>
                                    </p:animEffect>
                                  </p:childTnLst>
                                </p:cTn>
                              </p:par>
                              <p:par>
                                <p:cTn id="14" presetID="22" presetClass="entr" presetSubtype="8" fill="hold" grpId="0" nodeType="withEffect">
                                  <p:stCondLst>
                                    <p:cond delay="250"/>
                                  </p:stCondLst>
                                  <p:childTnLst>
                                    <p:set>
                                      <p:cBhvr>
                                        <p:cTn id="15" dur="1" fill="hold">
                                          <p:stCondLst>
                                            <p:cond delay="0"/>
                                          </p:stCondLst>
                                        </p:cTn>
                                        <p:tgtEl>
                                          <p:spTgt spid="58"/>
                                        </p:tgtEl>
                                        <p:attrNameLst>
                                          <p:attrName>style.visibility</p:attrName>
                                        </p:attrNameLst>
                                      </p:cBhvr>
                                      <p:to>
                                        <p:strVal val="visible"/>
                                      </p:to>
                                    </p:set>
                                    <p:animEffect transition="in" filter="wipe(left)">
                                      <p:cBhvr>
                                        <p:cTn id="16" dur="1000"/>
                                        <p:tgtEl>
                                          <p:spTgt spid="58"/>
                                        </p:tgtEl>
                                      </p:cBhvr>
                                    </p:animEffect>
                                  </p:childTnLst>
                                </p:cTn>
                              </p:par>
                              <p:par>
                                <p:cTn id="17" presetID="22" presetClass="entr" presetSubtype="8" fill="hold" grpId="0" nodeType="withEffect">
                                  <p:stCondLst>
                                    <p:cond delay="250"/>
                                  </p:stCondLst>
                                  <p:childTnLst>
                                    <p:set>
                                      <p:cBhvr>
                                        <p:cTn id="18" dur="1" fill="hold">
                                          <p:stCondLst>
                                            <p:cond delay="0"/>
                                          </p:stCondLst>
                                        </p:cTn>
                                        <p:tgtEl>
                                          <p:spTgt spid="59"/>
                                        </p:tgtEl>
                                        <p:attrNameLst>
                                          <p:attrName>style.visibility</p:attrName>
                                        </p:attrNameLst>
                                      </p:cBhvr>
                                      <p:to>
                                        <p:strVal val="visible"/>
                                      </p:to>
                                    </p:set>
                                    <p:animEffect transition="in" filter="wipe(left)">
                                      <p:cBhvr>
                                        <p:cTn id="19" dur="1000"/>
                                        <p:tgtEl>
                                          <p:spTgt spid="59"/>
                                        </p:tgtEl>
                                      </p:cBhvr>
                                    </p:animEffect>
                                  </p:childTnLst>
                                </p:cTn>
                              </p:par>
                              <p:par>
                                <p:cTn id="20" presetID="22" presetClass="entr" presetSubtype="8" fill="hold" nodeType="withEffect">
                                  <p:stCondLst>
                                    <p:cond delay="250"/>
                                  </p:stCondLst>
                                  <p:childTnLst>
                                    <p:set>
                                      <p:cBhvr>
                                        <p:cTn id="21" dur="1" fill="hold">
                                          <p:stCondLst>
                                            <p:cond delay="0"/>
                                          </p:stCondLst>
                                        </p:cTn>
                                        <p:tgtEl>
                                          <p:spTgt spid="60"/>
                                        </p:tgtEl>
                                        <p:attrNameLst>
                                          <p:attrName>style.visibility</p:attrName>
                                        </p:attrNameLst>
                                      </p:cBhvr>
                                      <p:to>
                                        <p:strVal val="visible"/>
                                      </p:to>
                                    </p:set>
                                    <p:animEffect transition="in" filter="wipe(left)">
                                      <p:cBhvr>
                                        <p:cTn id="22" dur="1000"/>
                                        <p:tgtEl>
                                          <p:spTgt spid="60"/>
                                        </p:tgtEl>
                                      </p:cBhvr>
                                    </p:animEffect>
                                  </p:childTnLst>
                                </p:cTn>
                              </p:par>
                              <p:par>
                                <p:cTn id="23" presetID="22" presetClass="entr" presetSubtype="8" fill="hold" grpId="0" nodeType="withEffect">
                                  <p:stCondLst>
                                    <p:cond delay="250"/>
                                  </p:stCondLst>
                                  <p:childTnLst>
                                    <p:set>
                                      <p:cBhvr>
                                        <p:cTn id="24" dur="1" fill="hold">
                                          <p:stCondLst>
                                            <p:cond delay="0"/>
                                          </p:stCondLst>
                                        </p:cTn>
                                        <p:tgtEl>
                                          <p:spTgt spid="61"/>
                                        </p:tgtEl>
                                        <p:attrNameLst>
                                          <p:attrName>style.visibility</p:attrName>
                                        </p:attrNameLst>
                                      </p:cBhvr>
                                      <p:to>
                                        <p:strVal val="visible"/>
                                      </p:to>
                                    </p:set>
                                    <p:animEffect transition="in" filter="wipe(left)">
                                      <p:cBhvr>
                                        <p:cTn id="25" dur="1000"/>
                                        <p:tgtEl>
                                          <p:spTgt spid="61"/>
                                        </p:tgtEl>
                                      </p:cBhvr>
                                    </p:animEffect>
                                  </p:childTnLst>
                                </p:cTn>
                              </p:par>
                              <p:par>
                                <p:cTn id="26" presetID="22" presetClass="entr" presetSubtype="8" fill="hold" grpId="0" nodeType="withEffect">
                                  <p:stCondLst>
                                    <p:cond delay="250"/>
                                  </p:stCondLst>
                                  <p:childTnLst>
                                    <p:set>
                                      <p:cBhvr>
                                        <p:cTn id="27" dur="1" fill="hold">
                                          <p:stCondLst>
                                            <p:cond delay="0"/>
                                          </p:stCondLst>
                                        </p:cTn>
                                        <p:tgtEl>
                                          <p:spTgt spid="62"/>
                                        </p:tgtEl>
                                        <p:attrNameLst>
                                          <p:attrName>style.visibility</p:attrName>
                                        </p:attrNameLst>
                                      </p:cBhvr>
                                      <p:to>
                                        <p:strVal val="visible"/>
                                      </p:to>
                                    </p:set>
                                    <p:animEffect transition="in" filter="wipe(left)">
                                      <p:cBhvr>
                                        <p:cTn id="28" dur="1000"/>
                                        <p:tgtEl>
                                          <p:spTgt spid="62"/>
                                        </p:tgtEl>
                                      </p:cBhvr>
                                    </p:animEffect>
                                  </p:childTnLst>
                                </p:cTn>
                              </p:par>
                              <p:par>
                                <p:cTn id="29" presetID="22" presetClass="entr" presetSubtype="8" fill="hold" nodeType="withEffect">
                                  <p:stCondLst>
                                    <p:cond delay="250"/>
                                  </p:stCondLst>
                                  <p:childTnLst>
                                    <p:set>
                                      <p:cBhvr>
                                        <p:cTn id="30" dur="1" fill="hold">
                                          <p:stCondLst>
                                            <p:cond delay="0"/>
                                          </p:stCondLst>
                                        </p:cTn>
                                        <p:tgtEl>
                                          <p:spTgt spid="63"/>
                                        </p:tgtEl>
                                        <p:attrNameLst>
                                          <p:attrName>style.visibility</p:attrName>
                                        </p:attrNameLst>
                                      </p:cBhvr>
                                      <p:to>
                                        <p:strVal val="visible"/>
                                      </p:to>
                                    </p:set>
                                    <p:animEffect transition="in" filter="wipe(left)">
                                      <p:cBhvr>
                                        <p:cTn id="31" dur="1000"/>
                                        <p:tgtEl>
                                          <p:spTgt spid="63"/>
                                        </p:tgtEl>
                                      </p:cBhvr>
                                    </p:animEffect>
                                  </p:childTnLst>
                                </p:cTn>
                              </p:par>
                              <p:par>
                                <p:cTn id="32" presetID="22" presetClass="entr" presetSubtype="8" fill="hold" grpId="0" nodeType="withEffect" nodePh="1">
                                  <p:stCondLst>
                                    <p:cond delay="250"/>
                                  </p:stCondLst>
                                  <p:endCondLst>
                                    <p:cond evt="begin" delay="0">
                                      <p:tn val="32"/>
                                    </p:cond>
                                  </p:endCondLst>
                                  <p:childTnLst>
                                    <p:set>
                                      <p:cBhvr>
                                        <p:cTn id="33" dur="1" fill="hold">
                                          <p:stCondLst>
                                            <p:cond delay="0"/>
                                          </p:stCondLst>
                                        </p:cTn>
                                        <p:tgtEl>
                                          <p:spTgt spid="28">
                                            <p:txEl>
                                              <p:charRg st="4294967295" end="4294967295"/>
                                            </p:txEl>
                                          </p:spTgt>
                                        </p:tgtEl>
                                        <p:attrNameLst>
                                          <p:attrName>style.visibility</p:attrName>
                                        </p:attrNameLst>
                                      </p:cBhvr>
                                      <p:to>
                                        <p:strVal val="visible"/>
                                      </p:to>
                                    </p:set>
                                    <p:animEffect transition="in" filter="wipe(left)">
                                      <p:cBhvr>
                                        <p:cTn id="34" dur="1000"/>
                                        <p:tgtEl>
                                          <p:spTgt spid="28">
                                            <p:txEl>
                                              <p:charRg st="4294967295" end="4294967295"/>
                                            </p:txEl>
                                          </p:spTgt>
                                        </p:tgtEl>
                                      </p:cBhvr>
                                    </p:animEffect>
                                  </p:childTnLst>
                                </p:cTn>
                              </p:par>
                              <p:par>
                                <p:cTn id="35" presetID="22" presetClass="entr" presetSubtype="8" fill="hold" grpId="0" nodeType="withEffect" nodePh="1">
                                  <p:stCondLst>
                                    <p:cond delay="250"/>
                                  </p:stCondLst>
                                  <p:endCondLst>
                                    <p:cond evt="begin" delay="0">
                                      <p:tn val="35"/>
                                    </p:cond>
                                  </p:endCondLst>
                                  <p:childTnLst>
                                    <p:set>
                                      <p:cBhvr>
                                        <p:cTn id="36" dur="1" fill="hold">
                                          <p:stCondLst>
                                            <p:cond delay="0"/>
                                          </p:stCondLst>
                                        </p:cTn>
                                        <p:tgtEl>
                                          <p:spTgt spid="29">
                                            <p:txEl>
                                              <p:charRg st="4294967295" end="4294967295"/>
                                            </p:txEl>
                                          </p:spTgt>
                                        </p:tgtEl>
                                        <p:attrNameLst>
                                          <p:attrName>style.visibility</p:attrName>
                                        </p:attrNameLst>
                                      </p:cBhvr>
                                      <p:to>
                                        <p:strVal val="visible"/>
                                      </p:to>
                                    </p:set>
                                    <p:animEffect transition="in" filter="wipe(left)">
                                      <p:cBhvr>
                                        <p:cTn id="37" dur="1000"/>
                                        <p:tgtEl>
                                          <p:spTgt spid="29">
                                            <p:txEl>
                                              <p:charRg st="4294967295" end="4294967295"/>
                                            </p:txEl>
                                          </p:spTgt>
                                        </p:tgtEl>
                                      </p:cBhvr>
                                    </p:animEffect>
                                  </p:childTnLst>
                                </p:cTn>
                              </p:par>
                              <p:par>
                                <p:cTn id="38" presetID="22" presetClass="entr" presetSubtype="8" fill="hold" grpId="0" nodeType="withEffect" nodePh="1">
                                  <p:stCondLst>
                                    <p:cond delay="250"/>
                                  </p:stCondLst>
                                  <p:endCondLst>
                                    <p:cond evt="begin" delay="0">
                                      <p:tn val="38"/>
                                    </p:cond>
                                  </p:endCondLst>
                                  <p:childTnLst>
                                    <p:set>
                                      <p:cBhvr>
                                        <p:cTn id="39" dur="1" fill="hold">
                                          <p:stCondLst>
                                            <p:cond delay="0"/>
                                          </p:stCondLst>
                                        </p:cTn>
                                        <p:tgtEl>
                                          <p:spTgt spid="30">
                                            <p:txEl>
                                              <p:charRg st="4294967295" end="4294967295"/>
                                            </p:txEl>
                                          </p:spTgt>
                                        </p:tgtEl>
                                        <p:attrNameLst>
                                          <p:attrName>style.visibility</p:attrName>
                                        </p:attrNameLst>
                                      </p:cBhvr>
                                      <p:to>
                                        <p:strVal val="visible"/>
                                      </p:to>
                                    </p:set>
                                    <p:animEffect transition="in" filter="wipe(left)">
                                      <p:cBhvr>
                                        <p:cTn id="40" dur="1000"/>
                                        <p:tgtEl>
                                          <p:spTgt spid="30">
                                            <p:txEl>
                                              <p:charRg st="4294967295" end="429496729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 grpId="0" autoUpdateAnimBg="0"/>
      <p:bldP spid="56" grpId="0" autoUpdateAnimBg="0"/>
      <p:bldP spid="58" grpId="0" autoUpdateAnimBg="0"/>
      <p:bldP spid="59" grpId="0" autoUpdateAnimBg="0"/>
      <p:bldP spid="61" grpId="0" autoUpdateAnimBg="0"/>
      <p:bldP spid="62" grpId="0" autoUpdateAnimBg="0"/>
      <p:bldP spid="28" grpId="0" autoUpdateAnimBg="0"/>
      <p:bldP spid="29" grpId="0" autoUpdateAnimBg="0"/>
      <p:bldP spid="30" grpId="0" autoUpdateAnimBg="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PA_库_组合 2" descr="e7d195523061f1c09e9d68d7cf438b91ef959ecb14fc25d26BBA7F7DBC18E55DFF4014AF651F0BF2569D4B6C1DA7F1A4683A481403BD872FC687266AD13265C1DE7C373772FD8728ABDD69ADD03BFF5BE2862BC891DBB79E18FD61712FE23F670D602A332950CB5EC6E6732879E5EF3A14F9D4CF03EEDD9B1B11C039589F903859E45F1985EFBDDB2870384474B44C95"/>
          <p:cNvGrpSpPr/>
          <p:nvPr>
            <p:custDataLst>
              <p:tags r:id="rId1"/>
            </p:custDataLst>
          </p:nvPr>
        </p:nvGrpSpPr>
        <p:grpSpPr>
          <a:xfrm>
            <a:off x="2630144" y="3329564"/>
            <a:ext cx="3877797" cy="1242625"/>
            <a:chOff x="3786213" y="1850733"/>
            <a:chExt cx="3877797" cy="1242625"/>
          </a:xfrm>
        </p:grpSpPr>
        <p:sp>
          <p:nvSpPr>
            <p:cNvPr id="58" name="文本框 5" descr="e7d195523061f1c09e9d68d7cf438b91ef959ecb14fc25d26BBA7F7DBC18E55DFF4014AF651F0BF2569D4B6C1DA7F1A4683A481403BD872FC687266AD13265C1DE7C373772FD8728ABDD69ADD03BFF5BE2862BC891DBB79E18FD61712FE23F67B60ED145344A5F6796FDB0D6E7341B73A4E64E1B81AE0A4EA80BC639DEFCC56FBB1C8095BD40FB585CB21CB06B382855"/>
            <p:cNvSpPr txBox="1">
              <a:spLocks noChangeArrowheads="1"/>
            </p:cNvSpPr>
            <p:nvPr/>
          </p:nvSpPr>
          <p:spPr bwMode="auto">
            <a:xfrm>
              <a:off x="4712408" y="1850733"/>
              <a:ext cx="203132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Light" panose="020F0302020204030204" pitchFamily="34" charset="0"/>
                  <a:ea typeface="方正宋刻本秀楷简体" panose="02000000000000000000" pitchFamily="2" charset="-122"/>
                </a:defRPr>
              </a:lvl1pPr>
              <a:lvl2pPr marL="742950" indent="-285750">
                <a:defRPr sz="1300">
                  <a:solidFill>
                    <a:schemeClr val="tx1"/>
                  </a:solidFill>
                  <a:latin typeface="Calibri Light" panose="020F0302020204030204" pitchFamily="34" charset="0"/>
                  <a:ea typeface="方正宋刻本秀楷简体" panose="02000000000000000000" pitchFamily="2" charset="-122"/>
                </a:defRPr>
              </a:lvl2pPr>
              <a:lvl3pPr marL="1143000" indent="-228600">
                <a:defRPr sz="1300">
                  <a:solidFill>
                    <a:schemeClr val="tx1"/>
                  </a:solidFill>
                  <a:latin typeface="Calibri Light" panose="020F0302020204030204" pitchFamily="34" charset="0"/>
                  <a:ea typeface="方正宋刻本秀楷简体" panose="02000000000000000000" pitchFamily="2" charset="-122"/>
                </a:defRPr>
              </a:lvl3pPr>
              <a:lvl4pPr marL="1600200" indent="-228600">
                <a:defRPr sz="1300">
                  <a:solidFill>
                    <a:schemeClr val="tx1"/>
                  </a:solidFill>
                  <a:latin typeface="Calibri Light" panose="020F0302020204030204" pitchFamily="34" charset="0"/>
                  <a:ea typeface="方正宋刻本秀楷简体" panose="02000000000000000000" pitchFamily="2" charset="-122"/>
                </a:defRPr>
              </a:lvl4pPr>
              <a:lvl5pPr marL="2057400" indent="-228600">
                <a:defRPr sz="1300">
                  <a:solidFill>
                    <a:schemeClr val="tx1"/>
                  </a:solidFill>
                  <a:latin typeface="Calibri Light" panose="020F0302020204030204" pitchFamily="34" charset="0"/>
                  <a:ea typeface="方正宋刻本秀楷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9pPr>
            </a:lstStyle>
            <a:p>
              <a:pPr algn="ctr" fontAlgn="base">
                <a:spcBef>
                  <a:spcPct val="0"/>
                </a:spcBef>
                <a:spcAft>
                  <a:spcPct val="0"/>
                </a:spcAft>
                <a:defRPr/>
              </a:pPr>
              <a:r>
                <a:rPr lang="zh-CN" altLang="en-US" sz="2400" dirty="0">
                  <a:solidFill>
                    <a:schemeClr val="accent6"/>
                  </a:solidFill>
                  <a:latin typeface="+mj-ea"/>
                  <a:ea typeface="+mj-ea"/>
                </a:rPr>
                <a:t>工作存在不足</a:t>
              </a:r>
            </a:p>
          </p:txBody>
        </p:sp>
        <p:sp>
          <p:nvSpPr>
            <p:cNvPr id="59" name="文本框 6" descr="e7d195523061f1c09e9d68d7cf438b91ef959ecb14fc25d26BBA7F7DBC18E55DFF4014AF651F0BF2569D4B6C1DA7F1A4683A481403BD872FC687266AD13265C1DE7C373772FD8728ABDD69ADD03BFF5BE2862BC891DBB79E18FD61712FE23F67B60ED145344A5F6796FDB0D6E7341B73A4E64E1B81AE0A4EA80BC639DEFCC56FBB1C8095BD40FB585CB21CB06B382855"/>
            <p:cNvSpPr txBox="1">
              <a:spLocks noChangeArrowheads="1"/>
            </p:cNvSpPr>
            <p:nvPr/>
          </p:nvSpPr>
          <p:spPr bwMode="auto">
            <a:xfrm>
              <a:off x="4184218" y="2273009"/>
              <a:ext cx="3087704" cy="2539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Light" panose="020F0302020204030204" pitchFamily="34" charset="0"/>
                  <a:ea typeface="方正宋刻本秀楷简体" panose="02000000000000000000" pitchFamily="2" charset="-122"/>
                </a:defRPr>
              </a:lvl1pPr>
              <a:lvl2pPr marL="742950" indent="-285750">
                <a:defRPr sz="1300">
                  <a:solidFill>
                    <a:schemeClr val="tx1"/>
                  </a:solidFill>
                  <a:latin typeface="Calibri Light" panose="020F0302020204030204" pitchFamily="34" charset="0"/>
                  <a:ea typeface="方正宋刻本秀楷简体" panose="02000000000000000000" pitchFamily="2" charset="-122"/>
                </a:defRPr>
              </a:lvl2pPr>
              <a:lvl3pPr marL="1143000" indent="-228600">
                <a:defRPr sz="1300">
                  <a:solidFill>
                    <a:schemeClr val="tx1"/>
                  </a:solidFill>
                  <a:latin typeface="Calibri Light" panose="020F0302020204030204" pitchFamily="34" charset="0"/>
                  <a:ea typeface="方正宋刻本秀楷简体" panose="02000000000000000000" pitchFamily="2" charset="-122"/>
                </a:defRPr>
              </a:lvl3pPr>
              <a:lvl4pPr marL="1600200" indent="-228600">
                <a:defRPr sz="1300">
                  <a:solidFill>
                    <a:schemeClr val="tx1"/>
                  </a:solidFill>
                  <a:latin typeface="Calibri Light" panose="020F0302020204030204" pitchFamily="34" charset="0"/>
                  <a:ea typeface="方正宋刻本秀楷简体" panose="02000000000000000000" pitchFamily="2" charset="-122"/>
                </a:defRPr>
              </a:lvl4pPr>
              <a:lvl5pPr marL="2057400" indent="-228600">
                <a:defRPr sz="1300">
                  <a:solidFill>
                    <a:schemeClr val="tx1"/>
                  </a:solidFill>
                  <a:latin typeface="Calibri Light" panose="020F0302020204030204" pitchFamily="34" charset="0"/>
                  <a:ea typeface="方正宋刻本秀楷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9pPr>
            </a:lstStyle>
            <a:p>
              <a:pPr algn="ctr" fontAlgn="base">
                <a:spcBef>
                  <a:spcPct val="0"/>
                </a:spcBef>
                <a:spcAft>
                  <a:spcPct val="0"/>
                </a:spcAft>
                <a:defRPr/>
              </a:pPr>
              <a:r>
                <a:rPr lang="en-US" altLang="zh-CN" sz="1050">
                  <a:solidFill>
                    <a:schemeClr val="accent6"/>
                  </a:solidFill>
                  <a:latin typeface="+mj-lt"/>
                  <a:ea typeface="方正兰亭黑_GBK"/>
                </a:rPr>
                <a:t>RESEARCH RESULTS AND ITS APPLICATION</a:t>
              </a:r>
            </a:p>
          </p:txBody>
        </p:sp>
        <p:sp>
          <p:nvSpPr>
            <p:cNvPr id="60" name="矩形 59" descr="e7d195523061f1c09e9d68d7cf438b91ef959ecb14fc25d26BBA7F7DBC18E55DFF4014AF651F0BF2569D4B6C1DA7F1A4683A481403BD872FC687266AD13265C1DE7C373772FD8728ABDD69ADD03BFF5BE2862BC891DBB79E18FD61712FE23F67B60ED145344A5F6796FDB0D6E7341B73A4E64E1B81AE0A4EA80BC639DEFCC56FBB1C8095BD40FB585CB21CB06B382855"/>
            <p:cNvSpPr/>
            <p:nvPr/>
          </p:nvSpPr>
          <p:spPr>
            <a:xfrm>
              <a:off x="3786213" y="2585527"/>
              <a:ext cx="3877797" cy="507831"/>
            </a:xfrm>
            <a:prstGeom prst="rect">
              <a:avLst/>
            </a:prstGeom>
          </p:spPr>
          <p:txBody>
            <a:bodyPr wrap="square">
              <a:spAutoFit/>
            </a:bodyPr>
            <a:lstStyle/>
            <a:p>
              <a:pPr marL="0" marR="0" lvl="0" indent="0" algn="ctr" defTabSz="914400" eaLnBrk="1" fontAlgn="auto" latinLnBrk="0" hangingPunct="1">
                <a:lnSpc>
                  <a:spcPct val="150000"/>
                </a:lnSpc>
                <a:spcBef>
                  <a:spcPts val="0"/>
                </a:spcBef>
                <a:spcAft>
                  <a:spcPts val="0"/>
                </a:spcAft>
                <a:buClrTx/>
                <a:buSzTx/>
                <a:buFontTx/>
                <a:buNone/>
                <a:tabLst/>
                <a:defRPr/>
              </a:pPr>
              <a:r>
                <a:rPr kumimoji="0" lang="en-US" altLang="zh-CN" sz="900" b="0" i="0" u="none" strike="noStrike" kern="0" cap="none" spc="0" normalizeH="0" baseline="0" noProof="0" dirty="0">
                  <a:ln>
                    <a:noFill/>
                  </a:ln>
                  <a:effectLst/>
                  <a:uLnTx/>
                  <a:uFillTx/>
                  <a:cs typeface="Arial" panose="020B0604020202020204" pitchFamily="34" charset="0"/>
                </a:rPr>
                <a:t>Lorem ipsum dolor sit </a:t>
              </a:r>
              <a:r>
                <a:rPr kumimoji="0" lang="en-US" altLang="zh-CN" sz="900" b="0" i="0" u="none" strike="noStrike" kern="0" cap="none" spc="0" normalizeH="0" baseline="0" noProof="0" dirty="0" err="1">
                  <a:ln>
                    <a:noFill/>
                  </a:ln>
                  <a:effectLst/>
                  <a:uLnTx/>
                  <a:uFillTx/>
                  <a:cs typeface="Arial" panose="020B0604020202020204" pitchFamily="34" charset="0"/>
                </a:rPr>
                <a:t>amet</a:t>
              </a:r>
              <a:r>
                <a:rPr kumimoji="0" lang="en-US" altLang="zh-CN" sz="900" b="0" i="0" u="none" strike="noStrike" kern="0" cap="none" spc="0" normalizeH="0" baseline="0" noProof="0">
                  <a:ln>
                    <a:noFill/>
                  </a:ln>
                  <a:effectLst/>
                  <a:uLnTx/>
                  <a:uFillTx/>
                  <a:cs typeface="Arial" panose="020B0604020202020204" pitchFamily="34" charset="0"/>
                </a:rPr>
                <a:t>, consectetuer adipiscing elit. Aenean commodo ligula eget dolor</a:t>
              </a:r>
              <a:endParaRPr kumimoji="0" lang="zh-CN" altLang="en-US" sz="1100" b="0" i="0" u="none" strike="noStrike" kern="0" cap="none" spc="0" normalizeH="0" baseline="0" noProof="0" dirty="0">
                <a:ln>
                  <a:noFill/>
                </a:ln>
                <a:effectLst/>
                <a:uLnTx/>
                <a:uFillTx/>
              </a:endParaRPr>
            </a:p>
          </p:txBody>
        </p:sp>
        <p:cxnSp>
          <p:nvCxnSpPr>
            <p:cNvPr id="61" name="直接连接符 60" descr="e7d195523061f1c09e9d68d7cf438b91ef959ecb14fc25d26BBA7F7DBC18E55DFF4014AF651F0BF2569D4B6C1DA7F1A4683A481403BD872FC687266AD13265C1DE7C373772FD8728ABDD69ADD03BFF5BE2862BC891DBB79E18FD61712FE23F67B60ED145344A5F6796FDB0D6E7341B73A4E64E1B81AE0A4EA80BC639DEFCC56FBB1C8095BD40FB585CB21CB06B382855"/>
            <p:cNvCxnSpPr/>
            <p:nvPr/>
          </p:nvCxnSpPr>
          <p:spPr>
            <a:xfrm>
              <a:off x="5594943" y="2606710"/>
              <a:ext cx="260337" cy="0"/>
            </a:xfrm>
            <a:prstGeom prst="line">
              <a:avLst/>
            </a:prstGeom>
            <a:ln w="19050">
              <a:solidFill>
                <a:schemeClr val="accent6"/>
              </a:solidFill>
            </a:ln>
          </p:spPr>
          <p:style>
            <a:lnRef idx="1">
              <a:schemeClr val="accent1"/>
            </a:lnRef>
            <a:fillRef idx="0">
              <a:schemeClr val="accent1"/>
            </a:fillRef>
            <a:effectRef idx="0">
              <a:schemeClr val="accent1"/>
            </a:effectRef>
            <a:fontRef idx="minor">
              <a:schemeClr val="tx1"/>
            </a:fontRef>
          </p:style>
        </p:cxnSp>
      </p:grpSp>
      <p:grpSp>
        <p:nvGrpSpPr>
          <p:cNvPr id="6" name="Group 4" descr="e7d195523061f1c09e9d68d7cf438b91ef959ecb14fc25d26BBA7F7DBC18E55DFF4014AF651F0BF2569D4B6C1DA7F1A4683A481403BD872FC687266AD13265C1DE7C373772FD8728ABDD69ADD03BFF5BE2862BC891DBB79EEBC94C9DFDC16E04954ED45554D0F6FE8331708ABC4FEC3D44E4750B2445BF76F30C399F0AE1E8D2CAFA469BFF6E14A2A3EF8352258366A5"/>
          <p:cNvGrpSpPr>
            <a:grpSpLocks noChangeAspect="1"/>
          </p:cNvGrpSpPr>
          <p:nvPr/>
        </p:nvGrpSpPr>
        <p:grpSpPr bwMode="auto">
          <a:xfrm>
            <a:off x="3732215" y="1624013"/>
            <a:ext cx="1677987" cy="1646238"/>
            <a:chOff x="2351" y="1023"/>
            <a:chExt cx="1057" cy="1037"/>
          </a:xfrm>
        </p:grpSpPr>
        <p:sp>
          <p:nvSpPr>
            <p:cNvPr id="32" name="Freeform 5"/>
            <p:cNvSpPr>
              <a:spLocks/>
            </p:cNvSpPr>
            <p:nvPr/>
          </p:nvSpPr>
          <p:spPr bwMode="auto">
            <a:xfrm>
              <a:off x="3359" y="1707"/>
              <a:ext cx="49" cy="49"/>
            </a:xfrm>
            <a:custGeom>
              <a:avLst/>
              <a:gdLst>
                <a:gd name="T0" fmla="*/ 26 w 32"/>
                <a:gd name="T1" fmla="*/ 11 h 32"/>
                <a:gd name="T2" fmla="*/ 21 w 32"/>
                <a:gd name="T3" fmla="*/ 11 h 32"/>
                <a:gd name="T4" fmla="*/ 21 w 32"/>
                <a:gd name="T5" fmla="*/ 6 h 32"/>
                <a:gd name="T6" fmla="*/ 16 w 32"/>
                <a:gd name="T7" fmla="*/ 0 h 32"/>
                <a:gd name="T8" fmla="*/ 10 w 32"/>
                <a:gd name="T9" fmla="*/ 6 h 32"/>
                <a:gd name="T10" fmla="*/ 10 w 32"/>
                <a:gd name="T11" fmla="*/ 11 h 32"/>
                <a:gd name="T12" fmla="*/ 5 w 32"/>
                <a:gd name="T13" fmla="*/ 11 h 32"/>
                <a:gd name="T14" fmla="*/ 0 w 32"/>
                <a:gd name="T15" fmla="*/ 16 h 32"/>
                <a:gd name="T16" fmla="*/ 5 w 32"/>
                <a:gd name="T17" fmla="*/ 22 h 32"/>
                <a:gd name="T18" fmla="*/ 10 w 32"/>
                <a:gd name="T19" fmla="*/ 22 h 32"/>
                <a:gd name="T20" fmla="*/ 10 w 32"/>
                <a:gd name="T21" fmla="*/ 27 h 32"/>
                <a:gd name="T22" fmla="*/ 16 w 32"/>
                <a:gd name="T23" fmla="*/ 32 h 32"/>
                <a:gd name="T24" fmla="*/ 21 w 32"/>
                <a:gd name="T25" fmla="*/ 27 h 32"/>
                <a:gd name="T26" fmla="*/ 21 w 32"/>
                <a:gd name="T27" fmla="*/ 22 h 32"/>
                <a:gd name="T28" fmla="*/ 26 w 32"/>
                <a:gd name="T29" fmla="*/ 22 h 32"/>
                <a:gd name="T30" fmla="*/ 32 w 32"/>
                <a:gd name="T31" fmla="*/ 16 h 32"/>
                <a:gd name="T32" fmla="*/ 26 w 32"/>
                <a:gd name="T33" fmla="*/ 1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2" h="32">
                  <a:moveTo>
                    <a:pt x="26" y="11"/>
                  </a:moveTo>
                  <a:cubicBezTo>
                    <a:pt x="21" y="11"/>
                    <a:pt x="21" y="11"/>
                    <a:pt x="21" y="11"/>
                  </a:cubicBezTo>
                  <a:cubicBezTo>
                    <a:pt x="21" y="6"/>
                    <a:pt x="21" y="6"/>
                    <a:pt x="21" y="6"/>
                  </a:cubicBezTo>
                  <a:cubicBezTo>
                    <a:pt x="21" y="3"/>
                    <a:pt x="18" y="0"/>
                    <a:pt x="16" y="0"/>
                  </a:cubicBezTo>
                  <a:cubicBezTo>
                    <a:pt x="13" y="0"/>
                    <a:pt x="10" y="3"/>
                    <a:pt x="10" y="6"/>
                  </a:cubicBezTo>
                  <a:cubicBezTo>
                    <a:pt x="10" y="11"/>
                    <a:pt x="10" y="11"/>
                    <a:pt x="10" y="11"/>
                  </a:cubicBezTo>
                  <a:cubicBezTo>
                    <a:pt x="5" y="11"/>
                    <a:pt x="5" y="11"/>
                    <a:pt x="5" y="11"/>
                  </a:cubicBezTo>
                  <a:cubicBezTo>
                    <a:pt x="2" y="11"/>
                    <a:pt x="0" y="13"/>
                    <a:pt x="0" y="16"/>
                  </a:cubicBezTo>
                  <a:cubicBezTo>
                    <a:pt x="0" y="19"/>
                    <a:pt x="2" y="22"/>
                    <a:pt x="5" y="22"/>
                  </a:cubicBezTo>
                  <a:cubicBezTo>
                    <a:pt x="10" y="22"/>
                    <a:pt x="10" y="22"/>
                    <a:pt x="10" y="22"/>
                  </a:cubicBezTo>
                  <a:cubicBezTo>
                    <a:pt x="10" y="27"/>
                    <a:pt x="10" y="27"/>
                    <a:pt x="10" y="27"/>
                  </a:cubicBezTo>
                  <a:cubicBezTo>
                    <a:pt x="10" y="30"/>
                    <a:pt x="13" y="32"/>
                    <a:pt x="16" y="32"/>
                  </a:cubicBezTo>
                  <a:cubicBezTo>
                    <a:pt x="18" y="32"/>
                    <a:pt x="21" y="30"/>
                    <a:pt x="21" y="27"/>
                  </a:cubicBezTo>
                  <a:cubicBezTo>
                    <a:pt x="21" y="22"/>
                    <a:pt x="21" y="22"/>
                    <a:pt x="21" y="22"/>
                  </a:cubicBezTo>
                  <a:cubicBezTo>
                    <a:pt x="26" y="22"/>
                    <a:pt x="26" y="22"/>
                    <a:pt x="26" y="22"/>
                  </a:cubicBezTo>
                  <a:cubicBezTo>
                    <a:pt x="29" y="22"/>
                    <a:pt x="32" y="19"/>
                    <a:pt x="32" y="16"/>
                  </a:cubicBezTo>
                  <a:cubicBezTo>
                    <a:pt x="32" y="13"/>
                    <a:pt x="29" y="11"/>
                    <a:pt x="26" y="11"/>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3" name="Freeform 6"/>
            <p:cNvSpPr>
              <a:spLocks/>
            </p:cNvSpPr>
            <p:nvPr/>
          </p:nvSpPr>
          <p:spPr bwMode="auto">
            <a:xfrm>
              <a:off x="2819" y="1083"/>
              <a:ext cx="49" cy="49"/>
            </a:xfrm>
            <a:custGeom>
              <a:avLst/>
              <a:gdLst>
                <a:gd name="T0" fmla="*/ 27 w 32"/>
                <a:gd name="T1" fmla="*/ 10 h 32"/>
                <a:gd name="T2" fmla="*/ 22 w 32"/>
                <a:gd name="T3" fmla="*/ 10 h 32"/>
                <a:gd name="T4" fmla="*/ 22 w 32"/>
                <a:gd name="T5" fmla="*/ 5 h 32"/>
                <a:gd name="T6" fmla="*/ 16 w 32"/>
                <a:gd name="T7" fmla="*/ 0 h 32"/>
                <a:gd name="T8" fmla="*/ 11 w 32"/>
                <a:gd name="T9" fmla="*/ 5 h 32"/>
                <a:gd name="T10" fmla="*/ 11 w 32"/>
                <a:gd name="T11" fmla="*/ 10 h 32"/>
                <a:gd name="T12" fmla="*/ 6 w 32"/>
                <a:gd name="T13" fmla="*/ 10 h 32"/>
                <a:gd name="T14" fmla="*/ 0 w 32"/>
                <a:gd name="T15" fmla="*/ 16 h 32"/>
                <a:gd name="T16" fmla="*/ 6 w 32"/>
                <a:gd name="T17" fmla="*/ 21 h 32"/>
                <a:gd name="T18" fmla="*/ 11 w 32"/>
                <a:gd name="T19" fmla="*/ 21 h 32"/>
                <a:gd name="T20" fmla="*/ 11 w 32"/>
                <a:gd name="T21" fmla="*/ 26 h 32"/>
                <a:gd name="T22" fmla="*/ 16 w 32"/>
                <a:gd name="T23" fmla="*/ 32 h 32"/>
                <a:gd name="T24" fmla="*/ 22 w 32"/>
                <a:gd name="T25" fmla="*/ 26 h 32"/>
                <a:gd name="T26" fmla="*/ 22 w 32"/>
                <a:gd name="T27" fmla="*/ 21 h 32"/>
                <a:gd name="T28" fmla="*/ 27 w 32"/>
                <a:gd name="T29" fmla="*/ 21 h 32"/>
                <a:gd name="T30" fmla="*/ 32 w 32"/>
                <a:gd name="T31" fmla="*/ 16 h 32"/>
                <a:gd name="T32" fmla="*/ 27 w 32"/>
                <a:gd name="T33" fmla="*/ 10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2" h="32">
                  <a:moveTo>
                    <a:pt x="27" y="10"/>
                  </a:moveTo>
                  <a:cubicBezTo>
                    <a:pt x="22" y="10"/>
                    <a:pt x="22" y="10"/>
                    <a:pt x="22" y="10"/>
                  </a:cubicBezTo>
                  <a:cubicBezTo>
                    <a:pt x="22" y="5"/>
                    <a:pt x="22" y="5"/>
                    <a:pt x="22" y="5"/>
                  </a:cubicBezTo>
                  <a:cubicBezTo>
                    <a:pt x="22" y="2"/>
                    <a:pt x="19" y="0"/>
                    <a:pt x="16" y="0"/>
                  </a:cubicBezTo>
                  <a:cubicBezTo>
                    <a:pt x="14" y="0"/>
                    <a:pt x="11" y="2"/>
                    <a:pt x="11" y="5"/>
                  </a:cubicBezTo>
                  <a:cubicBezTo>
                    <a:pt x="11" y="10"/>
                    <a:pt x="11" y="10"/>
                    <a:pt x="11" y="10"/>
                  </a:cubicBezTo>
                  <a:cubicBezTo>
                    <a:pt x="6" y="10"/>
                    <a:pt x="6" y="10"/>
                    <a:pt x="6" y="10"/>
                  </a:cubicBezTo>
                  <a:cubicBezTo>
                    <a:pt x="3" y="10"/>
                    <a:pt x="0" y="13"/>
                    <a:pt x="0" y="16"/>
                  </a:cubicBezTo>
                  <a:cubicBezTo>
                    <a:pt x="0" y="19"/>
                    <a:pt x="3" y="21"/>
                    <a:pt x="6" y="21"/>
                  </a:cubicBezTo>
                  <a:cubicBezTo>
                    <a:pt x="11" y="21"/>
                    <a:pt x="11" y="21"/>
                    <a:pt x="11" y="21"/>
                  </a:cubicBezTo>
                  <a:cubicBezTo>
                    <a:pt x="11" y="26"/>
                    <a:pt x="11" y="26"/>
                    <a:pt x="11" y="26"/>
                  </a:cubicBezTo>
                  <a:cubicBezTo>
                    <a:pt x="11" y="29"/>
                    <a:pt x="14" y="32"/>
                    <a:pt x="16" y="32"/>
                  </a:cubicBezTo>
                  <a:cubicBezTo>
                    <a:pt x="19" y="32"/>
                    <a:pt x="22" y="29"/>
                    <a:pt x="22" y="26"/>
                  </a:cubicBezTo>
                  <a:cubicBezTo>
                    <a:pt x="22" y="21"/>
                    <a:pt x="22" y="21"/>
                    <a:pt x="22" y="21"/>
                  </a:cubicBezTo>
                  <a:cubicBezTo>
                    <a:pt x="27" y="21"/>
                    <a:pt x="27" y="21"/>
                    <a:pt x="27" y="21"/>
                  </a:cubicBezTo>
                  <a:cubicBezTo>
                    <a:pt x="30" y="21"/>
                    <a:pt x="32" y="19"/>
                    <a:pt x="32" y="16"/>
                  </a:cubicBezTo>
                  <a:cubicBezTo>
                    <a:pt x="32" y="13"/>
                    <a:pt x="30" y="10"/>
                    <a:pt x="27" y="10"/>
                  </a:cubicBez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4" name="Freeform 7"/>
            <p:cNvSpPr>
              <a:spLocks noEditPoints="1"/>
            </p:cNvSpPr>
            <p:nvPr/>
          </p:nvSpPr>
          <p:spPr bwMode="auto">
            <a:xfrm>
              <a:off x="2836" y="1264"/>
              <a:ext cx="49" cy="48"/>
            </a:xfrm>
            <a:custGeom>
              <a:avLst/>
              <a:gdLst>
                <a:gd name="T0" fmla="*/ 16 w 32"/>
                <a:gd name="T1" fmla="*/ 31 h 31"/>
                <a:gd name="T2" fmla="*/ 0 w 32"/>
                <a:gd name="T3" fmla="*/ 16 h 31"/>
                <a:gd name="T4" fmla="*/ 16 w 32"/>
                <a:gd name="T5" fmla="*/ 0 h 31"/>
                <a:gd name="T6" fmla="*/ 32 w 32"/>
                <a:gd name="T7" fmla="*/ 16 h 31"/>
                <a:gd name="T8" fmla="*/ 16 w 32"/>
                <a:gd name="T9" fmla="*/ 31 h 31"/>
                <a:gd name="T10" fmla="*/ 16 w 32"/>
                <a:gd name="T11" fmla="*/ 11 h 31"/>
                <a:gd name="T12" fmla="*/ 11 w 32"/>
                <a:gd name="T13" fmla="*/ 16 h 31"/>
                <a:gd name="T14" fmla="*/ 16 w 32"/>
                <a:gd name="T15" fmla="*/ 21 h 31"/>
                <a:gd name="T16" fmla="*/ 21 w 32"/>
                <a:gd name="T17" fmla="*/ 16 h 31"/>
                <a:gd name="T18" fmla="*/ 16 w 32"/>
                <a:gd name="T19" fmla="*/ 11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2" h="31">
                  <a:moveTo>
                    <a:pt x="16" y="31"/>
                  </a:moveTo>
                  <a:cubicBezTo>
                    <a:pt x="7" y="31"/>
                    <a:pt x="0" y="24"/>
                    <a:pt x="0" y="16"/>
                  </a:cubicBezTo>
                  <a:cubicBezTo>
                    <a:pt x="0" y="7"/>
                    <a:pt x="7" y="0"/>
                    <a:pt x="16" y="0"/>
                  </a:cubicBezTo>
                  <a:cubicBezTo>
                    <a:pt x="25" y="0"/>
                    <a:pt x="32" y="7"/>
                    <a:pt x="32" y="16"/>
                  </a:cubicBezTo>
                  <a:cubicBezTo>
                    <a:pt x="32" y="24"/>
                    <a:pt x="25" y="31"/>
                    <a:pt x="16" y="31"/>
                  </a:cubicBezTo>
                  <a:close/>
                  <a:moveTo>
                    <a:pt x="16" y="11"/>
                  </a:moveTo>
                  <a:cubicBezTo>
                    <a:pt x="13" y="11"/>
                    <a:pt x="11" y="13"/>
                    <a:pt x="11" y="16"/>
                  </a:cubicBezTo>
                  <a:cubicBezTo>
                    <a:pt x="11" y="18"/>
                    <a:pt x="13" y="21"/>
                    <a:pt x="16" y="21"/>
                  </a:cubicBezTo>
                  <a:cubicBezTo>
                    <a:pt x="19" y="21"/>
                    <a:pt x="21" y="18"/>
                    <a:pt x="21" y="16"/>
                  </a:cubicBezTo>
                  <a:cubicBezTo>
                    <a:pt x="21" y="13"/>
                    <a:pt x="19" y="11"/>
                    <a:pt x="16" y="11"/>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5" name="Freeform 8"/>
            <p:cNvSpPr>
              <a:spLocks/>
            </p:cNvSpPr>
            <p:nvPr/>
          </p:nvSpPr>
          <p:spPr bwMode="auto">
            <a:xfrm>
              <a:off x="2787" y="1315"/>
              <a:ext cx="9" cy="10"/>
            </a:xfrm>
            <a:custGeom>
              <a:avLst/>
              <a:gdLst>
                <a:gd name="T0" fmla="*/ 0 w 6"/>
                <a:gd name="T1" fmla="*/ 4 h 7"/>
                <a:gd name="T2" fmla="*/ 3 w 6"/>
                <a:gd name="T3" fmla="*/ 7 h 7"/>
                <a:gd name="T4" fmla="*/ 6 w 6"/>
                <a:gd name="T5" fmla="*/ 4 h 7"/>
                <a:gd name="T6" fmla="*/ 6 w 6"/>
                <a:gd name="T7" fmla="*/ 4 h 7"/>
                <a:gd name="T8" fmla="*/ 3 w 6"/>
                <a:gd name="T9" fmla="*/ 0 h 7"/>
                <a:gd name="T10" fmla="*/ 0 w 6"/>
                <a:gd name="T11" fmla="*/ 4 h 7"/>
                <a:gd name="T12" fmla="*/ 0 w 6"/>
                <a:gd name="T13" fmla="*/ 4 h 7"/>
              </a:gdLst>
              <a:ahLst/>
              <a:cxnLst>
                <a:cxn ang="0">
                  <a:pos x="T0" y="T1"/>
                </a:cxn>
                <a:cxn ang="0">
                  <a:pos x="T2" y="T3"/>
                </a:cxn>
                <a:cxn ang="0">
                  <a:pos x="T4" y="T5"/>
                </a:cxn>
                <a:cxn ang="0">
                  <a:pos x="T6" y="T7"/>
                </a:cxn>
                <a:cxn ang="0">
                  <a:pos x="T8" y="T9"/>
                </a:cxn>
                <a:cxn ang="0">
                  <a:pos x="T10" y="T11"/>
                </a:cxn>
                <a:cxn ang="0">
                  <a:pos x="T12" y="T13"/>
                </a:cxn>
              </a:cxnLst>
              <a:rect l="0" t="0" r="r" b="b"/>
              <a:pathLst>
                <a:path w="6" h="7">
                  <a:moveTo>
                    <a:pt x="0" y="4"/>
                  </a:moveTo>
                  <a:cubicBezTo>
                    <a:pt x="0" y="5"/>
                    <a:pt x="1" y="7"/>
                    <a:pt x="3" y="7"/>
                  </a:cubicBezTo>
                  <a:cubicBezTo>
                    <a:pt x="5" y="7"/>
                    <a:pt x="6" y="5"/>
                    <a:pt x="6" y="4"/>
                  </a:cubicBezTo>
                  <a:cubicBezTo>
                    <a:pt x="6" y="4"/>
                    <a:pt x="6" y="4"/>
                    <a:pt x="6" y="4"/>
                  </a:cubicBezTo>
                  <a:cubicBezTo>
                    <a:pt x="6" y="2"/>
                    <a:pt x="5" y="0"/>
                    <a:pt x="3" y="0"/>
                  </a:cubicBezTo>
                  <a:cubicBezTo>
                    <a:pt x="1" y="0"/>
                    <a:pt x="0" y="2"/>
                    <a:pt x="0" y="4"/>
                  </a:cubicBezTo>
                  <a:cubicBezTo>
                    <a:pt x="0" y="4"/>
                    <a:pt x="0" y="4"/>
                    <a:pt x="0" y="4"/>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6" name="Freeform 9"/>
            <p:cNvSpPr>
              <a:spLocks/>
            </p:cNvSpPr>
            <p:nvPr/>
          </p:nvSpPr>
          <p:spPr bwMode="auto">
            <a:xfrm>
              <a:off x="2351" y="1490"/>
              <a:ext cx="10" cy="9"/>
            </a:xfrm>
            <a:custGeom>
              <a:avLst/>
              <a:gdLst>
                <a:gd name="T0" fmla="*/ 0 w 7"/>
                <a:gd name="T1" fmla="*/ 3 h 6"/>
                <a:gd name="T2" fmla="*/ 4 w 7"/>
                <a:gd name="T3" fmla="*/ 6 h 6"/>
                <a:gd name="T4" fmla="*/ 7 w 7"/>
                <a:gd name="T5" fmla="*/ 3 h 6"/>
                <a:gd name="T6" fmla="*/ 7 w 7"/>
                <a:gd name="T7" fmla="*/ 3 h 6"/>
                <a:gd name="T8" fmla="*/ 4 w 7"/>
                <a:gd name="T9" fmla="*/ 0 h 6"/>
                <a:gd name="T10" fmla="*/ 0 w 7"/>
                <a:gd name="T11" fmla="*/ 3 h 6"/>
                <a:gd name="T12" fmla="*/ 0 w 7"/>
                <a:gd name="T13" fmla="*/ 3 h 6"/>
              </a:gdLst>
              <a:ahLst/>
              <a:cxnLst>
                <a:cxn ang="0">
                  <a:pos x="T0" y="T1"/>
                </a:cxn>
                <a:cxn ang="0">
                  <a:pos x="T2" y="T3"/>
                </a:cxn>
                <a:cxn ang="0">
                  <a:pos x="T4" y="T5"/>
                </a:cxn>
                <a:cxn ang="0">
                  <a:pos x="T6" y="T7"/>
                </a:cxn>
                <a:cxn ang="0">
                  <a:pos x="T8" y="T9"/>
                </a:cxn>
                <a:cxn ang="0">
                  <a:pos x="T10" y="T11"/>
                </a:cxn>
                <a:cxn ang="0">
                  <a:pos x="T12" y="T13"/>
                </a:cxn>
              </a:cxnLst>
              <a:rect l="0" t="0" r="r" b="b"/>
              <a:pathLst>
                <a:path w="7" h="6">
                  <a:moveTo>
                    <a:pt x="0" y="3"/>
                  </a:moveTo>
                  <a:cubicBezTo>
                    <a:pt x="0" y="5"/>
                    <a:pt x="2" y="6"/>
                    <a:pt x="4" y="6"/>
                  </a:cubicBezTo>
                  <a:cubicBezTo>
                    <a:pt x="5" y="6"/>
                    <a:pt x="7" y="5"/>
                    <a:pt x="7" y="3"/>
                  </a:cubicBezTo>
                  <a:cubicBezTo>
                    <a:pt x="7" y="3"/>
                    <a:pt x="7" y="3"/>
                    <a:pt x="7" y="3"/>
                  </a:cubicBezTo>
                  <a:cubicBezTo>
                    <a:pt x="7" y="1"/>
                    <a:pt x="5" y="0"/>
                    <a:pt x="4" y="0"/>
                  </a:cubicBezTo>
                  <a:cubicBezTo>
                    <a:pt x="2" y="0"/>
                    <a:pt x="0" y="1"/>
                    <a:pt x="0" y="3"/>
                  </a:cubicBezTo>
                  <a:cubicBezTo>
                    <a:pt x="0" y="3"/>
                    <a:pt x="0" y="3"/>
                    <a:pt x="0" y="3"/>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7" name="Freeform 10"/>
            <p:cNvSpPr>
              <a:spLocks/>
            </p:cNvSpPr>
            <p:nvPr/>
          </p:nvSpPr>
          <p:spPr bwMode="auto">
            <a:xfrm>
              <a:off x="2720" y="1693"/>
              <a:ext cx="11" cy="10"/>
            </a:xfrm>
            <a:custGeom>
              <a:avLst/>
              <a:gdLst>
                <a:gd name="T0" fmla="*/ 0 w 7"/>
                <a:gd name="T1" fmla="*/ 3 h 6"/>
                <a:gd name="T2" fmla="*/ 4 w 7"/>
                <a:gd name="T3" fmla="*/ 6 h 6"/>
                <a:gd name="T4" fmla="*/ 7 w 7"/>
                <a:gd name="T5" fmla="*/ 3 h 6"/>
                <a:gd name="T6" fmla="*/ 7 w 7"/>
                <a:gd name="T7" fmla="*/ 3 h 6"/>
                <a:gd name="T8" fmla="*/ 4 w 7"/>
                <a:gd name="T9" fmla="*/ 0 h 6"/>
                <a:gd name="T10" fmla="*/ 0 w 7"/>
                <a:gd name="T11" fmla="*/ 3 h 6"/>
                <a:gd name="T12" fmla="*/ 0 w 7"/>
                <a:gd name="T13" fmla="*/ 3 h 6"/>
              </a:gdLst>
              <a:ahLst/>
              <a:cxnLst>
                <a:cxn ang="0">
                  <a:pos x="T0" y="T1"/>
                </a:cxn>
                <a:cxn ang="0">
                  <a:pos x="T2" y="T3"/>
                </a:cxn>
                <a:cxn ang="0">
                  <a:pos x="T4" y="T5"/>
                </a:cxn>
                <a:cxn ang="0">
                  <a:pos x="T6" y="T7"/>
                </a:cxn>
                <a:cxn ang="0">
                  <a:pos x="T8" y="T9"/>
                </a:cxn>
                <a:cxn ang="0">
                  <a:pos x="T10" y="T11"/>
                </a:cxn>
                <a:cxn ang="0">
                  <a:pos x="T12" y="T13"/>
                </a:cxn>
              </a:cxnLst>
              <a:rect l="0" t="0" r="r" b="b"/>
              <a:pathLst>
                <a:path w="7" h="6">
                  <a:moveTo>
                    <a:pt x="0" y="3"/>
                  </a:moveTo>
                  <a:cubicBezTo>
                    <a:pt x="0" y="4"/>
                    <a:pt x="2" y="6"/>
                    <a:pt x="4" y="6"/>
                  </a:cubicBezTo>
                  <a:cubicBezTo>
                    <a:pt x="5" y="6"/>
                    <a:pt x="7" y="4"/>
                    <a:pt x="7" y="3"/>
                  </a:cubicBezTo>
                  <a:cubicBezTo>
                    <a:pt x="7" y="3"/>
                    <a:pt x="7" y="3"/>
                    <a:pt x="7" y="3"/>
                  </a:cubicBezTo>
                  <a:cubicBezTo>
                    <a:pt x="7" y="1"/>
                    <a:pt x="5" y="0"/>
                    <a:pt x="4" y="0"/>
                  </a:cubicBezTo>
                  <a:cubicBezTo>
                    <a:pt x="2" y="0"/>
                    <a:pt x="0" y="1"/>
                    <a:pt x="0" y="3"/>
                  </a:cubicBezTo>
                  <a:cubicBezTo>
                    <a:pt x="0" y="3"/>
                    <a:pt x="0" y="3"/>
                    <a:pt x="0" y="3"/>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8" name="Oval 11"/>
            <p:cNvSpPr>
              <a:spLocks noChangeArrowheads="1"/>
            </p:cNvSpPr>
            <p:nvPr/>
          </p:nvSpPr>
          <p:spPr bwMode="auto">
            <a:xfrm>
              <a:off x="3362" y="1214"/>
              <a:ext cx="10" cy="11"/>
            </a:xfrm>
            <a:prstGeom prst="ellipse">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9" name="Oval 12"/>
            <p:cNvSpPr>
              <a:spLocks noChangeArrowheads="1"/>
            </p:cNvSpPr>
            <p:nvPr/>
          </p:nvSpPr>
          <p:spPr bwMode="auto">
            <a:xfrm>
              <a:off x="3344" y="1181"/>
              <a:ext cx="11" cy="9"/>
            </a:xfrm>
            <a:prstGeom prst="ellipse">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0" name="Freeform 13"/>
            <p:cNvSpPr>
              <a:spLocks noEditPoints="1"/>
            </p:cNvSpPr>
            <p:nvPr/>
          </p:nvSpPr>
          <p:spPr bwMode="auto">
            <a:xfrm>
              <a:off x="2594" y="1023"/>
              <a:ext cx="55" cy="54"/>
            </a:xfrm>
            <a:custGeom>
              <a:avLst/>
              <a:gdLst>
                <a:gd name="T0" fmla="*/ 18 w 36"/>
                <a:gd name="T1" fmla="*/ 36 h 36"/>
                <a:gd name="T2" fmla="*/ 0 w 36"/>
                <a:gd name="T3" fmla="*/ 18 h 36"/>
                <a:gd name="T4" fmla="*/ 18 w 36"/>
                <a:gd name="T5" fmla="*/ 0 h 36"/>
                <a:gd name="T6" fmla="*/ 36 w 36"/>
                <a:gd name="T7" fmla="*/ 18 h 36"/>
                <a:gd name="T8" fmla="*/ 18 w 36"/>
                <a:gd name="T9" fmla="*/ 36 h 36"/>
                <a:gd name="T10" fmla="*/ 18 w 36"/>
                <a:gd name="T11" fmla="*/ 11 h 36"/>
                <a:gd name="T12" fmla="*/ 11 w 36"/>
                <a:gd name="T13" fmla="*/ 18 h 36"/>
                <a:gd name="T14" fmla="*/ 18 w 36"/>
                <a:gd name="T15" fmla="*/ 25 h 36"/>
                <a:gd name="T16" fmla="*/ 25 w 36"/>
                <a:gd name="T17" fmla="*/ 18 h 36"/>
                <a:gd name="T18" fmla="*/ 18 w 36"/>
                <a:gd name="T19" fmla="*/ 11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6" h="36">
                  <a:moveTo>
                    <a:pt x="18" y="36"/>
                  </a:moveTo>
                  <a:cubicBezTo>
                    <a:pt x="8" y="36"/>
                    <a:pt x="0" y="28"/>
                    <a:pt x="0" y="18"/>
                  </a:cubicBezTo>
                  <a:cubicBezTo>
                    <a:pt x="0" y="8"/>
                    <a:pt x="8" y="0"/>
                    <a:pt x="18" y="0"/>
                  </a:cubicBezTo>
                  <a:cubicBezTo>
                    <a:pt x="28" y="0"/>
                    <a:pt x="36" y="8"/>
                    <a:pt x="36" y="18"/>
                  </a:cubicBezTo>
                  <a:cubicBezTo>
                    <a:pt x="36" y="28"/>
                    <a:pt x="28" y="36"/>
                    <a:pt x="18" y="36"/>
                  </a:cubicBezTo>
                  <a:close/>
                  <a:moveTo>
                    <a:pt x="18" y="11"/>
                  </a:moveTo>
                  <a:cubicBezTo>
                    <a:pt x="14" y="11"/>
                    <a:pt x="11" y="14"/>
                    <a:pt x="11" y="18"/>
                  </a:cubicBezTo>
                  <a:cubicBezTo>
                    <a:pt x="11" y="22"/>
                    <a:pt x="14" y="25"/>
                    <a:pt x="18" y="25"/>
                  </a:cubicBezTo>
                  <a:cubicBezTo>
                    <a:pt x="22" y="25"/>
                    <a:pt x="25" y="22"/>
                    <a:pt x="25" y="18"/>
                  </a:cubicBezTo>
                  <a:cubicBezTo>
                    <a:pt x="25" y="14"/>
                    <a:pt x="22" y="11"/>
                    <a:pt x="18" y="11"/>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1" name="Freeform 14"/>
            <p:cNvSpPr>
              <a:spLocks noEditPoints="1"/>
            </p:cNvSpPr>
            <p:nvPr/>
          </p:nvSpPr>
          <p:spPr bwMode="auto">
            <a:xfrm>
              <a:off x="2621" y="1642"/>
              <a:ext cx="40" cy="38"/>
            </a:xfrm>
            <a:custGeom>
              <a:avLst/>
              <a:gdLst>
                <a:gd name="T0" fmla="*/ 13 w 26"/>
                <a:gd name="T1" fmla="*/ 25 h 25"/>
                <a:gd name="T2" fmla="*/ 0 w 26"/>
                <a:gd name="T3" fmla="*/ 13 h 25"/>
                <a:gd name="T4" fmla="*/ 13 w 26"/>
                <a:gd name="T5" fmla="*/ 0 h 25"/>
                <a:gd name="T6" fmla="*/ 26 w 26"/>
                <a:gd name="T7" fmla="*/ 13 h 25"/>
                <a:gd name="T8" fmla="*/ 13 w 26"/>
                <a:gd name="T9" fmla="*/ 25 h 25"/>
                <a:gd name="T10" fmla="*/ 13 w 26"/>
                <a:gd name="T11" fmla="*/ 11 h 25"/>
                <a:gd name="T12" fmla="*/ 11 w 26"/>
                <a:gd name="T13" fmla="*/ 13 h 25"/>
                <a:gd name="T14" fmla="*/ 13 w 26"/>
                <a:gd name="T15" fmla="*/ 15 h 25"/>
                <a:gd name="T16" fmla="*/ 15 w 26"/>
                <a:gd name="T17" fmla="*/ 13 h 25"/>
                <a:gd name="T18" fmla="*/ 13 w 26"/>
                <a:gd name="T19" fmla="*/ 11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 h="25">
                  <a:moveTo>
                    <a:pt x="13" y="25"/>
                  </a:moveTo>
                  <a:cubicBezTo>
                    <a:pt x="6" y="25"/>
                    <a:pt x="0" y="20"/>
                    <a:pt x="0" y="13"/>
                  </a:cubicBezTo>
                  <a:cubicBezTo>
                    <a:pt x="0" y="6"/>
                    <a:pt x="6" y="0"/>
                    <a:pt x="13" y="0"/>
                  </a:cubicBezTo>
                  <a:cubicBezTo>
                    <a:pt x="20" y="0"/>
                    <a:pt x="26" y="6"/>
                    <a:pt x="26" y="13"/>
                  </a:cubicBezTo>
                  <a:cubicBezTo>
                    <a:pt x="26" y="20"/>
                    <a:pt x="20" y="25"/>
                    <a:pt x="13" y="25"/>
                  </a:cubicBezTo>
                  <a:close/>
                  <a:moveTo>
                    <a:pt x="13" y="11"/>
                  </a:moveTo>
                  <a:cubicBezTo>
                    <a:pt x="12" y="11"/>
                    <a:pt x="11" y="12"/>
                    <a:pt x="11" y="13"/>
                  </a:cubicBezTo>
                  <a:cubicBezTo>
                    <a:pt x="11" y="14"/>
                    <a:pt x="12" y="15"/>
                    <a:pt x="13" y="15"/>
                  </a:cubicBezTo>
                  <a:cubicBezTo>
                    <a:pt x="14" y="15"/>
                    <a:pt x="15" y="14"/>
                    <a:pt x="15" y="13"/>
                  </a:cubicBezTo>
                  <a:cubicBezTo>
                    <a:pt x="15" y="12"/>
                    <a:pt x="14" y="11"/>
                    <a:pt x="13" y="11"/>
                  </a:cubicBez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2" name="Rectangle 15"/>
            <p:cNvSpPr>
              <a:spLocks noChangeArrowheads="1"/>
            </p:cNvSpPr>
            <p:nvPr/>
          </p:nvSpPr>
          <p:spPr bwMode="auto">
            <a:xfrm>
              <a:off x="2945" y="1071"/>
              <a:ext cx="370" cy="97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3" name="Rectangle 16"/>
            <p:cNvSpPr>
              <a:spLocks noChangeArrowheads="1"/>
            </p:cNvSpPr>
            <p:nvPr/>
          </p:nvSpPr>
          <p:spPr bwMode="auto">
            <a:xfrm>
              <a:off x="3005" y="1071"/>
              <a:ext cx="310" cy="975"/>
            </a:xfrm>
            <a:prstGeom prst="rect">
              <a:avLst/>
            </a:prstGeom>
            <a:solidFill>
              <a:schemeClr val="accent2">
                <a:lumMod val="7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4" name="Rectangle 17"/>
            <p:cNvSpPr>
              <a:spLocks noChangeArrowheads="1"/>
            </p:cNvSpPr>
            <p:nvPr/>
          </p:nvSpPr>
          <p:spPr bwMode="auto">
            <a:xfrm>
              <a:off x="2988" y="1071"/>
              <a:ext cx="266" cy="975"/>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5" name="Freeform 18"/>
            <p:cNvSpPr>
              <a:spLocks noEditPoints="1"/>
            </p:cNvSpPr>
            <p:nvPr/>
          </p:nvSpPr>
          <p:spPr bwMode="auto">
            <a:xfrm>
              <a:off x="2932" y="1056"/>
              <a:ext cx="397" cy="1004"/>
            </a:xfrm>
            <a:custGeom>
              <a:avLst/>
              <a:gdLst>
                <a:gd name="T0" fmla="*/ 252 w 261"/>
                <a:gd name="T1" fmla="*/ 183 h 660"/>
                <a:gd name="T2" fmla="*/ 243 w 261"/>
                <a:gd name="T3" fmla="*/ 174 h 660"/>
                <a:gd name="T4" fmla="*/ 243 w 261"/>
                <a:gd name="T5" fmla="*/ 139 h 660"/>
                <a:gd name="T6" fmla="*/ 252 w 261"/>
                <a:gd name="T7" fmla="*/ 130 h 660"/>
                <a:gd name="T8" fmla="*/ 261 w 261"/>
                <a:gd name="T9" fmla="*/ 139 h 660"/>
                <a:gd name="T10" fmla="*/ 261 w 261"/>
                <a:gd name="T11" fmla="*/ 174 h 660"/>
                <a:gd name="T12" fmla="*/ 252 w 261"/>
                <a:gd name="T13" fmla="*/ 183 h 660"/>
                <a:gd name="T14" fmla="*/ 9 w 261"/>
                <a:gd name="T15" fmla="*/ 241 h 660"/>
                <a:gd name="T16" fmla="*/ 0 w 261"/>
                <a:gd name="T17" fmla="*/ 232 h 660"/>
                <a:gd name="T18" fmla="*/ 0 w 261"/>
                <a:gd name="T19" fmla="*/ 10 h 660"/>
                <a:gd name="T20" fmla="*/ 9 w 261"/>
                <a:gd name="T21" fmla="*/ 0 h 660"/>
                <a:gd name="T22" fmla="*/ 252 w 261"/>
                <a:gd name="T23" fmla="*/ 0 h 660"/>
                <a:gd name="T24" fmla="*/ 261 w 261"/>
                <a:gd name="T25" fmla="*/ 10 h 660"/>
                <a:gd name="T26" fmla="*/ 261 w 261"/>
                <a:gd name="T27" fmla="*/ 114 h 660"/>
                <a:gd name="T28" fmla="*/ 252 w 261"/>
                <a:gd name="T29" fmla="*/ 124 h 660"/>
                <a:gd name="T30" fmla="*/ 243 w 261"/>
                <a:gd name="T31" fmla="*/ 114 h 660"/>
                <a:gd name="T32" fmla="*/ 243 w 261"/>
                <a:gd name="T33" fmla="*/ 19 h 660"/>
                <a:gd name="T34" fmla="*/ 18 w 261"/>
                <a:gd name="T35" fmla="*/ 19 h 660"/>
                <a:gd name="T36" fmla="*/ 18 w 261"/>
                <a:gd name="T37" fmla="*/ 232 h 660"/>
                <a:gd name="T38" fmla="*/ 9 w 261"/>
                <a:gd name="T39" fmla="*/ 241 h 660"/>
                <a:gd name="T40" fmla="*/ 252 w 261"/>
                <a:gd name="T41" fmla="*/ 660 h 660"/>
                <a:gd name="T42" fmla="*/ 9 w 261"/>
                <a:gd name="T43" fmla="*/ 660 h 660"/>
                <a:gd name="T44" fmla="*/ 0 w 261"/>
                <a:gd name="T45" fmla="*/ 651 h 660"/>
                <a:gd name="T46" fmla="*/ 0 w 261"/>
                <a:gd name="T47" fmla="*/ 252 h 660"/>
                <a:gd name="T48" fmla="*/ 9 w 261"/>
                <a:gd name="T49" fmla="*/ 243 h 660"/>
                <a:gd name="T50" fmla="*/ 18 w 261"/>
                <a:gd name="T51" fmla="*/ 252 h 660"/>
                <a:gd name="T52" fmla="*/ 18 w 261"/>
                <a:gd name="T53" fmla="*/ 642 h 660"/>
                <a:gd name="T54" fmla="*/ 243 w 261"/>
                <a:gd name="T55" fmla="*/ 642 h 660"/>
                <a:gd name="T56" fmla="*/ 243 w 261"/>
                <a:gd name="T57" fmla="*/ 197 h 660"/>
                <a:gd name="T58" fmla="*/ 252 w 261"/>
                <a:gd name="T59" fmla="*/ 188 h 660"/>
                <a:gd name="T60" fmla="*/ 261 w 261"/>
                <a:gd name="T61" fmla="*/ 197 h 660"/>
                <a:gd name="T62" fmla="*/ 261 w 261"/>
                <a:gd name="T63" fmla="*/ 651 h 660"/>
                <a:gd name="T64" fmla="*/ 252 w 261"/>
                <a:gd name="T65" fmla="*/ 660 h 6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61" h="660">
                  <a:moveTo>
                    <a:pt x="252" y="183"/>
                  </a:moveTo>
                  <a:cubicBezTo>
                    <a:pt x="247" y="183"/>
                    <a:pt x="243" y="179"/>
                    <a:pt x="243" y="174"/>
                  </a:cubicBezTo>
                  <a:cubicBezTo>
                    <a:pt x="243" y="139"/>
                    <a:pt x="243" y="139"/>
                    <a:pt x="243" y="139"/>
                  </a:cubicBezTo>
                  <a:cubicBezTo>
                    <a:pt x="243" y="134"/>
                    <a:pt x="247" y="130"/>
                    <a:pt x="252" y="130"/>
                  </a:cubicBezTo>
                  <a:cubicBezTo>
                    <a:pt x="257" y="130"/>
                    <a:pt x="261" y="134"/>
                    <a:pt x="261" y="139"/>
                  </a:cubicBezTo>
                  <a:cubicBezTo>
                    <a:pt x="261" y="174"/>
                    <a:pt x="261" y="174"/>
                    <a:pt x="261" y="174"/>
                  </a:cubicBezTo>
                  <a:cubicBezTo>
                    <a:pt x="261" y="179"/>
                    <a:pt x="257" y="183"/>
                    <a:pt x="252" y="183"/>
                  </a:cubicBezTo>
                  <a:close/>
                  <a:moveTo>
                    <a:pt x="9" y="241"/>
                  </a:moveTo>
                  <a:cubicBezTo>
                    <a:pt x="4" y="241"/>
                    <a:pt x="0" y="237"/>
                    <a:pt x="0" y="232"/>
                  </a:cubicBezTo>
                  <a:cubicBezTo>
                    <a:pt x="0" y="10"/>
                    <a:pt x="0" y="10"/>
                    <a:pt x="0" y="10"/>
                  </a:cubicBezTo>
                  <a:cubicBezTo>
                    <a:pt x="0" y="5"/>
                    <a:pt x="4" y="0"/>
                    <a:pt x="9" y="0"/>
                  </a:cubicBezTo>
                  <a:cubicBezTo>
                    <a:pt x="252" y="0"/>
                    <a:pt x="252" y="0"/>
                    <a:pt x="252" y="0"/>
                  </a:cubicBezTo>
                  <a:cubicBezTo>
                    <a:pt x="257" y="0"/>
                    <a:pt x="261" y="5"/>
                    <a:pt x="261" y="10"/>
                  </a:cubicBezTo>
                  <a:cubicBezTo>
                    <a:pt x="261" y="114"/>
                    <a:pt x="261" y="114"/>
                    <a:pt x="261" y="114"/>
                  </a:cubicBezTo>
                  <a:cubicBezTo>
                    <a:pt x="261" y="119"/>
                    <a:pt x="257" y="124"/>
                    <a:pt x="252" y="124"/>
                  </a:cubicBezTo>
                  <a:cubicBezTo>
                    <a:pt x="247" y="124"/>
                    <a:pt x="243" y="119"/>
                    <a:pt x="243" y="114"/>
                  </a:cubicBezTo>
                  <a:cubicBezTo>
                    <a:pt x="243" y="19"/>
                    <a:pt x="243" y="19"/>
                    <a:pt x="243" y="19"/>
                  </a:cubicBezTo>
                  <a:cubicBezTo>
                    <a:pt x="18" y="19"/>
                    <a:pt x="18" y="19"/>
                    <a:pt x="18" y="19"/>
                  </a:cubicBezTo>
                  <a:cubicBezTo>
                    <a:pt x="18" y="232"/>
                    <a:pt x="18" y="232"/>
                    <a:pt x="18" y="232"/>
                  </a:cubicBezTo>
                  <a:cubicBezTo>
                    <a:pt x="18" y="237"/>
                    <a:pt x="14" y="241"/>
                    <a:pt x="9" y="241"/>
                  </a:cubicBezTo>
                  <a:close/>
                  <a:moveTo>
                    <a:pt x="252" y="660"/>
                  </a:moveTo>
                  <a:cubicBezTo>
                    <a:pt x="9" y="660"/>
                    <a:pt x="9" y="660"/>
                    <a:pt x="9" y="660"/>
                  </a:cubicBezTo>
                  <a:cubicBezTo>
                    <a:pt x="4" y="660"/>
                    <a:pt x="0" y="656"/>
                    <a:pt x="0" y="651"/>
                  </a:cubicBezTo>
                  <a:cubicBezTo>
                    <a:pt x="0" y="252"/>
                    <a:pt x="0" y="252"/>
                    <a:pt x="0" y="252"/>
                  </a:cubicBezTo>
                  <a:cubicBezTo>
                    <a:pt x="0" y="247"/>
                    <a:pt x="4" y="243"/>
                    <a:pt x="9" y="243"/>
                  </a:cubicBezTo>
                  <a:cubicBezTo>
                    <a:pt x="14" y="243"/>
                    <a:pt x="18" y="247"/>
                    <a:pt x="18" y="252"/>
                  </a:cubicBezTo>
                  <a:cubicBezTo>
                    <a:pt x="18" y="642"/>
                    <a:pt x="18" y="642"/>
                    <a:pt x="18" y="642"/>
                  </a:cubicBezTo>
                  <a:cubicBezTo>
                    <a:pt x="243" y="642"/>
                    <a:pt x="243" y="642"/>
                    <a:pt x="243" y="642"/>
                  </a:cubicBezTo>
                  <a:cubicBezTo>
                    <a:pt x="243" y="197"/>
                    <a:pt x="243" y="197"/>
                    <a:pt x="243" y="197"/>
                  </a:cubicBezTo>
                  <a:cubicBezTo>
                    <a:pt x="243" y="192"/>
                    <a:pt x="247" y="188"/>
                    <a:pt x="252" y="188"/>
                  </a:cubicBezTo>
                  <a:cubicBezTo>
                    <a:pt x="257" y="188"/>
                    <a:pt x="261" y="192"/>
                    <a:pt x="261" y="197"/>
                  </a:cubicBezTo>
                  <a:cubicBezTo>
                    <a:pt x="261" y="651"/>
                    <a:pt x="261" y="651"/>
                    <a:pt x="261" y="651"/>
                  </a:cubicBezTo>
                  <a:cubicBezTo>
                    <a:pt x="261" y="656"/>
                    <a:pt x="257" y="660"/>
                    <a:pt x="252" y="660"/>
                  </a:cubicBezTo>
                  <a:close/>
                </a:path>
              </a:pathLst>
            </a:custGeom>
            <a:solidFill>
              <a:schemeClr val="accent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6" name="Freeform 19"/>
            <p:cNvSpPr>
              <a:spLocks/>
            </p:cNvSpPr>
            <p:nvPr/>
          </p:nvSpPr>
          <p:spPr bwMode="auto">
            <a:xfrm>
              <a:off x="3019" y="1614"/>
              <a:ext cx="15" cy="92"/>
            </a:xfrm>
            <a:custGeom>
              <a:avLst/>
              <a:gdLst>
                <a:gd name="T0" fmla="*/ 5 w 10"/>
                <a:gd name="T1" fmla="*/ 60 h 60"/>
                <a:gd name="T2" fmla="*/ 0 w 10"/>
                <a:gd name="T3" fmla="*/ 55 h 60"/>
                <a:gd name="T4" fmla="*/ 0 w 10"/>
                <a:gd name="T5" fmla="*/ 5 h 60"/>
                <a:gd name="T6" fmla="*/ 5 w 10"/>
                <a:gd name="T7" fmla="*/ 0 h 60"/>
                <a:gd name="T8" fmla="*/ 10 w 10"/>
                <a:gd name="T9" fmla="*/ 5 h 60"/>
                <a:gd name="T10" fmla="*/ 10 w 10"/>
                <a:gd name="T11" fmla="*/ 55 h 60"/>
                <a:gd name="T12" fmla="*/ 5 w 10"/>
                <a:gd name="T13" fmla="*/ 60 h 60"/>
              </a:gdLst>
              <a:ahLst/>
              <a:cxnLst>
                <a:cxn ang="0">
                  <a:pos x="T0" y="T1"/>
                </a:cxn>
                <a:cxn ang="0">
                  <a:pos x="T2" y="T3"/>
                </a:cxn>
                <a:cxn ang="0">
                  <a:pos x="T4" y="T5"/>
                </a:cxn>
                <a:cxn ang="0">
                  <a:pos x="T6" y="T7"/>
                </a:cxn>
                <a:cxn ang="0">
                  <a:pos x="T8" y="T9"/>
                </a:cxn>
                <a:cxn ang="0">
                  <a:pos x="T10" y="T11"/>
                </a:cxn>
                <a:cxn ang="0">
                  <a:pos x="T12" y="T13"/>
                </a:cxn>
              </a:cxnLst>
              <a:rect l="0" t="0" r="r" b="b"/>
              <a:pathLst>
                <a:path w="10" h="60">
                  <a:moveTo>
                    <a:pt x="5" y="60"/>
                  </a:moveTo>
                  <a:cubicBezTo>
                    <a:pt x="2" y="60"/>
                    <a:pt x="0" y="58"/>
                    <a:pt x="0" y="55"/>
                  </a:cubicBezTo>
                  <a:cubicBezTo>
                    <a:pt x="0" y="5"/>
                    <a:pt x="0" y="5"/>
                    <a:pt x="0" y="5"/>
                  </a:cubicBezTo>
                  <a:cubicBezTo>
                    <a:pt x="0" y="2"/>
                    <a:pt x="2" y="0"/>
                    <a:pt x="5" y="0"/>
                  </a:cubicBezTo>
                  <a:cubicBezTo>
                    <a:pt x="8" y="0"/>
                    <a:pt x="10" y="2"/>
                    <a:pt x="10" y="5"/>
                  </a:cubicBezTo>
                  <a:cubicBezTo>
                    <a:pt x="10" y="55"/>
                    <a:pt x="10" y="55"/>
                    <a:pt x="10" y="55"/>
                  </a:cubicBezTo>
                  <a:cubicBezTo>
                    <a:pt x="10" y="58"/>
                    <a:pt x="8" y="60"/>
                    <a:pt x="5" y="6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8" name="Freeform 20"/>
            <p:cNvSpPr>
              <a:spLocks noEditPoints="1"/>
            </p:cNvSpPr>
            <p:nvPr/>
          </p:nvSpPr>
          <p:spPr bwMode="auto">
            <a:xfrm>
              <a:off x="2973" y="1190"/>
              <a:ext cx="67" cy="736"/>
            </a:xfrm>
            <a:custGeom>
              <a:avLst/>
              <a:gdLst>
                <a:gd name="T0" fmla="*/ 9 w 44"/>
                <a:gd name="T1" fmla="*/ 351 h 484"/>
                <a:gd name="T2" fmla="*/ 9 w 44"/>
                <a:gd name="T3" fmla="*/ 333 h 484"/>
                <a:gd name="T4" fmla="*/ 44 w 44"/>
                <a:gd name="T5" fmla="*/ 342 h 484"/>
                <a:gd name="T6" fmla="*/ 35 w 44"/>
                <a:gd name="T7" fmla="*/ 185 h 484"/>
                <a:gd name="T8" fmla="*/ 0 w 44"/>
                <a:gd name="T9" fmla="*/ 176 h 484"/>
                <a:gd name="T10" fmla="*/ 35 w 44"/>
                <a:gd name="T11" fmla="*/ 167 h 484"/>
                <a:gd name="T12" fmla="*/ 35 w 44"/>
                <a:gd name="T13" fmla="*/ 185 h 484"/>
                <a:gd name="T14" fmla="*/ 9 w 44"/>
                <a:gd name="T15" fmla="*/ 18 h 484"/>
                <a:gd name="T16" fmla="*/ 9 w 44"/>
                <a:gd name="T17" fmla="*/ 0 h 484"/>
                <a:gd name="T18" fmla="*/ 44 w 44"/>
                <a:gd name="T19" fmla="*/ 9 h 484"/>
                <a:gd name="T20" fmla="*/ 22 w 44"/>
                <a:gd name="T21" fmla="*/ 451 h 484"/>
                <a:gd name="T22" fmla="*/ 0 w 44"/>
                <a:gd name="T23" fmla="*/ 442 h 484"/>
                <a:gd name="T24" fmla="*/ 22 w 44"/>
                <a:gd name="T25" fmla="*/ 433 h 484"/>
                <a:gd name="T26" fmla="*/ 22 w 44"/>
                <a:gd name="T27" fmla="*/ 451 h 484"/>
                <a:gd name="T28" fmla="*/ 9 w 44"/>
                <a:gd name="T29" fmla="*/ 484 h 484"/>
                <a:gd name="T30" fmla="*/ 9 w 44"/>
                <a:gd name="T31" fmla="*/ 466 h 484"/>
                <a:gd name="T32" fmla="*/ 31 w 44"/>
                <a:gd name="T33" fmla="*/ 475 h 484"/>
                <a:gd name="T34" fmla="*/ 22 w 44"/>
                <a:gd name="T35" fmla="*/ 418 h 484"/>
                <a:gd name="T36" fmla="*/ 0 w 44"/>
                <a:gd name="T37" fmla="*/ 409 h 484"/>
                <a:gd name="T38" fmla="*/ 22 w 44"/>
                <a:gd name="T39" fmla="*/ 400 h 484"/>
                <a:gd name="T40" fmla="*/ 22 w 44"/>
                <a:gd name="T41" fmla="*/ 418 h 484"/>
                <a:gd name="T42" fmla="*/ 9 w 44"/>
                <a:gd name="T43" fmla="*/ 385 h 484"/>
                <a:gd name="T44" fmla="*/ 9 w 44"/>
                <a:gd name="T45" fmla="*/ 366 h 484"/>
                <a:gd name="T46" fmla="*/ 31 w 44"/>
                <a:gd name="T47" fmla="*/ 375 h 484"/>
                <a:gd name="T48" fmla="*/ 22 w 44"/>
                <a:gd name="T49" fmla="*/ 285 h 484"/>
                <a:gd name="T50" fmla="*/ 0 w 44"/>
                <a:gd name="T51" fmla="*/ 276 h 484"/>
                <a:gd name="T52" fmla="*/ 22 w 44"/>
                <a:gd name="T53" fmla="*/ 266 h 484"/>
                <a:gd name="T54" fmla="*/ 22 w 44"/>
                <a:gd name="T55" fmla="*/ 285 h 484"/>
                <a:gd name="T56" fmla="*/ 9 w 44"/>
                <a:gd name="T57" fmla="*/ 318 h 484"/>
                <a:gd name="T58" fmla="*/ 9 w 44"/>
                <a:gd name="T59" fmla="*/ 300 h 484"/>
                <a:gd name="T60" fmla="*/ 31 w 44"/>
                <a:gd name="T61" fmla="*/ 309 h 484"/>
                <a:gd name="T62" fmla="*/ 22 w 44"/>
                <a:gd name="T63" fmla="*/ 251 h 484"/>
                <a:gd name="T64" fmla="*/ 0 w 44"/>
                <a:gd name="T65" fmla="*/ 242 h 484"/>
                <a:gd name="T66" fmla="*/ 22 w 44"/>
                <a:gd name="T67" fmla="*/ 233 h 484"/>
                <a:gd name="T68" fmla="*/ 22 w 44"/>
                <a:gd name="T69" fmla="*/ 251 h 484"/>
                <a:gd name="T70" fmla="*/ 9 w 44"/>
                <a:gd name="T71" fmla="*/ 218 h 484"/>
                <a:gd name="T72" fmla="*/ 9 w 44"/>
                <a:gd name="T73" fmla="*/ 200 h 484"/>
                <a:gd name="T74" fmla="*/ 31 w 44"/>
                <a:gd name="T75" fmla="*/ 209 h 484"/>
                <a:gd name="T76" fmla="*/ 22 w 44"/>
                <a:gd name="T77" fmla="*/ 118 h 484"/>
                <a:gd name="T78" fmla="*/ 0 w 44"/>
                <a:gd name="T79" fmla="*/ 109 h 484"/>
                <a:gd name="T80" fmla="*/ 22 w 44"/>
                <a:gd name="T81" fmla="*/ 100 h 484"/>
                <a:gd name="T82" fmla="*/ 22 w 44"/>
                <a:gd name="T83" fmla="*/ 118 h 484"/>
                <a:gd name="T84" fmla="*/ 9 w 44"/>
                <a:gd name="T85" fmla="*/ 151 h 484"/>
                <a:gd name="T86" fmla="*/ 9 w 44"/>
                <a:gd name="T87" fmla="*/ 133 h 484"/>
                <a:gd name="T88" fmla="*/ 31 w 44"/>
                <a:gd name="T89" fmla="*/ 142 h 484"/>
                <a:gd name="T90" fmla="*/ 22 w 44"/>
                <a:gd name="T91" fmla="*/ 85 h 484"/>
                <a:gd name="T92" fmla="*/ 0 w 44"/>
                <a:gd name="T93" fmla="*/ 76 h 484"/>
                <a:gd name="T94" fmla="*/ 22 w 44"/>
                <a:gd name="T95" fmla="*/ 67 h 484"/>
                <a:gd name="T96" fmla="*/ 22 w 44"/>
                <a:gd name="T97" fmla="*/ 85 h 484"/>
                <a:gd name="T98" fmla="*/ 9 w 44"/>
                <a:gd name="T99" fmla="*/ 52 h 484"/>
                <a:gd name="T100" fmla="*/ 9 w 44"/>
                <a:gd name="T101" fmla="*/ 33 h 484"/>
                <a:gd name="T102" fmla="*/ 31 w 44"/>
                <a:gd name="T103" fmla="*/ 43 h 4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44" h="484">
                  <a:moveTo>
                    <a:pt x="35" y="351"/>
                  </a:moveTo>
                  <a:cubicBezTo>
                    <a:pt x="9" y="351"/>
                    <a:pt x="9" y="351"/>
                    <a:pt x="9" y="351"/>
                  </a:cubicBezTo>
                  <a:cubicBezTo>
                    <a:pt x="4" y="351"/>
                    <a:pt x="0" y="347"/>
                    <a:pt x="0" y="342"/>
                  </a:cubicBezTo>
                  <a:cubicBezTo>
                    <a:pt x="0" y="337"/>
                    <a:pt x="4" y="333"/>
                    <a:pt x="9" y="333"/>
                  </a:cubicBezTo>
                  <a:cubicBezTo>
                    <a:pt x="35" y="333"/>
                    <a:pt x="35" y="333"/>
                    <a:pt x="35" y="333"/>
                  </a:cubicBezTo>
                  <a:cubicBezTo>
                    <a:pt x="40" y="333"/>
                    <a:pt x="44" y="337"/>
                    <a:pt x="44" y="342"/>
                  </a:cubicBezTo>
                  <a:cubicBezTo>
                    <a:pt x="44" y="347"/>
                    <a:pt x="40" y="351"/>
                    <a:pt x="35" y="351"/>
                  </a:cubicBezTo>
                  <a:close/>
                  <a:moveTo>
                    <a:pt x="35" y="185"/>
                  </a:moveTo>
                  <a:cubicBezTo>
                    <a:pt x="9" y="185"/>
                    <a:pt x="9" y="185"/>
                    <a:pt x="9" y="185"/>
                  </a:cubicBezTo>
                  <a:cubicBezTo>
                    <a:pt x="4" y="185"/>
                    <a:pt x="0" y="181"/>
                    <a:pt x="0" y="176"/>
                  </a:cubicBezTo>
                  <a:cubicBezTo>
                    <a:pt x="0" y="171"/>
                    <a:pt x="4" y="167"/>
                    <a:pt x="9" y="167"/>
                  </a:cubicBezTo>
                  <a:cubicBezTo>
                    <a:pt x="35" y="167"/>
                    <a:pt x="35" y="167"/>
                    <a:pt x="35" y="167"/>
                  </a:cubicBezTo>
                  <a:cubicBezTo>
                    <a:pt x="40" y="167"/>
                    <a:pt x="44" y="171"/>
                    <a:pt x="44" y="176"/>
                  </a:cubicBezTo>
                  <a:cubicBezTo>
                    <a:pt x="44" y="181"/>
                    <a:pt x="40" y="185"/>
                    <a:pt x="35" y="185"/>
                  </a:cubicBezTo>
                  <a:close/>
                  <a:moveTo>
                    <a:pt x="35" y="18"/>
                  </a:moveTo>
                  <a:cubicBezTo>
                    <a:pt x="9" y="18"/>
                    <a:pt x="9" y="18"/>
                    <a:pt x="9" y="18"/>
                  </a:cubicBezTo>
                  <a:cubicBezTo>
                    <a:pt x="4" y="18"/>
                    <a:pt x="0" y="14"/>
                    <a:pt x="0" y="9"/>
                  </a:cubicBezTo>
                  <a:cubicBezTo>
                    <a:pt x="0" y="4"/>
                    <a:pt x="4" y="0"/>
                    <a:pt x="9" y="0"/>
                  </a:cubicBezTo>
                  <a:cubicBezTo>
                    <a:pt x="35" y="0"/>
                    <a:pt x="35" y="0"/>
                    <a:pt x="35" y="0"/>
                  </a:cubicBezTo>
                  <a:cubicBezTo>
                    <a:pt x="40" y="0"/>
                    <a:pt x="44" y="4"/>
                    <a:pt x="44" y="9"/>
                  </a:cubicBezTo>
                  <a:cubicBezTo>
                    <a:pt x="44" y="14"/>
                    <a:pt x="40" y="18"/>
                    <a:pt x="35" y="18"/>
                  </a:cubicBezTo>
                  <a:close/>
                  <a:moveTo>
                    <a:pt x="22" y="451"/>
                  </a:moveTo>
                  <a:cubicBezTo>
                    <a:pt x="9" y="451"/>
                    <a:pt x="9" y="451"/>
                    <a:pt x="9" y="451"/>
                  </a:cubicBezTo>
                  <a:cubicBezTo>
                    <a:pt x="4" y="451"/>
                    <a:pt x="0" y="447"/>
                    <a:pt x="0" y="442"/>
                  </a:cubicBezTo>
                  <a:cubicBezTo>
                    <a:pt x="0" y="437"/>
                    <a:pt x="4" y="433"/>
                    <a:pt x="9" y="433"/>
                  </a:cubicBezTo>
                  <a:cubicBezTo>
                    <a:pt x="22" y="433"/>
                    <a:pt x="22" y="433"/>
                    <a:pt x="22" y="433"/>
                  </a:cubicBezTo>
                  <a:cubicBezTo>
                    <a:pt x="27" y="433"/>
                    <a:pt x="31" y="437"/>
                    <a:pt x="31" y="442"/>
                  </a:cubicBezTo>
                  <a:cubicBezTo>
                    <a:pt x="31" y="447"/>
                    <a:pt x="27" y="451"/>
                    <a:pt x="22" y="451"/>
                  </a:cubicBezTo>
                  <a:close/>
                  <a:moveTo>
                    <a:pt x="22" y="484"/>
                  </a:moveTo>
                  <a:cubicBezTo>
                    <a:pt x="9" y="484"/>
                    <a:pt x="9" y="484"/>
                    <a:pt x="9" y="484"/>
                  </a:cubicBezTo>
                  <a:cubicBezTo>
                    <a:pt x="4" y="484"/>
                    <a:pt x="0" y="480"/>
                    <a:pt x="0" y="475"/>
                  </a:cubicBezTo>
                  <a:cubicBezTo>
                    <a:pt x="0" y="470"/>
                    <a:pt x="4" y="466"/>
                    <a:pt x="9" y="466"/>
                  </a:cubicBezTo>
                  <a:cubicBezTo>
                    <a:pt x="22" y="466"/>
                    <a:pt x="22" y="466"/>
                    <a:pt x="22" y="466"/>
                  </a:cubicBezTo>
                  <a:cubicBezTo>
                    <a:pt x="27" y="466"/>
                    <a:pt x="31" y="470"/>
                    <a:pt x="31" y="475"/>
                  </a:cubicBezTo>
                  <a:cubicBezTo>
                    <a:pt x="31" y="480"/>
                    <a:pt x="27" y="484"/>
                    <a:pt x="22" y="484"/>
                  </a:cubicBezTo>
                  <a:close/>
                  <a:moveTo>
                    <a:pt x="22" y="418"/>
                  </a:moveTo>
                  <a:cubicBezTo>
                    <a:pt x="9" y="418"/>
                    <a:pt x="9" y="418"/>
                    <a:pt x="9" y="418"/>
                  </a:cubicBezTo>
                  <a:cubicBezTo>
                    <a:pt x="4" y="418"/>
                    <a:pt x="0" y="414"/>
                    <a:pt x="0" y="409"/>
                  </a:cubicBezTo>
                  <a:cubicBezTo>
                    <a:pt x="0" y="404"/>
                    <a:pt x="4" y="400"/>
                    <a:pt x="9" y="400"/>
                  </a:cubicBezTo>
                  <a:cubicBezTo>
                    <a:pt x="22" y="400"/>
                    <a:pt x="22" y="400"/>
                    <a:pt x="22" y="400"/>
                  </a:cubicBezTo>
                  <a:cubicBezTo>
                    <a:pt x="27" y="400"/>
                    <a:pt x="31" y="404"/>
                    <a:pt x="31" y="409"/>
                  </a:cubicBezTo>
                  <a:cubicBezTo>
                    <a:pt x="31" y="414"/>
                    <a:pt x="27" y="418"/>
                    <a:pt x="22" y="418"/>
                  </a:cubicBezTo>
                  <a:close/>
                  <a:moveTo>
                    <a:pt x="22" y="385"/>
                  </a:moveTo>
                  <a:cubicBezTo>
                    <a:pt x="9" y="385"/>
                    <a:pt x="9" y="385"/>
                    <a:pt x="9" y="385"/>
                  </a:cubicBezTo>
                  <a:cubicBezTo>
                    <a:pt x="4" y="385"/>
                    <a:pt x="0" y="381"/>
                    <a:pt x="0" y="375"/>
                  </a:cubicBezTo>
                  <a:cubicBezTo>
                    <a:pt x="0" y="370"/>
                    <a:pt x="4" y="366"/>
                    <a:pt x="9" y="366"/>
                  </a:cubicBezTo>
                  <a:cubicBezTo>
                    <a:pt x="22" y="366"/>
                    <a:pt x="22" y="366"/>
                    <a:pt x="22" y="366"/>
                  </a:cubicBezTo>
                  <a:cubicBezTo>
                    <a:pt x="27" y="366"/>
                    <a:pt x="31" y="370"/>
                    <a:pt x="31" y="375"/>
                  </a:cubicBezTo>
                  <a:cubicBezTo>
                    <a:pt x="31" y="381"/>
                    <a:pt x="27" y="385"/>
                    <a:pt x="22" y="385"/>
                  </a:cubicBezTo>
                  <a:close/>
                  <a:moveTo>
                    <a:pt x="22" y="285"/>
                  </a:moveTo>
                  <a:cubicBezTo>
                    <a:pt x="9" y="285"/>
                    <a:pt x="9" y="285"/>
                    <a:pt x="9" y="285"/>
                  </a:cubicBezTo>
                  <a:cubicBezTo>
                    <a:pt x="4" y="285"/>
                    <a:pt x="0" y="281"/>
                    <a:pt x="0" y="276"/>
                  </a:cubicBezTo>
                  <a:cubicBezTo>
                    <a:pt x="0" y="271"/>
                    <a:pt x="4" y="266"/>
                    <a:pt x="9" y="266"/>
                  </a:cubicBezTo>
                  <a:cubicBezTo>
                    <a:pt x="22" y="266"/>
                    <a:pt x="22" y="266"/>
                    <a:pt x="22" y="266"/>
                  </a:cubicBezTo>
                  <a:cubicBezTo>
                    <a:pt x="27" y="266"/>
                    <a:pt x="31" y="271"/>
                    <a:pt x="31" y="276"/>
                  </a:cubicBezTo>
                  <a:cubicBezTo>
                    <a:pt x="31" y="281"/>
                    <a:pt x="27" y="285"/>
                    <a:pt x="22" y="285"/>
                  </a:cubicBezTo>
                  <a:close/>
                  <a:moveTo>
                    <a:pt x="22" y="318"/>
                  </a:moveTo>
                  <a:cubicBezTo>
                    <a:pt x="9" y="318"/>
                    <a:pt x="9" y="318"/>
                    <a:pt x="9" y="318"/>
                  </a:cubicBezTo>
                  <a:cubicBezTo>
                    <a:pt x="4" y="318"/>
                    <a:pt x="0" y="314"/>
                    <a:pt x="0" y="309"/>
                  </a:cubicBezTo>
                  <a:cubicBezTo>
                    <a:pt x="0" y="304"/>
                    <a:pt x="4" y="300"/>
                    <a:pt x="9" y="300"/>
                  </a:cubicBezTo>
                  <a:cubicBezTo>
                    <a:pt x="22" y="300"/>
                    <a:pt x="22" y="300"/>
                    <a:pt x="22" y="300"/>
                  </a:cubicBezTo>
                  <a:cubicBezTo>
                    <a:pt x="27" y="300"/>
                    <a:pt x="31" y="304"/>
                    <a:pt x="31" y="309"/>
                  </a:cubicBezTo>
                  <a:cubicBezTo>
                    <a:pt x="31" y="314"/>
                    <a:pt x="27" y="318"/>
                    <a:pt x="22" y="318"/>
                  </a:cubicBezTo>
                  <a:close/>
                  <a:moveTo>
                    <a:pt x="22" y="251"/>
                  </a:moveTo>
                  <a:cubicBezTo>
                    <a:pt x="9" y="251"/>
                    <a:pt x="9" y="251"/>
                    <a:pt x="9" y="251"/>
                  </a:cubicBezTo>
                  <a:cubicBezTo>
                    <a:pt x="4" y="251"/>
                    <a:pt x="0" y="247"/>
                    <a:pt x="0" y="242"/>
                  </a:cubicBezTo>
                  <a:cubicBezTo>
                    <a:pt x="0" y="237"/>
                    <a:pt x="4" y="233"/>
                    <a:pt x="9" y="233"/>
                  </a:cubicBezTo>
                  <a:cubicBezTo>
                    <a:pt x="22" y="233"/>
                    <a:pt x="22" y="233"/>
                    <a:pt x="22" y="233"/>
                  </a:cubicBezTo>
                  <a:cubicBezTo>
                    <a:pt x="27" y="233"/>
                    <a:pt x="31" y="237"/>
                    <a:pt x="31" y="242"/>
                  </a:cubicBezTo>
                  <a:cubicBezTo>
                    <a:pt x="31" y="247"/>
                    <a:pt x="27" y="251"/>
                    <a:pt x="22" y="251"/>
                  </a:cubicBezTo>
                  <a:close/>
                  <a:moveTo>
                    <a:pt x="22" y="218"/>
                  </a:moveTo>
                  <a:cubicBezTo>
                    <a:pt x="9" y="218"/>
                    <a:pt x="9" y="218"/>
                    <a:pt x="9" y="218"/>
                  </a:cubicBezTo>
                  <a:cubicBezTo>
                    <a:pt x="4" y="218"/>
                    <a:pt x="0" y="214"/>
                    <a:pt x="0" y="209"/>
                  </a:cubicBezTo>
                  <a:cubicBezTo>
                    <a:pt x="0" y="204"/>
                    <a:pt x="4" y="200"/>
                    <a:pt x="9" y="200"/>
                  </a:cubicBezTo>
                  <a:cubicBezTo>
                    <a:pt x="22" y="200"/>
                    <a:pt x="22" y="200"/>
                    <a:pt x="22" y="200"/>
                  </a:cubicBezTo>
                  <a:cubicBezTo>
                    <a:pt x="27" y="200"/>
                    <a:pt x="31" y="204"/>
                    <a:pt x="31" y="209"/>
                  </a:cubicBezTo>
                  <a:cubicBezTo>
                    <a:pt x="31" y="214"/>
                    <a:pt x="27" y="218"/>
                    <a:pt x="22" y="218"/>
                  </a:cubicBezTo>
                  <a:close/>
                  <a:moveTo>
                    <a:pt x="22" y="118"/>
                  </a:moveTo>
                  <a:cubicBezTo>
                    <a:pt x="9" y="118"/>
                    <a:pt x="9" y="118"/>
                    <a:pt x="9" y="118"/>
                  </a:cubicBezTo>
                  <a:cubicBezTo>
                    <a:pt x="4" y="118"/>
                    <a:pt x="0" y="114"/>
                    <a:pt x="0" y="109"/>
                  </a:cubicBezTo>
                  <a:cubicBezTo>
                    <a:pt x="0" y="104"/>
                    <a:pt x="4" y="100"/>
                    <a:pt x="9" y="100"/>
                  </a:cubicBezTo>
                  <a:cubicBezTo>
                    <a:pt x="22" y="100"/>
                    <a:pt x="22" y="100"/>
                    <a:pt x="22" y="100"/>
                  </a:cubicBezTo>
                  <a:cubicBezTo>
                    <a:pt x="27" y="100"/>
                    <a:pt x="31" y="104"/>
                    <a:pt x="31" y="109"/>
                  </a:cubicBezTo>
                  <a:cubicBezTo>
                    <a:pt x="31" y="114"/>
                    <a:pt x="27" y="118"/>
                    <a:pt x="22" y="118"/>
                  </a:cubicBezTo>
                  <a:close/>
                  <a:moveTo>
                    <a:pt x="22" y="151"/>
                  </a:moveTo>
                  <a:cubicBezTo>
                    <a:pt x="9" y="151"/>
                    <a:pt x="9" y="151"/>
                    <a:pt x="9" y="151"/>
                  </a:cubicBezTo>
                  <a:cubicBezTo>
                    <a:pt x="4" y="151"/>
                    <a:pt x="0" y="147"/>
                    <a:pt x="0" y="142"/>
                  </a:cubicBezTo>
                  <a:cubicBezTo>
                    <a:pt x="0" y="137"/>
                    <a:pt x="4" y="133"/>
                    <a:pt x="9" y="133"/>
                  </a:cubicBezTo>
                  <a:cubicBezTo>
                    <a:pt x="22" y="133"/>
                    <a:pt x="22" y="133"/>
                    <a:pt x="22" y="133"/>
                  </a:cubicBezTo>
                  <a:cubicBezTo>
                    <a:pt x="27" y="133"/>
                    <a:pt x="31" y="137"/>
                    <a:pt x="31" y="142"/>
                  </a:cubicBezTo>
                  <a:cubicBezTo>
                    <a:pt x="31" y="147"/>
                    <a:pt x="27" y="151"/>
                    <a:pt x="22" y="151"/>
                  </a:cubicBezTo>
                  <a:close/>
                  <a:moveTo>
                    <a:pt x="22" y="85"/>
                  </a:moveTo>
                  <a:cubicBezTo>
                    <a:pt x="9" y="85"/>
                    <a:pt x="9" y="85"/>
                    <a:pt x="9" y="85"/>
                  </a:cubicBezTo>
                  <a:cubicBezTo>
                    <a:pt x="4" y="85"/>
                    <a:pt x="0" y="81"/>
                    <a:pt x="0" y="76"/>
                  </a:cubicBezTo>
                  <a:cubicBezTo>
                    <a:pt x="0" y="71"/>
                    <a:pt x="4" y="67"/>
                    <a:pt x="9" y="67"/>
                  </a:cubicBezTo>
                  <a:cubicBezTo>
                    <a:pt x="22" y="67"/>
                    <a:pt x="22" y="67"/>
                    <a:pt x="22" y="67"/>
                  </a:cubicBezTo>
                  <a:cubicBezTo>
                    <a:pt x="27" y="67"/>
                    <a:pt x="31" y="71"/>
                    <a:pt x="31" y="76"/>
                  </a:cubicBezTo>
                  <a:cubicBezTo>
                    <a:pt x="31" y="81"/>
                    <a:pt x="27" y="85"/>
                    <a:pt x="22" y="85"/>
                  </a:cubicBezTo>
                  <a:close/>
                  <a:moveTo>
                    <a:pt x="22" y="52"/>
                  </a:moveTo>
                  <a:cubicBezTo>
                    <a:pt x="9" y="52"/>
                    <a:pt x="9" y="52"/>
                    <a:pt x="9" y="52"/>
                  </a:cubicBezTo>
                  <a:cubicBezTo>
                    <a:pt x="4" y="52"/>
                    <a:pt x="0" y="48"/>
                    <a:pt x="0" y="43"/>
                  </a:cubicBezTo>
                  <a:cubicBezTo>
                    <a:pt x="0" y="38"/>
                    <a:pt x="4" y="33"/>
                    <a:pt x="9" y="33"/>
                  </a:cubicBezTo>
                  <a:cubicBezTo>
                    <a:pt x="22" y="33"/>
                    <a:pt x="22" y="33"/>
                    <a:pt x="22" y="33"/>
                  </a:cubicBezTo>
                  <a:cubicBezTo>
                    <a:pt x="27" y="33"/>
                    <a:pt x="31" y="38"/>
                    <a:pt x="31" y="43"/>
                  </a:cubicBezTo>
                  <a:cubicBezTo>
                    <a:pt x="31" y="48"/>
                    <a:pt x="27" y="52"/>
                    <a:pt x="22" y="52"/>
                  </a:cubicBezTo>
                  <a:close/>
                </a:path>
              </a:pathLst>
            </a:custGeom>
            <a:solidFill>
              <a:schemeClr val="accent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9" name="Freeform 21"/>
            <p:cNvSpPr>
              <a:spLocks noEditPoints="1"/>
            </p:cNvSpPr>
            <p:nvPr/>
          </p:nvSpPr>
          <p:spPr bwMode="auto">
            <a:xfrm>
              <a:off x="2407" y="1073"/>
              <a:ext cx="977" cy="975"/>
            </a:xfrm>
            <a:custGeom>
              <a:avLst/>
              <a:gdLst>
                <a:gd name="T0" fmla="*/ 430 w 977"/>
                <a:gd name="T1" fmla="*/ 429 h 975"/>
                <a:gd name="T2" fmla="*/ 0 w 977"/>
                <a:gd name="T3" fmla="*/ 0 h 975"/>
                <a:gd name="T4" fmla="*/ 0 w 977"/>
                <a:gd name="T5" fmla="*/ 975 h 975"/>
                <a:gd name="T6" fmla="*/ 977 w 977"/>
                <a:gd name="T7" fmla="*/ 975 h 975"/>
                <a:gd name="T8" fmla="*/ 465 w 977"/>
                <a:gd name="T9" fmla="*/ 464 h 975"/>
                <a:gd name="T10" fmla="*/ 430 w 977"/>
                <a:gd name="T11" fmla="*/ 429 h 975"/>
                <a:gd name="T12" fmla="*/ 175 w 977"/>
                <a:gd name="T13" fmla="*/ 418 h 975"/>
                <a:gd name="T14" fmla="*/ 555 w 977"/>
                <a:gd name="T15" fmla="*/ 798 h 975"/>
                <a:gd name="T16" fmla="*/ 175 w 977"/>
                <a:gd name="T17" fmla="*/ 798 h 975"/>
                <a:gd name="T18" fmla="*/ 175 w 977"/>
                <a:gd name="T19" fmla="*/ 418 h 9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77" h="975">
                  <a:moveTo>
                    <a:pt x="430" y="429"/>
                  </a:moveTo>
                  <a:lnTo>
                    <a:pt x="0" y="0"/>
                  </a:lnTo>
                  <a:lnTo>
                    <a:pt x="0" y="975"/>
                  </a:lnTo>
                  <a:lnTo>
                    <a:pt x="977" y="975"/>
                  </a:lnTo>
                  <a:lnTo>
                    <a:pt x="465" y="464"/>
                  </a:lnTo>
                  <a:lnTo>
                    <a:pt x="430" y="429"/>
                  </a:lnTo>
                  <a:close/>
                  <a:moveTo>
                    <a:pt x="175" y="418"/>
                  </a:moveTo>
                  <a:lnTo>
                    <a:pt x="555" y="798"/>
                  </a:lnTo>
                  <a:lnTo>
                    <a:pt x="175" y="798"/>
                  </a:lnTo>
                  <a:lnTo>
                    <a:pt x="175" y="418"/>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0" name="Freeform 22"/>
            <p:cNvSpPr>
              <a:spLocks noEditPoints="1"/>
            </p:cNvSpPr>
            <p:nvPr/>
          </p:nvSpPr>
          <p:spPr bwMode="auto">
            <a:xfrm>
              <a:off x="2407" y="1073"/>
              <a:ext cx="977" cy="975"/>
            </a:xfrm>
            <a:custGeom>
              <a:avLst/>
              <a:gdLst>
                <a:gd name="T0" fmla="*/ 430 w 977"/>
                <a:gd name="T1" fmla="*/ 429 h 975"/>
                <a:gd name="T2" fmla="*/ 0 w 977"/>
                <a:gd name="T3" fmla="*/ 0 h 975"/>
                <a:gd name="T4" fmla="*/ 0 w 977"/>
                <a:gd name="T5" fmla="*/ 975 h 975"/>
                <a:gd name="T6" fmla="*/ 977 w 977"/>
                <a:gd name="T7" fmla="*/ 975 h 975"/>
                <a:gd name="T8" fmla="*/ 465 w 977"/>
                <a:gd name="T9" fmla="*/ 464 h 975"/>
                <a:gd name="T10" fmla="*/ 175 w 977"/>
                <a:gd name="T11" fmla="*/ 418 h 975"/>
                <a:gd name="T12" fmla="*/ 555 w 977"/>
                <a:gd name="T13" fmla="*/ 798 h 975"/>
                <a:gd name="T14" fmla="*/ 175 w 977"/>
                <a:gd name="T15" fmla="*/ 798 h 975"/>
                <a:gd name="T16" fmla="*/ 175 w 977"/>
                <a:gd name="T17" fmla="*/ 418 h 9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77" h="975">
                  <a:moveTo>
                    <a:pt x="430" y="429"/>
                  </a:moveTo>
                  <a:lnTo>
                    <a:pt x="0" y="0"/>
                  </a:lnTo>
                  <a:lnTo>
                    <a:pt x="0" y="975"/>
                  </a:lnTo>
                  <a:lnTo>
                    <a:pt x="977" y="975"/>
                  </a:lnTo>
                  <a:lnTo>
                    <a:pt x="465" y="464"/>
                  </a:lnTo>
                  <a:moveTo>
                    <a:pt x="175" y="418"/>
                  </a:moveTo>
                  <a:lnTo>
                    <a:pt x="555" y="798"/>
                  </a:lnTo>
                  <a:lnTo>
                    <a:pt x="175" y="798"/>
                  </a:lnTo>
                  <a:lnTo>
                    <a:pt x="175" y="41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1" name="Freeform 23"/>
            <p:cNvSpPr>
              <a:spLocks/>
            </p:cNvSpPr>
            <p:nvPr/>
          </p:nvSpPr>
          <p:spPr bwMode="auto">
            <a:xfrm>
              <a:off x="2407" y="1071"/>
              <a:ext cx="977" cy="975"/>
            </a:xfrm>
            <a:custGeom>
              <a:avLst/>
              <a:gdLst>
                <a:gd name="T0" fmla="*/ 896 w 977"/>
                <a:gd name="T1" fmla="*/ 975 h 975"/>
                <a:gd name="T2" fmla="*/ 977 w 977"/>
                <a:gd name="T3" fmla="*/ 975 h 975"/>
                <a:gd name="T4" fmla="*/ 0 w 977"/>
                <a:gd name="T5" fmla="*/ 0 h 975"/>
                <a:gd name="T6" fmla="*/ 0 w 977"/>
                <a:gd name="T7" fmla="*/ 79 h 975"/>
                <a:gd name="T8" fmla="*/ 896 w 977"/>
                <a:gd name="T9" fmla="*/ 975 h 975"/>
              </a:gdLst>
              <a:ahLst/>
              <a:cxnLst>
                <a:cxn ang="0">
                  <a:pos x="T0" y="T1"/>
                </a:cxn>
                <a:cxn ang="0">
                  <a:pos x="T2" y="T3"/>
                </a:cxn>
                <a:cxn ang="0">
                  <a:pos x="T4" y="T5"/>
                </a:cxn>
                <a:cxn ang="0">
                  <a:pos x="T6" y="T7"/>
                </a:cxn>
                <a:cxn ang="0">
                  <a:pos x="T8" y="T9"/>
                </a:cxn>
              </a:cxnLst>
              <a:rect l="0" t="0" r="r" b="b"/>
              <a:pathLst>
                <a:path w="977" h="975">
                  <a:moveTo>
                    <a:pt x="896" y="975"/>
                  </a:moveTo>
                  <a:lnTo>
                    <a:pt x="977" y="975"/>
                  </a:lnTo>
                  <a:lnTo>
                    <a:pt x="0" y="0"/>
                  </a:lnTo>
                  <a:lnTo>
                    <a:pt x="0" y="79"/>
                  </a:lnTo>
                  <a:lnTo>
                    <a:pt x="896" y="975"/>
                  </a:ln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2" name="Freeform 24"/>
            <p:cNvSpPr>
              <a:spLocks noEditPoints="1"/>
            </p:cNvSpPr>
            <p:nvPr/>
          </p:nvSpPr>
          <p:spPr bwMode="auto">
            <a:xfrm>
              <a:off x="2407" y="1071"/>
              <a:ext cx="102" cy="975"/>
            </a:xfrm>
            <a:custGeom>
              <a:avLst/>
              <a:gdLst>
                <a:gd name="T0" fmla="*/ 28 w 67"/>
                <a:gd name="T1" fmla="*/ 28 h 641"/>
                <a:gd name="T2" fmla="*/ 0 w 67"/>
                <a:gd name="T3" fmla="*/ 0 h 641"/>
                <a:gd name="T4" fmla="*/ 0 w 67"/>
                <a:gd name="T5" fmla="*/ 641 h 641"/>
                <a:gd name="T6" fmla="*/ 28 w 67"/>
                <a:gd name="T7" fmla="*/ 641 h 641"/>
                <a:gd name="T8" fmla="*/ 28 w 67"/>
                <a:gd name="T9" fmla="*/ 28 h 641"/>
                <a:gd name="T10" fmla="*/ 62 w 67"/>
                <a:gd name="T11" fmla="*/ 608 h 641"/>
                <a:gd name="T12" fmla="*/ 56 w 67"/>
                <a:gd name="T13" fmla="*/ 603 h 641"/>
                <a:gd name="T14" fmla="*/ 56 w 67"/>
                <a:gd name="T15" fmla="*/ 553 h 641"/>
                <a:gd name="T16" fmla="*/ 62 w 67"/>
                <a:gd name="T17" fmla="*/ 548 h 641"/>
                <a:gd name="T18" fmla="*/ 67 w 67"/>
                <a:gd name="T19" fmla="*/ 553 h 641"/>
                <a:gd name="T20" fmla="*/ 67 w 67"/>
                <a:gd name="T21" fmla="*/ 603 h 641"/>
                <a:gd name="T22" fmla="*/ 62 w 67"/>
                <a:gd name="T23" fmla="*/ 608 h 6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7" h="641">
                  <a:moveTo>
                    <a:pt x="28" y="28"/>
                  </a:moveTo>
                  <a:cubicBezTo>
                    <a:pt x="0" y="0"/>
                    <a:pt x="0" y="0"/>
                    <a:pt x="0" y="0"/>
                  </a:cubicBezTo>
                  <a:cubicBezTo>
                    <a:pt x="0" y="641"/>
                    <a:pt x="0" y="641"/>
                    <a:pt x="0" y="641"/>
                  </a:cubicBezTo>
                  <a:cubicBezTo>
                    <a:pt x="28" y="641"/>
                    <a:pt x="28" y="641"/>
                    <a:pt x="28" y="641"/>
                  </a:cubicBezTo>
                  <a:lnTo>
                    <a:pt x="28" y="28"/>
                  </a:lnTo>
                  <a:close/>
                  <a:moveTo>
                    <a:pt x="62" y="608"/>
                  </a:moveTo>
                  <a:cubicBezTo>
                    <a:pt x="59" y="608"/>
                    <a:pt x="56" y="606"/>
                    <a:pt x="56" y="603"/>
                  </a:cubicBezTo>
                  <a:cubicBezTo>
                    <a:pt x="56" y="553"/>
                    <a:pt x="56" y="553"/>
                    <a:pt x="56" y="553"/>
                  </a:cubicBezTo>
                  <a:cubicBezTo>
                    <a:pt x="56" y="550"/>
                    <a:pt x="59" y="548"/>
                    <a:pt x="62" y="548"/>
                  </a:cubicBezTo>
                  <a:cubicBezTo>
                    <a:pt x="64" y="548"/>
                    <a:pt x="67" y="550"/>
                    <a:pt x="67" y="553"/>
                  </a:cubicBezTo>
                  <a:cubicBezTo>
                    <a:pt x="67" y="603"/>
                    <a:pt x="67" y="603"/>
                    <a:pt x="67" y="603"/>
                  </a:cubicBezTo>
                  <a:cubicBezTo>
                    <a:pt x="67" y="606"/>
                    <a:pt x="64" y="608"/>
                    <a:pt x="62" y="60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3" name="Freeform 25"/>
            <p:cNvSpPr>
              <a:spLocks noEditPoints="1"/>
            </p:cNvSpPr>
            <p:nvPr/>
          </p:nvSpPr>
          <p:spPr bwMode="auto">
            <a:xfrm>
              <a:off x="2393" y="1056"/>
              <a:ext cx="409" cy="642"/>
            </a:xfrm>
            <a:custGeom>
              <a:avLst/>
              <a:gdLst>
                <a:gd name="T0" fmla="*/ 9 w 269"/>
                <a:gd name="T1" fmla="*/ 371 h 422"/>
                <a:gd name="T2" fmla="*/ 18 w 269"/>
                <a:gd name="T3" fmla="*/ 362 h 422"/>
                <a:gd name="T4" fmla="*/ 18 w 269"/>
                <a:gd name="T5" fmla="*/ 32 h 422"/>
                <a:gd name="T6" fmla="*/ 253 w 269"/>
                <a:gd name="T7" fmla="*/ 266 h 422"/>
                <a:gd name="T8" fmla="*/ 266 w 269"/>
                <a:gd name="T9" fmla="*/ 266 h 422"/>
                <a:gd name="T10" fmla="*/ 266 w 269"/>
                <a:gd name="T11" fmla="*/ 253 h 422"/>
                <a:gd name="T12" fmla="*/ 15 w 269"/>
                <a:gd name="T13" fmla="*/ 3 h 422"/>
                <a:gd name="T14" fmla="*/ 6 w 269"/>
                <a:gd name="T15" fmla="*/ 1 h 422"/>
                <a:gd name="T16" fmla="*/ 0 w 269"/>
                <a:gd name="T17" fmla="*/ 10 h 422"/>
                <a:gd name="T18" fmla="*/ 0 w 269"/>
                <a:gd name="T19" fmla="*/ 362 h 422"/>
                <a:gd name="T20" fmla="*/ 9 w 269"/>
                <a:gd name="T21" fmla="*/ 371 h 422"/>
                <a:gd name="T22" fmla="*/ 9 w 269"/>
                <a:gd name="T23" fmla="*/ 422 h 422"/>
                <a:gd name="T24" fmla="*/ 18 w 269"/>
                <a:gd name="T25" fmla="*/ 413 h 422"/>
                <a:gd name="T26" fmla="*/ 18 w 269"/>
                <a:gd name="T27" fmla="*/ 382 h 422"/>
                <a:gd name="T28" fmla="*/ 9 w 269"/>
                <a:gd name="T29" fmla="*/ 373 h 422"/>
                <a:gd name="T30" fmla="*/ 0 w 269"/>
                <a:gd name="T31" fmla="*/ 382 h 422"/>
                <a:gd name="T32" fmla="*/ 0 w 269"/>
                <a:gd name="T33" fmla="*/ 413 h 422"/>
                <a:gd name="T34" fmla="*/ 9 w 269"/>
                <a:gd name="T35" fmla="*/ 422 h 4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69" h="422">
                  <a:moveTo>
                    <a:pt x="9" y="371"/>
                  </a:moveTo>
                  <a:cubicBezTo>
                    <a:pt x="14" y="371"/>
                    <a:pt x="18" y="367"/>
                    <a:pt x="18" y="362"/>
                  </a:cubicBezTo>
                  <a:cubicBezTo>
                    <a:pt x="18" y="32"/>
                    <a:pt x="18" y="32"/>
                    <a:pt x="18" y="32"/>
                  </a:cubicBezTo>
                  <a:cubicBezTo>
                    <a:pt x="253" y="266"/>
                    <a:pt x="253" y="266"/>
                    <a:pt x="253" y="266"/>
                  </a:cubicBezTo>
                  <a:cubicBezTo>
                    <a:pt x="256" y="270"/>
                    <a:pt x="262" y="270"/>
                    <a:pt x="266" y="266"/>
                  </a:cubicBezTo>
                  <a:cubicBezTo>
                    <a:pt x="269" y="263"/>
                    <a:pt x="269" y="257"/>
                    <a:pt x="266" y="253"/>
                  </a:cubicBezTo>
                  <a:cubicBezTo>
                    <a:pt x="15" y="3"/>
                    <a:pt x="15" y="3"/>
                    <a:pt x="15" y="3"/>
                  </a:cubicBezTo>
                  <a:cubicBezTo>
                    <a:pt x="13" y="1"/>
                    <a:pt x="9" y="0"/>
                    <a:pt x="6" y="1"/>
                  </a:cubicBezTo>
                  <a:cubicBezTo>
                    <a:pt x="2" y="3"/>
                    <a:pt x="0" y="6"/>
                    <a:pt x="0" y="10"/>
                  </a:cubicBezTo>
                  <a:cubicBezTo>
                    <a:pt x="0" y="362"/>
                    <a:pt x="0" y="362"/>
                    <a:pt x="0" y="362"/>
                  </a:cubicBezTo>
                  <a:cubicBezTo>
                    <a:pt x="0" y="367"/>
                    <a:pt x="4" y="371"/>
                    <a:pt x="9" y="371"/>
                  </a:cubicBezTo>
                  <a:close/>
                  <a:moveTo>
                    <a:pt x="9" y="422"/>
                  </a:moveTo>
                  <a:cubicBezTo>
                    <a:pt x="14" y="422"/>
                    <a:pt x="18" y="418"/>
                    <a:pt x="18" y="413"/>
                  </a:cubicBezTo>
                  <a:cubicBezTo>
                    <a:pt x="18" y="382"/>
                    <a:pt x="18" y="382"/>
                    <a:pt x="18" y="382"/>
                  </a:cubicBezTo>
                  <a:cubicBezTo>
                    <a:pt x="18" y="377"/>
                    <a:pt x="14" y="373"/>
                    <a:pt x="9" y="373"/>
                  </a:cubicBezTo>
                  <a:cubicBezTo>
                    <a:pt x="4" y="373"/>
                    <a:pt x="0" y="377"/>
                    <a:pt x="0" y="382"/>
                  </a:cubicBezTo>
                  <a:cubicBezTo>
                    <a:pt x="0" y="413"/>
                    <a:pt x="0" y="413"/>
                    <a:pt x="0" y="413"/>
                  </a:cubicBezTo>
                  <a:cubicBezTo>
                    <a:pt x="0" y="418"/>
                    <a:pt x="4" y="422"/>
                    <a:pt x="9" y="422"/>
                  </a:cubicBezTo>
                  <a:close/>
                </a:path>
              </a:pathLst>
            </a:custGeom>
            <a:solidFill>
              <a:schemeClr val="accent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4" name="Freeform 26"/>
            <p:cNvSpPr>
              <a:spLocks/>
            </p:cNvSpPr>
            <p:nvPr/>
          </p:nvSpPr>
          <p:spPr bwMode="auto">
            <a:xfrm>
              <a:off x="2393" y="1459"/>
              <a:ext cx="1004" cy="601"/>
            </a:xfrm>
            <a:custGeom>
              <a:avLst/>
              <a:gdLst>
                <a:gd name="T0" fmla="*/ 657 w 660"/>
                <a:gd name="T1" fmla="*/ 380 h 395"/>
                <a:gd name="T2" fmla="*/ 280 w 660"/>
                <a:gd name="T3" fmla="*/ 3 h 395"/>
                <a:gd name="T4" fmla="*/ 268 w 660"/>
                <a:gd name="T5" fmla="*/ 3 h 395"/>
                <a:gd name="T6" fmla="*/ 268 w 660"/>
                <a:gd name="T7" fmla="*/ 16 h 395"/>
                <a:gd name="T8" fmla="*/ 629 w 660"/>
                <a:gd name="T9" fmla="*/ 377 h 395"/>
                <a:gd name="T10" fmla="*/ 18 w 660"/>
                <a:gd name="T11" fmla="*/ 377 h 395"/>
                <a:gd name="T12" fmla="*/ 18 w 660"/>
                <a:gd name="T13" fmla="*/ 168 h 395"/>
                <a:gd name="T14" fmla="*/ 9 w 660"/>
                <a:gd name="T15" fmla="*/ 159 h 395"/>
                <a:gd name="T16" fmla="*/ 0 w 660"/>
                <a:gd name="T17" fmla="*/ 168 h 395"/>
                <a:gd name="T18" fmla="*/ 0 w 660"/>
                <a:gd name="T19" fmla="*/ 386 h 395"/>
                <a:gd name="T20" fmla="*/ 9 w 660"/>
                <a:gd name="T21" fmla="*/ 395 h 395"/>
                <a:gd name="T22" fmla="*/ 651 w 660"/>
                <a:gd name="T23" fmla="*/ 395 h 395"/>
                <a:gd name="T24" fmla="*/ 659 w 660"/>
                <a:gd name="T25" fmla="*/ 389 h 395"/>
                <a:gd name="T26" fmla="*/ 657 w 660"/>
                <a:gd name="T27" fmla="*/ 380 h 3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60" h="395">
                  <a:moveTo>
                    <a:pt x="657" y="380"/>
                  </a:moveTo>
                  <a:cubicBezTo>
                    <a:pt x="280" y="3"/>
                    <a:pt x="280" y="3"/>
                    <a:pt x="280" y="3"/>
                  </a:cubicBezTo>
                  <a:cubicBezTo>
                    <a:pt x="277" y="0"/>
                    <a:pt x="271" y="0"/>
                    <a:pt x="268" y="3"/>
                  </a:cubicBezTo>
                  <a:cubicBezTo>
                    <a:pt x="264" y="7"/>
                    <a:pt x="264" y="12"/>
                    <a:pt x="268" y="16"/>
                  </a:cubicBezTo>
                  <a:cubicBezTo>
                    <a:pt x="629" y="377"/>
                    <a:pt x="629" y="377"/>
                    <a:pt x="629" y="377"/>
                  </a:cubicBezTo>
                  <a:cubicBezTo>
                    <a:pt x="18" y="377"/>
                    <a:pt x="18" y="377"/>
                    <a:pt x="18" y="377"/>
                  </a:cubicBezTo>
                  <a:cubicBezTo>
                    <a:pt x="18" y="168"/>
                    <a:pt x="18" y="168"/>
                    <a:pt x="18" y="168"/>
                  </a:cubicBezTo>
                  <a:cubicBezTo>
                    <a:pt x="18" y="163"/>
                    <a:pt x="14" y="159"/>
                    <a:pt x="9" y="159"/>
                  </a:cubicBezTo>
                  <a:cubicBezTo>
                    <a:pt x="4" y="159"/>
                    <a:pt x="0" y="163"/>
                    <a:pt x="0" y="168"/>
                  </a:cubicBezTo>
                  <a:cubicBezTo>
                    <a:pt x="0" y="386"/>
                    <a:pt x="0" y="386"/>
                    <a:pt x="0" y="386"/>
                  </a:cubicBezTo>
                  <a:cubicBezTo>
                    <a:pt x="0" y="391"/>
                    <a:pt x="4" y="395"/>
                    <a:pt x="9" y="395"/>
                  </a:cubicBezTo>
                  <a:cubicBezTo>
                    <a:pt x="651" y="395"/>
                    <a:pt x="651" y="395"/>
                    <a:pt x="651" y="395"/>
                  </a:cubicBezTo>
                  <a:cubicBezTo>
                    <a:pt x="654" y="395"/>
                    <a:pt x="658" y="393"/>
                    <a:pt x="659" y="389"/>
                  </a:cubicBezTo>
                  <a:cubicBezTo>
                    <a:pt x="660" y="386"/>
                    <a:pt x="660" y="382"/>
                    <a:pt x="657" y="380"/>
                  </a:cubicBezTo>
                  <a:close/>
                </a:path>
              </a:pathLst>
            </a:custGeom>
            <a:solidFill>
              <a:schemeClr val="accent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5" name="Freeform 27"/>
            <p:cNvSpPr>
              <a:spLocks noEditPoints="1"/>
            </p:cNvSpPr>
            <p:nvPr/>
          </p:nvSpPr>
          <p:spPr bwMode="auto">
            <a:xfrm>
              <a:off x="2568" y="1474"/>
              <a:ext cx="409" cy="410"/>
            </a:xfrm>
            <a:custGeom>
              <a:avLst/>
              <a:gdLst>
                <a:gd name="T0" fmla="*/ 6 w 269"/>
                <a:gd name="T1" fmla="*/ 2 h 269"/>
                <a:gd name="T2" fmla="*/ 0 w 269"/>
                <a:gd name="T3" fmla="*/ 10 h 269"/>
                <a:gd name="T4" fmla="*/ 0 w 269"/>
                <a:gd name="T5" fmla="*/ 260 h 269"/>
                <a:gd name="T6" fmla="*/ 9 w 269"/>
                <a:gd name="T7" fmla="*/ 269 h 269"/>
                <a:gd name="T8" fmla="*/ 259 w 269"/>
                <a:gd name="T9" fmla="*/ 269 h 269"/>
                <a:gd name="T10" fmla="*/ 268 w 269"/>
                <a:gd name="T11" fmla="*/ 264 h 269"/>
                <a:gd name="T12" fmla="*/ 266 w 269"/>
                <a:gd name="T13" fmla="*/ 254 h 269"/>
                <a:gd name="T14" fmla="*/ 16 w 269"/>
                <a:gd name="T15" fmla="*/ 4 h 269"/>
                <a:gd name="T16" fmla="*/ 6 w 269"/>
                <a:gd name="T17" fmla="*/ 2 h 269"/>
                <a:gd name="T18" fmla="*/ 18 w 269"/>
                <a:gd name="T19" fmla="*/ 32 h 269"/>
                <a:gd name="T20" fmla="*/ 237 w 269"/>
                <a:gd name="T21" fmla="*/ 251 h 269"/>
                <a:gd name="T22" fmla="*/ 18 w 269"/>
                <a:gd name="T23" fmla="*/ 251 h 269"/>
                <a:gd name="T24" fmla="*/ 18 w 269"/>
                <a:gd name="T25" fmla="*/ 32 h 2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69" h="269">
                  <a:moveTo>
                    <a:pt x="6" y="2"/>
                  </a:moveTo>
                  <a:cubicBezTo>
                    <a:pt x="2" y="3"/>
                    <a:pt x="0" y="6"/>
                    <a:pt x="0" y="10"/>
                  </a:cubicBezTo>
                  <a:cubicBezTo>
                    <a:pt x="0" y="260"/>
                    <a:pt x="0" y="260"/>
                    <a:pt x="0" y="260"/>
                  </a:cubicBezTo>
                  <a:cubicBezTo>
                    <a:pt x="0" y="265"/>
                    <a:pt x="4" y="269"/>
                    <a:pt x="9" y="269"/>
                  </a:cubicBezTo>
                  <a:cubicBezTo>
                    <a:pt x="259" y="269"/>
                    <a:pt x="259" y="269"/>
                    <a:pt x="259" y="269"/>
                  </a:cubicBezTo>
                  <a:cubicBezTo>
                    <a:pt x="263" y="269"/>
                    <a:pt x="266" y="267"/>
                    <a:pt x="268" y="264"/>
                  </a:cubicBezTo>
                  <a:cubicBezTo>
                    <a:pt x="269" y="260"/>
                    <a:pt x="268" y="256"/>
                    <a:pt x="266" y="254"/>
                  </a:cubicBezTo>
                  <a:cubicBezTo>
                    <a:pt x="16" y="4"/>
                    <a:pt x="16" y="4"/>
                    <a:pt x="16" y="4"/>
                  </a:cubicBezTo>
                  <a:cubicBezTo>
                    <a:pt x="13" y="1"/>
                    <a:pt x="9" y="0"/>
                    <a:pt x="6" y="2"/>
                  </a:cubicBezTo>
                  <a:close/>
                  <a:moveTo>
                    <a:pt x="18" y="32"/>
                  </a:moveTo>
                  <a:cubicBezTo>
                    <a:pt x="237" y="251"/>
                    <a:pt x="237" y="251"/>
                    <a:pt x="237" y="251"/>
                  </a:cubicBezTo>
                  <a:cubicBezTo>
                    <a:pt x="18" y="251"/>
                    <a:pt x="18" y="251"/>
                    <a:pt x="18" y="251"/>
                  </a:cubicBezTo>
                  <a:lnTo>
                    <a:pt x="18" y="32"/>
                  </a:lnTo>
                  <a:close/>
                </a:path>
              </a:pathLst>
            </a:custGeom>
            <a:solidFill>
              <a:schemeClr val="accent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2" name="Freeform 28"/>
            <p:cNvSpPr>
              <a:spLocks noEditPoints="1"/>
            </p:cNvSpPr>
            <p:nvPr/>
          </p:nvSpPr>
          <p:spPr bwMode="auto">
            <a:xfrm>
              <a:off x="2436" y="1274"/>
              <a:ext cx="67" cy="737"/>
            </a:xfrm>
            <a:custGeom>
              <a:avLst/>
              <a:gdLst>
                <a:gd name="T0" fmla="*/ 9 w 44"/>
                <a:gd name="T1" fmla="*/ 333 h 485"/>
                <a:gd name="T2" fmla="*/ 9 w 44"/>
                <a:gd name="T3" fmla="*/ 352 h 485"/>
                <a:gd name="T4" fmla="*/ 44 w 44"/>
                <a:gd name="T5" fmla="*/ 343 h 485"/>
                <a:gd name="T6" fmla="*/ 35 w 44"/>
                <a:gd name="T7" fmla="*/ 167 h 485"/>
                <a:gd name="T8" fmla="*/ 0 w 44"/>
                <a:gd name="T9" fmla="*/ 176 h 485"/>
                <a:gd name="T10" fmla="*/ 35 w 44"/>
                <a:gd name="T11" fmla="*/ 185 h 485"/>
                <a:gd name="T12" fmla="*/ 35 w 44"/>
                <a:gd name="T13" fmla="*/ 167 h 485"/>
                <a:gd name="T14" fmla="*/ 35 w 44"/>
                <a:gd name="T15" fmla="*/ 19 h 485"/>
                <a:gd name="T16" fmla="*/ 35 w 44"/>
                <a:gd name="T17" fmla="*/ 0 h 485"/>
                <a:gd name="T18" fmla="*/ 0 w 44"/>
                <a:gd name="T19" fmla="*/ 10 h 485"/>
                <a:gd name="T20" fmla="*/ 22 w 44"/>
                <a:gd name="T21" fmla="*/ 433 h 485"/>
                <a:gd name="T22" fmla="*/ 0 w 44"/>
                <a:gd name="T23" fmla="*/ 442 h 485"/>
                <a:gd name="T24" fmla="*/ 22 w 44"/>
                <a:gd name="T25" fmla="*/ 451 h 485"/>
                <a:gd name="T26" fmla="*/ 22 w 44"/>
                <a:gd name="T27" fmla="*/ 433 h 485"/>
                <a:gd name="T28" fmla="*/ 9 w 44"/>
                <a:gd name="T29" fmla="*/ 467 h 485"/>
                <a:gd name="T30" fmla="*/ 9 w 44"/>
                <a:gd name="T31" fmla="*/ 485 h 485"/>
                <a:gd name="T32" fmla="*/ 31 w 44"/>
                <a:gd name="T33" fmla="*/ 476 h 485"/>
                <a:gd name="T34" fmla="*/ 22 w 44"/>
                <a:gd name="T35" fmla="*/ 400 h 485"/>
                <a:gd name="T36" fmla="*/ 0 w 44"/>
                <a:gd name="T37" fmla="*/ 409 h 485"/>
                <a:gd name="T38" fmla="*/ 22 w 44"/>
                <a:gd name="T39" fmla="*/ 418 h 485"/>
                <a:gd name="T40" fmla="*/ 22 w 44"/>
                <a:gd name="T41" fmla="*/ 400 h 485"/>
                <a:gd name="T42" fmla="*/ 9 w 44"/>
                <a:gd name="T43" fmla="*/ 367 h 485"/>
                <a:gd name="T44" fmla="*/ 9 w 44"/>
                <a:gd name="T45" fmla="*/ 385 h 485"/>
                <a:gd name="T46" fmla="*/ 31 w 44"/>
                <a:gd name="T47" fmla="*/ 376 h 485"/>
                <a:gd name="T48" fmla="*/ 9 w 44"/>
                <a:gd name="T49" fmla="*/ 285 h 485"/>
                <a:gd name="T50" fmla="*/ 31 w 44"/>
                <a:gd name="T51" fmla="*/ 276 h 485"/>
                <a:gd name="T52" fmla="*/ 9 w 44"/>
                <a:gd name="T53" fmla="*/ 267 h 485"/>
                <a:gd name="T54" fmla="*/ 9 w 44"/>
                <a:gd name="T55" fmla="*/ 285 h 485"/>
                <a:gd name="T56" fmla="*/ 22 w 44"/>
                <a:gd name="T57" fmla="*/ 318 h 485"/>
                <a:gd name="T58" fmla="*/ 22 w 44"/>
                <a:gd name="T59" fmla="*/ 300 h 485"/>
                <a:gd name="T60" fmla="*/ 0 w 44"/>
                <a:gd name="T61" fmla="*/ 309 h 485"/>
                <a:gd name="T62" fmla="*/ 9 w 44"/>
                <a:gd name="T63" fmla="*/ 252 h 485"/>
                <a:gd name="T64" fmla="*/ 31 w 44"/>
                <a:gd name="T65" fmla="*/ 243 h 485"/>
                <a:gd name="T66" fmla="*/ 9 w 44"/>
                <a:gd name="T67" fmla="*/ 233 h 485"/>
                <a:gd name="T68" fmla="*/ 9 w 44"/>
                <a:gd name="T69" fmla="*/ 252 h 485"/>
                <a:gd name="T70" fmla="*/ 22 w 44"/>
                <a:gd name="T71" fmla="*/ 218 h 485"/>
                <a:gd name="T72" fmla="*/ 22 w 44"/>
                <a:gd name="T73" fmla="*/ 200 h 485"/>
                <a:gd name="T74" fmla="*/ 0 w 44"/>
                <a:gd name="T75" fmla="*/ 209 h 485"/>
                <a:gd name="T76" fmla="*/ 9 w 44"/>
                <a:gd name="T77" fmla="*/ 119 h 485"/>
                <a:gd name="T78" fmla="*/ 31 w 44"/>
                <a:gd name="T79" fmla="*/ 109 h 485"/>
                <a:gd name="T80" fmla="*/ 9 w 44"/>
                <a:gd name="T81" fmla="*/ 100 h 485"/>
                <a:gd name="T82" fmla="*/ 9 w 44"/>
                <a:gd name="T83" fmla="*/ 119 h 485"/>
                <a:gd name="T84" fmla="*/ 22 w 44"/>
                <a:gd name="T85" fmla="*/ 152 h 485"/>
                <a:gd name="T86" fmla="*/ 22 w 44"/>
                <a:gd name="T87" fmla="*/ 134 h 485"/>
                <a:gd name="T88" fmla="*/ 0 w 44"/>
                <a:gd name="T89" fmla="*/ 143 h 485"/>
                <a:gd name="T90" fmla="*/ 9 w 44"/>
                <a:gd name="T91" fmla="*/ 85 h 485"/>
                <a:gd name="T92" fmla="*/ 31 w 44"/>
                <a:gd name="T93" fmla="*/ 76 h 485"/>
                <a:gd name="T94" fmla="*/ 9 w 44"/>
                <a:gd name="T95" fmla="*/ 67 h 485"/>
                <a:gd name="T96" fmla="*/ 9 w 44"/>
                <a:gd name="T97" fmla="*/ 85 h 485"/>
                <a:gd name="T98" fmla="*/ 22 w 44"/>
                <a:gd name="T99" fmla="*/ 52 h 485"/>
                <a:gd name="T100" fmla="*/ 22 w 44"/>
                <a:gd name="T101" fmla="*/ 34 h 485"/>
                <a:gd name="T102" fmla="*/ 0 w 44"/>
                <a:gd name="T103" fmla="*/ 43 h 4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44" h="485">
                  <a:moveTo>
                    <a:pt x="35" y="333"/>
                  </a:moveTo>
                  <a:cubicBezTo>
                    <a:pt x="9" y="333"/>
                    <a:pt x="9" y="333"/>
                    <a:pt x="9" y="333"/>
                  </a:cubicBezTo>
                  <a:cubicBezTo>
                    <a:pt x="4" y="333"/>
                    <a:pt x="0" y="338"/>
                    <a:pt x="0" y="343"/>
                  </a:cubicBezTo>
                  <a:cubicBezTo>
                    <a:pt x="0" y="348"/>
                    <a:pt x="4" y="352"/>
                    <a:pt x="9" y="352"/>
                  </a:cubicBezTo>
                  <a:cubicBezTo>
                    <a:pt x="35" y="352"/>
                    <a:pt x="35" y="352"/>
                    <a:pt x="35" y="352"/>
                  </a:cubicBezTo>
                  <a:cubicBezTo>
                    <a:pt x="40" y="352"/>
                    <a:pt x="44" y="348"/>
                    <a:pt x="44" y="343"/>
                  </a:cubicBezTo>
                  <a:cubicBezTo>
                    <a:pt x="44" y="338"/>
                    <a:pt x="40" y="333"/>
                    <a:pt x="35" y="333"/>
                  </a:cubicBezTo>
                  <a:close/>
                  <a:moveTo>
                    <a:pt x="35" y="167"/>
                  </a:moveTo>
                  <a:cubicBezTo>
                    <a:pt x="9" y="167"/>
                    <a:pt x="9" y="167"/>
                    <a:pt x="9" y="167"/>
                  </a:cubicBezTo>
                  <a:cubicBezTo>
                    <a:pt x="4" y="167"/>
                    <a:pt x="0" y="171"/>
                    <a:pt x="0" y="176"/>
                  </a:cubicBezTo>
                  <a:cubicBezTo>
                    <a:pt x="0" y="181"/>
                    <a:pt x="4" y="185"/>
                    <a:pt x="9" y="185"/>
                  </a:cubicBezTo>
                  <a:cubicBezTo>
                    <a:pt x="35" y="185"/>
                    <a:pt x="35" y="185"/>
                    <a:pt x="35" y="185"/>
                  </a:cubicBezTo>
                  <a:cubicBezTo>
                    <a:pt x="40" y="185"/>
                    <a:pt x="44" y="181"/>
                    <a:pt x="44" y="176"/>
                  </a:cubicBezTo>
                  <a:cubicBezTo>
                    <a:pt x="44" y="171"/>
                    <a:pt x="40" y="167"/>
                    <a:pt x="35" y="167"/>
                  </a:cubicBezTo>
                  <a:close/>
                  <a:moveTo>
                    <a:pt x="9" y="19"/>
                  </a:moveTo>
                  <a:cubicBezTo>
                    <a:pt x="35" y="19"/>
                    <a:pt x="35" y="19"/>
                    <a:pt x="35" y="19"/>
                  </a:cubicBezTo>
                  <a:cubicBezTo>
                    <a:pt x="40" y="19"/>
                    <a:pt x="44" y="15"/>
                    <a:pt x="44" y="10"/>
                  </a:cubicBezTo>
                  <a:cubicBezTo>
                    <a:pt x="44" y="5"/>
                    <a:pt x="40" y="0"/>
                    <a:pt x="35" y="0"/>
                  </a:cubicBezTo>
                  <a:cubicBezTo>
                    <a:pt x="9" y="0"/>
                    <a:pt x="9" y="0"/>
                    <a:pt x="9" y="0"/>
                  </a:cubicBezTo>
                  <a:cubicBezTo>
                    <a:pt x="4" y="0"/>
                    <a:pt x="0" y="5"/>
                    <a:pt x="0" y="10"/>
                  </a:cubicBezTo>
                  <a:cubicBezTo>
                    <a:pt x="0" y="15"/>
                    <a:pt x="4" y="19"/>
                    <a:pt x="9" y="19"/>
                  </a:cubicBezTo>
                  <a:close/>
                  <a:moveTo>
                    <a:pt x="22" y="433"/>
                  </a:moveTo>
                  <a:cubicBezTo>
                    <a:pt x="9" y="433"/>
                    <a:pt x="9" y="433"/>
                    <a:pt x="9" y="433"/>
                  </a:cubicBezTo>
                  <a:cubicBezTo>
                    <a:pt x="4" y="433"/>
                    <a:pt x="0" y="437"/>
                    <a:pt x="0" y="442"/>
                  </a:cubicBezTo>
                  <a:cubicBezTo>
                    <a:pt x="0" y="447"/>
                    <a:pt x="4" y="451"/>
                    <a:pt x="9" y="451"/>
                  </a:cubicBezTo>
                  <a:cubicBezTo>
                    <a:pt x="22" y="451"/>
                    <a:pt x="22" y="451"/>
                    <a:pt x="22" y="451"/>
                  </a:cubicBezTo>
                  <a:cubicBezTo>
                    <a:pt x="27" y="451"/>
                    <a:pt x="31" y="447"/>
                    <a:pt x="31" y="442"/>
                  </a:cubicBezTo>
                  <a:cubicBezTo>
                    <a:pt x="31" y="437"/>
                    <a:pt x="27" y="433"/>
                    <a:pt x="22" y="433"/>
                  </a:cubicBezTo>
                  <a:close/>
                  <a:moveTo>
                    <a:pt x="22" y="467"/>
                  </a:moveTo>
                  <a:cubicBezTo>
                    <a:pt x="9" y="467"/>
                    <a:pt x="9" y="467"/>
                    <a:pt x="9" y="467"/>
                  </a:cubicBezTo>
                  <a:cubicBezTo>
                    <a:pt x="4" y="467"/>
                    <a:pt x="0" y="471"/>
                    <a:pt x="0" y="476"/>
                  </a:cubicBezTo>
                  <a:cubicBezTo>
                    <a:pt x="0" y="481"/>
                    <a:pt x="4" y="485"/>
                    <a:pt x="9" y="485"/>
                  </a:cubicBezTo>
                  <a:cubicBezTo>
                    <a:pt x="22" y="485"/>
                    <a:pt x="22" y="485"/>
                    <a:pt x="22" y="485"/>
                  </a:cubicBezTo>
                  <a:cubicBezTo>
                    <a:pt x="27" y="485"/>
                    <a:pt x="31" y="481"/>
                    <a:pt x="31" y="476"/>
                  </a:cubicBezTo>
                  <a:cubicBezTo>
                    <a:pt x="31" y="471"/>
                    <a:pt x="27" y="467"/>
                    <a:pt x="22" y="467"/>
                  </a:cubicBezTo>
                  <a:close/>
                  <a:moveTo>
                    <a:pt x="22" y="400"/>
                  </a:moveTo>
                  <a:cubicBezTo>
                    <a:pt x="9" y="400"/>
                    <a:pt x="9" y="400"/>
                    <a:pt x="9" y="400"/>
                  </a:cubicBezTo>
                  <a:cubicBezTo>
                    <a:pt x="4" y="400"/>
                    <a:pt x="0" y="404"/>
                    <a:pt x="0" y="409"/>
                  </a:cubicBezTo>
                  <a:cubicBezTo>
                    <a:pt x="0" y="414"/>
                    <a:pt x="4" y="418"/>
                    <a:pt x="9" y="418"/>
                  </a:cubicBezTo>
                  <a:cubicBezTo>
                    <a:pt x="22" y="418"/>
                    <a:pt x="22" y="418"/>
                    <a:pt x="22" y="418"/>
                  </a:cubicBezTo>
                  <a:cubicBezTo>
                    <a:pt x="27" y="418"/>
                    <a:pt x="31" y="414"/>
                    <a:pt x="31" y="409"/>
                  </a:cubicBezTo>
                  <a:cubicBezTo>
                    <a:pt x="31" y="404"/>
                    <a:pt x="27" y="400"/>
                    <a:pt x="22" y="400"/>
                  </a:cubicBezTo>
                  <a:close/>
                  <a:moveTo>
                    <a:pt x="22" y="367"/>
                  </a:moveTo>
                  <a:cubicBezTo>
                    <a:pt x="9" y="367"/>
                    <a:pt x="9" y="367"/>
                    <a:pt x="9" y="367"/>
                  </a:cubicBezTo>
                  <a:cubicBezTo>
                    <a:pt x="4" y="367"/>
                    <a:pt x="0" y="371"/>
                    <a:pt x="0" y="376"/>
                  </a:cubicBezTo>
                  <a:cubicBezTo>
                    <a:pt x="0" y="381"/>
                    <a:pt x="4" y="385"/>
                    <a:pt x="9" y="385"/>
                  </a:cubicBezTo>
                  <a:cubicBezTo>
                    <a:pt x="22" y="385"/>
                    <a:pt x="22" y="385"/>
                    <a:pt x="22" y="385"/>
                  </a:cubicBezTo>
                  <a:cubicBezTo>
                    <a:pt x="27" y="385"/>
                    <a:pt x="31" y="381"/>
                    <a:pt x="31" y="376"/>
                  </a:cubicBezTo>
                  <a:cubicBezTo>
                    <a:pt x="31" y="371"/>
                    <a:pt x="27" y="367"/>
                    <a:pt x="22" y="367"/>
                  </a:cubicBezTo>
                  <a:close/>
                  <a:moveTo>
                    <a:pt x="9" y="285"/>
                  </a:moveTo>
                  <a:cubicBezTo>
                    <a:pt x="22" y="285"/>
                    <a:pt x="22" y="285"/>
                    <a:pt x="22" y="285"/>
                  </a:cubicBezTo>
                  <a:cubicBezTo>
                    <a:pt x="27" y="285"/>
                    <a:pt x="31" y="281"/>
                    <a:pt x="31" y="276"/>
                  </a:cubicBezTo>
                  <a:cubicBezTo>
                    <a:pt x="31" y="271"/>
                    <a:pt x="27" y="267"/>
                    <a:pt x="22" y="267"/>
                  </a:cubicBezTo>
                  <a:cubicBezTo>
                    <a:pt x="9" y="267"/>
                    <a:pt x="9" y="267"/>
                    <a:pt x="9" y="267"/>
                  </a:cubicBezTo>
                  <a:cubicBezTo>
                    <a:pt x="4" y="267"/>
                    <a:pt x="0" y="271"/>
                    <a:pt x="0" y="276"/>
                  </a:cubicBezTo>
                  <a:cubicBezTo>
                    <a:pt x="0" y="281"/>
                    <a:pt x="4" y="285"/>
                    <a:pt x="9" y="285"/>
                  </a:cubicBezTo>
                  <a:close/>
                  <a:moveTo>
                    <a:pt x="9" y="318"/>
                  </a:moveTo>
                  <a:cubicBezTo>
                    <a:pt x="22" y="318"/>
                    <a:pt x="22" y="318"/>
                    <a:pt x="22" y="318"/>
                  </a:cubicBezTo>
                  <a:cubicBezTo>
                    <a:pt x="27" y="318"/>
                    <a:pt x="31" y="314"/>
                    <a:pt x="31" y="309"/>
                  </a:cubicBezTo>
                  <a:cubicBezTo>
                    <a:pt x="31" y="304"/>
                    <a:pt x="27" y="300"/>
                    <a:pt x="22" y="300"/>
                  </a:cubicBezTo>
                  <a:cubicBezTo>
                    <a:pt x="9" y="300"/>
                    <a:pt x="9" y="300"/>
                    <a:pt x="9" y="300"/>
                  </a:cubicBezTo>
                  <a:cubicBezTo>
                    <a:pt x="4" y="300"/>
                    <a:pt x="0" y="304"/>
                    <a:pt x="0" y="309"/>
                  </a:cubicBezTo>
                  <a:cubicBezTo>
                    <a:pt x="0" y="314"/>
                    <a:pt x="4" y="318"/>
                    <a:pt x="9" y="318"/>
                  </a:cubicBezTo>
                  <a:close/>
                  <a:moveTo>
                    <a:pt x="9" y="252"/>
                  </a:moveTo>
                  <a:cubicBezTo>
                    <a:pt x="22" y="252"/>
                    <a:pt x="22" y="252"/>
                    <a:pt x="22" y="252"/>
                  </a:cubicBezTo>
                  <a:cubicBezTo>
                    <a:pt x="27" y="252"/>
                    <a:pt x="31" y="248"/>
                    <a:pt x="31" y="243"/>
                  </a:cubicBezTo>
                  <a:cubicBezTo>
                    <a:pt x="31" y="238"/>
                    <a:pt x="27" y="233"/>
                    <a:pt x="22" y="233"/>
                  </a:cubicBezTo>
                  <a:cubicBezTo>
                    <a:pt x="9" y="233"/>
                    <a:pt x="9" y="233"/>
                    <a:pt x="9" y="233"/>
                  </a:cubicBezTo>
                  <a:cubicBezTo>
                    <a:pt x="4" y="233"/>
                    <a:pt x="0" y="238"/>
                    <a:pt x="0" y="243"/>
                  </a:cubicBezTo>
                  <a:cubicBezTo>
                    <a:pt x="0" y="248"/>
                    <a:pt x="4" y="252"/>
                    <a:pt x="9" y="252"/>
                  </a:cubicBezTo>
                  <a:close/>
                  <a:moveTo>
                    <a:pt x="9" y="218"/>
                  </a:moveTo>
                  <a:cubicBezTo>
                    <a:pt x="22" y="218"/>
                    <a:pt x="22" y="218"/>
                    <a:pt x="22" y="218"/>
                  </a:cubicBezTo>
                  <a:cubicBezTo>
                    <a:pt x="27" y="218"/>
                    <a:pt x="31" y="214"/>
                    <a:pt x="31" y="209"/>
                  </a:cubicBezTo>
                  <a:cubicBezTo>
                    <a:pt x="31" y="204"/>
                    <a:pt x="27" y="200"/>
                    <a:pt x="22" y="200"/>
                  </a:cubicBezTo>
                  <a:cubicBezTo>
                    <a:pt x="9" y="200"/>
                    <a:pt x="9" y="200"/>
                    <a:pt x="9" y="200"/>
                  </a:cubicBezTo>
                  <a:cubicBezTo>
                    <a:pt x="4" y="200"/>
                    <a:pt x="0" y="204"/>
                    <a:pt x="0" y="209"/>
                  </a:cubicBezTo>
                  <a:cubicBezTo>
                    <a:pt x="0" y="214"/>
                    <a:pt x="4" y="218"/>
                    <a:pt x="9" y="218"/>
                  </a:cubicBezTo>
                  <a:close/>
                  <a:moveTo>
                    <a:pt x="9" y="119"/>
                  </a:moveTo>
                  <a:cubicBezTo>
                    <a:pt x="22" y="119"/>
                    <a:pt x="22" y="119"/>
                    <a:pt x="22" y="119"/>
                  </a:cubicBezTo>
                  <a:cubicBezTo>
                    <a:pt x="27" y="119"/>
                    <a:pt x="31" y="114"/>
                    <a:pt x="31" y="109"/>
                  </a:cubicBezTo>
                  <a:cubicBezTo>
                    <a:pt x="31" y="104"/>
                    <a:pt x="27" y="100"/>
                    <a:pt x="22" y="100"/>
                  </a:cubicBezTo>
                  <a:cubicBezTo>
                    <a:pt x="9" y="100"/>
                    <a:pt x="9" y="100"/>
                    <a:pt x="9" y="100"/>
                  </a:cubicBezTo>
                  <a:cubicBezTo>
                    <a:pt x="4" y="100"/>
                    <a:pt x="0" y="104"/>
                    <a:pt x="0" y="109"/>
                  </a:cubicBezTo>
                  <a:cubicBezTo>
                    <a:pt x="0" y="114"/>
                    <a:pt x="4" y="119"/>
                    <a:pt x="9" y="119"/>
                  </a:cubicBezTo>
                  <a:close/>
                  <a:moveTo>
                    <a:pt x="9" y="152"/>
                  </a:moveTo>
                  <a:cubicBezTo>
                    <a:pt x="22" y="152"/>
                    <a:pt x="22" y="152"/>
                    <a:pt x="22" y="152"/>
                  </a:cubicBezTo>
                  <a:cubicBezTo>
                    <a:pt x="27" y="152"/>
                    <a:pt x="31" y="148"/>
                    <a:pt x="31" y="143"/>
                  </a:cubicBezTo>
                  <a:cubicBezTo>
                    <a:pt x="31" y="138"/>
                    <a:pt x="27" y="134"/>
                    <a:pt x="22" y="134"/>
                  </a:cubicBezTo>
                  <a:cubicBezTo>
                    <a:pt x="9" y="134"/>
                    <a:pt x="9" y="134"/>
                    <a:pt x="9" y="134"/>
                  </a:cubicBezTo>
                  <a:cubicBezTo>
                    <a:pt x="4" y="134"/>
                    <a:pt x="0" y="138"/>
                    <a:pt x="0" y="143"/>
                  </a:cubicBezTo>
                  <a:cubicBezTo>
                    <a:pt x="0" y="148"/>
                    <a:pt x="4" y="152"/>
                    <a:pt x="9" y="152"/>
                  </a:cubicBezTo>
                  <a:close/>
                  <a:moveTo>
                    <a:pt x="9" y="85"/>
                  </a:moveTo>
                  <a:cubicBezTo>
                    <a:pt x="22" y="85"/>
                    <a:pt x="22" y="85"/>
                    <a:pt x="22" y="85"/>
                  </a:cubicBezTo>
                  <a:cubicBezTo>
                    <a:pt x="27" y="85"/>
                    <a:pt x="31" y="81"/>
                    <a:pt x="31" y="76"/>
                  </a:cubicBezTo>
                  <a:cubicBezTo>
                    <a:pt x="31" y="71"/>
                    <a:pt x="27" y="67"/>
                    <a:pt x="22" y="67"/>
                  </a:cubicBezTo>
                  <a:cubicBezTo>
                    <a:pt x="9" y="67"/>
                    <a:pt x="9" y="67"/>
                    <a:pt x="9" y="67"/>
                  </a:cubicBezTo>
                  <a:cubicBezTo>
                    <a:pt x="4" y="67"/>
                    <a:pt x="0" y="71"/>
                    <a:pt x="0" y="76"/>
                  </a:cubicBezTo>
                  <a:cubicBezTo>
                    <a:pt x="0" y="81"/>
                    <a:pt x="4" y="85"/>
                    <a:pt x="9" y="85"/>
                  </a:cubicBezTo>
                  <a:close/>
                  <a:moveTo>
                    <a:pt x="9" y="52"/>
                  </a:moveTo>
                  <a:cubicBezTo>
                    <a:pt x="22" y="52"/>
                    <a:pt x="22" y="52"/>
                    <a:pt x="22" y="52"/>
                  </a:cubicBezTo>
                  <a:cubicBezTo>
                    <a:pt x="27" y="52"/>
                    <a:pt x="31" y="48"/>
                    <a:pt x="31" y="43"/>
                  </a:cubicBezTo>
                  <a:cubicBezTo>
                    <a:pt x="31" y="38"/>
                    <a:pt x="27" y="34"/>
                    <a:pt x="22" y="34"/>
                  </a:cubicBezTo>
                  <a:cubicBezTo>
                    <a:pt x="9" y="34"/>
                    <a:pt x="9" y="34"/>
                    <a:pt x="9" y="34"/>
                  </a:cubicBezTo>
                  <a:cubicBezTo>
                    <a:pt x="4" y="34"/>
                    <a:pt x="0" y="38"/>
                    <a:pt x="0" y="43"/>
                  </a:cubicBezTo>
                  <a:cubicBezTo>
                    <a:pt x="0" y="48"/>
                    <a:pt x="4" y="52"/>
                    <a:pt x="9" y="52"/>
                  </a:cubicBezTo>
                  <a:close/>
                </a:path>
              </a:pathLst>
            </a:custGeom>
            <a:solidFill>
              <a:schemeClr val="accent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Tree>
    <p:extLst>
      <p:ext uri="{BB962C8B-B14F-4D97-AF65-F5344CB8AC3E}">
        <p14:creationId xmlns:p14="http://schemas.microsoft.com/office/powerpoint/2010/main" val="372097441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nodeType="withEffect">
                                  <p:stCondLst>
                                    <p:cond delay="25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1500" fill="hold"/>
                                        <p:tgtEl>
                                          <p:spTgt spid="3"/>
                                        </p:tgtEl>
                                        <p:attrNameLst>
                                          <p:attrName>ppt_x</p:attrName>
                                        </p:attrNameLst>
                                      </p:cBhvr>
                                      <p:tavLst>
                                        <p:tav tm="0">
                                          <p:val>
                                            <p:strVal val="#ppt_x"/>
                                          </p:val>
                                        </p:tav>
                                        <p:tav tm="100000">
                                          <p:val>
                                            <p:strVal val="#ppt_x"/>
                                          </p:val>
                                        </p:tav>
                                      </p:tavLst>
                                    </p:anim>
                                    <p:anim calcmode="lin" valueType="num">
                                      <p:cBhvr additive="base">
                                        <p:cTn id="8" dur="1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 name="文本框 5" descr="e7d195523061f1c09e9d68d7cf438b91ef959ecb14fc25d26BBA7F7DBC18E55DFF4014AF651F0BF2569D4B6C1DA7F1A4683A481403BD872FC687266AD13265C1DE7C373772FD8728ABDD69ADD03BFF5BE2862BC891DBB79E18FD61712FE23F670D602A332950CB5EC6E6732879E5EF3A14F9D4CF03EEDD9B1B11C039589F903859E45F1985EFBDDB2870384474B44C95"/>
          <p:cNvSpPr txBox="1">
            <a:spLocks noChangeArrowheads="1"/>
          </p:cNvSpPr>
          <p:nvPr/>
        </p:nvSpPr>
        <p:spPr bwMode="auto">
          <a:xfrm>
            <a:off x="3864114" y="454564"/>
            <a:ext cx="1415772"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Light" panose="020F0302020204030204" pitchFamily="34" charset="0"/>
                <a:ea typeface="方正宋刻本秀楷简体" panose="02000000000000000000" pitchFamily="2" charset="-122"/>
              </a:defRPr>
            </a:lvl1pPr>
            <a:lvl2pPr marL="742950" indent="-285750">
              <a:defRPr sz="1300">
                <a:solidFill>
                  <a:schemeClr val="tx1"/>
                </a:solidFill>
                <a:latin typeface="Calibri Light" panose="020F0302020204030204" pitchFamily="34" charset="0"/>
                <a:ea typeface="方正宋刻本秀楷简体" panose="02000000000000000000" pitchFamily="2" charset="-122"/>
              </a:defRPr>
            </a:lvl2pPr>
            <a:lvl3pPr marL="1143000" indent="-228600">
              <a:defRPr sz="1300">
                <a:solidFill>
                  <a:schemeClr val="tx1"/>
                </a:solidFill>
                <a:latin typeface="Calibri Light" panose="020F0302020204030204" pitchFamily="34" charset="0"/>
                <a:ea typeface="方正宋刻本秀楷简体" panose="02000000000000000000" pitchFamily="2" charset="-122"/>
              </a:defRPr>
            </a:lvl3pPr>
            <a:lvl4pPr marL="1600200" indent="-228600">
              <a:defRPr sz="1300">
                <a:solidFill>
                  <a:schemeClr val="tx1"/>
                </a:solidFill>
                <a:latin typeface="Calibri Light" panose="020F0302020204030204" pitchFamily="34" charset="0"/>
                <a:ea typeface="方正宋刻本秀楷简体" panose="02000000000000000000" pitchFamily="2" charset="-122"/>
              </a:defRPr>
            </a:lvl4pPr>
            <a:lvl5pPr marL="2057400" indent="-228600">
              <a:defRPr sz="1300">
                <a:solidFill>
                  <a:schemeClr val="tx1"/>
                </a:solidFill>
                <a:latin typeface="Calibri Light" panose="020F0302020204030204" pitchFamily="34" charset="0"/>
                <a:ea typeface="方正宋刻本秀楷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9pPr>
          </a:lstStyle>
          <a:p>
            <a:pPr algn="ctr" fontAlgn="base">
              <a:spcBef>
                <a:spcPct val="0"/>
              </a:spcBef>
              <a:spcAft>
                <a:spcPct val="0"/>
              </a:spcAft>
              <a:defRPr/>
            </a:pPr>
            <a:r>
              <a:rPr lang="zh-CN" altLang="en-US" sz="1600" dirty="0">
                <a:solidFill>
                  <a:srgbClr val="273355"/>
                </a:solidFill>
                <a:latin typeface="微软雅黑"/>
                <a:ea typeface="微软雅黑"/>
              </a:rPr>
              <a:t>工作存在不足</a:t>
            </a:r>
          </a:p>
        </p:txBody>
      </p:sp>
      <p:sp>
        <p:nvSpPr>
          <p:cNvPr id="67" name="文本框 6" descr="e7d195523061f1c09e9d68d7cf438b91ef959ecb14fc25d26BBA7F7DBC18E55DFF4014AF651F0BF2569D4B6C1DA7F1A4683A481403BD872FC687266AD13265C1DE7C373772FD8728ABDD69ADD03BFF5BE2862BC891DBB79E18FD61712FE23F67B60ED145344A5F6796FDB0D6E7341B73A4E64E1B81AE0A4EA80BC639DEFCC56FBB1C8095BD40FB585CB21CB06B382855"/>
          <p:cNvSpPr txBox="1">
            <a:spLocks noChangeArrowheads="1"/>
          </p:cNvSpPr>
          <p:nvPr/>
        </p:nvSpPr>
        <p:spPr bwMode="auto">
          <a:xfrm>
            <a:off x="3826443" y="761353"/>
            <a:ext cx="1491114"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Light" panose="020F0302020204030204" pitchFamily="34" charset="0"/>
                <a:ea typeface="方正宋刻本秀楷简体" panose="02000000000000000000" pitchFamily="2" charset="-122"/>
              </a:defRPr>
            </a:lvl1pPr>
            <a:lvl2pPr marL="742950" indent="-285750">
              <a:defRPr sz="1300">
                <a:solidFill>
                  <a:schemeClr val="tx1"/>
                </a:solidFill>
                <a:latin typeface="Calibri Light" panose="020F0302020204030204" pitchFamily="34" charset="0"/>
                <a:ea typeface="方正宋刻本秀楷简体" panose="02000000000000000000" pitchFamily="2" charset="-122"/>
              </a:defRPr>
            </a:lvl2pPr>
            <a:lvl3pPr marL="1143000" indent="-228600">
              <a:defRPr sz="1300">
                <a:solidFill>
                  <a:schemeClr val="tx1"/>
                </a:solidFill>
                <a:latin typeface="Calibri Light" panose="020F0302020204030204" pitchFamily="34" charset="0"/>
                <a:ea typeface="方正宋刻本秀楷简体" panose="02000000000000000000" pitchFamily="2" charset="-122"/>
              </a:defRPr>
            </a:lvl3pPr>
            <a:lvl4pPr marL="1600200" indent="-228600">
              <a:defRPr sz="1300">
                <a:solidFill>
                  <a:schemeClr val="tx1"/>
                </a:solidFill>
                <a:latin typeface="Calibri Light" panose="020F0302020204030204" pitchFamily="34" charset="0"/>
                <a:ea typeface="方正宋刻本秀楷简体" panose="02000000000000000000" pitchFamily="2" charset="-122"/>
              </a:defRPr>
            </a:lvl4pPr>
            <a:lvl5pPr marL="2057400" indent="-228600">
              <a:defRPr sz="1300">
                <a:solidFill>
                  <a:schemeClr val="tx1"/>
                </a:solidFill>
                <a:latin typeface="Calibri Light" panose="020F0302020204030204" pitchFamily="34" charset="0"/>
                <a:ea typeface="方正宋刻本秀楷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9pPr>
          </a:lstStyle>
          <a:p>
            <a:pPr algn="ctr" fontAlgn="base">
              <a:spcBef>
                <a:spcPct val="0"/>
              </a:spcBef>
              <a:spcAft>
                <a:spcPct val="0"/>
              </a:spcAft>
              <a:defRPr/>
            </a:pPr>
            <a:r>
              <a:rPr lang="en-US" altLang="zh-CN" sz="600">
                <a:solidFill>
                  <a:srgbClr val="273355"/>
                </a:solidFill>
                <a:latin typeface="Calibri Light"/>
                <a:ea typeface="方正兰亭黑_GBK"/>
              </a:rPr>
              <a:t>RESEARCH RESULTS AND ITS APPLICATION</a:t>
            </a:r>
          </a:p>
        </p:txBody>
      </p:sp>
      <p:cxnSp>
        <p:nvCxnSpPr>
          <p:cNvPr id="68" name="直接连接符 67" descr="e7d195523061f1c09e9d68d7cf438b91ef959ecb14fc25d26BBA7F7DBC18E55DFF4014AF651F0BF2569D4B6C1DA7F1A4683A481403BD872FC687266AD13265C1DE7C373772FD8728ABDD69ADD03BFF5BE2862BC891DBB79EEBC94C9DFDC16E04954ED45554D0F6FE8331708ABC4FEC3D44E4750B2445BF76F30C399F0AE1E8D2CAFA469BFF6E14A2A3EF8352258366A5"/>
          <p:cNvCxnSpPr/>
          <p:nvPr/>
        </p:nvCxnSpPr>
        <p:spPr>
          <a:xfrm>
            <a:off x="4511278" y="946976"/>
            <a:ext cx="121444" cy="0"/>
          </a:xfrm>
          <a:prstGeom prst="line">
            <a:avLst/>
          </a:prstGeom>
          <a:ln w="19050">
            <a:solidFill>
              <a:schemeClr val="accent6"/>
            </a:solidFill>
          </a:ln>
        </p:spPr>
        <p:style>
          <a:lnRef idx="1">
            <a:schemeClr val="accent1"/>
          </a:lnRef>
          <a:fillRef idx="0">
            <a:schemeClr val="accent1"/>
          </a:fillRef>
          <a:effectRef idx="0">
            <a:schemeClr val="accent1"/>
          </a:effectRef>
          <a:fontRef idx="minor">
            <a:schemeClr val="tx1"/>
          </a:fontRef>
        </p:style>
      </p:cxnSp>
      <p:sp>
        <p:nvSpPr>
          <p:cNvPr id="69" name="Freeform 35" descr="e7d195523061f1c09e9d68d7cf438b91ef959ecb14fc25d26BBA7F7DBC18E55DFF4014AF651F0BF2569D4B6C1DA7F1A4683A481403BD872FC687266AD13265C1DE7C373772FD8728ABDD69ADD03BFF5BE2862BC891DBB79EEBC94C9DFDC16E04954ED45554D0F6FE8331708ABC4FEC3D44E4750B2445BF76F30C399F0AE1E8D2CAFA469BFF6E14A2A3EF8352258366A5"/>
          <p:cNvSpPr>
            <a:spLocks/>
          </p:cNvSpPr>
          <p:nvPr/>
        </p:nvSpPr>
        <p:spPr bwMode="auto">
          <a:xfrm>
            <a:off x="5579650" y="825749"/>
            <a:ext cx="73025" cy="73025"/>
          </a:xfrm>
          <a:custGeom>
            <a:avLst/>
            <a:gdLst>
              <a:gd name="T0" fmla="*/ 30 w 35"/>
              <a:gd name="T1" fmla="*/ 12 h 35"/>
              <a:gd name="T2" fmla="*/ 24 w 35"/>
              <a:gd name="T3" fmla="*/ 12 h 35"/>
              <a:gd name="T4" fmla="*/ 24 w 35"/>
              <a:gd name="T5" fmla="*/ 6 h 35"/>
              <a:gd name="T6" fmla="*/ 18 w 35"/>
              <a:gd name="T7" fmla="*/ 0 h 35"/>
              <a:gd name="T8" fmla="*/ 12 w 35"/>
              <a:gd name="T9" fmla="*/ 6 h 35"/>
              <a:gd name="T10" fmla="*/ 12 w 35"/>
              <a:gd name="T11" fmla="*/ 12 h 35"/>
              <a:gd name="T12" fmla="*/ 6 w 35"/>
              <a:gd name="T13" fmla="*/ 12 h 35"/>
              <a:gd name="T14" fmla="*/ 0 w 35"/>
              <a:gd name="T15" fmla="*/ 18 h 35"/>
              <a:gd name="T16" fmla="*/ 6 w 35"/>
              <a:gd name="T17" fmla="*/ 24 h 35"/>
              <a:gd name="T18" fmla="*/ 12 w 35"/>
              <a:gd name="T19" fmla="*/ 24 h 35"/>
              <a:gd name="T20" fmla="*/ 12 w 35"/>
              <a:gd name="T21" fmla="*/ 30 h 35"/>
              <a:gd name="T22" fmla="*/ 18 w 35"/>
              <a:gd name="T23" fmla="*/ 35 h 35"/>
              <a:gd name="T24" fmla="*/ 24 w 35"/>
              <a:gd name="T25" fmla="*/ 30 h 35"/>
              <a:gd name="T26" fmla="*/ 24 w 35"/>
              <a:gd name="T27" fmla="*/ 24 h 35"/>
              <a:gd name="T28" fmla="*/ 30 w 35"/>
              <a:gd name="T29" fmla="*/ 24 h 35"/>
              <a:gd name="T30" fmla="*/ 35 w 35"/>
              <a:gd name="T31" fmla="*/ 18 h 35"/>
              <a:gd name="T32" fmla="*/ 30 w 35"/>
              <a:gd name="T33" fmla="*/ 1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5" h="35">
                <a:moveTo>
                  <a:pt x="30" y="12"/>
                </a:moveTo>
                <a:cubicBezTo>
                  <a:pt x="24" y="12"/>
                  <a:pt x="24" y="12"/>
                  <a:pt x="24" y="12"/>
                </a:cubicBezTo>
                <a:cubicBezTo>
                  <a:pt x="24" y="6"/>
                  <a:pt x="24" y="6"/>
                  <a:pt x="24" y="6"/>
                </a:cubicBezTo>
                <a:cubicBezTo>
                  <a:pt x="24" y="3"/>
                  <a:pt x="21" y="0"/>
                  <a:pt x="18" y="0"/>
                </a:cubicBezTo>
                <a:cubicBezTo>
                  <a:pt x="15" y="0"/>
                  <a:pt x="12" y="3"/>
                  <a:pt x="12" y="6"/>
                </a:cubicBezTo>
                <a:cubicBezTo>
                  <a:pt x="12" y="12"/>
                  <a:pt x="12" y="12"/>
                  <a:pt x="12" y="12"/>
                </a:cubicBezTo>
                <a:cubicBezTo>
                  <a:pt x="6" y="12"/>
                  <a:pt x="6" y="12"/>
                  <a:pt x="6" y="12"/>
                </a:cubicBezTo>
                <a:cubicBezTo>
                  <a:pt x="3" y="12"/>
                  <a:pt x="0" y="15"/>
                  <a:pt x="0" y="18"/>
                </a:cubicBezTo>
                <a:cubicBezTo>
                  <a:pt x="0" y="21"/>
                  <a:pt x="3" y="24"/>
                  <a:pt x="6" y="24"/>
                </a:cubicBezTo>
                <a:cubicBezTo>
                  <a:pt x="12" y="24"/>
                  <a:pt x="12" y="24"/>
                  <a:pt x="12" y="24"/>
                </a:cubicBezTo>
                <a:cubicBezTo>
                  <a:pt x="12" y="30"/>
                  <a:pt x="12" y="30"/>
                  <a:pt x="12" y="30"/>
                </a:cubicBezTo>
                <a:cubicBezTo>
                  <a:pt x="12" y="33"/>
                  <a:pt x="15" y="35"/>
                  <a:pt x="18" y="35"/>
                </a:cubicBezTo>
                <a:cubicBezTo>
                  <a:pt x="21" y="35"/>
                  <a:pt x="24" y="33"/>
                  <a:pt x="24" y="30"/>
                </a:cubicBezTo>
                <a:cubicBezTo>
                  <a:pt x="24" y="24"/>
                  <a:pt x="24" y="24"/>
                  <a:pt x="24" y="24"/>
                </a:cubicBezTo>
                <a:cubicBezTo>
                  <a:pt x="30" y="24"/>
                  <a:pt x="30" y="24"/>
                  <a:pt x="30" y="24"/>
                </a:cubicBezTo>
                <a:cubicBezTo>
                  <a:pt x="33" y="24"/>
                  <a:pt x="35" y="21"/>
                  <a:pt x="35" y="18"/>
                </a:cubicBezTo>
                <a:cubicBezTo>
                  <a:pt x="35" y="15"/>
                  <a:pt x="33" y="12"/>
                  <a:pt x="30" y="12"/>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70" name="Freeform 42" descr="e7d195523061f1c09e9d68d7cf438b91ef959ecb14fc25d26BBA7F7DBC18E55DFF4014AF651F0BF2569D4B6C1DA7F1A4683A481403BD872FC687266AD13265C1DE7C373772FD8728ABDD69ADD03BFF5BE2862BC891DBB79EEBC94C9DFDC16E04954ED45554D0F6FE8331708ABC4FEC3D44E4750B2445BF76F30C399F0AE1E8D2CAFA469BFF6E14A2A3EF8352258366A5"/>
          <p:cNvSpPr>
            <a:spLocks noEditPoints="1"/>
          </p:cNvSpPr>
          <p:nvPr/>
        </p:nvSpPr>
        <p:spPr bwMode="auto">
          <a:xfrm>
            <a:off x="3434284" y="509340"/>
            <a:ext cx="45719" cy="47999"/>
          </a:xfrm>
          <a:custGeom>
            <a:avLst/>
            <a:gdLst>
              <a:gd name="T0" fmla="*/ 20 w 39"/>
              <a:gd name="T1" fmla="*/ 40 h 40"/>
              <a:gd name="T2" fmla="*/ 0 w 39"/>
              <a:gd name="T3" fmla="*/ 20 h 40"/>
              <a:gd name="T4" fmla="*/ 20 w 39"/>
              <a:gd name="T5" fmla="*/ 0 h 40"/>
              <a:gd name="T6" fmla="*/ 39 w 39"/>
              <a:gd name="T7" fmla="*/ 20 h 40"/>
              <a:gd name="T8" fmla="*/ 39 w 39"/>
              <a:gd name="T9" fmla="*/ 20 h 40"/>
              <a:gd name="T10" fmla="*/ 20 w 39"/>
              <a:gd name="T11" fmla="*/ 40 h 40"/>
              <a:gd name="T12" fmla="*/ 20 w 39"/>
              <a:gd name="T13" fmla="*/ 40 h 40"/>
              <a:gd name="T14" fmla="*/ 20 w 39"/>
              <a:gd name="T15" fmla="*/ 12 h 40"/>
              <a:gd name="T16" fmla="*/ 11 w 39"/>
              <a:gd name="T17" fmla="*/ 20 h 40"/>
              <a:gd name="T18" fmla="*/ 20 w 39"/>
              <a:gd name="T19" fmla="*/ 28 h 40"/>
              <a:gd name="T20" fmla="*/ 28 w 39"/>
              <a:gd name="T21" fmla="*/ 20 h 40"/>
              <a:gd name="T22" fmla="*/ 20 w 39"/>
              <a:gd name="T23" fmla="*/ 12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9" h="40">
                <a:moveTo>
                  <a:pt x="20" y="40"/>
                </a:moveTo>
                <a:cubicBezTo>
                  <a:pt x="9" y="40"/>
                  <a:pt x="0" y="31"/>
                  <a:pt x="0" y="20"/>
                </a:cubicBezTo>
                <a:cubicBezTo>
                  <a:pt x="0" y="9"/>
                  <a:pt x="9" y="0"/>
                  <a:pt x="20" y="0"/>
                </a:cubicBezTo>
                <a:cubicBezTo>
                  <a:pt x="30" y="0"/>
                  <a:pt x="39" y="9"/>
                  <a:pt x="39" y="20"/>
                </a:cubicBezTo>
                <a:cubicBezTo>
                  <a:pt x="39" y="20"/>
                  <a:pt x="39" y="20"/>
                  <a:pt x="39" y="20"/>
                </a:cubicBezTo>
                <a:cubicBezTo>
                  <a:pt x="39" y="31"/>
                  <a:pt x="31" y="40"/>
                  <a:pt x="20" y="40"/>
                </a:cubicBezTo>
                <a:cubicBezTo>
                  <a:pt x="20" y="40"/>
                  <a:pt x="20" y="40"/>
                  <a:pt x="20" y="40"/>
                </a:cubicBezTo>
                <a:close/>
                <a:moveTo>
                  <a:pt x="20" y="12"/>
                </a:moveTo>
                <a:cubicBezTo>
                  <a:pt x="15" y="12"/>
                  <a:pt x="11" y="15"/>
                  <a:pt x="11" y="20"/>
                </a:cubicBezTo>
                <a:cubicBezTo>
                  <a:pt x="11" y="24"/>
                  <a:pt x="15" y="28"/>
                  <a:pt x="20" y="28"/>
                </a:cubicBezTo>
                <a:cubicBezTo>
                  <a:pt x="24" y="28"/>
                  <a:pt x="28" y="24"/>
                  <a:pt x="28" y="20"/>
                </a:cubicBezTo>
                <a:cubicBezTo>
                  <a:pt x="28" y="15"/>
                  <a:pt x="24" y="12"/>
                  <a:pt x="20" y="12"/>
                </a:cubicBez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71" name="Freeform 42" descr="e7d195523061f1c09e9d68d7cf438b91ef959ecb14fc25d26BBA7F7DBC18E55DFF4014AF651F0BF2569D4B6C1DA7F1A4683A481403BD872FC687266AD13265C1DE7C373772FD8728ABDD69ADD03BFF5BE2862BC891DBB79EEBC94C9DFDC16E04954ED45554D0F6FE8331708ABC4FEC3D44E4750B2445BF76F30C399F0AE1E8D2CAFA469BFF6E14A2A3EF8352258366A5"/>
          <p:cNvSpPr>
            <a:spLocks noEditPoints="1"/>
          </p:cNvSpPr>
          <p:nvPr/>
        </p:nvSpPr>
        <p:spPr bwMode="auto">
          <a:xfrm>
            <a:off x="5485073" y="449224"/>
            <a:ext cx="45719" cy="46615"/>
          </a:xfrm>
          <a:custGeom>
            <a:avLst/>
            <a:gdLst>
              <a:gd name="T0" fmla="*/ 20 w 39"/>
              <a:gd name="T1" fmla="*/ 40 h 40"/>
              <a:gd name="T2" fmla="*/ 0 w 39"/>
              <a:gd name="T3" fmla="*/ 20 h 40"/>
              <a:gd name="T4" fmla="*/ 20 w 39"/>
              <a:gd name="T5" fmla="*/ 0 h 40"/>
              <a:gd name="T6" fmla="*/ 39 w 39"/>
              <a:gd name="T7" fmla="*/ 20 h 40"/>
              <a:gd name="T8" fmla="*/ 39 w 39"/>
              <a:gd name="T9" fmla="*/ 20 h 40"/>
              <a:gd name="T10" fmla="*/ 20 w 39"/>
              <a:gd name="T11" fmla="*/ 40 h 40"/>
              <a:gd name="T12" fmla="*/ 20 w 39"/>
              <a:gd name="T13" fmla="*/ 40 h 40"/>
              <a:gd name="T14" fmla="*/ 20 w 39"/>
              <a:gd name="T15" fmla="*/ 12 h 40"/>
              <a:gd name="T16" fmla="*/ 11 w 39"/>
              <a:gd name="T17" fmla="*/ 20 h 40"/>
              <a:gd name="T18" fmla="*/ 20 w 39"/>
              <a:gd name="T19" fmla="*/ 28 h 40"/>
              <a:gd name="T20" fmla="*/ 28 w 39"/>
              <a:gd name="T21" fmla="*/ 20 h 40"/>
              <a:gd name="T22" fmla="*/ 20 w 39"/>
              <a:gd name="T23" fmla="*/ 12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9" h="40">
                <a:moveTo>
                  <a:pt x="20" y="40"/>
                </a:moveTo>
                <a:cubicBezTo>
                  <a:pt x="9" y="40"/>
                  <a:pt x="0" y="31"/>
                  <a:pt x="0" y="20"/>
                </a:cubicBezTo>
                <a:cubicBezTo>
                  <a:pt x="0" y="9"/>
                  <a:pt x="9" y="0"/>
                  <a:pt x="20" y="0"/>
                </a:cubicBezTo>
                <a:cubicBezTo>
                  <a:pt x="30" y="0"/>
                  <a:pt x="39" y="9"/>
                  <a:pt x="39" y="20"/>
                </a:cubicBezTo>
                <a:cubicBezTo>
                  <a:pt x="39" y="20"/>
                  <a:pt x="39" y="20"/>
                  <a:pt x="39" y="20"/>
                </a:cubicBezTo>
                <a:cubicBezTo>
                  <a:pt x="39" y="31"/>
                  <a:pt x="31" y="40"/>
                  <a:pt x="20" y="40"/>
                </a:cubicBezTo>
                <a:cubicBezTo>
                  <a:pt x="20" y="40"/>
                  <a:pt x="20" y="40"/>
                  <a:pt x="20" y="40"/>
                </a:cubicBezTo>
                <a:close/>
                <a:moveTo>
                  <a:pt x="20" y="12"/>
                </a:moveTo>
                <a:cubicBezTo>
                  <a:pt x="15" y="12"/>
                  <a:pt x="11" y="15"/>
                  <a:pt x="11" y="20"/>
                </a:cubicBezTo>
                <a:cubicBezTo>
                  <a:pt x="11" y="24"/>
                  <a:pt x="15" y="28"/>
                  <a:pt x="20" y="28"/>
                </a:cubicBezTo>
                <a:cubicBezTo>
                  <a:pt x="24" y="28"/>
                  <a:pt x="28" y="24"/>
                  <a:pt x="28" y="20"/>
                </a:cubicBezTo>
                <a:cubicBezTo>
                  <a:pt x="28" y="15"/>
                  <a:pt x="24" y="12"/>
                  <a:pt x="20" y="12"/>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72" name="Freeform 35" descr="e7d195523061f1c09e9d68d7cf438b91ef959ecb14fc25d26BBA7F7DBC18E55DFF4014AF651F0BF2569D4B6C1DA7F1A4683A481403BD872FC687266AD13265C1DE7C373772FD8728ABDD69ADD03BFF5BE2862BC891DBB79EEBC94C9DFDC16E04954ED45554D0F6FE8331708ABC4FEC3D44E4750B2445BF76F30C399F0AE1E8D2CAFA469BFF6E14A2A3EF8352258366A5"/>
          <p:cNvSpPr>
            <a:spLocks/>
          </p:cNvSpPr>
          <p:nvPr/>
        </p:nvSpPr>
        <p:spPr bwMode="auto">
          <a:xfrm>
            <a:off x="3491329" y="931776"/>
            <a:ext cx="73025" cy="73025"/>
          </a:xfrm>
          <a:custGeom>
            <a:avLst/>
            <a:gdLst>
              <a:gd name="T0" fmla="*/ 30 w 35"/>
              <a:gd name="T1" fmla="*/ 12 h 35"/>
              <a:gd name="T2" fmla="*/ 24 w 35"/>
              <a:gd name="T3" fmla="*/ 12 h 35"/>
              <a:gd name="T4" fmla="*/ 24 w 35"/>
              <a:gd name="T5" fmla="*/ 6 h 35"/>
              <a:gd name="T6" fmla="*/ 18 w 35"/>
              <a:gd name="T7" fmla="*/ 0 h 35"/>
              <a:gd name="T8" fmla="*/ 12 w 35"/>
              <a:gd name="T9" fmla="*/ 6 h 35"/>
              <a:gd name="T10" fmla="*/ 12 w 35"/>
              <a:gd name="T11" fmla="*/ 12 h 35"/>
              <a:gd name="T12" fmla="*/ 6 w 35"/>
              <a:gd name="T13" fmla="*/ 12 h 35"/>
              <a:gd name="T14" fmla="*/ 0 w 35"/>
              <a:gd name="T15" fmla="*/ 18 h 35"/>
              <a:gd name="T16" fmla="*/ 6 w 35"/>
              <a:gd name="T17" fmla="*/ 24 h 35"/>
              <a:gd name="T18" fmla="*/ 12 w 35"/>
              <a:gd name="T19" fmla="*/ 24 h 35"/>
              <a:gd name="T20" fmla="*/ 12 w 35"/>
              <a:gd name="T21" fmla="*/ 30 h 35"/>
              <a:gd name="T22" fmla="*/ 18 w 35"/>
              <a:gd name="T23" fmla="*/ 35 h 35"/>
              <a:gd name="T24" fmla="*/ 24 w 35"/>
              <a:gd name="T25" fmla="*/ 30 h 35"/>
              <a:gd name="T26" fmla="*/ 24 w 35"/>
              <a:gd name="T27" fmla="*/ 24 h 35"/>
              <a:gd name="T28" fmla="*/ 30 w 35"/>
              <a:gd name="T29" fmla="*/ 24 h 35"/>
              <a:gd name="T30" fmla="*/ 35 w 35"/>
              <a:gd name="T31" fmla="*/ 18 h 35"/>
              <a:gd name="T32" fmla="*/ 30 w 35"/>
              <a:gd name="T33" fmla="*/ 1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5" h="35">
                <a:moveTo>
                  <a:pt x="30" y="12"/>
                </a:moveTo>
                <a:cubicBezTo>
                  <a:pt x="24" y="12"/>
                  <a:pt x="24" y="12"/>
                  <a:pt x="24" y="12"/>
                </a:cubicBezTo>
                <a:cubicBezTo>
                  <a:pt x="24" y="6"/>
                  <a:pt x="24" y="6"/>
                  <a:pt x="24" y="6"/>
                </a:cubicBezTo>
                <a:cubicBezTo>
                  <a:pt x="24" y="3"/>
                  <a:pt x="21" y="0"/>
                  <a:pt x="18" y="0"/>
                </a:cubicBezTo>
                <a:cubicBezTo>
                  <a:pt x="15" y="0"/>
                  <a:pt x="12" y="3"/>
                  <a:pt x="12" y="6"/>
                </a:cubicBezTo>
                <a:cubicBezTo>
                  <a:pt x="12" y="12"/>
                  <a:pt x="12" y="12"/>
                  <a:pt x="12" y="12"/>
                </a:cubicBezTo>
                <a:cubicBezTo>
                  <a:pt x="6" y="12"/>
                  <a:pt x="6" y="12"/>
                  <a:pt x="6" y="12"/>
                </a:cubicBezTo>
                <a:cubicBezTo>
                  <a:pt x="3" y="12"/>
                  <a:pt x="0" y="15"/>
                  <a:pt x="0" y="18"/>
                </a:cubicBezTo>
                <a:cubicBezTo>
                  <a:pt x="0" y="21"/>
                  <a:pt x="3" y="24"/>
                  <a:pt x="6" y="24"/>
                </a:cubicBezTo>
                <a:cubicBezTo>
                  <a:pt x="12" y="24"/>
                  <a:pt x="12" y="24"/>
                  <a:pt x="12" y="24"/>
                </a:cubicBezTo>
                <a:cubicBezTo>
                  <a:pt x="12" y="30"/>
                  <a:pt x="12" y="30"/>
                  <a:pt x="12" y="30"/>
                </a:cubicBezTo>
                <a:cubicBezTo>
                  <a:pt x="12" y="33"/>
                  <a:pt x="15" y="35"/>
                  <a:pt x="18" y="35"/>
                </a:cubicBezTo>
                <a:cubicBezTo>
                  <a:pt x="21" y="35"/>
                  <a:pt x="24" y="33"/>
                  <a:pt x="24" y="30"/>
                </a:cubicBezTo>
                <a:cubicBezTo>
                  <a:pt x="24" y="24"/>
                  <a:pt x="24" y="24"/>
                  <a:pt x="24" y="24"/>
                </a:cubicBezTo>
                <a:cubicBezTo>
                  <a:pt x="30" y="24"/>
                  <a:pt x="30" y="24"/>
                  <a:pt x="30" y="24"/>
                </a:cubicBezTo>
                <a:cubicBezTo>
                  <a:pt x="33" y="24"/>
                  <a:pt x="35" y="21"/>
                  <a:pt x="35" y="18"/>
                </a:cubicBezTo>
                <a:cubicBezTo>
                  <a:pt x="35" y="15"/>
                  <a:pt x="33" y="12"/>
                  <a:pt x="30" y="12"/>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7" name="PA_库_椭圆 5" descr="e7d195523061f1c09e9d68d7cf438b91ef959ecb14fc25d26BBA7F7DBC18E55DFF4014AF651F0BF2569D4B6C1DA7F1A4683A481403BD872FC687266AD13265C1DE7C373772FD8728ABDD69ADD03BFF5BE2862BC891DBB79EEBC94C9DFDC16E04954ED45554D0F6FE8331708ABC4FEC3D44E4750B2445BF76F30C399F0AE1E8D2CAFA469BFF6E14A2A3EF8352258366A5"/>
          <p:cNvSpPr>
            <a:spLocks noChangeArrowheads="1"/>
          </p:cNvSpPr>
          <p:nvPr>
            <p:custDataLst>
              <p:tags r:id="rId1"/>
            </p:custDataLst>
          </p:nvPr>
        </p:nvSpPr>
        <p:spPr bwMode="auto">
          <a:xfrm>
            <a:off x="3490478" y="2570134"/>
            <a:ext cx="22225" cy="25400"/>
          </a:xfrm>
          <a:prstGeom prst="ellipse">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 name="Freeform 6" descr="e7d195523061f1c09e9d68d7cf438b91ef959ecb14fc25d26BBA7F7DBC18E55DFF4014AF651F0BF2569D4B6C1DA7F1A4683A481403BD872FC687266AD13265C1DE7C373772FD8728ABDD69ADD03BFF5BE2862BC891DBB79EEBC94C9DFDC16E04954ED45554D0F6FE8331708ABC4FEC3D44E4750B2445BF76F30C399F0AE1E8D2CAFA469BFF6E14A2A3EF8352258366A5"/>
          <p:cNvSpPr>
            <a:spLocks/>
          </p:cNvSpPr>
          <p:nvPr/>
        </p:nvSpPr>
        <p:spPr bwMode="auto">
          <a:xfrm>
            <a:off x="1353701" y="2068484"/>
            <a:ext cx="25400" cy="26987"/>
          </a:xfrm>
          <a:custGeom>
            <a:avLst/>
            <a:gdLst>
              <a:gd name="T0" fmla="*/ 0 w 7"/>
              <a:gd name="T1" fmla="*/ 3 h 7"/>
              <a:gd name="T2" fmla="*/ 4 w 7"/>
              <a:gd name="T3" fmla="*/ 7 h 7"/>
              <a:gd name="T4" fmla="*/ 7 w 7"/>
              <a:gd name="T5" fmla="*/ 3 h 7"/>
              <a:gd name="T6" fmla="*/ 7 w 7"/>
              <a:gd name="T7" fmla="*/ 3 h 7"/>
              <a:gd name="T8" fmla="*/ 4 w 7"/>
              <a:gd name="T9" fmla="*/ 0 h 7"/>
              <a:gd name="T10" fmla="*/ 0 w 7"/>
              <a:gd name="T11" fmla="*/ 3 h 7"/>
              <a:gd name="T12" fmla="*/ 0 w 7"/>
              <a:gd name="T13" fmla="*/ 3 h 7"/>
            </a:gdLst>
            <a:ahLst/>
            <a:cxnLst>
              <a:cxn ang="0">
                <a:pos x="T0" y="T1"/>
              </a:cxn>
              <a:cxn ang="0">
                <a:pos x="T2" y="T3"/>
              </a:cxn>
              <a:cxn ang="0">
                <a:pos x="T4" y="T5"/>
              </a:cxn>
              <a:cxn ang="0">
                <a:pos x="T6" y="T7"/>
              </a:cxn>
              <a:cxn ang="0">
                <a:pos x="T8" y="T9"/>
              </a:cxn>
              <a:cxn ang="0">
                <a:pos x="T10" y="T11"/>
              </a:cxn>
              <a:cxn ang="0">
                <a:pos x="T12" y="T13"/>
              </a:cxn>
            </a:cxnLst>
            <a:rect l="0" t="0" r="r" b="b"/>
            <a:pathLst>
              <a:path w="7" h="7">
                <a:moveTo>
                  <a:pt x="0" y="3"/>
                </a:moveTo>
                <a:cubicBezTo>
                  <a:pt x="0" y="5"/>
                  <a:pt x="2" y="7"/>
                  <a:pt x="4" y="7"/>
                </a:cubicBezTo>
                <a:cubicBezTo>
                  <a:pt x="5" y="7"/>
                  <a:pt x="7" y="5"/>
                  <a:pt x="7" y="3"/>
                </a:cubicBezTo>
                <a:cubicBezTo>
                  <a:pt x="7" y="3"/>
                  <a:pt x="7" y="3"/>
                  <a:pt x="7" y="3"/>
                </a:cubicBezTo>
                <a:cubicBezTo>
                  <a:pt x="7" y="2"/>
                  <a:pt x="5" y="0"/>
                  <a:pt x="4" y="0"/>
                </a:cubicBezTo>
                <a:cubicBezTo>
                  <a:pt x="2" y="0"/>
                  <a:pt x="0" y="2"/>
                  <a:pt x="0" y="3"/>
                </a:cubicBezTo>
                <a:cubicBezTo>
                  <a:pt x="0" y="3"/>
                  <a:pt x="0" y="3"/>
                  <a:pt x="0" y="3"/>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 name="Oval 7" descr="e7d195523061f1c09e9d68d7cf438b91ef959ecb14fc25d26BBA7F7DBC18E55DFF4014AF651F0BF2569D4B6C1DA7F1A4683A481403BD872FC687266AD13265C1DE7C373772FD8728ABDD69ADD03BFF5BE2862BC891DBB79EEBC94C9DFDC16E04954ED45554D0F6FE8331708ABC4FEC3D44E4750B2445BF76F30C399F0AE1E8D2CAFA469BFF6E14A2A3EF8352258366A5"/>
          <p:cNvSpPr>
            <a:spLocks noChangeArrowheads="1"/>
          </p:cNvSpPr>
          <p:nvPr/>
        </p:nvSpPr>
        <p:spPr bwMode="auto">
          <a:xfrm>
            <a:off x="2160153" y="1489047"/>
            <a:ext cx="22225" cy="25400"/>
          </a:xfrm>
          <a:prstGeom prst="ellipse">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 name="Oval 8" descr="e7d195523061f1c09e9d68d7cf438b91ef959ecb14fc25d26BBA7F7DBC18E55DFF4014AF651F0BF2569D4B6C1DA7F1A4683A481403BD872FC687266AD13265C1DE7C373772FD8728ABDD69ADD03BFF5BE2862BC891DBB79EEBC94C9DFDC16E04954ED45554D0F6FE8331708ABC4FEC3D44E4750B2445BF76F30C399F0AE1E8D2CAFA469BFF6E14A2A3EF8352258366A5"/>
          <p:cNvSpPr>
            <a:spLocks noChangeArrowheads="1"/>
          </p:cNvSpPr>
          <p:nvPr/>
        </p:nvSpPr>
        <p:spPr bwMode="auto">
          <a:xfrm>
            <a:off x="3207901" y="1544609"/>
            <a:ext cx="26988" cy="26987"/>
          </a:xfrm>
          <a:prstGeom prst="ellipse">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 name="Freeform 9" descr="e7d195523061f1c09e9d68d7cf438b91ef959ecb14fc25d26BBA7F7DBC18E55DFF4014AF651F0BF2569D4B6C1DA7F1A4683A481403BD872FC687266AD13265C1DE7C373772FD8728ABDD69ADD03BFF5BE2862BC891DBB79EEBC94C9DFDC16E04954ED45554D0F6FE8331708ABC4FEC3D44E4750B2445BF76F30C399F0AE1E8D2CAFA469BFF6E14A2A3EF8352258366A5"/>
          <p:cNvSpPr>
            <a:spLocks/>
          </p:cNvSpPr>
          <p:nvPr/>
        </p:nvSpPr>
        <p:spPr bwMode="auto">
          <a:xfrm>
            <a:off x="1240989" y="2881284"/>
            <a:ext cx="25400" cy="26987"/>
          </a:xfrm>
          <a:custGeom>
            <a:avLst/>
            <a:gdLst>
              <a:gd name="T0" fmla="*/ 0 w 7"/>
              <a:gd name="T1" fmla="*/ 4 h 7"/>
              <a:gd name="T2" fmla="*/ 3 w 7"/>
              <a:gd name="T3" fmla="*/ 7 h 7"/>
              <a:gd name="T4" fmla="*/ 7 w 7"/>
              <a:gd name="T5" fmla="*/ 4 h 7"/>
              <a:gd name="T6" fmla="*/ 7 w 7"/>
              <a:gd name="T7" fmla="*/ 4 h 7"/>
              <a:gd name="T8" fmla="*/ 3 w 7"/>
              <a:gd name="T9" fmla="*/ 0 h 7"/>
              <a:gd name="T10" fmla="*/ 0 w 7"/>
              <a:gd name="T11" fmla="*/ 4 h 7"/>
              <a:gd name="T12" fmla="*/ 0 w 7"/>
              <a:gd name="T13" fmla="*/ 4 h 7"/>
            </a:gdLst>
            <a:ahLst/>
            <a:cxnLst>
              <a:cxn ang="0">
                <a:pos x="T0" y="T1"/>
              </a:cxn>
              <a:cxn ang="0">
                <a:pos x="T2" y="T3"/>
              </a:cxn>
              <a:cxn ang="0">
                <a:pos x="T4" y="T5"/>
              </a:cxn>
              <a:cxn ang="0">
                <a:pos x="T6" y="T7"/>
              </a:cxn>
              <a:cxn ang="0">
                <a:pos x="T8" y="T9"/>
              </a:cxn>
              <a:cxn ang="0">
                <a:pos x="T10" y="T11"/>
              </a:cxn>
              <a:cxn ang="0">
                <a:pos x="T12" y="T13"/>
              </a:cxn>
            </a:cxnLst>
            <a:rect l="0" t="0" r="r" b="b"/>
            <a:pathLst>
              <a:path w="7" h="7">
                <a:moveTo>
                  <a:pt x="0" y="4"/>
                </a:moveTo>
                <a:cubicBezTo>
                  <a:pt x="0" y="6"/>
                  <a:pt x="1" y="7"/>
                  <a:pt x="3" y="7"/>
                </a:cubicBezTo>
                <a:cubicBezTo>
                  <a:pt x="5" y="7"/>
                  <a:pt x="7" y="6"/>
                  <a:pt x="7" y="4"/>
                </a:cubicBezTo>
                <a:cubicBezTo>
                  <a:pt x="7" y="4"/>
                  <a:pt x="7" y="4"/>
                  <a:pt x="7" y="4"/>
                </a:cubicBezTo>
                <a:cubicBezTo>
                  <a:pt x="7" y="2"/>
                  <a:pt x="5" y="0"/>
                  <a:pt x="3" y="0"/>
                </a:cubicBezTo>
                <a:cubicBezTo>
                  <a:pt x="1" y="0"/>
                  <a:pt x="0" y="2"/>
                  <a:pt x="0" y="4"/>
                </a:cubicBezTo>
                <a:cubicBezTo>
                  <a:pt x="0" y="4"/>
                  <a:pt x="0" y="4"/>
                  <a:pt x="0" y="4"/>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 name="Freeform 10" descr="e7d195523061f1c09e9d68d7cf438b91ef959ecb14fc25d26BBA7F7DBC18E55DFF4014AF651F0BF2569D4B6C1DA7F1A4683A481403BD872FC687266AD13265C1DE7C373772FD8728ABDD69ADD03BFF5BE2862BC891DBB79EEBC94C9DFDC16E04954ED45554D0F6FE8331708ABC4FEC3D44E4750B2445BF76F30C399F0AE1E8D2CAFA469BFF6E14A2A3EF8352258366A5"/>
          <p:cNvSpPr>
            <a:spLocks/>
          </p:cNvSpPr>
          <p:nvPr/>
        </p:nvSpPr>
        <p:spPr bwMode="auto">
          <a:xfrm>
            <a:off x="1263216" y="1579533"/>
            <a:ext cx="123825" cy="127000"/>
          </a:xfrm>
          <a:custGeom>
            <a:avLst/>
            <a:gdLst>
              <a:gd name="T0" fmla="*/ 28 w 33"/>
              <a:gd name="T1" fmla="*/ 11 h 34"/>
              <a:gd name="T2" fmla="*/ 22 w 33"/>
              <a:gd name="T3" fmla="*/ 11 h 34"/>
              <a:gd name="T4" fmla="*/ 22 w 33"/>
              <a:gd name="T5" fmla="*/ 5 h 34"/>
              <a:gd name="T6" fmla="*/ 16 w 33"/>
              <a:gd name="T7" fmla="*/ 0 h 34"/>
              <a:gd name="T8" fmla="*/ 11 w 33"/>
              <a:gd name="T9" fmla="*/ 5 h 34"/>
              <a:gd name="T10" fmla="*/ 11 w 33"/>
              <a:gd name="T11" fmla="*/ 11 h 34"/>
              <a:gd name="T12" fmla="*/ 5 w 33"/>
              <a:gd name="T13" fmla="*/ 11 h 34"/>
              <a:gd name="T14" fmla="*/ 0 w 33"/>
              <a:gd name="T15" fmla="*/ 17 h 34"/>
              <a:gd name="T16" fmla="*/ 5 w 33"/>
              <a:gd name="T17" fmla="*/ 22 h 34"/>
              <a:gd name="T18" fmla="*/ 11 w 33"/>
              <a:gd name="T19" fmla="*/ 22 h 34"/>
              <a:gd name="T20" fmla="*/ 11 w 33"/>
              <a:gd name="T21" fmla="*/ 28 h 34"/>
              <a:gd name="T22" fmla="*/ 16 w 33"/>
              <a:gd name="T23" fmla="*/ 34 h 34"/>
              <a:gd name="T24" fmla="*/ 22 w 33"/>
              <a:gd name="T25" fmla="*/ 28 h 34"/>
              <a:gd name="T26" fmla="*/ 22 w 33"/>
              <a:gd name="T27" fmla="*/ 22 h 34"/>
              <a:gd name="T28" fmla="*/ 28 w 33"/>
              <a:gd name="T29" fmla="*/ 22 h 34"/>
              <a:gd name="T30" fmla="*/ 33 w 33"/>
              <a:gd name="T31" fmla="*/ 17 h 34"/>
              <a:gd name="T32" fmla="*/ 28 w 33"/>
              <a:gd name="T33" fmla="*/ 1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3" h="34">
                <a:moveTo>
                  <a:pt x="28" y="11"/>
                </a:moveTo>
                <a:cubicBezTo>
                  <a:pt x="22" y="11"/>
                  <a:pt x="22" y="11"/>
                  <a:pt x="22" y="11"/>
                </a:cubicBezTo>
                <a:cubicBezTo>
                  <a:pt x="22" y="5"/>
                  <a:pt x="22" y="5"/>
                  <a:pt x="22" y="5"/>
                </a:cubicBezTo>
                <a:cubicBezTo>
                  <a:pt x="22" y="2"/>
                  <a:pt x="19" y="0"/>
                  <a:pt x="16" y="0"/>
                </a:cubicBezTo>
                <a:cubicBezTo>
                  <a:pt x="13" y="0"/>
                  <a:pt x="11" y="2"/>
                  <a:pt x="11" y="5"/>
                </a:cubicBezTo>
                <a:cubicBezTo>
                  <a:pt x="11" y="11"/>
                  <a:pt x="11" y="11"/>
                  <a:pt x="11" y="11"/>
                </a:cubicBezTo>
                <a:cubicBezTo>
                  <a:pt x="5" y="11"/>
                  <a:pt x="5" y="11"/>
                  <a:pt x="5" y="11"/>
                </a:cubicBezTo>
                <a:cubicBezTo>
                  <a:pt x="2" y="11"/>
                  <a:pt x="0" y="14"/>
                  <a:pt x="0" y="17"/>
                </a:cubicBezTo>
                <a:cubicBezTo>
                  <a:pt x="0" y="20"/>
                  <a:pt x="2" y="22"/>
                  <a:pt x="5" y="22"/>
                </a:cubicBezTo>
                <a:cubicBezTo>
                  <a:pt x="11" y="22"/>
                  <a:pt x="11" y="22"/>
                  <a:pt x="11" y="22"/>
                </a:cubicBezTo>
                <a:cubicBezTo>
                  <a:pt x="11" y="28"/>
                  <a:pt x="11" y="28"/>
                  <a:pt x="11" y="28"/>
                </a:cubicBezTo>
                <a:cubicBezTo>
                  <a:pt x="11" y="31"/>
                  <a:pt x="13" y="34"/>
                  <a:pt x="16" y="34"/>
                </a:cubicBezTo>
                <a:cubicBezTo>
                  <a:pt x="19" y="34"/>
                  <a:pt x="22" y="31"/>
                  <a:pt x="22" y="28"/>
                </a:cubicBezTo>
                <a:cubicBezTo>
                  <a:pt x="22" y="22"/>
                  <a:pt x="22" y="22"/>
                  <a:pt x="22" y="22"/>
                </a:cubicBezTo>
                <a:cubicBezTo>
                  <a:pt x="28" y="22"/>
                  <a:pt x="28" y="22"/>
                  <a:pt x="28" y="22"/>
                </a:cubicBezTo>
                <a:cubicBezTo>
                  <a:pt x="31" y="22"/>
                  <a:pt x="33" y="20"/>
                  <a:pt x="33" y="17"/>
                </a:cubicBezTo>
                <a:cubicBezTo>
                  <a:pt x="33" y="14"/>
                  <a:pt x="31" y="11"/>
                  <a:pt x="28" y="11"/>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3" name="Freeform 11" descr="e7d195523061f1c09e9d68d7cf438b91ef959ecb14fc25d26BBA7F7DBC18E55DFF4014AF651F0BF2569D4B6C1DA7F1A4683A481403BD872FC687266AD13265C1DE7C373772FD8728ABDD69ADD03BFF5BE2862BC891DBB79EEBC94C9DFDC16E04954ED45554D0F6FE8331708ABC4FEC3D44E4750B2445BF76F30C399F0AE1E8D2CAFA469BFF6E14A2A3EF8352258366A5"/>
          <p:cNvSpPr>
            <a:spLocks/>
          </p:cNvSpPr>
          <p:nvPr/>
        </p:nvSpPr>
        <p:spPr bwMode="auto">
          <a:xfrm>
            <a:off x="3053916" y="1496983"/>
            <a:ext cx="36513" cy="36512"/>
          </a:xfrm>
          <a:custGeom>
            <a:avLst/>
            <a:gdLst>
              <a:gd name="T0" fmla="*/ 0 w 10"/>
              <a:gd name="T1" fmla="*/ 5 h 10"/>
              <a:gd name="T2" fmla="*/ 5 w 10"/>
              <a:gd name="T3" fmla="*/ 10 h 10"/>
              <a:gd name="T4" fmla="*/ 10 w 10"/>
              <a:gd name="T5" fmla="*/ 5 h 10"/>
              <a:gd name="T6" fmla="*/ 10 w 10"/>
              <a:gd name="T7" fmla="*/ 5 h 10"/>
              <a:gd name="T8" fmla="*/ 5 w 10"/>
              <a:gd name="T9" fmla="*/ 0 h 10"/>
              <a:gd name="T10" fmla="*/ 0 w 10"/>
              <a:gd name="T11" fmla="*/ 5 h 10"/>
              <a:gd name="T12" fmla="*/ 0 w 10"/>
              <a:gd name="T13" fmla="*/ 5 h 10"/>
            </a:gdLst>
            <a:ahLst/>
            <a:cxnLst>
              <a:cxn ang="0">
                <a:pos x="T0" y="T1"/>
              </a:cxn>
              <a:cxn ang="0">
                <a:pos x="T2" y="T3"/>
              </a:cxn>
              <a:cxn ang="0">
                <a:pos x="T4" y="T5"/>
              </a:cxn>
              <a:cxn ang="0">
                <a:pos x="T6" y="T7"/>
              </a:cxn>
              <a:cxn ang="0">
                <a:pos x="T8" y="T9"/>
              </a:cxn>
              <a:cxn ang="0">
                <a:pos x="T10" y="T11"/>
              </a:cxn>
              <a:cxn ang="0">
                <a:pos x="T12" y="T13"/>
              </a:cxn>
            </a:cxnLst>
            <a:rect l="0" t="0" r="r" b="b"/>
            <a:pathLst>
              <a:path w="10" h="10">
                <a:moveTo>
                  <a:pt x="0" y="5"/>
                </a:moveTo>
                <a:cubicBezTo>
                  <a:pt x="0" y="8"/>
                  <a:pt x="3" y="10"/>
                  <a:pt x="5" y="10"/>
                </a:cubicBezTo>
                <a:cubicBezTo>
                  <a:pt x="8" y="10"/>
                  <a:pt x="10" y="8"/>
                  <a:pt x="10" y="5"/>
                </a:cubicBezTo>
                <a:cubicBezTo>
                  <a:pt x="10" y="5"/>
                  <a:pt x="10" y="5"/>
                  <a:pt x="10" y="5"/>
                </a:cubicBezTo>
                <a:cubicBezTo>
                  <a:pt x="10" y="2"/>
                  <a:pt x="8" y="0"/>
                  <a:pt x="5" y="0"/>
                </a:cubicBezTo>
                <a:cubicBezTo>
                  <a:pt x="3" y="0"/>
                  <a:pt x="0" y="2"/>
                  <a:pt x="0" y="5"/>
                </a:cubicBezTo>
                <a:cubicBezTo>
                  <a:pt x="0" y="5"/>
                  <a:pt x="0" y="5"/>
                  <a:pt x="0" y="5"/>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 name="PA_库_任意多边形 12" descr="e7d195523061f1c09e9d68d7cf438b91ef959ecb14fc25d26BBA7F7DBC18E55DFF4014AF651F0BF2569D4B6C1DA7F1A4683A481403BD872FC687266AD13265C1DE7C373772FD8728ABDD69ADD03BFF5BE2862BC891DBB79EEBC94C9DFDC16E04954ED45554D0F6FE8331708ABC4FEC3D44E4750B2445BF76F30C399F0AE1E8D2CAFA469BFF6E14A2A3EF8352258366A5"/>
          <p:cNvSpPr>
            <a:spLocks/>
          </p:cNvSpPr>
          <p:nvPr>
            <p:custDataLst>
              <p:tags r:id="rId2"/>
            </p:custDataLst>
          </p:nvPr>
        </p:nvSpPr>
        <p:spPr bwMode="auto">
          <a:xfrm>
            <a:off x="3419039" y="2378047"/>
            <a:ext cx="38100" cy="36512"/>
          </a:xfrm>
          <a:custGeom>
            <a:avLst/>
            <a:gdLst>
              <a:gd name="T0" fmla="*/ 0 w 10"/>
              <a:gd name="T1" fmla="*/ 5 h 10"/>
              <a:gd name="T2" fmla="*/ 5 w 10"/>
              <a:gd name="T3" fmla="*/ 10 h 10"/>
              <a:gd name="T4" fmla="*/ 10 w 10"/>
              <a:gd name="T5" fmla="*/ 5 h 10"/>
              <a:gd name="T6" fmla="*/ 10 w 10"/>
              <a:gd name="T7" fmla="*/ 5 h 10"/>
              <a:gd name="T8" fmla="*/ 5 w 10"/>
              <a:gd name="T9" fmla="*/ 0 h 10"/>
              <a:gd name="T10" fmla="*/ 0 w 10"/>
              <a:gd name="T11" fmla="*/ 5 h 10"/>
              <a:gd name="T12" fmla="*/ 0 w 10"/>
              <a:gd name="T13" fmla="*/ 5 h 10"/>
            </a:gdLst>
            <a:ahLst/>
            <a:cxnLst>
              <a:cxn ang="0">
                <a:pos x="T0" y="T1"/>
              </a:cxn>
              <a:cxn ang="0">
                <a:pos x="T2" y="T3"/>
              </a:cxn>
              <a:cxn ang="0">
                <a:pos x="T4" y="T5"/>
              </a:cxn>
              <a:cxn ang="0">
                <a:pos x="T6" y="T7"/>
              </a:cxn>
              <a:cxn ang="0">
                <a:pos x="T8" y="T9"/>
              </a:cxn>
              <a:cxn ang="0">
                <a:pos x="T10" y="T11"/>
              </a:cxn>
              <a:cxn ang="0">
                <a:pos x="T12" y="T13"/>
              </a:cxn>
            </a:cxnLst>
            <a:rect l="0" t="0" r="r" b="b"/>
            <a:pathLst>
              <a:path w="10" h="10">
                <a:moveTo>
                  <a:pt x="0" y="5"/>
                </a:moveTo>
                <a:cubicBezTo>
                  <a:pt x="0" y="8"/>
                  <a:pt x="2" y="10"/>
                  <a:pt x="5" y="10"/>
                </a:cubicBezTo>
                <a:cubicBezTo>
                  <a:pt x="8" y="10"/>
                  <a:pt x="10" y="8"/>
                  <a:pt x="10" y="5"/>
                </a:cubicBezTo>
                <a:cubicBezTo>
                  <a:pt x="10" y="5"/>
                  <a:pt x="10" y="5"/>
                  <a:pt x="10" y="5"/>
                </a:cubicBezTo>
                <a:cubicBezTo>
                  <a:pt x="10" y="3"/>
                  <a:pt x="8" y="0"/>
                  <a:pt x="5" y="0"/>
                </a:cubicBezTo>
                <a:cubicBezTo>
                  <a:pt x="2" y="0"/>
                  <a:pt x="0" y="3"/>
                  <a:pt x="0" y="5"/>
                </a:cubicBezTo>
                <a:cubicBezTo>
                  <a:pt x="0" y="5"/>
                  <a:pt x="0" y="5"/>
                  <a:pt x="0" y="5"/>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 name="Freeform 13" descr="e7d195523061f1c09e9d68d7cf438b91ef959ecb14fc25d26BBA7F7DBC18E55DFF4014AF651F0BF2569D4B6C1DA7F1A4683A481403BD872FC687266AD13265C1DE7C373772FD8728ABDD69ADD03BFF5BE2862BC891DBB79EEBC94C9DFDC16E04954ED45554D0F6FE8331708ABC4FEC3D44E4750B2445BF76F30C399F0AE1E8D2CAFA469BFF6E14A2A3EF8352258366A5"/>
          <p:cNvSpPr>
            <a:spLocks noEditPoints="1"/>
          </p:cNvSpPr>
          <p:nvPr/>
        </p:nvSpPr>
        <p:spPr bwMode="auto">
          <a:xfrm>
            <a:off x="3312678" y="1717646"/>
            <a:ext cx="144463" cy="144462"/>
          </a:xfrm>
          <a:custGeom>
            <a:avLst/>
            <a:gdLst>
              <a:gd name="T0" fmla="*/ 19 w 38"/>
              <a:gd name="T1" fmla="*/ 38 h 38"/>
              <a:gd name="T2" fmla="*/ 0 w 38"/>
              <a:gd name="T3" fmla="*/ 19 h 38"/>
              <a:gd name="T4" fmla="*/ 0 w 38"/>
              <a:gd name="T5" fmla="*/ 19 h 38"/>
              <a:gd name="T6" fmla="*/ 19 w 38"/>
              <a:gd name="T7" fmla="*/ 0 h 38"/>
              <a:gd name="T8" fmla="*/ 19 w 38"/>
              <a:gd name="T9" fmla="*/ 0 h 38"/>
              <a:gd name="T10" fmla="*/ 38 w 38"/>
              <a:gd name="T11" fmla="*/ 19 h 38"/>
              <a:gd name="T12" fmla="*/ 38 w 38"/>
              <a:gd name="T13" fmla="*/ 19 h 38"/>
              <a:gd name="T14" fmla="*/ 19 w 38"/>
              <a:gd name="T15" fmla="*/ 38 h 38"/>
              <a:gd name="T16" fmla="*/ 19 w 38"/>
              <a:gd name="T17" fmla="*/ 38 h 38"/>
              <a:gd name="T18" fmla="*/ 19 w 38"/>
              <a:gd name="T19" fmla="*/ 11 h 38"/>
              <a:gd name="T20" fmla="*/ 11 w 38"/>
              <a:gd name="T21" fmla="*/ 19 h 38"/>
              <a:gd name="T22" fmla="*/ 19 w 38"/>
              <a:gd name="T23" fmla="*/ 27 h 38"/>
              <a:gd name="T24" fmla="*/ 26 w 38"/>
              <a:gd name="T25" fmla="*/ 19 h 38"/>
              <a:gd name="T26" fmla="*/ 19 w 38"/>
              <a:gd name="T27" fmla="*/ 11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8" h="38">
                <a:moveTo>
                  <a:pt x="19" y="38"/>
                </a:moveTo>
                <a:cubicBezTo>
                  <a:pt x="8" y="38"/>
                  <a:pt x="0" y="30"/>
                  <a:pt x="0" y="19"/>
                </a:cubicBezTo>
                <a:cubicBezTo>
                  <a:pt x="0" y="19"/>
                  <a:pt x="0" y="19"/>
                  <a:pt x="0" y="19"/>
                </a:cubicBezTo>
                <a:cubicBezTo>
                  <a:pt x="0" y="9"/>
                  <a:pt x="8" y="0"/>
                  <a:pt x="19" y="0"/>
                </a:cubicBezTo>
                <a:cubicBezTo>
                  <a:pt x="19" y="0"/>
                  <a:pt x="19" y="0"/>
                  <a:pt x="19" y="0"/>
                </a:cubicBezTo>
                <a:cubicBezTo>
                  <a:pt x="29" y="0"/>
                  <a:pt x="38" y="9"/>
                  <a:pt x="38" y="19"/>
                </a:cubicBezTo>
                <a:cubicBezTo>
                  <a:pt x="38" y="19"/>
                  <a:pt x="38" y="19"/>
                  <a:pt x="38" y="19"/>
                </a:cubicBezTo>
                <a:cubicBezTo>
                  <a:pt x="38" y="30"/>
                  <a:pt x="29" y="38"/>
                  <a:pt x="19" y="38"/>
                </a:cubicBezTo>
                <a:cubicBezTo>
                  <a:pt x="19" y="38"/>
                  <a:pt x="19" y="38"/>
                  <a:pt x="19" y="38"/>
                </a:cubicBezTo>
                <a:close/>
                <a:moveTo>
                  <a:pt x="19" y="11"/>
                </a:moveTo>
                <a:cubicBezTo>
                  <a:pt x="14" y="11"/>
                  <a:pt x="11" y="15"/>
                  <a:pt x="11" y="19"/>
                </a:cubicBezTo>
                <a:cubicBezTo>
                  <a:pt x="11" y="24"/>
                  <a:pt x="14" y="27"/>
                  <a:pt x="19" y="27"/>
                </a:cubicBezTo>
                <a:cubicBezTo>
                  <a:pt x="23" y="27"/>
                  <a:pt x="26" y="24"/>
                  <a:pt x="26" y="19"/>
                </a:cubicBezTo>
                <a:cubicBezTo>
                  <a:pt x="26" y="15"/>
                  <a:pt x="23" y="11"/>
                  <a:pt x="19" y="11"/>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6" name="PA_库_任意多边形 14" descr="e7d195523061f1c09e9d68d7cf438b91ef959ecb14fc25d26BBA7F7DBC18E55DFF4014AF651F0BF2569D4B6C1DA7F1A4683A481403BD872FC687266AD13265C1DE7C373772FD8728ABDD69ADD03BFF5BE2862BC891DBB79EEBC94C9DFDC16E04954ED45554D0F6FE8331708ABC4FEC3D44E4750B2445BF76F30C399F0AE1E8D2CAFA469BFF6E14A2A3EF8352258366A5"/>
          <p:cNvSpPr>
            <a:spLocks/>
          </p:cNvSpPr>
          <p:nvPr>
            <p:custDataLst>
              <p:tags r:id="rId3"/>
            </p:custDataLst>
          </p:nvPr>
        </p:nvSpPr>
        <p:spPr bwMode="auto">
          <a:xfrm>
            <a:off x="3479364" y="3440084"/>
            <a:ext cx="128588" cy="123825"/>
          </a:xfrm>
          <a:custGeom>
            <a:avLst/>
            <a:gdLst>
              <a:gd name="T0" fmla="*/ 28 w 34"/>
              <a:gd name="T1" fmla="*/ 11 h 33"/>
              <a:gd name="T2" fmla="*/ 23 w 34"/>
              <a:gd name="T3" fmla="*/ 11 h 33"/>
              <a:gd name="T4" fmla="*/ 23 w 34"/>
              <a:gd name="T5" fmla="*/ 5 h 33"/>
              <a:gd name="T6" fmla="*/ 17 w 34"/>
              <a:gd name="T7" fmla="*/ 0 h 33"/>
              <a:gd name="T8" fmla="*/ 12 w 34"/>
              <a:gd name="T9" fmla="*/ 5 h 33"/>
              <a:gd name="T10" fmla="*/ 12 w 34"/>
              <a:gd name="T11" fmla="*/ 11 h 33"/>
              <a:gd name="T12" fmla="*/ 6 w 34"/>
              <a:gd name="T13" fmla="*/ 11 h 33"/>
              <a:gd name="T14" fmla="*/ 0 w 34"/>
              <a:gd name="T15" fmla="*/ 16 h 33"/>
              <a:gd name="T16" fmla="*/ 6 w 34"/>
              <a:gd name="T17" fmla="*/ 22 h 33"/>
              <a:gd name="T18" fmla="*/ 12 w 34"/>
              <a:gd name="T19" fmla="*/ 22 h 33"/>
              <a:gd name="T20" fmla="*/ 12 w 34"/>
              <a:gd name="T21" fmla="*/ 28 h 33"/>
              <a:gd name="T22" fmla="*/ 17 w 34"/>
              <a:gd name="T23" fmla="*/ 33 h 33"/>
              <a:gd name="T24" fmla="*/ 23 w 34"/>
              <a:gd name="T25" fmla="*/ 28 h 33"/>
              <a:gd name="T26" fmla="*/ 23 w 34"/>
              <a:gd name="T27" fmla="*/ 22 h 33"/>
              <a:gd name="T28" fmla="*/ 28 w 34"/>
              <a:gd name="T29" fmla="*/ 22 h 33"/>
              <a:gd name="T30" fmla="*/ 34 w 34"/>
              <a:gd name="T31" fmla="*/ 16 h 33"/>
              <a:gd name="T32" fmla="*/ 28 w 34"/>
              <a:gd name="T33" fmla="*/ 11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4" h="33">
                <a:moveTo>
                  <a:pt x="28" y="11"/>
                </a:moveTo>
                <a:cubicBezTo>
                  <a:pt x="23" y="11"/>
                  <a:pt x="23" y="11"/>
                  <a:pt x="23" y="11"/>
                </a:cubicBezTo>
                <a:cubicBezTo>
                  <a:pt x="23" y="5"/>
                  <a:pt x="23" y="5"/>
                  <a:pt x="23" y="5"/>
                </a:cubicBezTo>
                <a:cubicBezTo>
                  <a:pt x="23" y="2"/>
                  <a:pt x="20" y="0"/>
                  <a:pt x="17" y="0"/>
                </a:cubicBezTo>
                <a:cubicBezTo>
                  <a:pt x="14" y="0"/>
                  <a:pt x="12" y="2"/>
                  <a:pt x="12" y="5"/>
                </a:cubicBezTo>
                <a:cubicBezTo>
                  <a:pt x="12" y="11"/>
                  <a:pt x="12" y="11"/>
                  <a:pt x="12" y="11"/>
                </a:cubicBezTo>
                <a:cubicBezTo>
                  <a:pt x="6" y="11"/>
                  <a:pt x="6" y="11"/>
                  <a:pt x="6" y="11"/>
                </a:cubicBezTo>
                <a:cubicBezTo>
                  <a:pt x="3" y="11"/>
                  <a:pt x="0" y="13"/>
                  <a:pt x="0" y="16"/>
                </a:cubicBezTo>
                <a:cubicBezTo>
                  <a:pt x="0" y="20"/>
                  <a:pt x="3" y="22"/>
                  <a:pt x="6" y="22"/>
                </a:cubicBezTo>
                <a:cubicBezTo>
                  <a:pt x="12" y="22"/>
                  <a:pt x="12" y="22"/>
                  <a:pt x="12" y="22"/>
                </a:cubicBezTo>
                <a:cubicBezTo>
                  <a:pt x="12" y="28"/>
                  <a:pt x="12" y="28"/>
                  <a:pt x="12" y="28"/>
                </a:cubicBezTo>
                <a:cubicBezTo>
                  <a:pt x="12" y="31"/>
                  <a:pt x="14" y="33"/>
                  <a:pt x="17" y="33"/>
                </a:cubicBezTo>
                <a:cubicBezTo>
                  <a:pt x="20" y="33"/>
                  <a:pt x="23" y="31"/>
                  <a:pt x="23" y="28"/>
                </a:cubicBezTo>
                <a:cubicBezTo>
                  <a:pt x="23" y="22"/>
                  <a:pt x="23" y="22"/>
                  <a:pt x="23" y="22"/>
                </a:cubicBezTo>
                <a:cubicBezTo>
                  <a:pt x="28" y="22"/>
                  <a:pt x="28" y="22"/>
                  <a:pt x="28" y="22"/>
                </a:cubicBezTo>
                <a:cubicBezTo>
                  <a:pt x="32" y="22"/>
                  <a:pt x="34" y="20"/>
                  <a:pt x="34" y="16"/>
                </a:cubicBezTo>
                <a:cubicBezTo>
                  <a:pt x="34" y="13"/>
                  <a:pt x="32" y="11"/>
                  <a:pt x="28" y="11"/>
                </a:cubicBez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7" name="Freeform 15" descr="e7d195523061f1c09e9d68d7cf438b91ef959ecb14fc25d26BBA7F7DBC18E55DFF4014AF651F0BF2569D4B6C1DA7F1A4683A481403BD872FC687266AD13265C1DE7C373772FD8728ABDD69ADD03BFF5BE2862BC891DBB79EEBC94C9DFDC16E04954ED45554D0F6FE8331708ABC4FEC3D44E4750B2445BF76F30C399F0AE1E8D2CAFA469BFF6E14A2A3EF8352258366A5"/>
          <p:cNvSpPr>
            <a:spLocks/>
          </p:cNvSpPr>
          <p:nvPr/>
        </p:nvSpPr>
        <p:spPr bwMode="auto">
          <a:xfrm>
            <a:off x="1217176" y="3119409"/>
            <a:ext cx="128588" cy="128587"/>
          </a:xfrm>
          <a:custGeom>
            <a:avLst/>
            <a:gdLst>
              <a:gd name="T0" fmla="*/ 28 w 34"/>
              <a:gd name="T1" fmla="*/ 11 h 34"/>
              <a:gd name="T2" fmla="*/ 23 w 34"/>
              <a:gd name="T3" fmla="*/ 11 h 34"/>
              <a:gd name="T4" fmla="*/ 23 w 34"/>
              <a:gd name="T5" fmla="*/ 6 h 34"/>
              <a:gd name="T6" fmla="*/ 17 w 34"/>
              <a:gd name="T7" fmla="*/ 0 h 34"/>
              <a:gd name="T8" fmla="*/ 12 w 34"/>
              <a:gd name="T9" fmla="*/ 6 h 34"/>
              <a:gd name="T10" fmla="*/ 12 w 34"/>
              <a:gd name="T11" fmla="*/ 11 h 34"/>
              <a:gd name="T12" fmla="*/ 6 w 34"/>
              <a:gd name="T13" fmla="*/ 11 h 34"/>
              <a:gd name="T14" fmla="*/ 0 w 34"/>
              <a:gd name="T15" fmla="*/ 17 h 34"/>
              <a:gd name="T16" fmla="*/ 6 w 34"/>
              <a:gd name="T17" fmla="*/ 23 h 34"/>
              <a:gd name="T18" fmla="*/ 12 w 34"/>
              <a:gd name="T19" fmla="*/ 23 h 34"/>
              <a:gd name="T20" fmla="*/ 12 w 34"/>
              <a:gd name="T21" fmla="*/ 28 h 34"/>
              <a:gd name="T22" fmla="*/ 17 w 34"/>
              <a:gd name="T23" fmla="*/ 34 h 34"/>
              <a:gd name="T24" fmla="*/ 23 w 34"/>
              <a:gd name="T25" fmla="*/ 28 h 34"/>
              <a:gd name="T26" fmla="*/ 23 w 34"/>
              <a:gd name="T27" fmla="*/ 23 h 34"/>
              <a:gd name="T28" fmla="*/ 28 w 34"/>
              <a:gd name="T29" fmla="*/ 23 h 34"/>
              <a:gd name="T30" fmla="*/ 34 w 34"/>
              <a:gd name="T31" fmla="*/ 17 h 34"/>
              <a:gd name="T32" fmla="*/ 28 w 34"/>
              <a:gd name="T33" fmla="*/ 1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4" h="34">
                <a:moveTo>
                  <a:pt x="28" y="11"/>
                </a:moveTo>
                <a:cubicBezTo>
                  <a:pt x="23" y="11"/>
                  <a:pt x="23" y="11"/>
                  <a:pt x="23" y="11"/>
                </a:cubicBezTo>
                <a:cubicBezTo>
                  <a:pt x="23" y="6"/>
                  <a:pt x="23" y="6"/>
                  <a:pt x="23" y="6"/>
                </a:cubicBezTo>
                <a:cubicBezTo>
                  <a:pt x="23" y="3"/>
                  <a:pt x="20" y="0"/>
                  <a:pt x="17" y="0"/>
                </a:cubicBezTo>
                <a:cubicBezTo>
                  <a:pt x="14" y="0"/>
                  <a:pt x="12" y="3"/>
                  <a:pt x="12" y="6"/>
                </a:cubicBezTo>
                <a:cubicBezTo>
                  <a:pt x="12" y="11"/>
                  <a:pt x="12" y="11"/>
                  <a:pt x="12" y="11"/>
                </a:cubicBezTo>
                <a:cubicBezTo>
                  <a:pt x="6" y="11"/>
                  <a:pt x="6" y="11"/>
                  <a:pt x="6" y="11"/>
                </a:cubicBezTo>
                <a:cubicBezTo>
                  <a:pt x="3" y="11"/>
                  <a:pt x="0" y="14"/>
                  <a:pt x="0" y="17"/>
                </a:cubicBezTo>
                <a:cubicBezTo>
                  <a:pt x="0" y="20"/>
                  <a:pt x="3" y="23"/>
                  <a:pt x="6" y="23"/>
                </a:cubicBezTo>
                <a:cubicBezTo>
                  <a:pt x="12" y="23"/>
                  <a:pt x="12" y="23"/>
                  <a:pt x="12" y="23"/>
                </a:cubicBezTo>
                <a:cubicBezTo>
                  <a:pt x="12" y="28"/>
                  <a:pt x="12" y="28"/>
                  <a:pt x="12" y="28"/>
                </a:cubicBezTo>
                <a:cubicBezTo>
                  <a:pt x="12" y="31"/>
                  <a:pt x="14" y="34"/>
                  <a:pt x="17" y="34"/>
                </a:cubicBezTo>
                <a:cubicBezTo>
                  <a:pt x="20" y="34"/>
                  <a:pt x="23" y="31"/>
                  <a:pt x="23" y="28"/>
                </a:cubicBezTo>
                <a:cubicBezTo>
                  <a:pt x="23" y="23"/>
                  <a:pt x="23" y="23"/>
                  <a:pt x="23" y="23"/>
                </a:cubicBezTo>
                <a:cubicBezTo>
                  <a:pt x="28" y="23"/>
                  <a:pt x="28" y="23"/>
                  <a:pt x="28" y="23"/>
                </a:cubicBezTo>
                <a:cubicBezTo>
                  <a:pt x="31" y="23"/>
                  <a:pt x="34" y="20"/>
                  <a:pt x="34" y="17"/>
                </a:cubicBezTo>
                <a:cubicBezTo>
                  <a:pt x="34" y="14"/>
                  <a:pt x="31" y="11"/>
                  <a:pt x="28" y="11"/>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8" name="Freeform 16" descr="e7d195523061f1c09e9d68d7cf438b91ef959ecb14fc25d26BBA7F7DBC18E55DFF4014AF651F0BF2569D4B6C1DA7F1A4683A481403BD872FC687266AD13265C1DE7C373772FD8728ABDD69ADD03BFF5BE2862BC891DBB79EEBC94C9DFDC16E04954ED45554D0F6FE8331708ABC4FEC3D44E4750B2445BF76F30C399F0AE1E8D2CAFA469BFF6E14A2A3EF8352258366A5"/>
          <p:cNvSpPr>
            <a:spLocks noEditPoints="1"/>
          </p:cNvSpPr>
          <p:nvPr/>
        </p:nvSpPr>
        <p:spPr bwMode="auto">
          <a:xfrm>
            <a:off x="1436253" y="3921096"/>
            <a:ext cx="98425" cy="101600"/>
          </a:xfrm>
          <a:custGeom>
            <a:avLst/>
            <a:gdLst>
              <a:gd name="T0" fmla="*/ 13 w 26"/>
              <a:gd name="T1" fmla="*/ 27 h 27"/>
              <a:gd name="T2" fmla="*/ 0 w 26"/>
              <a:gd name="T3" fmla="*/ 13 h 27"/>
              <a:gd name="T4" fmla="*/ 13 w 26"/>
              <a:gd name="T5" fmla="*/ 0 h 27"/>
              <a:gd name="T6" fmla="*/ 26 w 26"/>
              <a:gd name="T7" fmla="*/ 13 h 27"/>
              <a:gd name="T8" fmla="*/ 13 w 26"/>
              <a:gd name="T9" fmla="*/ 27 h 27"/>
              <a:gd name="T10" fmla="*/ 13 w 26"/>
              <a:gd name="T11" fmla="*/ 11 h 27"/>
              <a:gd name="T12" fmla="*/ 11 w 26"/>
              <a:gd name="T13" fmla="*/ 13 h 27"/>
              <a:gd name="T14" fmla="*/ 13 w 26"/>
              <a:gd name="T15" fmla="*/ 15 h 27"/>
              <a:gd name="T16" fmla="*/ 15 w 26"/>
              <a:gd name="T17" fmla="*/ 13 h 27"/>
              <a:gd name="T18" fmla="*/ 13 w 26"/>
              <a:gd name="T19" fmla="*/ 11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 h="27">
                <a:moveTo>
                  <a:pt x="13" y="27"/>
                </a:moveTo>
                <a:cubicBezTo>
                  <a:pt x="6" y="27"/>
                  <a:pt x="0" y="20"/>
                  <a:pt x="0" y="13"/>
                </a:cubicBezTo>
                <a:cubicBezTo>
                  <a:pt x="0" y="6"/>
                  <a:pt x="6" y="0"/>
                  <a:pt x="13" y="0"/>
                </a:cubicBezTo>
                <a:cubicBezTo>
                  <a:pt x="20" y="0"/>
                  <a:pt x="26" y="6"/>
                  <a:pt x="26" y="13"/>
                </a:cubicBezTo>
                <a:cubicBezTo>
                  <a:pt x="26" y="20"/>
                  <a:pt x="20" y="27"/>
                  <a:pt x="13" y="27"/>
                </a:cubicBezTo>
                <a:close/>
                <a:moveTo>
                  <a:pt x="13" y="11"/>
                </a:moveTo>
                <a:cubicBezTo>
                  <a:pt x="12" y="11"/>
                  <a:pt x="11" y="12"/>
                  <a:pt x="11" y="13"/>
                </a:cubicBezTo>
                <a:cubicBezTo>
                  <a:pt x="11" y="14"/>
                  <a:pt x="12" y="15"/>
                  <a:pt x="13" y="15"/>
                </a:cubicBezTo>
                <a:cubicBezTo>
                  <a:pt x="14" y="15"/>
                  <a:pt x="15" y="14"/>
                  <a:pt x="15" y="13"/>
                </a:cubicBezTo>
                <a:cubicBezTo>
                  <a:pt x="15" y="12"/>
                  <a:pt x="14" y="11"/>
                  <a:pt x="13" y="11"/>
                </a:cubicBez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9" name="Rectangle 17" descr="e7d195523061f1c09e9d68d7cf438b91ef959ecb14fc25d26BBA7F7DBC18E55DFF4014AF651F0BF2569D4B6C1DA7F1A4683A481403BD872FC687266AD13265C1DE7C373772FD8728ABDD69ADD03BFF5BE2862BC891DBB79EEBC94C9DFDC16E04954ED45554D0F6FE8331708ABC4FEC3D44E4750B2445BF76F30C399F0AE1E8D2CAFA469BFF6E14A2A3EF8352258366A5"/>
          <p:cNvSpPr>
            <a:spLocks noChangeArrowheads="1"/>
          </p:cNvSpPr>
          <p:nvPr/>
        </p:nvSpPr>
        <p:spPr bwMode="auto">
          <a:xfrm>
            <a:off x="1474353" y="1654147"/>
            <a:ext cx="1470025" cy="2055812"/>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 name="Freeform 18" descr="e7d195523061f1c09e9d68d7cf438b91ef959ecb14fc25d26BBA7F7DBC18E55DFF4014AF651F0BF2569D4B6C1DA7F1A4683A481403BD872FC687266AD13265C1DE7C373772FD8728ABDD69ADD03BFF5BE2862BC891DBB79EEBC94C9DFDC16E04954ED45554D0F6FE8331708ABC4FEC3D44E4750B2445BF76F30C399F0AE1E8D2CAFA469BFF6E14A2A3EF8352258366A5"/>
          <p:cNvSpPr>
            <a:spLocks noEditPoints="1"/>
          </p:cNvSpPr>
          <p:nvPr/>
        </p:nvSpPr>
        <p:spPr bwMode="auto">
          <a:xfrm>
            <a:off x="1439426" y="1616047"/>
            <a:ext cx="1538288" cy="2132012"/>
          </a:xfrm>
          <a:custGeom>
            <a:avLst/>
            <a:gdLst>
              <a:gd name="T0" fmla="*/ 399 w 408"/>
              <a:gd name="T1" fmla="*/ 566 h 566"/>
              <a:gd name="T2" fmla="*/ 9 w 408"/>
              <a:gd name="T3" fmla="*/ 566 h 566"/>
              <a:gd name="T4" fmla="*/ 0 w 408"/>
              <a:gd name="T5" fmla="*/ 556 h 566"/>
              <a:gd name="T6" fmla="*/ 0 w 408"/>
              <a:gd name="T7" fmla="*/ 10 h 566"/>
              <a:gd name="T8" fmla="*/ 9 w 408"/>
              <a:gd name="T9" fmla="*/ 0 h 566"/>
              <a:gd name="T10" fmla="*/ 399 w 408"/>
              <a:gd name="T11" fmla="*/ 0 h 566"/>
              <a:gd name="T12" fmla="*/ 408 w 408"/>
              <a:gd name="T13" fmla="*/ 10 h 566"/>
              <a:gd name="T14" fmla="*/ 408 w 408"/>
              <a:gd name="T15" fmla="*/ 556 h 566"/>
              <a:gd name="T16" fmla="*/ 399 w 408"/>
              <a:gd name="T17" fmla="*/ 566 h 566"/>
              <a:gd name="T18" fmla="*/ 19 w 408"/>
              <a:gd name="T19" fmla="*/ 547 h 566"/>
              <a:gd name="T20" fmla="*/ 389 w 408"/>
              <a:gd name="T21" fmla="*/ 547 h 566"/>
              <a:gd name="T22" fmla="*/ 389 w 408"/>
              <a:gd name="T23" fmla="*/ 19 h 566"/>
              <a:gd name="T24" fmla="*/ 19 w 408"/>
              <a:gd name="T25" fmla="*/ 19 h 566"/>
              <a:gd name="T26" fmla="*/ 19 w 408"/>
              <a:gd name="T27" fmla="*/ 547 h 5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08" h="566">
                <a:moveTo>
                  <a:pt x="399" y="566"/>
                </a:moveTo>
                <a:cubicBezTo>
                  <a:pt x="9" y="566"/>
                  <a:pt x="9" y="566"/>
                  <a:pt x="9" y="566"/>
                </a:cubicBezTo>
                <a:cubicBezTo>
                  <a:pt x="4" y="566"/>
                  <a:pt x="0" y="562"/>
                  <a:pt x="0" y="556"/>
                </a:cubicBezTo>
                <a:cubicBezTo>
                  <a:pt x="0" y="10"/>
                  <a:pt x="0" y="10"/>
                  <a:pt x="0" y="10"/>
                </a:cubicBezTo>
                <a:cubicBezTo>
                  <a:pt x="0" y="4"/>
                  <a:pt x="4" y="0"/>
                  <a:pt x="9" y="0"/>
                </a:cubicBezTo>
                <a:cubicBezTo>
                  <a:pt x="399" y="0"/>
                  <a:pt x="399" y="0"/>
                  <a:pt x="399" y="0"/>
                </a:cubicBezTo>
                <a:cubicBezTo>
                  <a:pt x="404" y="0"/>
                  <a:pt x="408" y="4"/>
                  <a:pt x="408" y="10"/>
                </a:cubicBezTo>
                <a:cubicBezTo>
                  <a:pt x="408" y="556"/>
                  <a:pt x="408" y="556"/>
                  <a:pt x="408" y="556"/>
                </a:cubicBezTo>
                <a:cubicBezTo>
                  <a:pt x="408" y="562"/>
                  <a:pt x="404" y="566"/>
                  <a:pt x="399" y="566"/>
                </a:cubicBezTo>
                <a:close/>
                <a:moveTo>
                  <a:pt x="19" y="547"/>
                </a:moveTo>
                <a:cubicBezTo>
                  <a:pt x="389" y="547"/>
                  <a:pt x="389" y="547"/>
                  <a:pt x="389" y="547"/>
                </a:cubicBezTo>
                <a:cubicBezTo>
                  <a:pt x="389" y="19"/>
                  <a:pt x="389" y="19"/>
                  <a:pt x="389" y="19"/>
                </a:cubicBezTo>
                <a:cubicBezTo>
                  <a:pt x="19" y="19"/>
                  <a:pt x="19" y="19"/>
                  <a:pt x="19" y="19"/>
                </a:cubicBezTo>
                <a:lnTo>
                  <a:pt x="19" y="547"/>
                </a:lnTo>
                <a:close/>
              </a:path>
            </a:pathLst>
          </a:custGeom>
          <a:solidFill>
            <a:schemeClr val="accent6"/>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1" name="Rectangle 19" descr="e7d195523061f1c09e9d68d7cf438b91ef959ecb14fc25d26BBA7F7DBC18E55DFF4014AF651F0BF2569D4B6C1DA7F1A4683A481403BD872FC687266AD13265C1DE7C373772FD8728ABDD69ADD03BFF5BE2862BC891DBB79EEBC94C9DFDC16E04954ED45554D0F6FE8331708ABC4FEC3D44E4750B2445BF76F30C399F0AE1E8D2CAFA469BFF6E14A2A3EF8352258366A5"/>
          <p:cNvSpPr>
            <a:spLocks noChangeArrowheads="1"/>
          </p:cNvSpPr>
          <p:nvPr/>
        </p:nvSpPr>
        <p:spPr bwMode="auto">
          <a:xfrm>
            <a:off x="1658501" y="1838296"/>
            <a:ext cx="1466850" cy="2060574"/>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 name="Freeform 20" descr="e7d195523061f1c09e9d68d7cf438b91ef959ecb14fc25d26BBA7F7DBC18E55DFF4014AF651F0BF2569D4B6C1DA7F1A4683A481403BD872FC687266AD13265C1DE7C373772FD8728ABDD69ADD03BFF5BE2862BC891DBB79EEBC94C9DFDC16E04954ED45554D0F6FE8331708ABC4FEC3D44E4750B2445BF76F30C399F0AE1E8D2CAFA469BFF6E14A2A3EF8352258366A5"/>
          <p:cNvSpPr>
            <a:spLocks noEditPoints="1"/>
          </p:cNvSpPr>
          <p:nvPr/>
        </p:nvSpPr>
        <p:spPr bwMode="auto">
          <a:xfrm>
            <a:off x="1620401" y="1804959"/>
            <a:ext cx="1538288" cy="2132012"/>
          </a:xfrm>
          <a:custGeom>
            <a:avLst/>
            <a:gdLst>
              <a:gd name="T0" fmla="*/ 399 w 408"/>
              <a:gd name="T1" fmla="*/ 566 h 566"/>
              <a:gd name="T2" fmla="*/ 10 w 408"/>
              <a:gd name="T3" fmla="*/ 566 h 566"/>
              <a:gd name="T4" fmla="*/ 0 w 408"/>
              <a:gd name="T5" fmla="*/ 556 h 566"/>
              <a:gd name="T6" fmla="*/ 0 w 408"/>
              <a:gd name="T7" fmla="*/ 9 h 566"/>
              <a:gd name="T8" fmla="*/ 10 w 408"/>
              <a:gd name="T9" fmla="*/ 0 h 566"/>
              <a:gd name="T10" fmla="*/ 399 w 408"/>
              <a:gd name="T11" fmla="*/ 0 h 566"/>
              <a:gd name="T12" fmla="*/ 408 w 408"/>
              <a:gd name="T13" fmla="*/ 9 h 566"/>
              <a:gd name="T14" fmla="*/ 408 w 408"/>
              <a:gd name="T15" fmla="*/ 556 h 566"/>
              <a:gd name="T16" fmla="*/ 399 w 408"/>
              <a:gd name="T17" fmla="*/ 566 h 566"/>
              <a:gd name="T18" fmla="*/ 19 w 408"/>
              <a:gd name="T19" fmla="*/ 547 h 566"/>
              <a:gd name="T20" fmla="*/ 389 w 408"/>
              <a:gd name="T21" fmla="*/ 547 h 566"/>
              <a:gd name="T22" fmla="*/ 389 w 408"/>
              <a:gd name="T23" fmla="*/ 19 h 566"/>
              <a:gd name="T24" fmla="*/ 19 w 408"/>
              <a:gd name="T25" fmla="*/ 19 h 566"/>
              <a:gd name="T26" fmla="*/ 19 w 408"/>
              <a:gd name="T27" fmla="*/ 547 h 5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08" h="566">
                <a:moveTo>
                  <a:pt x="399" y="566"/>
                </a:moveTo>
                <a:cubicBezTo>
                  <a:pt x="10" y="566"/>
                  <a:pt x="10" y="566"/>
                  <a:pt x="10" y="566"/>
                </a:cubicBezTo>
                <a:cubicBezTo>
                  <a:pt x="4" y="566"/>
                  <a:pt x="0" y="561"/>
                  <a:pt x="0" y="556"/>
                </a:cubicBezTo>
                <a:cubicBezTo>
                  <a:pt x="0" y="9"/>
                  <a:pt x="0" y="9"/>
                  <a:pt x="0" y="9"/>
                </a:cubicBezTo>
                <a:cubicBezTo>
                  <a:pt x="0" y="4"/>
                  <a:pt x="4" y="0"/>
                  <a:pt x="10" y="0"/>
                </a:cubicBezTo>
                <a:cubicBezTo>
                  <a:pt x="399" y="0"/>
                  <a:pt x="399" y="0"/>
                  <a:pt x="399" y="0"/>
                </a:cubicBezTo>
                <a:cubicBezTo>
                  <a:pt x="404" y="0"/>
                  <a:pt x="408" y="4"/>
                  <a:pt x="408" y="9"/>
                </a:cubicBezTo>
                <a:cubicBezTo>
                  <a:pt x="408" y="556"/>
                  <a:pt x="408" y="556"/>
                  <a:pt x="408" y="556"/>
                </a:cubicBezTo>
                <a:cubicBezTo>
                  <a:pt x="408" y="561"/>
                  <a:pt x="404" y="566"/>
                  <a:pt x="399" y="566"/>
                </a:cubicBezTo>
                <a:close/>
                <a:moveTo>
                  <a:pt x="19" y="547"/>
                </a:moveTo>
                <a:cubicBezTo>
                  <a:pt x="389" y="547"/>
                  <a:pt x="389" y="547"/>
                  <a:pt x="389" y="547"/>
                </a:cubicBezTo>
                <a:cubicBezTo>
                  <a:pt x="389" y="19"/>
                  <a:pt x="389" y="19"/>
                  <a:pt x="389" y="19"/>
                </a:cubicBezTo>
                <a:cubicBezTo>
                  <a:pt x="19" y="19"/>
                  <a:pt x="19" y="19"/>
                  <a:pt x="19" y="19"/>
                </a:cubicBezTo>
                <a:cubicBezTo>
                  <a:pt x="19" y="547"/>
                  <a:pt x="19" y="547"/>
                  <a:pt x="19" y="547"/>
                </a:cubicBezTo>
                <a:close/>
              </a:path>
            </a:pathLst>
          </a:custGeom>
          <a:solidFill>
            <a:schemeClr val="accent6"/>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3" name="Rectangle 21" descr="e7d195523061f1c09e9d68d7cf438b91ef959ecb14fc25d26BBA7F7DBC18E55DFF4014AF651F0BF2569D4B6C1DA7F1A4683A481403BD872FC687266AD13265C1DE7C373772FD8728ABDD69ADD03BFF5BE2862BC891DBB79EEBC94C9DFDC16E04954ED45554D0F6FE8331708ABC4FEC3D44E4750B2445BF76F30C399F0AE1E8D2CAFA469BFF6E14A2A3EF8352258366A5"/>
          <p:cNvSpPr>
            <a:spLocks noChangeArrowheads="1"/>
          </p:cNvSpPr>
          <p:nvPr/>
        </p:nvSpPr>
        <p:spPr bwMode="auto">
          <a:xfrm>
            <a:off x="1839476" y="2024034"/>
            <a:ext cx="1466850" cy="2055812"/>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 name="Freeform 22" descr="e7d195523061f1c09e9d68d7cf438b91ef959ecb14fc25d26BBA7F7DBC18E55DFF4014AF651F0BF2569D4B6C1DA7F1A4683A481403BD872FC687266AD13265C1DE7C373772FD8728ABDD69ADD03BFF5BE2862BC891DBB79EEBC94C9DFDC16E04954ED45554D0F6FE8331708ABC4FEC3D44E4750B2445BF76F30C399F0AE1E8D2CAFA469BFF6E14A2A3EF8352258366A5"/>
          <p:cNvSpPr>
            <a:spLocks noEditPoints="1"/>
          </p:cNvSpPr>
          <p:nvPr/>
        </p:nvSpPr>
        <p:spPr bwMode="auto">
          <a:xfrm>
            <a:off x="1801376" y="1985934"/>
            <a:ext cx="1538288" cy="2132012"/>
          </a:xfrm>
          <a:custGeom>
            <a:avLst/>
            <a:gdLst>
              <a:gd name="T0" fmla="*/ 399 w 408"/>
              <a:gd name="T1" fmla="*/ 566 h 566"/>
              <a:gd name="T2" fmla="*/ 10 w 408"/>
              <a:gd name="T3" fmla="*/ 566 h 566"/>
              <a:gd name="T4" fmla="*/ 0 w 408"/>
              <a:gd name="T5" fmla="*/ 556 h 566"/>
              <a:gd name="T6" fmla="*/ 0 w 408"/>
              <a:gd name="T7" fmla="*/ 10 h 566"/>
              <a:gd name="T8" fmla="*/ 10 w 408"/>
              <a:gd name="T9" fmla="*/ 0 h 566"/>
              <a:gd name="T10" fmla="*/ 399 w 408"/>
              <a:gd name="T11" fmla="*/ 0 h 566"/>
              <a:gd name="T12" fmla="*/ 408 w 408"/>
              <a:gd name="T13" fmla="*/ 10 h 566"/>
              <a:gd name="T14" fmla="*/ 408 w 408"/>
              <a:gd name="T15" fmla="*/ 556 h 566"/>
              <a:gd name="T16" fmla="*/ 399 w 408"/>
              <a:gd name="T17" fmla="*/ 566 h 566"/>
              <a:gd name="T18" fmla="*/ 19 w 408"/>
              <a:gd name="T19" fmla="*/ 547 h 566"/>
              <a:gd name="T20" fmla="*/ 389 w 408"/>
              <a:gd name="T21" fmla="*/ 547 h 566"/>
              <a:gd name="T22" fmla="*/ 389 w 408"/>
              <a:gd name="T23" fmla="*/ 19 h 566"/>
              <a:gd name="T24" fmla="*/ 19 w 408"/>
              <a:gd name="T25" fmla="*/ 19 h 566"/>
              <a:gd name="T26" fmla="*/ 19 w 408"/>
              <a:gd name="T27" fmla="*/ 547 h 5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08" h="566">
                <a:moveTo>
                  <a:pt x="399" y="566"/>
                </a:moveTo>
                <a:cubicBezTo>
                  <a:pt x="10" y="566"/>
                  <a:pt x="10" y="566"/>
                  <a:pt x="10" y="566"/>
                </a:cubicBezTo>
                <a:cubicBezTo>
                  <a:pt x="4" y="566"/>
                  <a:pt x="0" y="562"/>
                  <a:pt x="0" y="556"/>
                </a:cubicBezTo>
                <a:cubicBezTo>
                  <a:pt x="0" y="10"/>
                  <a:pt x="0" y="10"/>
                  <a:pt x="0" y="10"/>
                </a:cubicBezTo>
                <a:cubicBezTo>
                  <a:pt x="0" y="4"/>
                  <a:pt x="4" y="0"/>
                  <a:pt x="10" y="0"/>
                </a:cubicBezTo>
                <a:cubicBezTo>
                  <a:pt x="399" y="0"/>
                  <a:pt x="399" y="0"/>
                  <a:pt x="399" y="0"/>
                </a:cubicBezTo>
                <a:cubicBezTo>
                  <a:pt x="404" y="0"/>
                  <a:pt x="408" y="4"/>
                  <a:pt x="408" y="10"/>
                </a:cubicBezTo>
                <a:cubicBezTo>
                  <a:pt x="408" y="556"/>
                  <a:pt x="408" y="556"/>
                  <a:pt x="408" y="556"/>
                </a:cubicBezTo>
                <a:cubicBezTo>
                  <a:pt x="408" y="562"/>
                  <a:pt x="404" y="566"/>
                  <a:pt x="399" y="566"/>
                </a:cubicBezTo>
                <a:close/>
                <a:moveTo>
                  <a:pt x="19" y="547"/>
                </a:moveTo>
                <a:cubicBezTo>
                  <a:pt x="389" y="547"/>
                  <a:pt x="389" y="547"/>
                  <a:pt x="389" y="547"/>
                </a:cubicBezTo>
                <a:cubicBezTo>
                  <a:pt x="389" y="19"/>
                  <a:pt x="389" y="19"/>
                  <a:pt x="389" y="19"/>
                </a:cubicBezTo>
                <a:cubicBezTo>
                  <a:pt x="19" y="19"/>
                  <a:pt x="19" y="19"/>
                  <a:pt x="19" y="19"/>
                </a:cubicBezTo>
                <a:cubicBezTo>
                  <a:pt x="19" y="547"/>
                  <a:pt x="19" y="547"/>
                  <a:pt x="19" y="547"/>
                </a:cubicBezTo>
                <a:close/>
              </a:path>
            </a:pathLst>
          </a:custGeom>
          <a:solidFill>
            <a:schemeClr val="accent6"/>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5" name="Freeform 23" descr="e7d195523061f1c09e9d68d7cf438b91ef959ecb14fc25d26BBA7F7DBC18E55DFF4014AF651F0BF2569D4B6C1DA7F1A4683A481403BD872FC687266AD13265C1DE7C373772FD8728ABDD69ADD03BFF5BE2862BC891DBB79EEBC94C9DFDC16E04954ED45554D0F6FE8331708ABC4FEC3D44E4750B2445BF76F30C399F0AE1E8D2CAFA469BFF6E14A2A3EF8352258366A5"/>
          <p:cNvSpPr>
            <a:spLocks noEditPoints="1"/>
          </p:cNvSpPr>
          <p:nvPr/>
        </p:nvSpPr>
        <p:spPr bwMode="auto">
          <a:xfrm>
            <a:off x="2017276" y="2343122"/>
            <a:ext cx="1111250" cy="1481137"/>
          </a:xfrm>
          <a:custGeom>
            <a:avLst/>
            <a:gdLst>
              <a:gd name="T0" fmla="*/ 285 w 295"/>
              <a:gd name="T1" fmla="*/ 90 h 393"/>
              <a:gd name="T2" fmla="*/ 9 w 295"/>
              <a:gd name="T3" fmla="*/ 90 h 393"/>
              <a:gd name="T4" fmla="*/ 0 w 295"/>
              <a:gd name="T5" fmla="*/ 80 h 393"/>
              <a:gd name="T6" fmla="*/ 9 w 295"/>
              <a:gd name="T7" fmla="*/ 71 h 393"/>
              <a:gd name="T8" fmla="*/ 285 w 295"/>
              <a:gd name="T9" fmla="*/ 71 h 393"/>
              <a:gd name="T10" fmla="*/ 295 w 295"/>
              <a:gd name="T11" fmla="*/ 80 h 393"/>
              <a:gd name="T12" fmla="*/ 285 w 295"/>
              <a:gd name="T13" fmla="*/ 90 h 393"/>
              <a:gd name="T14" fmla="*/ 196 w 295"/>
              <a:gd name="T15" fmla="*/ 20 h 393"/>
              <a:gd name="T16" fmla="*/ 9 w 295"/>
              <a:gd name="T17" fmla="*/ 20 h 393"/>
              <a:gd name="T18" fmla="*/ 0 w 295"/>
              <a:gd name="T19" fmla="*/ 10 h 393"/>
              <a:gd name="T20" fmla="*/ 9 w 295"/>
              <a:gd name="T21" fmla="*/ 0 h 393"/>
              <a:gd name="T22" fmla="*/ 196 w 295"/>
              <a:gd name="T23" fmla="*/ 0 h 393"/>
              <a:gd name="T24" fmla="*/ 205 w 295"/>
              <a:gd name="T25" fmla="*/ 10 h 393"/>
              <a:gd name="T26" fmla="*/ 196 w 295"/>
              <a:gd name="T27" fmla="*/ 20 h 393"/>
              <a:gd name="T28" fmla="*/ 285 w 295"/>
              <a:gd name="T29" fmla="*/ 133 h 393"/>
              <a:gd name="T30" fmla="*/ 9 w 295"/>
              <a:gd name="T31" fmla="*/ 133 h 393"/>
              <a:gd name="T32" fmla="*/ 0 w 295"/>
              <a:gd name="T33" fmla="*/ 124 h 393"/>
              <a:gd name="T34" fmla="*/ 9 w 295"/>
              <a:gd name="T35" fmla="*/ 114 h 393"/>
              <a:gd name="T36" fmla="*/ 285 w 295"/>
              <a:gd name="T37" fmla="*/ 114 h 393"/>
              <a:gd name="T38" fmla="*/ 295 w 295"/>
              <a:gd name="T39" fmla="*/ 124 h 393"/>
              <a:gd name="T40" fmla="*/ 285 w 295"/>
              <a:gd name="T41" fmla="*/ 133 h 393"/>
              <a:gd name="T42" fmla="*/ 285 w 295"/>
              <a:gd name="T43" fmla="*/ 177 h 393"/>
              <a:gd name="T44" fmla="*/ 9 w 295"/>
              <a:gd name="T45" fmla="*/ 177 h 393"/>
              <a:gd name="T46" fmla="*/ 0 w 295"/>
              <a:gd name="T47" fmla="*/ 167 h 393"/>
              <a:gd name="T48" fmla="*/ 9 w 295"/>
              <a:gd name="T49" fmla="*/ 157 h 393"/>
              <a:gd name="T50" fmla="*/ 285 w 295"/>
              <a:gd name="T51" fmla="*/ 157 h 393"/>
              <a:gd name="T52" fmla="*/ 295 w 295"/>
              <a:gd name="T53" fmla="*/ 167 h 393"/>
              <a:gd name="T54" fmla="*/ 285 w 295"/>
              <a:gd name="T55" fmla="*/ 177 h 393"/>
              <a:gd name="T56" fmla="*/ 285 w 295"/>
              <a:gd name="T57" fmla="*/ 220 h 393"/>
              <a:gd name="T58" fmla="*/ 9 w 295"/>
              <a:gd name="T59" fmla="*/ 220 h 393"/>
              <a:gd name="T60" fmla="*/ 0 w 295"/>
              <a:gd name="T61" fmla="*/ 210 h 393"/>
              <a:gd name="T62" fmla="*/ 9 w 295"/>
              <a:gd name="T63" fmla="*/ 201 h 393"/>
              <a:gd name="T64" fmla="*/ 285 w 295"/>
              <a:gd name="T65" fmla="*/ 201 h 393"/>
              <a:gd name="T66" fmla="*/ 295 w 295"/>
              <a:gd name="T67" fmla="*/ 210 h 393"/>
              <a:gd name="T68" fmla="*/ 285 w 295"/>
              <a:gd name="T69" fmla="*/ 220 h 393"/>
              <a:gd name="T70" fmla="*/ 285 w 295"/>
              <a:gd name="T71" fmla="*/ 263 h 393"/>
              <a:gd name="T72" fmla="*/ 9 w 295"/>
              <a:gd name="T73" fmla="*/ 263 h 393"/>
              <a:gd name="T74" fmla="*/ 0 w 295"/>
              <a:gd name="T75" fmla="*/ 254 h 393"/>
              <a:gd name="T76" fmla="*/ 9 w 295"/>
              <a:gd name="T77" fmla="*/ 244 h 393"/>
              <a:gd name="T78" fmla="*/ 285 w 295"/>
              <a:gd name="T79" fmla="*/ 244 h 393"/>
              <a:gd name="T80" fmla="*/ 295 w 295"/>
              <a:gd name="T81" fmla="*/ 254 h 393"/>
              <a:gd name="T82" fmla="*/ 285 w 295"/>
              <a:gd name="T83" fmla="*/ 263 h 393"/>
              <a:gd name="T84" fmla="*/ 285 w 295"/>
              <a:gd name="T85" fmla="*/ 307 h 393"/>
              <a:gd name="T86" fmla="*/ 9 w 295"/>
              <a:gd name="T87" fmla="*/ 307 h 393"/>
              <a:gd name="T88" fmla="*/ 0 w 295"/>
              <a:gd name="T89" fmla="*/ 297 h 393"/>
              <a:gd name="T90" fmla="*/ 9 w 295"/>
              <a:gd name="T91" fmla="*/ 287 h 393"/>
              <a:gd name="T92" fmla="*/ 285 w 295"/>
              <a:gd name="T93" fmla="*/ 287 h 393"/>
              <a:gd name="T94" fmla="*/ 295 w 295"/>
              <a:gd name="T95" fmla="*/ 297 h 393"/>
              <a:gd name="T96" fmla="*/ 285 w 295"/>
              <a:gd name="T97" fmla="*/ 307 h 393"/>
              <a:gd name="T98" fmla="*/ 285 w 295"/>
              <a:gd name="T99" fmla="*/ 350 h 393"/>
              <a:gd name="T100" fmla="*/ 9 w 295"/>
              <a:gd name="T101" fmla="*/ 350 h 393"/>
              <a:gd name="T102" fmla="*/ 0 w 295"/>
              <a:gd name="T103" fmla="*/ 340 h 393"/>
              <a:gd name="T104" fmla="*/ 9 w 295"/>
              <a:gd name="T105" fmla="*/ 331 h 393"/>
              <a:gd name="T106" fmla="*/ 285 w 295"/>
              <a:gd name="T107" fmla="*/ 331 h 393"/>
              <a:gd name="T108" fmla="*/ 295 w 295"/>
              <a:gd name="T109" fmla="*/ 340 h 393"/>
              <a:gd name="T110" fmla="*/ 285 w 295"/>
              <a:gd name="T111" fmla="*/ 350 h 393"/>
              <a:gd name="T112" fmla="*/ 196 w 295"/>
              <a:gd name="T113" fmla="*/ 393 h 393"/>
              <a:gd name="T114" fmla="*/ 9 w 295"/>
              <a:gd name="T115" fmla="*/ 393 h 393"/>
              <a:gd name="T116" fmla="*/ 0 w 295"/>
              <a:gd name="T117" fmla="*/ 383 h 393"/>
              <a:gd name="T118" fmla="*/ 9 w 295"/>
              <a:gd name="T119" fmla="*/ 374 h 393"/>
              <a:gd name="T120" fmla="*/ 196 w 295"/>
              <a:gd name="T121" fmla="*/ 374 h 393"/>
              <a:gd name="T122" fmla="*/ 205 w 295"/>
              <a:gd name="T123" fmla="*/ 383 h 393"/>
              <a:gd name="T124" fmla="*/ 196 w 295"/>
              <a:gd name="T125" fmla="*/ 393 h 3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95" h="393">
                <a:moveTo>
                  <a:pt x="285" y="90"/>
                </a:moveTo>
                <a:cubicBezTo>
                  <a:pt x="9" y="90"/>
                  <a:pt x="9" y="90"/>
                  <a:pt x="9" y="90"/>
                </a:cubicBezTo>
                <a:cubicBezTo>
                  <a:pt x="4" y="90"/>
                  <a:pt x="0" y="86"/>
                  <a:pt x="0" y="80"/>
                </a:cubicBezTo>
                <a:cubicBezTo>
                  <a:pt x="0" y="75"/>
                  <a:pt x="4" y="71"/>
                  <a:pt x="9" y="71"/>
                </a:cubicBezTo>
                <a:cubicBezTo>
                  <a:pt x="285" y="71"/>
                  <a:pt x="285" y="71"/>
                  <a:pt x="285" y="71"/>
                </a:cubicBezTo>
                <a:cubicBezTo>
                  <a:pt x="290" y="71"/>
                  <a:pt x="295" y="75"/>
                  <a:pt x="295" y="80"/>
                </a:cubicBezTo>
                <a:cubicBezTo>
                  <a:pt x="295" y="86"/>
                  <a:pt x="290" y="90"/>
                  <a:pt x="285" y="90"/>
                </a:cubicBezTo>
                <a:close/>
                <a:moveTo>
                  <a:pt x="196" y="20"/>
                </a:moveTo>
                <a:cubicBezTo>
                  <a:pt x="9" y="20"/>
                  <a:pt x="9" y="20"/>
                  <a:pt x="9" y="20"/>
                </a:cubicBezTo>
                <a:cubicBezTo>
                  <a:pt x="4" y="20"/>
                  <a:pt x="0" y="15"/>
                  <a:pt x="0" y="10"/>
                </a:cubicBezTo>
                <a:cubicBezTo>
                  <a:pt x="0" y="5"/>
                  <a:pt x="4" y="0"/>
                  <a:pt x="9" y="0"/>
                </a:cubicBezTo>
                <a:cubicBezTo>
                  <a:pt x="196" y="0"/>
                  <a:pt x="196" y="0"/>
                  <a:pt x="196" y="0"/>
                </a:cubicBezTo>
                <a:cubicBezTo>
                  <a:pt x="201" y="0"/>
                  <a:pt x="205" y="5"/>
                  <a:pt x="205" y="10"/>
                </a:cubicBezTo>
                <a:cubicBezTo>
                  <a:pt x="205" y="15"/>
                  <a:pt x="201" y="20"/>
                  <a:pt x="196" y="20"/>
                </a:cubicBezTo>
                <a:close/>
                <a:moveTo>
                  <a:pt x="285" y="133"/>
                </a:moveTo>
                <a:cubicBezTo>
                  <a:pt x="9" y="133"/>
                  <a:pt x="9" y="133"/>
                  <a:pt x="9" y="133"/>
                </a:cubicBezTo>
                <a:cubicBezTo>
                  <a:pt x="4" y="133"/>
                  <a:pt x="0" y="129"/>
                  <a:pt x="0" y="124"/>
                </a:cubicBezTo>
                <a:cubicBezTo>
                  <a:pt x="0" y="118"/>
                  <a:pt x="4" y="114"/>
                  <a:pt x="9" y="114"/>
                </a:cubicBezTo>
                <a:cubicBezTo>
                  <a:pt x="285" y="114"/>
                  <a:pt x="285" y="114"/>
                  <a:pt x="285" y="114"/>
                </a:cubicBezTo>
                <a:cubicBezTo>
                  <a:pt x="290" y="114"/>
                  <a:pt x="295" y="118"/>
                  <a:pt x="295" y="124"/>
                </a:cubicBezTo>
                <a:cubicBezTo>
                  <a:pt x="295" y="129"/>
                  <a:pt x="290" y="133"/>
                  <a:pt x="285" y="133"/>
                </a:cubicBezTo>
                <a:close/>
                <a:moveTo>
                  <a:pt x="285" y="177"/>
                </a:moveTo>
                <a:cubicBezTo>
                  <a:pt x="9" y="177"/>
                  <a:pt x="9" y="177"/>
                  <a:pt x="9" y="177"/>
                </a:cubicBezTo>
                <a:cubicBezTo>
                  <a:pt x="4" y="177"/>
                  <a:pt x="0" y="172"/>
                  <a:pt x="0" y="167"/>
                </a:cubicBezTo>
                <a:cubicBezTo>
                  <a:pt x="0" y="162"/>
                  <a:pt x="4" y="157"/>
                  <a:pt x="9" y="157"/>
                </a:cubicBezTo>
                <a:cubicBezTo>
                  <a:pt x="285" y="157"/>
                  <a:pt x="285" y="157"/>
                  <a:pt x="285" y="157"/>
                </a:cubicBezTo>
                <a:cubicBezTo>
                  <a:pt x="290" y="157"/>
                  <a:pt x="295" y="162"/>
                  <a:pt x="295" y="167"/>
                </a:cubicBezTo>
                <a:cubicBezTo>
                  <a:pt x="295" y="172"/>
                  <a:pt x="290" y="177"/>
                  <a:pt x="285" y="177"/>
                </a:cubicBezTo>
                <a:close/>
                <a:moveTo>
                  <a:pt x="285" y="220"/>
                </a:moveTo>
                <a:cubicBezTo>
                  <a:pt x="9" y="220"/>
                  <a:pt x="9" y="220"/>
                  <a:pt x="9" y="220"/>
                </a:cubicBezTo>
                <a:cubicBezTo>
                  <a:pt x="4" y="220"/>
                  <a:pt x="0" y="216"/>
                  <a:pt x="0" y="210"/>
                </a:cubicBezTo>
                <a:cubicBezTo>
                  <a:pt x="0" y="205"/>
                  <a:pt x="4" y="201"/>
                  <a:pt x="9" y="201"/>
                </a:cubicBezTo>
                <a:cubicBezTo>
                  <a:pt x="285" y="201"/>
                  <a:pt x="285" y="201"/>
                  <a:pt x="285" y="201"/>
                </a:cubicBezTo>
                <a:cubicBezTo>
                  <a:pt x="290" y="201"/>
                  <a:pt x="295" y="205"/>
                  <a:pt x="295" y="210"/>
                </a:cubicBezTo>
                <a:cubicBezTo>
                  <a:pt x="295" y="216"/>
                  <a:pt x="290" y="220"/>
                  <a:pt x="285" y="220"/>
                </a:cubicBezTo>
                <a:close/>
                <a:moveTo>
                  <a:pt x="285" y="263"/>
                </a:moveTo>
                <a:cubicBezTo>
                  <a:pt x="9" y="263"/>
                  <a:pt x="9" y="263"/>
                  <a:pt x="9" y="263"/>
                </a:cubicBezTo>
                <a:cubicBezTo>
                  <a:pt x="4" y="263"/>
                  <a:pt x="0" y="259"/>
                  <a:pt x="0" y="254"/>
                </a:cubicBezTo>
                <a:cubicBezTo>
                  <a:pt x="0" y="248"/>
                  <a:pt x="4" y="244"/>
                  <a:pt x="9" y="244"/>
                </a:cubicBezTo>
                <a:cubicBezTo>
                  <a:pt x="285" y="244"/>
                  <a:pt x="285" y="244"/>
                  <a:pt x="285" y="244"/>
                </a:cubicBezTo>
                <a:cubicBezTo>
                  <a:pt x="290" y="244"/>
                  <a:pt x="295" y="248"/>
                  <a:pt x="295" y="254"/>
                </a:cubicBezTo>
                <a:cubicBezTo>
                  <a:pt x="295" y="259"/>
                  <a:pt x="290" y="263"/>
                  <a:pt x="285" y="263"/>
                </a:cubicBezTo>
                <a:close/>
                <a:moveTo>
                  <a:pt x="285" y="307"/>
                </a:moveTo>
                <a:cubicBezTo>
                  <a:pt x="9" y="307"/>
                  <a:pt x="9" y="307"/>
                  <a:pt x="9" y="307"/>
                </a:cubicBezTo>
                <a:cubicBezTo>
                  <a:pt x="4" y="307"/>
                  <a:pt x="0" y="302"/>
                  <a:pt x="0" y="297"/>
                </a:cubicBezTo>
                <a:cubicBezTo>
                  <a:pt x="0" y="292"/>
                  <a:pt x="4" y="287"/>
                  <a:pt x="9" y="287"/>
                </a:cubicBezTo>
                <a:cubicBezTo>
                  <a:pt x="285" y="287"/>
                  <a:pt x="285" y="287"/>
                  <a:pt x="285" y="287"/>
                </a:cubicBezTo>
                <a:cubicBezTo>
                  <a:pt x="290" y="287"/>
                  <a:pt x="295" y="292"/>
                  <a:pt x="295" y="297"/>
                </a:cubicBezTo>
                <a:cubicBezTo>
                  <a:pt x="295" y="302"/>
                  <a:pt x="290" y="307"/>
                  <a:pt x="285" y="307"/>
                </a:cubicBezTo>
                <a:close/>
                <a:moveTo>
                  <a:pt x="285" y="350"/>
                </a:moveTo>
                <a:cubicBezTo>
                  <a:pt x="9" y="350"/>
                  <a:pt x="9" y="350"/>
                  <a:pt x="9" y="350"/>
                </a:cubicBezTo>
                <a:cubicBezTo>
                  <a:pt x="4" y="350"/>
                  <a:pt x="0" y="345"/>
                  <a:pt x="0" y="340"/>
                </a:cubicBezTo>
                <a:cubicBezTo>
                  <a:pt x="0" y="335"/>
                  <a:pt x="4" y="331"/>
                  <a:pt x="9" y="331"/>
                </a:cubicBezTo>
                <a:cubicBezTo>
                  <a:pt x="285" y="331"/>
                  <a:pt x="285" y="331"/>
                  <a:pt x="285" y="331"/>
                </a:cubicBezTo>
                <a:cubicBezTo>
                  <a:pt x="290" y="331"/>
                  <a:pt x="295" y="335"/>
                  <a:pt x="295" y="340"/>
                </a:cubicBezTo>
                <a:cubicBezTo>
                  <a:pt x="295" y="345"/>
                  <a:pt x="290" y="350"/>
                  <a:pt x="285" y="350"/>
                </a:cubicBezTo>
                <a:close/>
                <a:moveTo>
                  <a:pt x="196" y="393"/>
                </a:moveTo>
                <a:cubicBezTo>
                  <a:pt x="9" y="393"/>
                  <a:pt x="9" y="393"/>
                  <a:pt x="9" y="393"/>
                </a:cubicBezTo>
                <a:cubicBezTo>
                  <a:pt x="4" y="393"/>
                  <a:pt x="0" y="389"/>
                  <a:pt x="0" y="383"/>
                </a:cubicBezTo>
                <a:cubicBezTo>
                  <a:pt x="0" y="378"/>
                  <a:pt x="4" y="374"/>
                  <a:pt x="9" y="374"/>
                </a:cubicBezTo>
                <a:cubicBezTo>
                  <a:pt x="196" y="374"/>
                  <a:pt x="196" y="374"/>
                  <a:pt x="196" y="374"/>
                </a:cubicBezTo>
                <a:cubicBezTo>
                  <a:pt x="201" y="374"/>
                  <a:pt x="205" y="378"/>
                  <a:pt x="205" y="383"/>
                </a:cubicBezTo>
                <a:cubicBezTo>
                  <a:pt x="205" y="389"/>
                  <a:pt x="201" y="393"/>
                  <a:pt x="196" y="393"/>
                </a:cubicBezTo>
                <a:close/>
              </a:path>
            </a:pathLst>
          </a:custGeom>
          <a:solidFill>
            <a:schemeClr val="accent6"/>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9" name="矩形 28" descr="e7d195523061f1c09e9d68d7cf438b91ef959ecb14fc25d26BBA7F7DBC18E55DFF4014AF651F0BF2569D4B6C1DA7F1A4683A481403BD872FC687266AD13265C1DE7C373772FD8728ABDD69ADD03BFF5BE2862BC891DBB79EEBC94C9DFDC16E04954ED45554D0F6FE8331708ABC4FEC3D44E4750B2445BF76F30C399F0AE1E8D2CAFA469BFF6E14A2A3EF8352258366A5"/>
          <p:cNvSpPr/>
          <p:nvPr/>
        </p:nvSpPr>
        <p:spPr>
          <a:xfrm>
            <a:off x="1626393" y="4332228"/>
            <a:ext cx="1723549" cy="400110"/>
          </a:xfrm>
          <a:prstGeom prst="rect">
            <a:avLst/>
          </a:prstGeom>
        </p:spPr>
        <p:txBody>
          <a:bodyPr wrap="none">
            <a:spAutoFit/>
          </a:bodyPr>
          <a:lstStyle/>
          <a:p>
            <a:pPr algn="ctr"/>
            <a:r>
              <a:rPr lang="zh-CN" altLang="en-US" sz="2000" dirty="0">
                <a:solidFill>
                  <a:srgbClr val="273355"/>
                </a:solidFill>
                <a:latin typeface="微软雅黑"/>
                <a:ea typeface="微软雅黑"/>
              </a:rPr>
              <a:t>研究成果展示</a:t>
            </a:r>
            <a:endParaRPr lang="zh-CN" altLang="en-US" sz="1600" dirty="0"/>
          </a:p>
        </p:txBody>
      </p:sp>
      <p:sp>
        <p:nvSpPr>
          <p:cNvPr id="74" name="PA_库_矩形 73" descr="e7d195523061f1c09e9d68d7cf438b91ef959ecb14fc25d26BBA7F7DBC18E55DFF4014AF651F0BF2569D4B6C1DA7F1A4683A481403BD872FC687266AD13265C1DE7C373772FD8728ABDD69ADD03BFF5BE2862BC891DBB79E18FD61712FE23F670D602A332950CB5EC6E6732879E5EF3A14F9D4CF03EEDD9B1B11C039589F903859E45F1985EFBDDB2870384474B44C95"/>
          <p:cNvSpPr/>
          <p:nvPr>
            <p:custDataLst>
              <p:tags r:id="rId4"/>
            </p:custDataLst>
          </p:nvPr>
        </p:nvSpPr>
        <p:spPr>
          <a:xfrm>
            <a:off x="3285480" y="3778637"/>
            <a:ext cx="1953262" cy="923330"/>
          </a:xfrm>
          <a:prstGeom prst="rect">
            <a:avLst/>
          </a:prstGeom>
        </p:spPr>
        <p:txBody>
          <a:bodyPr wrap="square">
            <a:spAutoFit/>
          </a:bodyPr>
          <a:lstStyle/>
          <a:p>
            <a:pPr algn="ctr">
              <a:lnSpc>
                <a:spcPct val="150000"/>
              </a:lnSpc>
            </a:pPr>
            <a:r>
              <a:rPr lang="en-US" altLang="zh-CN" sz="900">
                <a:solidFill>
                  <a:schemeClr val="bg1"/>
                </a:solidFill>
              </a:rPr>
              <a:t>Lorem ipsum dolor sit amet, consectetur adipiscing elit. Donec luctus nibh sit amet sem vulputate venenatis </a:t>
            </a:r>
            <a:endParaRPr lang="zh-CN" altLang="en-US" sz="1100">
              <a:solidFill>
                <a:schemeClr val="bg1"/>
              </a:solidFill>
            </a:endParaRPr>
          </a:p>
        </p:txBody>
      </p:sp>
      <p:sp>
        <p:nvSpPr>
          <p:cNvPr id="75" name="PA_库_文本框 6" descr="e7d195523061f1c09e9d68d7cf438b91ef959ecb14fc25d26BBA7F7DBC18E55DFF4014AF651F0BF2569D4B6C1DA7F1A4683A481403BD872FC687266AD13265C1DE7C373772FD8728ABDD69ADD03BFF5BE2862BC891DBB79E18FD61712FE23F670D602A332950CB5EC6E6732879E5EF3A14F9D4CF03EEDD9B1B11C039589F903859E45F1985EFBDDB2870384474B44C95"/>
          <p:cNvSpPr txBox="1">
            <a:spLocks noChangeArrowheads="1"/>
          </p:cNvSpPr>
          <p:nvPr>
            <p:custDataLst>
              <p:tags r:id="rId5"/>
            </p:custDataLst>
          </p:nvPr>
        </p:nvSpPr>
        <p:spPr bwMode="auto">
          <a:xfrm>
            <a:off x="3759410" y="3440083"/>
            <a:ext cx="100540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Light" panose="020F0302020204030204" pitchFamily="34" charset="0"/>
                <a:ea typeface="方正宋刻本秀楷简体" panose="02000000000000000000" pitchFamily="2" charset="-122"/>
              </a:defRPr>
            </a:lvl1pPr>
            <a:lvl2pPr marL="742950" indent="-285750">
              <a:defRPr sz="1300">
                <a:solidFill>
                  <a:schemeClr val="tx1"/>
                </a:solidFill>
                <a:latin typeface="Calibri Light" panose="020F0302020204030204" pitchFamily="34" charset="0"/>
                <a:ea typeface="方正宋刻本秀楷简体" panose="02000000000000000000" pitchFamily="2" charset="-122"/>
              </a:defRPr>
            </a:lvl2pPr>
            <a:lvl3pPr marL="1143000" indent="-228600">
              <a:defRPr sz="1300">
                <a:solidFill>
                  <a:schemeClr val="tx1"/>
                </a:solidFill>
                <a:latin typeface="Calibri Light" panose="020F0302020204030204" pitchFamily="34" charset="0"/>
                <a:ea typeface="方正宋刻本秀楷简体" panose="02000000000000000000" pitchFamily="2" charset="-122"/>
              </a:defRPr>
            </a:lvl3pPr>
            <a:lvl4pPr marL="1600200" indent="-228600">
              <a:defRPr sz="1300">
                <a:solidFill>
                  <a:schemeClr val="tx1"/>
                </a:solidFill>
                <a:latin typeface="Calibri Light" panose="020F0302020204030204" pitchFamily="34" charset="0"/>
                <a:ea typeface="方正宋刻本秀楷简体" panose="02000000000000000000" pitchFamily="2" charset="-122"/>
              </a:defRPr>
            </a:lvl4pPr>
            <a:lvl5pPr marL="2057400" indent="-228600">
              <a:defRPr sz="1300">
                <a:solidFill>
                  <a:schemeClr val="tx1"/>
                </a:solidFill>
                <a:latin typeface="Calibri Light" panose="020F0302020204030204" pitchFamily="34" charset="0"/>
                <a:ea typeface="方正宋刻本秀楷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9pPr>
          </a:lstStyle>
          <a:p>
            <a:pPr algn="ctr" defTabSz="514350" fontAlgn="base">
              <a:spcBef>
                <a:spcPct val="0"/>
              </a:spcBef>
              <a:spcAft>
                <a:spcPct val="0"/>
              </a:spcAft>
              <a:defRPr/>
            </a:pPr>
            <a:r>
              <a:rPr lang="zh-CN" altLang="en-US" sz="1600">
                <a:solidFill>
                  <a:schemeClr val="bg1"/>
                </a:solidFill>
                <a:latin typeface="+mj-ea"/>
                <a:ea typeface="+mj-ea"/>
              </a:rPr>
              <a:t>成果展示</a:t>
            </a:r>
          </a:p>
        </p:txBody>
      </p:sp>
      <p:cxnSp>
        <p:nvCxnSpPr>
          <p:cNvPr id="76" name="PA_库_直接连接符 75" descr="e7d195523061f1c09e9d68d7cf438b91ef959ecb14fc25d26BBA7F7DBC18E55DFF4014AF651F0BF2569D4B6C1DA7F1A4683A481403BD872FC687266AD13265C1DE7C373772FD8728ABDD69ADD03BFF5BE2862BC891DBB79E18FD61712FE23F670D602A332950CB5EC6E6732879E5EF3A14F9D4CF03EEDD9B1B11C039589F903859E45F1985EFBDDB2870384474B44C95"/>
          <p:cNvCxnSpPr/>
          <p:nvPr>
            <p:custDataLst>
              <p:tags r:id="rId6"/>
            </p:custDataLst>
          </p:nvPr>
        </p:nvCxnSpPr>
        <p:spPr>
          <a:xfrm>
            <a:off x="4187835" y="3783935"/>
            <a:ext cx="148552"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81" name="PA_库_矩形 80" descr="e7d195523061f1c09e9d68d7cf438b91ef959ecb14fc25d26BBA7F7DBC18E55DFF4014AF651F0BF2569D4B6C1DA7F1A4683A481403BD872FC687266AD13265C1DE7C373772FD8728ABDD69ADD03BFF5BE2862BC891DBB79E18FD61712FE23F670D602A332950CB5EC6E6732879E5EF3A14F9D4CF03EEDD9B1B11C039589F903859E45F1985EFBDDB2870384474B44C95"/>
          <p:cNvSpPr/>
          <p:nvPr>
            <p:custDataLst>
              <p:tags r:id="rId7"/>
            </p:custDataLst>
          </p:nvPr>
        </p:nvSpPr>
        <p:spPr>
          <a:xfrm>
            <a:off x="4662878" y="1888340"/>
            <a:ext cx="1953262" cy="923330"/>
          </a:xfrm>
          <a:prstGeom prst="rect">
            <a:avLst/>
          </a:prstGeom>
        </p:spPr>
        <p:txBody>
          <a:bodyPr wrap="square">
            <a:spAutoFit/>
          </a:bodyPr>
          <a:lstStyle/>
          <a:p>
            <a:pPr algn="ctr">
              <a:lnSpc>
                <a:spcPct val="150000"/>
              </a:lnSpc>
            </a:pPr>
            <a:r>
              <a:rPr lang="en-US" altLang="zh-CN" sz="900">
                <a:solidFill>
                  <a:schemeClr val="tx1">
                    <a:lumMod val="85000"/>
                    <a:lumOff val="15000"/>
                  </a:schemeClr>
                </a:solidFill>
              </a:rPr>
              <a:t>Lorem ipsum dolor sit amet, consectetur adipiscing elit. Donec luctus nibh sit amet sem vulputate venenatis </a:t>
            </a:r>
            <a:endParaRPr lang="zh-CN" altLang="en-US" sz="1100">
              <a:solidFill>
                <a:schemeClr val="tx1">
                  <a:lumMod val="85000"/>
                  <a:lumOff val="15000"/>
                </a:schemeClr>
              </a:solidFill>
            </a:endParaRPr>
          </a:p>
        </p:txBody>
      </p:sp>
      <p:sp>
        <p:nvSpPr>
          <p:cNvPr id="82" name="PA_库_文本框 6" descr="e7d195523061f1c09e9d68d7cf438b91ef959ecb14fc25d26BBA7F7DBC18E55DFF4014AF651F0BF2569D4B6C1DA7F1A4683A481403BD872FC687266AD13265C1DE7C373772FD8728ABDD69ADD03BFF5BE2862BC891DBB79E18FD61712FE23F670D602A332950CB5EC6E6732879E5EF3A14F9D4CF03EEDD9B1B11C039589F903859E45F1985EFBDDB2870384474B44C95"/>
          <p:cNvSpPr txBox="1">
            <a:spLocks noChangeArrowheads="1"/>
          </p:cNvSpPr>
          <p:nvPr>
            <p:custDataLst>
              <p:tags r:id="rId8"/>
            </p:custDataLst>
          </p:nvPr>
        </p:nvSpPr>
        <p:spPr bwMode="auto">
          <a:xfrm>
            <a:off x="5136808" y="1549786"/>
            <a:ext cx="100540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Light" panose="020F0302020204030204" pitchFamily="34" charset="0"/>
                <a:ea typeface="方正宋刻本秀楷简体" panose="02000000000000000000" pitchFamily="2" charset="-122"/>
              </a:defRPr>
            </a:lvl1pPr>
            <a:lvl2pPr marL="742950" indent="-285750">
              <a:defRPr sz="1300">
                <a:solidFill>
                  <a:schemeClr val="tx1"/>
                </a:solidFill>
                <a:latin typeface="Calibri Light" panose="020F0302020204030204" pitchFamily="34" charset="0"/>
                <a:ea typeface="方正宋刻本秀楷简体" panose="02000000000000000000" pitchFamily="2" charset="-122"/>
              </a:defRPr>
            </a:lvl2pPr>
            <a:lvl3pPr marL="1143000" indent="-228600">
              <a:defRPr sz="1300">
                <a:solidFill>
                  <a:schemeClr val="tx1"/>
                </a:solidFill>
                <a:latin typeface="Calibri Light" panose="020F0302020204030204" pitchFamily="34" charset="0"/>
                <a:ea typeface="方正宋刻本秀楷简体" panose="02000000000000000000" pitchFamily="2" charset="-122"/>
              </a:defRPr>
            </a:lvl3pPr>
            <a:lvl4pPr marL="1600200" indent="-228600">
              <a:defRPr sz="1300">
                <a:solidFill>
                  <a:schemeClr val="tx1"/>
                </a:solidFill>
                <a:latin typeface="Calibri Light" panose="020F0302020204030204" pitchFamily="34" charset="0"/>
                <a:ea typeface="方正宋刻本秀楷简体" panose="02000000000000000000" pitchFamily="2" charset="-122"/>
              </a:defRPr>
            </a:lvl4pPr>
            <a:lvl5pPr marL="2057400" indent="-228600">
              <a:defRPr sz="1300">
                <a:solidFill>
                  <a:schemeClr val="tx1"/>
                </a:solidFill>
                <a:latin typeface="Calibri Light" panose="020F0302020204030204" pitchFamily="34" charset="0"/>
                <a:ea typeface="方正宋刻本秀楷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9pPr>
          </a:lstStyle>
          <a:p>
            <a:pPr algn="ctr" defTabSz="514350" fontAlgn="base">
              <a:spcBef>
                <a:spcPct val="0"/>
              </a:spcBef>
              <a:spcAft>
                <a:spcPct val="0"/>
              </a:spcAft>
              <a:defRPr/>
            </a:pPr>
            <a:r>
              <a:rPr lang="zh-CN" altLang="en-US" sz="1600">
                <a:solidFill>
                  <a:schemeClr val="accent6"/>
                </a:solidFill>
                <a:latin typeface="+mj-ea"/>
                <a:ea typeface="+mj-ea"/>
              </a:rPr>
              <a:t>成果展示</a:t>
            </a:r>
          </a:p>
        </p:txBody>
      </p:sp>
      <p:cxnSp>
        <p:nvCxnSpPr>
          <p:cNvPr id="83" name="PA_库_直接连接符 82" descr="e7d195523061f1c09e9d68d7cf438b91ef959ecb14fc25d26BBA7F7DBC18E55DFF4014AF651F0BF2569D4B6C1DA7F1A4683A481403BD872FC687266AD13265C1DE7C373772FD8728ABDD69ADD03BFF5BE2862BC891DBB79E18FD61712FE23F670D602A332950CB5EC6E6732879E5EF3A14F9D4CF03EEDD9B1B11C039589F903859E45F1985EFBDDB2870384474B44C95"/>
          <p:cNvCxnSpPr/>
          <p:nvPr>
            <p:custDataLst>
              <p:tags r:id="rId9"/>
            </p:custDataLst>
          </p:nvPr>
        </p:nvCxnSpPr>
        <p:spPr>
          <a:xfrm>
            <a:off x="5565233" y="1893638"/>
            <a:ext cx="148552" cy="0"/>
          </a:xfrm>
          <a:prstGeom prst="line">
            <a:avLst/>
          </a:prstGeom>
          <a:ln w="19050">
            <a:solidFill>
              <a:schemeClr val="accent6"/>
            </a:solidFill>
          </a:ln>
        </p:spPr>
        <p:style>
          <a:lnRef idx="1">
            <a:schemeClr val="accent1"/>
          </a:lnRef>
          <a:fillRef idx="0">
            <a:schemeClr val="accent1"/>
          </a:fillRef>
          <a:effectRef idx="0">
            <a:schemeClr val="accent1"/>
          </a:effectRef>
          <a:fontRef idx="minor">
            <a:schemeClr val="tx1"/>
          </a:fontRef>
        </p:style>
      </p:cxnSp>
      <p:sp>
        <p:nvSpPr>
          <p:cNvPr id="84" name="PA_库_矩形 83" descr="e7d195523061f1c09e9d68d7cf438b91ef959ecb14fc25d26BBA7F7DBC18E55DFF4014AF651F0BF2569D4B6C1DA7F1A4683A481403BD872FC687266AD13265C1DE7C373772FD8728ABDD69ADD03BFF5BE2862BC891DBB79E18FD61712FE23F670D602A332950CB5EC6E6732879E5EF3A14F9D4CF03EEDD9B1B11C039589F903859E45F1985EFBDDB2870384474B44C95"/>
          <p:cNvSpPr/>
          <p:nvPr>
            <p:custDataLst>
              <p:tags r:id="rId10"/>
            </p:custDataLst>
          </p:nvPr>
        </p:nvSpPr>
        <p:spPr>
          <a:xfrm>
            <a:off x="5278726" y="3792365"/>
            <a:ext cx="1953262" cy="923330"/>
          </a:xfrm>
          <a:prstGeom prst="rect">
            <a:avLst/>
          </a:prstGeom>
        </p:spPr>
        <p:txBody>
          <a:bodyPr wrap="square">
            <a:spAutoFit/>
          </a:bodyPr>
          <a:lstStyle/>
          <a:p>
            <a:pPr algn="ctr">
              <a:lnSpc>
                <a:spcPct val="150000"/>
              </a:lnSpc>
            </a:pPr>
            <a:r>
              <a:rPr lang="en-US" altLang="zh-CN" sz="900">
                <a:solidFill>
                  <a:schemeClr val="tx1">
                    <a:lumMod val="85000"/>
                    <a:lumOff val="15000"/>
                  </a:schemeClr>
                </a:solidFill>
              </a:rPr>
              <a:t>Lorem ipsum dolor sit amet, consectetur adipiscing elit. Donec luctus nibh sit amet sem vulputate venenatis </a:t>
            </a:r>
            <a:endParaRPr lang="zh-CN" altLang="en-US" sz="1100">
              <a:solidFill>
                <a:schemeClr val="tx1">
                  <a:lumMod val="85000"/>
                  <a:lumOff val="15000"/>
                </a:schemeClr>
              </a:solidFill>
            </a:endParaRPr>
          </a:p>
        </p:txBody>
      </p:sp>
      <p:sp>
        <p:nvSpPr>
          <p:cNvPr id="85" name="PA_库_文本框 6" descr="e7d195523061f1c09e9d68d7cf438b91ef959ecb14fc25d26BBA7F7DBC18E55DFF4014AF651F0BF2569D4B6C1DA7F1A4683A481403BD872FC687266AD13265C1DE7C373772FD8728ABDD69ADD03BFF5BE2862BC891DBB79E18FD61712FE23F670D602A332950CB5EC6E6732879E5EF3A14F9D4CF03EEDD9B1B11C039589F903859E45F1985EFBDDB2870384474B44C95"/>
          <p:cNvSpPr txBox="1">
            <a:spLocks noChangeArrowheads="1"/>
          </p:cNvSpPr>
          <p:nvPr>
            <p:custDataLst>
              <p:tags r:id="rId11"/>
            </p:custDataLst>
          </p:nvPr>
        </p:nvSpPr>
        <p:spPr bwMode="auto">
          <a:xfrm>
            <a:off x="5752656" y="3453811"/>
            <a:ext cx="100540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Light" panose="020F0302020204030204" pitchFamily="34" charset="0"/>
                <a:ea typeface="方正宋刻本秀楷简体" panose="02000000000000000000" pitchFamily="2" charset="-122"/>
              </a:defRPr>
            </a:lvl1pPr>
            <a:lvl2pPr marL="742950" indent="-285750">
              <a:defRPr sz="1300">
                <a:solidFill>
                  <a:schemeClr val="tx1"/>
                </a:solidFill>
                <a:latin typeface="Calibri Light" panose="020F0302020204030204" pitchFamily="34" charset="0"/>
                <a:ea typeface="方正宋刻本秀楷简体" panose="02000000000000000000" pitchFamily="2" charset="-122"/>
              </a:defRPr>
            </a:lvl2pPr>
            <a:lvl3pPr marL="1143000" indent="-228600">
              <a:defRPr sz="1300">
                <a:solidFill>
                  <a:schemeClr val="tx1"/>
                </a:solidFill>
                <a:latin typeface="Calibri Light" panose="020F0302020204030204" pitchFamily="34" charset="0"/>
                <a:ea typeface="方正宋刻本秀楷简体" panose="02000000000000000000" pitchFamily="2" charset="-122"/>
              </a:defRPr>
            </a:lvl3pPr>
            <a:lvl4pPr marL="1600200" indent="-228600">
              <a:defRPr sz="1300">
                <a:solidFill>
                  <a:schemeClr val="tx1"/>
                </a:solidFill>
                <a:latin typeface="Calibri Light" panose="020F0302020204030204" pitchFamily="34" charset="0"/>
                <a:ea typeface="方正宋刻本秀楷简体" panose="02000000000000000000" pitchFamily="2" charset="-122"/>
              </a:defRPr>
            </a:lvl4pPr>
            <a:lvl5pPr marL="2057400" indent="-228600">
              <a:defRPr sz="1300">
                <a:solidFill>
                  <a:schemeClr val="tx1"/>
                </a:solidFill>
                <a:latin typeface="Calibri Light" panose="020F0302020204030204" pitchFamily="34" charset="0"/>
                <a:ea typeface="方正宋刻本秀楷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9pPr>
          </a:lstStyle>
          <a:p>
            <a:pPr algn="ctr" defTabSz="514350" fontAlgn="base">
              <a:spcBef>
                <a:spcPct val="0"/>
              </a:spcBef>
              <a:spcAft>
                <a:spcPct val="0"/>
              </a:spcAft>
              <a:defRPr/>
            </a:pPr>
            <a:r>
              <a:rPr lang="zh-CN" altLang="en-US" sz="1600">
                <a:solidFill>
                  <a:schemeClr val="accent6"/>
                </a:solidFill>
                <a:latin typeface="+mj-ea"/>
                <a:ea typeface="+mj-ea"/>
              </a:rPr>
              <a:t>成果展示</a:t>
            </a:r>
          </a:p>
        </p:txBody>
      </p:sp>
      <p:cxnSp>
        <p:nvCxnSpPr>
          <p:cNvPr id="86" name="PA_库_直接连接符 85" descr="e7d195523061f1c09e9d68d7cf438b91ef959ecb14fc25d26BBA7F7DBC18E55DFF4014AF651F0BF2569D4B6C1DA7F1A4683A481403BD872FC687266AD13265C1DE7C373772FD8728ABDD69ADD03BFF5BE2862BC891DBB79E18FD61712FE23F670D602A332950CB5EC6E6732879E5EF3A14F9D4CF03EEDD9B1B11C039589F903859E45F1985EFBDDB2870384474B44C95"/>
          <p:cNvCxnSpPr/>
          <p:nvPr>
            <p:custDataLst>
              <p:tags r:id="rId12"/>
            </p:custDataLst>
          </p:nvPr>
        </p:nvCxnSpPr>
        <p:spPr>
          <a:xfrm>
            <a:off x="6181081" y="3797663"/>
            <a:ext cx="148552" cy="0"/>
          </a:xfrm>
          <a:prstGeom prst="line">
            <a:avLst/>
          </a:prstGeom>
          <a:ln w="19050">
            <a:solidFill>
              <a:schemeClr val="accent6"/>
            </a:solidFill>
          </a:ln>
        </p:spPr>
        <p:style>
          <a:lnRef idx="1">
            <a:schemeClr val="accent1"/>
          </a:lnRef>
          <a:fillRef idx="0">
            <a:schemeClr val="accent1"/>
          </a:fillRef>
          <a:effectRef idx="0">
            <a:schemeClr val="accent1"/>
          </a:effectRef>
          <a:fontRef idx="minor">
            <a:schemeClr val="tx1"/>
          </a:fontRef>
        </p:style>
      </p:cxnSp>
      <p:pic>
        <p:nvPicPr>
          <p:cNvPr id="33" name="PA_库_PicturePlaceholder 32">
            <a:extLst>
              <a:ext uri="{FF2B5EF4-FFF2-40B4-BE49-F238E27FC236}">
                <a16:creationId xmlns:a16="http://schemas.microsoft.com/office/drawing/2014/main" xmlns="" id="{2F99AD76-528B-46C2-B879-D61774719A5D}"/>
              </a:ext>
            </a:extLst>
          </p:cNvPr>
          <p:cNvPicPr>
            <a:picLocks noGrp="1" noChangeAspect="1"/>
          </p:cNvPicPr>
          <p:nvPr>
            <p:ph type="pic" sz="quarter" idx="4294967295"/>
            <p:custDataLst>
              <p:tags r:id="rId13"/>
            </p:custDataLst>
          </p:nvPr>
        </p:nvPicPr>
        <p:blipFill>
          <a:blip r:embed="rId18" cstate="screen">
            <a:extLst>
              <a:ext uri="{28A0092B-C50C-407E-A947-70E740481C1C}">
                <a14:useLocalDpi xmlns:a14="http://schemas.microsoft.com/office/drawing/2010/main"/>
              </a:ext>
            </a:extLst>
          </a:blip>
          <a:srcRect/>
          <a:stretch>
            <a:fillRect/>
          </a:stretch>
        </p:blipFill>
        <p:spPr>
          <a:xfrm>
            <a:off x="696673" y="1019176"/>
            <a:ext cx="1800225" cy="1800225"/>
          </a:xfrm>
          <a:prstGeom prst="rect">
            <a:avLst/>
          </a:prstGeom>
        </p:spPr>
      </p:pic>
      <p:pic>
        <p:nvPicPr>
          <p:cNvPr id="35" name="PA_库_PicturePlaceholder 34">
            <a:extLst>
              <a:ext uri="{FF2B5EF4-FFF2-40B4-BE49-F238E27FC236}">
                <a16:creationId xmlns:a16="http://schemas.microsoft.com/office/drawing/2014/main" xmlns="" id="{5105F0C8-F784-469E-B4B9-D9568560175B}"/>
              </a:ext>
            </a:extLst>
          </p:cNvPr>
          <p:cNvPicPr>
            <a:picLocks noGrp="1" noChangeAspect="1"/>
          </p:cNvPicPr>
          <p:nvPr>
            <p:ph type="pic" sz="quarter" idx="4294967295"/>
            <p:custDataLst>
              <p:tags r:id="rId14"/>
            </p:custDataLst>
          </p:nvPr>
        </p:nvPicPr>
        <p:blipFill>
          <a:blip r:embed="rId19" cstate="screen">
            <a:extLst>
              <a:ext uri="{28A0092B-C50C-407E-A947-70E740481C1C}">
                <a14:useLocalDpi xmlns:a14="http://schemas.microsoft.com/office/drawing/2010/main"/>
              </a:ext>
            </a:extLst>
          </a:blip>
          <a:srcRect/>
          <a:stretch>
            <a:fillRect/>
          </a:stretch>
        </p:blipFill>
        <p:spPr>
          <a:xfrm>
            <a:off x="6342311" y="1019176"/>
            <a:ext cx="1800225" cy="1800225"/>
          </a:xfrm>
          <a:prstGeom prst="rect">
            <a:avLst/>
          </a:prstGeom>
        </p:spPr>
      </p:pic>
      <p:pic>
        <p:nvPicPr>
          <p:cNvPr id="37" name="PA_库_PicturePlaceholder 36">
            <a:extLst>
              <a:ext uri="{FF2B5EF4-FFF2-40B4-BE49-F238E27FC236}">
                <a16:creationId xmlns:a16="http://schemas.microsoft.com/office/drawing/2014/main" xmlns="" id="{8FE1B665-0FB7-4C2D-97C3-2B495047AB85}"/>
              </a:ext>
            </a:extLst>
          </p:cNvPr>
          <p:cNvPicPr>
            <a:picLocks noGrp="1" noChangeAspect="1"/>
          </p:cNvPicPr>
          <p:nvPr>
            <p:ph type="pic" sz="quarter" idx="4294967295"/>
            <p:custDataLst>
              <p:tags r:id="rId15"/>
            </p:custDataLst>
          </p:nvPr>
        </p:nvPicPr>
        <p:blipFill>
          <a:blip r:embed="rId20" cstate="screen">
            <a:extLst>
              <a:ext uri="{28A0092B-C50C-407E-A947-70E740481C1C}">
                <a14:useLocalDpi xmlns:a14="http://schemas.microsoft.com/office/drawing/2010/main"/>
              </a:ext>
            </a:extLst>
          </a:blip>
          <a:srcRect/>
          <a:stretch>
            <a:fillRect/>
          </a:stretch>
        </p:blipFill>
        <p:spPr>
          <a:xfrm>
            <a:off x="7111553" y="2914651"/>
            <a:ext cx="1800225" cy="1800225"/>
          </a:xfrm>
          <a:prstGeom prst="rect">
            <a:avLst/>
          </a:prstGeom>
        </p:spPr>
      </p:pic>
    </p:spTree>
    <p:extLst>
      <p:ext uri="{BB962C8B-B14F-4D97-AF65-F5344CB8AC3E}">
        <p14:creationId xmlns:p14="http://schemas.microsoft.com/office/powerpoint/2010/main" val="3249218609"/>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nodePh="1">
                                  <p:stCondLst>
                                    <p:cond delay="250"/>
                                  </p:stCondLst>
                                  <p:endCondLst>
                                    <p:cond evt="begin" delay="0">
                                      <p:tn val="5"/>
                                    </p:cond>
                                  </p:endCondLst>
                                  <p:childTnLst>
                                    <p:set>
                                      <p:cBhvr>
                                        <p:cTn id="6" dur="1" fill="hold">
                                          <p:stCondLst>
                                            <p:cond delay="0"/>
                                          </p:stCondLst>
                                        </p:cTn>
                                        <p:tgtEl>
                                          <p:spTgt spid="7">
                                            <p:txEl>
                                              <p:charRg st="4294967295" end="4294967295"/>
                                            </p:txEl>
                                          </p:spTgt>
                                        </p:tgtEl>
                                        <p:attrNameLst>
                                          <p:attrName>style.visibility</p:attrName>
                                        </p:attrNameLst>
                                      </p:cBhvr>
                                      <p:to>
                                        <p:strVal val="visible"/>
                                      </p:to>
                                    </p:set>
                                    <p:anim calcmode="lin" valueType="num">
                                      <p:cBhvr additive="base">
                                        <p:cTn id="7" dur="1500" fill="hold"/>
                                        <p:tgtEl>
                                          <p:spTgt spid="7">
                                            <p:txEl>
                                              <p:charRg st="4294967295" end="4294967295"/>
                                            </p:txEl>
                                          </p:spTgt>
                                        </p:tgtEl>
                                        <p:attrNameLst>
                                          <p:attrName>ppt_x</p:attrName>
                                        </p:attrNameLst>
                                      </p:cBhvr>
                                      <p:tavLst>
                                        <p:tav tm="0">
                                          <p:val>
                                            <p:strVal val="#ppt_x"/>
                                          </p:val>
                                        </p:tav>
                                        <p:tav tm="100000">
                                          <p:val>
                                            <p:strVal val="#ppt_x"/>
                                          </p:val>
                                        </p:tav>
                                      </p:tavLst>
                                    </p:anim>
                                    <p:anim calcmode="lin" valueType="num">
                                      <p:cBhvr additive="base">
                                        <p:cTn id="8" dur="1500" fill="hold"/>
                                        <p:tgtEl>
                                          <p:spTgt spid="7">
                                            <p:txEl>
                                              <p:charRg st="4294967295" end="4294967295"/>
                                            </p:txEl>
                                          </p:spTgt>
                                        </p:tgtEl>
                                        <p:attrNameLst>
                                          <p:attrName>ppt_y</p:attrName>
                                        </p:attrNameLst>
                                      </p:cBhvr>
                                      <p:tavLst>
                                        <p:tav tm="0">
                                          <p:val>
                                            <p:strVal val="1+#ppt_h/2"/>
                                          </p:val>
                                        </p:tav>
                                        <p:tav tm="100000">
                                          <p:val>
                                            <p:strVal val="#ppt_y"/>
                                          </p:val>
                                        </p:tav>
                                      </p:tavLst>
                                    </p:anim>
                                  </p:childTnLst>
                                </p:cTn>
                              </p:par>
                              <p:par>
                                <p:cTn id="9" presetID="2" presetClass="entr" presetSubtype="4" decel="100000" fill="hold" grpId="0" nodeType="withEffect" nodePh="1">
                                  <p:stCondLst>
                                    <p:cond delay="250"/>
                                  </p:stCondLst>
                                  <p:endCondLst>
                                    <p:cond evt="begin" delay="0">
                                      <p:tn val="9"/>
                                    </p:cond>
                                  </p:endCondLst>
                                  <p:childTnLst>
                                    <p:set>
                                      <p:cBhvr>
                                        <p:cTn id="10" dur="1" fill="hold">
                                          <p:stCondLst>
                                            <p:cond delay="0"/>
                                          </p:stCondLst>
                                        </p:cTn>
                                        <p:tgtEl>
                                          <p:spTgt spid="14">
                                            <p:txEl>
                                              <p:charRg st="4294967295" end="4294967295"/>
                                            </p:txEl>
                                          </p:spTgt>
                                        </p:tgtEl>
                                        <p:attrNameLst>
                                          <p:attrName>style.visibility</p:attrName>
                                        </p:attrNameLst>
                                      </p:cBhvr>
                                      <p:to>
                                        <p:strVal val="visible"/>
                                      </p:to>
                                    </p:set>
                                    <p:anim calcmode="lin" valueType="num">
                                      <p:cBhvr additive="base">
                                        <p:cTn id="11" dur="1500" fill="hold"/>
                                        <p:tgtEl>
                                          <p:spTgt spid="14">
                                            <p:txEl>
                                              <p:charRg st="4294967295" end="4294967295"/>
                                            </p:txEl>
                                          </p:spTgt>
                                        </p:tgtEl>
                                        <p:attrNameLst>
                                          <p:attrName>ppt_x</p:attrName>
                                        </p:attrNameLst>
                                      </p:cBhvr>
                                      <p:tavLst>
                                        <p:tav tm="0">
                                          <p:val>
                                            <p:strVal val="#ppt_x"/>
                                          </p:val>
                                        </p:tav>
                                        <p:tav tm="100000">
                                          <p:val>
                                            <p:strVal val="#ppt_x"/>
                                          </p:val>
                                        </p:tav>
                                      </p:tavLst>
                                    </p:anim>
                                    <p:anim calcmode="lin" valueType="num">
                                      <p:cBhvr additive="base">
                                        <p:cTn id="12" dur="1500" fill="hold"/>
                                        <p:tgtEl>
                                          <p:spTgt spid="14">
                                            <p:txEl>
                                              <p:charRg st="4294967295" end="4294967295"/>
                                            </p:txEl>
                                          </p:spTgt>
                                        </p:tgtEl>
                                        <p:attrNameLst>
                                          <p:attrName>ppt_y</p:attrName>
                                        </p:attrNameLst>
                                      </p:cBhvr>
                                      <p:tavLst>
                                        <p:tav tm="0">
                                          <p:val>
                                            <p:strVal val="1+#ppt_h/2"/>
                                          </p:val>
                                        </p:tav>
                                        <p:tav tm="100000">
                                          <p:val>
                                            <p:strVal val="#ppt_y"/>
                                          </p:val>
                                        </p:tav>
                                      </p:tavLst>
                                    </p:anim>
                                  </p:childTnLst>
                                </p:cTn>
                              </p:par>
                              <p:par>
                                <p:cTn id="13" presetID="2" presetClass="entr" presetSubtype="4" decel="100000" fill="hold" grpId="0" nodeType="withEffect" nodePh="1">
                                  <p:stCondLst>
                                    <p:cond delay="250"/>
                                  </p:stCondLst>
                                  <p:endCondLst>
                                    <p:cond evt="begin" delay="0">
                                      <p:tn val="13"/>
                                    </p:cond>
                                  </p:endCondLst>
                                  <p:childTnLst>
                                    <p:set>
                                      <p:cBhvr>
                                        <p:cTn id="14" dur="1" fill="hold">
                                          <p:stCondLst>
                                            <p:cond delay="0"/>
                                          </p:stCondLst>
                                        </p:cTn>
                                        <p:tgtEl>
                                          <p:spTgt spid="16">
                                            <p:txEl>
                                              <p:charRg st="4294967295" end="4294967295"/>
                                            </p:txEl>
                                          </p:spTgt>
                                        </p:tgtEl>
                                        <p:attrNameLst>
                                          <p:attrName>style.visibility</p:attrName>
                                        </p:attrNameLst>
                                      </p:cBhvr>
                                      <p:to>
                                        <p:strVal val="visible"/>
                                      </p:to>
                                    </p:set>
                                    <p:anim calcmode="lin" valueType="num">
                                      <p:cBhvr additive="base">
                                        <p:cTn id="15" dur="1500" fill="hold"/>
                                        <p:tgtEl>
                                          <p:spTgt spid="16">
                                            <p:txEl>
                                              <p:charRg st="4294967295" end="4294967295"/>
                                            </p:txEl>
                                          </p:spTgt>
                                        </p:tgtEl>
                                        <p:attrNameLst>
                                          <p:attrName>ppt_x</p:attrName>
                                        </p:attrNameLst>
                                      </p:cBhvr>
                                      <p:tavLst>
                                        <p:tav tm="0">
                                          <p:val>
                                            <p:strVal val="#ppt_x"/>
                                          </p:val>
                                        </p:tav>
                                        <p:tav tm="100000">
                                          <p:val>
                                            <p:strVal val="#ppt_x"/>
                                          </p:val>
                                        </p:tav>
                                      </p:tavLst>
                                    </p:anim>
                                    <p:anim calcmode="lin" valueType="num">
                                      <p:cBhvr additive="base">
                                        <p:cTn id="16" dur="1500" fill="hold"/>
                                        <p:tgtEl>
                                          <p:spTgt spid="16">
                                            <p:txEl>
                                              <p:charRg st="4294967295" end="4294967295"/>
                                            </p:txEl>
                                          </p:spTgt>
                                        </p:tgtEl>
                                        <p:attrNameLst>
                                          <p:attrName>ppt_y</p:attrName>
                                        </p:attrNameLst>
                                      </p:cBhvr>
                                      <p:tavLst>
                                        <p:tav tm="0">
                                          <p:val>
                                            <p:strVal val="1+#ppt_h/2"/>
                                          </p:val>
                                        </p:tav>
                                        <p:tav tm="100000">
                                          <p:val>
                                            <p:strVal val="#ppt_y"/>
                                          </p:val>
                                        </p:tav>
                                      </p:tavLst>
                                    </p:anim>
                                  </p:childTnLst>
                                </p:cTn>
                              </p:par>
                              <p:par>
                                <p:cTn id="17" presetID="2" presetClass="entr" presetSubtype="4" decel="100000" fill="hold" grpId="0" nodeType="withEffect">
                                  <p:stCondLst>
                                    <p:cond delay="250"/>
                                  </p:stCondLst>
                                  <p:childTnLst>
                                    <p:set>
                                      <p:cBhvr>
                                        <p:cTn id="18" dur="1" fill="hold">
                                          <p:stCondLst>
                                            <p:cond delay="0"/>
                                          </p:stCondLst>
                                        </p:cTn>
                                        <p:tgtEl>
                                          <p:spTgt spid="74"/>
                                        </p:tgtEl>
                                        <p:attrNameLst>
                                          <p:attrName>style.visibility</p:attrName>
                                        </p:attrNameLst>
                                      </p:cBhvr>
                                      <p:to>
                                        <p:strVal val="visible"/>
                                      </p:to>
                                    </p:set>
                                    <p:anim calcmode="lin" valueType="num">
                                      <p:cBhvr additive="base">
                                        <p:cTn id="19" dur="1500" fill="hold"/>
                                        <p:tgtEl>
                                          <p:spTgt spid="74"/>
                                        </p:tgtEl>
                                        <p:attrNameLst>
                                          <p:attrName>ppt_x</p:attrName>
                                        </p:attrNameLst>
                                      </p:cBhvr>
                                      <p:tavLst>
                                        <p:tav tm="0">
                                          <p:val>
                                            <p:strVal val="#ppt_x"/>
                                          </p:val>
                                        </p:tav>
                                        <p:tav tm="100000">
                                          <p:val>
                                            <p:strVal val="#ppt_x"/>
                                          </p:val>
                                        </p:tav>
                                      </p:tavLst>
                                    </p:anim>
                                    <p:anim calcmode="lin" valueType="num">
                                      <p:cBhvr additive="base">
                                        <p:cTn id="20" dur="1500" fill="hold"/>
                                        <p:tgtEl>
                                          <p:spTgt spid="74"/>
                                        </p:tgtEl>
                                        <p:attrNameLst>
                                          <p:attrName>ppt_y</p:attrName>
                                        </p:attrNameLst>
                                      </p:cBhvr>
                                      <p:tavLst>
                                        <p:tav tm="0">
                                          <p:val>
                                            <p:strVal val="1+#ppt_h/2"/>
                                          </p:val>
                                        </p:tav>
                                        <p:tav tm="100000">
                                          <p:val>
                                            <p:strVal val="#ppt_y"/>
                                          </p:val>
                                        </p:tav>
                                      </p:tavLst>
                                    </p:anim>
                                  </p:childTnLst>
                                </p:cTn>
                              </p:par>
                              <p:par>
                                <p:cTn id="21" presetID="2" presetClass="entr" presetSubtype="4" decel="100000" fill="hold" grpId="0" nodeType="withEffect">
                                  <p:stCondLst>
                                    <p:cond delay="250"/>
                                  </p:stCondLst>
                                  <p:childTnLst>
                                    <p:set>
                                      <p:cBhvr>
                                        <p:cTn id="22" dur="1" fill="hold">
                                          <p:stCondLst>
                                            <p:cond delay="0"/>
                                          </p:stCondLst>
                                        </p:cTn>
                                        <p:tgtEl>
                                          <p:spTgt spid="75"/>
                                        </p:tgtEl>
                                        <p:attrNameLst>
                                          <p:attrName>style.visibility</p:attrName>
                                        </p:attrNameLst>
                                      </p:cBhvr>
                                      <p:to>
                                        <p:strVal val="visible"/>
                                      </p:to>
                                    </p:set>
                                    <p:anim calcmode="lin" valueType="num">
                                      <p:cBhvr additive="base">
                                        <p:cTn id="23" dur="1500" fill="hold"/>
                                        <p:tgtEl>
                                          <p:spTgt spid="75"/>
                                        </p:tgtEl>
                                        <p:attrNameLst>
                                          <p:attrName>ppt_x</p:attrName>
                                        </p:attrNameLst>
                                      </p:cBhvr>
                                      <p:tavLst>
                                        <p:tav tm="0">
                                          <p:val>
                                            <p:strVal val="#ppt_x"/>
                                          </p:val>
                                        </p:tav>
                                        <p:tav tm="100000">
                                          <p:val>
                                            <p:strVal val="#ppt_x"/>
                                          </p:val>
                                        </p:tav>
                                      </p:tavLst>
                                    </p:anim>
                                    <p:anim calcmode="lin" valueType="num">
                                      <p:cBhvr additive="base">
                                        <p:cTn id="24" dur="1500" fill="hold"/>
                                        <p:tgtEl>
                                          <p:spTgt spid="75"/>
                                        </p:tgtEl>
                                        <p:attrNameLst>
                                          <p:attrName>ppt_y</p:attrName>
                                        </p:attrNameLst>
                                      </p:cBhvr>
                                      <p:tavLst>
                                        <p:tav tm="0">
                                          <p:val>
                                            <p:strVal val="1+#ppt_h/2"/>
                                          </p:val>
                                        </p:tav>
                                        <p:tav tm="100000">
                                          <p:val>
                                            <p:strVal val="#ppt_y"/>
                                          </p:val>
                                        </p:tav>
                                      </p:tavLst>
                                    </p:anim>
                                  </p:childTnLst>
                                </p:cTn>
                              </p:par>
                              <p:par>
                                <p:cTn id="25" presetID="2" presetClass="entr" presetSubtype="4" decel="100000" fill="hold" nodeType="withEffect">
                                  <p:stCondLst>
                                    <p:cond delay="250"/>
                                  </p:stCondLst>
                                  <p:childTnLst>
                                    <p:set>
                                      <p:cBhvr>
                                        <p:cTn id="26" dur="1" fill="hold">
                                          <p:stCondLst>
                                            <p:cond delay="0"/>
                                          </p:stCondLst>
                                        </p:cTn>
                                        <p:tgtEl>
                                          <p:spTgt spid="76"/>
                                        </p:tgtEl>
                                        <p:attrNameLst>
                                          <p:attrName>style.visibility</p:attrName>
                                        </p:attrNameLst>
                                      </p:cBhvr>
                                      <p:to>
                                        <p:strVal val="visible"/>
                                      </p:to>
                                    </p:set>
                                    <p:anim calcmode="lin" valueType="num">
                                      <p:cBhvr additive="base">
                                        <p:cTn id="27" dur="1500" fill="hold"/>
                                        <p:tgtEl>
                                          <p:spTgt spid="76"/>
                                        </p:tgtEl>
                                        <p:attrNameLst>
                                          <p:attrName>ppt_x</p:attrName>
                                        </p:attrNameLst>
                                      </p:cBhvr>
                                      <p:tavLst>
                                        <p:tav tm="0">
                                          <p:val>
                                            <p:strVal val="#ppt_x"/>
                                          </p:val>
                                        </p:tav>
                                        <p:tav tm="100000">
                                          <p:val>
                                            <p:strVal val="#ppt_x"/>
                                          </p:val>
                                        </p:tav>
                                      </p:tavLst>
                                    </p:anim>
                                    <p:anim calcmode="lin" valueType="num">
                                      <p:cBhvr additive="base">
                                        <p:cTn id="28" dur="1500" fill="hold"/>
                                        <p:tgtEl>
                                          <p:spTgt spid="76"/>
                                        </p:tgtEl>
                                        <p:attrNameLst>
                                          <p:attrName>ppt_y</p:attrName>
                                        </p:attrNameLst>
                                      </p:cBhvr>
                                      <p:tavLst>
                                        <p:tav tm="0">
                                          <p:val>
                                            <p:strVal val="1+#ppt_h/2"/>
                                          </p:val>
                                        </p:tav>
                                        <p:tav tm="100000">
                                          <p:val>
                                            <p:strVal val="#ppt_y"/>
                                          </p:val>
                                        </p:tav>
                                      </p:tavLst>
                                    </p:anim>
                                  </p:childTnLst>
                                </p:cTn>
                              </p:par>
                              <p:par>
                                <p:cTn id="29" presetID="2" presetClass="entr" presetSubtype="4" decel="100000" fill="hold" grpId="0" nodeType="withEffect">
                                  <p:stCondLst>
                                    <p:cond delay="250"/>
                                  </p:stCondLst>
                                  <p:childTnLst>
                                    <p:set>
                                      <p:cBhvr>
                                        <p:cTn id="30" dur="1" fill="hold">
                                          <p:stCondLst>
                                            <p:cond delay="0"/>
                                          </p:stCondLst>
                                        </p:cTn>
                                        <p:tgtEl>
                                          <p:spTgt spid="81"/>
                                        </p:tgtEl>
                                        <p:attrNameLst>
                                          <p:attrName>style.visibility</p:attrName>
                                        </p:attrNameLst>
                                      </p:cBhvr>
                                      <p:to>
                                        <p:strVal val="visible"/>
                                      </p:to>
                                    </p:set>
                                    <p:anim calcmode="lin" valueType="num">
                                      <p:cBhvr additive="base">
                                        <p:cTn id="31" dur="1500" fill="hold"/>
                                        <p:tgtEl>
                                          <p:spTgt spid="81"/>
                                        </p:tgtEl>
                                        <p:attrNameLst>
                                          <p:attrName>ppt_x</p:attrName>
                                        </p:attrNameLst>
                                      </p:cBhvr>
                                      <p:tavLst>
                                        <p:tav tm="0">
                                          <p:val>
                                            <p:strVal val="#ppt_x"/>
                                          </p:val>
                                        </p:tav>
                                        <p:tav tm="100000">
                                          <p:val>
                                            <p:strVal val="#ppt_x"/>
                                          </p:val>
                                        </p:tav>
                                      </p:tavLst>
                                    </p:anim>
                                    <p:anim calcmode="lin" valueType="num">
                                      <p:cBhvr additive="base">
                                        <p:cTn id="32" dur="1500" fill="hold"/>
                                        <p:tgtEl>
                                          <p:spTgt spid="81"/>
                                        </p:tgtEl>
                                        <p:attrNameLst>
                                          <p:attrName>ppt_y</p:attrName>
                                        </p:attrNameLst>
                                      </p:cBhvr>
                                      <p:tavLst>
                                        <p:tav tm="0">
                                          <p:val>
                                            <p:strVal val="1+#ppt_h/2"/>
                                          </p:val>
                                        </p:tav>
                                        <p:tav tm="100000">
                                          <p:val>
                                            <p:strVal val="#ppt_y"/>
                                          </p:val>
                                        </p:tav>
                                      </p:tavLst>
                                    </p:anim>
                                  </p:childTnLst>
                                </p:cTn>
                              </p:par>
                              <p:par>
                                <p:cTn id="33" presetID="2" presetClass="entr" presetSubtype="4" decel="100000" fill="hold" grpId="0" nodeType="withEffect">
                                  <p:stCondLst>
                                    <p:cond delay="250"/>
                                  </p:stCondLst>
                                  <p:childTnLst>
                                    <p:set>
                                      <p:cBhvr>
                                        <p:cTn id="34" dur="1" fill="hold">
                                          <p:stCondLst>
                                            <p:cond delay="0"/>
                                          </p:stCondLst>
                                        </p:cTn>
                                        <p:tgtEl>
                                          <p:spTgt spid="82"/>
                                        </p:tgtEl>
                                        <p:attrNameLst>
                                          <p:attrName>style.visibility</p:attrName>
                                        </p:attrNameLst>
                                      </p:cBhvr>
                                      <p:to>
                                        <p:strVal val="visible"/>
                                      </p:to>
                                    </p:set>
                                    <p:anim calcmode="lin" valueType="num">
                                      <p:cBhvr additive="base">
                                        <p:cTn id="35" dur="1500" fill="hold"/>
                                        <p:tgtEl>
                                          <p:spTgt spid="82"/>
                                        </p:tgtEl>
                                        <p:attrNameLst>
                                          <p:attrName>ppt_x</p:attrName>
                                        </p:attrNameLst>
                                      </p:cBhvr>
                                      <p:tavLst>
                                        <p:tav tm="0">
                                          <p:val>
                                            <p:strVal val="#ppt_x"/>
                                          </p:val>
                                        </p:tav>
                                        <p:tav tm="100000">
                                          <p:val>
                                            <p:strVal val="#ppt_x"/>
                                          </p:val>
                                        </p:tav>
                                      </p:tavLst>
                                    </p:anim>
                                    <p:anim calcmode="lin" valueType="num">
                                      <p:cBhvr additive="base">
                                        <p:cTn id="36" dur="1500" fill="hold"/>
                                        <p:tgtEl>
                                          <p:spTgt spid="82"/>
                                        </p:tgtEl>
                                        <p:attrNameLst>
                                          <p:attrName>ppt_y</p:attrName>
                                        </p:attrNameLst>
                                      </p:cBhvr>
                                      <p:tavLst>
                                        <p:tav tm="0">
                                          <p:val>
                                            <p:strVal val="1+#ppt_h/2"/>
                                          </p:val>
                                        </p:tav>
                                        <p:tav tm="100000">
                                          <p:val>
                                            <p:strVal val="#ppt_y"/>
                                          </p:val>
                                        </p:tav>
                                      </p:tavLst>
                                    </p:anim>
                                  </p:childTnLst>
                                </p:cTn>
                              </p:par>
                              <p:par>
                                <p:cTn id="37" presetID="2" presetClass="entr" presetSubtype="4" decel="100000" fill="hold" nodeType="withEffect">
                                  <p:stCondLst>
                                    <p:cond delay="250"/>
                                  </p:stCondLst>
                                  <p:childTnLst>
                                    <p:set>
                                      <p:cBhvr>
                                        <p:cTn id="38" dur="1" fill="hold">
                                          <p:stCondLst>
                                            <p:cond delay="0"/>
                                          </p:stCondLst>
                                        </p:cTn>
                                        <p:tgtEl>
                                          <p:spTgt spid="83"/>
                                        </p:tgtEl>
                                        <p:attrNameLst>
                                          <p:attrName>style.visibility</p:attrName>
                                        </p:attrNameLst>
                                      </p:cBhvr>
                                      <p:to>
                                        <p:strVal val="visible"/>
                                      </p:to>
                                    </p:set>
                                    <p:anim calcmode="lin" valueType="num">
                                      <p:cBhvr additive="base">
                                        <p:cTn id="39" dur="1500" fill="hold"/>
                                        <p:tgtEl>
                                          <p:spTgt spid="83"/>
                                        </p:tgtEl>
                                        <p:attrNameLst>
                                          <p:attrName>ppt_x</p:attrName>
                                        </p:attrNameLst>
                                      </p:cBhvr>
                                      <p:tavLst>
                                        <p:tav tm="0">
                                          <p:val>
                                            <p:strVal val="#ppt_x"/>
                                          </p:val>
                                        </p:tav>
                                        <p:tav tm="100000">
                                          <p:val>
                                            <p:strVal val="#ppt_x"/>
                                          </p:val>
                                        </p:tav>
                                      </p:tavLst>
                                    </p:anim>
                                    <p:anim calcmode="lin" valueType="num">
                                      <p:cBhvr additive="base">
                                        <p:cTn id="40" dur="1500" fill="hold"/>
                                        <p:tgtEl>
                                          <p:spTgt spid="83"/>
                                        </p:tgtEl>
                                        <p:attrNameLst>
                                          <p:attrName>ppt_y</p:attrName>
                                        </p:attrNameLst>
                                      </p:cBhvr>
                                      <p:tavLst>
                                        <p:tav tm="0">
                                          <p:val>
                                            <p:strVal val="1+#ppt_h/2"/>
                                          </p:val>
                                        </p:tav>
                                        <p:tav tm="100000">
                                          <p:val>
                                            <p:strVal val="#ppt_y"/>
                                          </p:val>
                                        </p:tav>
                                      </p:tavLst>
                                    </p:anim>
                                  </p:childTnLst>
                                </p:cTn>
                              </p:par>
                              <p:par>
                                <p:cTn id="41" presetID="2" presetClass="entr" presetSubtype="4" decel="100000" fill="hold" grpId="0" nodeType="withEffect">
                                  <p:stCondLst>
                                    <p:cond delay="250"/>
                                  </p:stCondLst>
                                  <p:childTnLst>
                                    <p:set>
                                      <p:cBhvr>
                                        <p:cTn id="42" dur="1" fill="hold">
                                          <p:stCondLst>
                                            <p:cond delay="0"/>
                                          </p:stCondLst>
                                        </p:cTn>
                                        <p:tgtEl>
                                          <p:spTgt spid="84"/>
                                        </p:tgtEl>
                                        <p:attrNameLst>
                                          <p:attrName>style.visibility</p:attrName>
                                        </p:attrNameLst>
                                      </p:cBhvr>
                                      <p:to>
                                        <p:strVal val="visible"/>
                                      </p:to>
                                    </p:set>
                                    <p:anim calcmode="lin" valueType="num">
                                      <p:cBhvr additive="base">
                                        <p:cTn id="43" dur="1500" fill="hold"/>
                                        <p:tgtEl>
                                          <p:spTgt spid="84"/>
                                        </p:tgtEl>
                                        <p:attrNameLst>
                                          <p:attrName>ppt_x</p:attrName>
                                        </p:attrNameLst>
                                      </p:cBhvr>
                                      <p:tavLst>
                                        <p:tav tm="0">
                                          <p:val>
                                            <p:strVal val="#ppt_x"/>
                                          </p:val>
                                        </p:tav>
                                        <p:tav tm="100000">
                                          <p:val>
                                            <p:strVal val="#ppt_x"/>
                                          </p:val>
                                        </p:tav>
                                      </p:tavLst>
                                    </p:anim>
                                    <p:anim calcmode="lin" valueType="num">
                                      <p:cBhvr additive="base">
                                        <p:cTn id="44" dur="1500" fill="hold"/>
                                        <p:tgtEl>
                                          <p:spTgt spid="84"/>
                                        </p:tgtEl>
                                        <p:attrNameLst>
                                          <p:attrName>ppt_y</p:attrName>
                                        </p:attrNameLst>
                                      </p:cBhvr>
                                      <p:tavLst>
                                        <p:tav tm="0">
                                          <p:val>
                                            <p:strVal val="1+#ppt_h/2"/>
                                          </p:val>
                                        </p:tav>
                                        <p:tav tm="100000">
                                          <p:val>
                                            <p:strVal val="#ppt_y"/>
                                          </p:val>
                                        </p:tav>
                                      </p:tavLst>
                                    </p:anim>
                                  </p:childTnLst>
                                </p:cTn>
                              </p:par>
                              <p:par>
                                <p:cTn id="45" presetID="2" presetClass="entr" presetSubtype="4" decel="100000" fill="hold" grpId="0" nodeType="withEffect">
                                  <p:stCondLst>
                                    <p:cond delay="250"/>
                                  </p:stCondLst>
                                  <p:childTnLst>
                                    <p:set>
                                      <p:cBhvr>
                                        <p:cTn id="46" dur="1" fill="hold">
                                          <p:stCondLst>
                                            <p:cond delay="0"/>
                                          </p:stCondLst>
                                        </p:cTn>
                                        <p:tgtEl>
                                          <p:spTgt spid="85"/>
                                        </p:tgtEl>
                                        <p:attrNameLst>
                                          <p:attrName>style.visibility</p:attrName>
                                        </p:attrNameLst>
                                      </p:cBhvr>
                                      <p:to>
                                        <p:strVal val="visible"/>
                                      </p:to>
                                    </p:set>
                                    <p:anim calcmode="lin" valueType="num">
                                      <p:cBhvr additive="base">
                                        <p:cTn id="47" dur="1500" fill="hold"/>
                                        <p:tgtEl>
                                          <p:spTgt spid="85"/>
                                        </p:tgtEl>
                                        <p:attrNameLst>
                                          <p:attrName>ppt_x</p:attrName>
                                        </p:attrNameLst>
                                      </p:cBhvr>
                                      <p:tavLst>
                                        <p:tav tm="0">
                                          <p:val>
                                            <p:strVal val="#ppt_x"/>
                                          </p:val>
                                        </p:tav>
                                        <p:tav tm="100000">
                                          <p:val>
                                            <p:strVal val="#ppt_x"/>
                                          </p:val>
                                        </p:tav>
                                      </p:tavLst>
                                    </p:anim>
                                    <p:anim calcmode="lin" valueType="num">
                                      <p:cBhvr additive="base">
                                        <p:cTn id="48" dur="1500" fill="hold"/>
                                        <p:tgtEl>
                                          <p:spTgt spid="85"/>
                                        </p:tgtEl>
                                        <p:attrNameLst>
                                          <p:attrName>ppt_y</p:attrName>
                                        </p:attrNameLst>
                                      </p:cBhvr>
                                      <p:tavLst>
                                        <p:tav tm="0">
                                          <p:val>
                                            <p:strVal val="1+#ppt_h/2"/>
                                          </p:val>
                                        </p:tav>
                                        <p:tav tm="100000">
                                          <p:val>
                                            <p:strVal val="#ppt_y"/>
                                          </p:val>
                                        </p:tav>
                                      </p:tavLst>
                                    </p:anim>
                                  </p:childTnLst>
                                </p:cTn>
                              </p:par>
                              <p:par>
                                <p:cTn id="49" presetID="2" presetClass="entr" presetSubtype="4" decel="100000" fill="hold" nodeType="withEffect">
                                  <p:stCondLst>
                                    <p:cond delay="250"/>
                                  </p:stCondLst>
                                  <p:childTnLst>
                                    <p:set>
                                      <p:cBhvr>
                                        <p:cTn id="50" dur="1" fill="hold">
                                          <p:stCondLst>
                                            <p:cond delay="0"/>
                                          </p:stCondLst>
                                        </p:cTn>
                                        <p:tgtEl>
                                          <p:spTgt spid="86"/>
                                        </p:tgtEl>
                                        <p:attrNameLst>
                                          <p:attrName>style.visibility</p:attrName>
                                        </p:attrNameLst>
                                      </p:cBhvr>
                                      <p:to>
                                        <p:strVal val="visible"/>
                                      </p:to>
                                    </p:set>
                                    <p:anim calcmode="lin" valueType="num">
                                      <p:cBhvr additive="base">
                                        <p:cTn id="51" dur="1500" fill="hold"/>
                                        <p:tgtEl>
                                          <p:spTgt spid="86"/>
                                        </p:tgtEl>
                                        <p:attrNameLst>
                                          <p:attrName>ppt_x</p:attrName>
                                        </p:attrNameLst>
                                      </p:cBhvr>
                                      <p:tavLst>
                                        <p:tav tm="0">
                                          <p:val>
                                            <p:strVal val="#ppt_x"/>
                                          </p:val>
                                        </p:tav>
                                        <p:tav tm="100000">
                                          <p:val>
                                            <p:strVal val="#ppt_x"/>
                                          </p:val>
                                        </p:tav>
                                      </p:tavLst>
                                    </p:anim>
                                    <p:anim calcmode="lin" valueType="num">
                                      <p:cBhvr additive="base">
                                        <p:cTn id="52" dur="1500" fill="hold"/>
                                        <p:tgtEl>
                                          <p:spTgt spid="86"/>
                                        </p:tgtEl>
                                        <p:attrNameLst>
                                          <p:attrName>ppt_y</p:attrName>
                                        </p:attrNameLst>
                                      </p:cBhvr>
                                      <p:tavLst>
                                        <p:tav tm="0">
                                          <p:val>
                                            <p:strVal val="1+#ppt_h/2"/>
                                          </p:val>
                                        </p:tav>
                                        <p:tav tm="100000">
                                          <p:val>
                                            <p:strVal val="#ppt_y"/>
                                          </p:val>
                                        </p:tav>
                                      </p:tavLst>
                                    </p:anim>
                                  </p:childTnLst>
                                </p:cTn>
                              </p:par>
                              <p:par>
                                <p:cTn id="53" presetID="2" presetClass="entr" presetSubtype="4" decel="100000" fill="hold" nodeType="withEffect">
                                  <p:stCondLst>
                                    <p:cond delay="250"/>
                                  </p:stCondLst>
                                  <p:childTnLst>
                                    <p:set>
                                      <p:cBhvr>
                                        <p:cTn id="54" dur="1" fill="hold">
                                          <p:stCondLst>
                                            <p:cond delay="0"/>
                                          </p:stCondLst>
                                        </p:cTn>
                                        <p:tgtEl>
                                          <p:spTgt spid="33"/>
                                        </p:tgtEl>
                                        <p:attrNameLst>
                                          <p:attrName>style.visibility</p:attrName>
                                        </p:attrNameLst>
                                      </p:cBhvr>
                                      <p:to>
                                        <p:strVal val="visible"/>
                                      </p:to>
                                    </p:set>
                                    <p:anim calcmode="lin" valueType="num">
                                      <p:cBhvr additive="base">
                                        <p:cTn id="55" dur="1500" fill="hold"/>
                                        <p:tgtEl>
                                          <p:spTgt spid="33"/>
                                        </p:tgtEl>
                                        <p:attrNameLst>
                                          <p:attrName>ppt_x</p:attrName>
                                        </p:attrNameLst>
                                      </p:cBhvr>
                                      <p:tavLst>
                                        <p:tav tm="0">
                                          <p:val>
                                            <p:strVal val="#ppt_x"/>
                                          </p:val>
                                        </p:tav>
                                        <p:tav tm="100000">
                                          <p:val>
                                            <p:strVal val="#ppt_x"/>
                                          </p:val>
                                        </p:tav>
                                      </p:tavLst>
                                    </p:anim>
                                    <p:anim calcmode="lin" valueType="num">
                                      <p:cBhvr additive="base">
                                        <p:cTn id="56" dur="1500" fill="hold"/>
                                        <p:tgtEl>
                                          <p:spTgt spid="33"/>
                                        </p:tgtEl>
                                        <p:attrNameLst>
                                          <p:attrName>ppt_y</p:attrName>
                                        </p:attrNameLst>
                                      </p:cBhvr>
                                      <p:tavLst>
                                        <p:tav tm="0">
                                          <p:val>
                                            <p:strVal val="1+#ppt_h/2"/>
                                          </p:val>
                                        </p:tav>
                                        <p:tav tm="100000">
                                          <p:val>
                                            <p:strVal val="#ppt_y"/>
                                          </p:val>
                                        </p:tav>
                                      </p:tavLst>
                                    </p:anim>
                                  </p:childTnLst>
                                </p:cTn>
                              </p:par>
                              <p:par>
                                <p:cTn id="57" presetID="2" presetClass="entr" presetSubtype="4" decel="100000" fill="hold" nodeType="withEffect">
                                  <p:stCondLst>
                                    <p:cond delay="250"/>
                                  </p:stCondLst>
                                  <p:childTnLst>
                                    <p:set>
                                      <p:cBhvr>
                                        <p:cTn id="58" dur="1" fill="hold">
                                          <p:stCondLst>
                                            <p:cond delay="0"/>
                                          </p:stCondLst>
                                        </p:cTn>
                                        <p:tgtEl>
                                          <p:spTgt spid="35"/>
                                        </p:tgtEl>
                                        <p:attrNameLst>
                                          <p:attrName>style.visibility</p:attrName>
                                        </p:attrNameLst>
                                      </p:cBhvr>
                                      <p:to>
                                        <p:strVal val="visible"/>
                                      </p:to>
                                    </p:set>
                                    <p:anim calcmode="lin" valueType="num">
                                      <p:cBhvr additive="base">
                                        <p:cTn id="59" dur="1500" fill="hold"/>
                                        <p:tgtEl>
                                          <p:spTgt spid="35"/>
                                        </p:tgtEl>
                                        <p:attrNameLst>
                                          <p:attrName>ppt_x</p:attrName>
                                        </p:attrNameLst>
                                      </p:cBhvr>
                                      <p:tavLst>
                                        <p:tav tm="0">
                                          <p:val>
                                            <p:strVal val="#ppt_x"/>
                                          </p:val>
                                        </p:tav>
                                        <p:tav tm="100000">
                                          <p:val>
                                            <p:strVal val="#ppt_x"/>
                                          </p:val>
                                        </p:tav>
                                      </p:tavLst>
                                    </p:anim>
                                    <p:anim calcmode="lin" valueType="num">
                                      <p:cBhvr additive="base">
                                        <p:cTn id="60" dur="1500" fill="hold"/>
                                        <p:tgtEl>
                                          <p:spTgt spid="35"/>
                                        </p:tgtEl>
                                        <p:attrNameLst>
                                          <p:attrName>ppt_y</p:attrName>
                                        </p:attrNameLst>
                                      </p:cBhvr>
                                      <p:tavLst>
                                        <p:tav tm="0">
                                          <p:val>
                                            <p:strVal val="1+#ppt_h/2"/>
                                          </p:val>
                                        </p:tav>
                                        <p:tav tm="100000">
                                          <p:val>
                                            <p:strVal val="#ppt_y"/>
                                          </p:val>
                                        </p:tav>
                                      </p:tavLst>
                                    </p:anim>
                                  </p:childTnLst>
                                </p:cTn>
                              </p:par>
                              <p:par>
                                <p:cTn id="61" presetID="2" presetClass="entr" presetSubtype="4" decel="100000" fill="hold" nodeType="withEffect">
                                  <p:stCondLst>
                                    <p:cond delay="250"/>
                                  </p:stCondLst>
                                  <p:childTnLst>
                                    <p:set>
                                      <p:cBhvr>
                                        <p:cTn id="62" dur="1" fill="hold">
                                          <p:stCondLst>
                                            <p:cond delay="0"/>
                                          </p:stCondLst>
                                        </p:cTn>
                                        <p:tgtEl>
                                          <p:spTgt spid="37"/>
                                        </p:tgtEl>
                                        <p:attrNameLst>
                                          <p:attrName>style.visibility</p:attrName>
                                        </p:attrNameLst>
                                      </p:cBhvr>
                                      <p:to>
                                        <p:strVal val="visible"/>
                                      </p:to>
                                    </p:set>
                                    <p:anim calcmode="lin" valueType="num">
                                      <p:cBhvr additive="base">
                                        <p:cTn id="63" dur="1500" fill="hold"/>
                                        <p:tgtEl>
                                          <p:spTgt spid="37"/>
                                        </p:tgtEl>
                                        <p:attrNameLst>
                                          <p:attrName>ppt_x</p:attrName>
                                        </p:attrNameLst>
                                      </p:cBhvr>
                                      <p:tavLst>
                                        <p:tav tm="0">
                                          <p:val>
                                            <p:strVal val="#ppt_x"/>
                                          </p:val>
                                        </p:tav>
                                        <p:tav tm="100000">
                                          <p:val>
                                            <p:strVal val="#ppt_x"/>
                                          </p:val>
                                        </p:tav>
                                      </p:tavLst>
                                    </p:anim>
                                    <p:anim calcmode="lin" valueType="num">
                                      <p:cBhvr additive="base">
                                        <p:cTn id="64" dur="1500" fill="hold"/>
                                        <p:tgtEl>
                                          <p:spTgt spid="3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utoUpdateAnimBg="0"/>
      <p:bldP spid="14" grpId="0" autoUpdateAnimBg="0"/>
      <p:bldP spid="16" grpId="0" autoUpdateAnimBg="0"/>
      <p:bldP spid="74" grpId="0" autoUpdateAnimBg="0"/>
      <p:bldP spid="75" grpId="0" autoUpdateAnimBg="0"/>
      <p:bldP spid="81" grpId="0" autoUpdateAnimBg="0"/>
      <p:bldP spid="82" grpId="0" autoUpdateAnimBg="0"/>
      <p:bldP spid="84" grpId="0" autoUpdateAnimBg="0"/>
      <p:bldP spid="85" grpId="0" autoUpdateAnimBg="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A_库_图片 3">
            <a:extLst>
              <a:ext uri="{FF2B5EF4-FFF2-40B4-BE49-F238E27FC236}">
                <a16:creationId xmlns:a16="http://schemas.microsoft.com/office/drawing/2014/main" xmlns="" id="{76FBA0BF-C324-4969-B8D4-3A7EEA358057}"/>
              </a:ext>
            </a:extLst>
          </p:cNvPr>
          <p:cNvPicPr>
            <a:picLocks noChangeAspect="1"/>
          </p:cNvPicPr>
          <p:nvPr>
            <p:custDataLst>
              <p:tags r:id="rId1"/>
            </p:custDataLst>
          </p:nvPr>
        </p:nvPicPr>
        <p:blipFill>
          <a:blip r:embed="rId12" cstate="screen">
            <a:extLst>
              <a:ext uri="{28A0092B-C50C-407E-A947-70E740481C1C}">
                <a14:useLocalDpi xmlns:a14="http://schemas.microsoft.com/office/drawing/2010/main"/>
              </a:ext>
            </a:extLst>
          </a:blip>
          <a:stretch>
            <a:fillRect/>
          </a:stretch>
        </p:blipFill>
        <p:spPr>
          <a:xfrm>
            <a:off x="4305315" y="1232695"/>
            <a:ext cx="2615605" cy="2615605"/>
          </a:xfrm>
          <a:prstGeom prst="rect">
            <a:avLst/>
          </a:prstGeom>
        </p:spPr>
      </p:pic>
      <p:pic>
        <p:nvPicPr>
          <p:cNvPr id="6" name="PA_库_图片 5">
            <a:extLst>
              <a:ext uri="{FF2B5EF4-FFF2-40B4-BE49-F238E27FC236}">
                <a16:creationId xmlns:a16="http://schemas.microsoft.com/office/drawing/2014/main" xmlns="" id="{88578CD9-3DFA-4E08-8C64-4F55C02E07E3}"/>
              </a:ext>
            </a:extLst>
          </p:cNvPr>
          <p:cNvPicPr>
            <a:picLocks noChangeAspect="1"/>
          </p:cNvPicPr>
          <p:nvPr>
            <p:custDataLst>
              <p:tags r:id="rId2"/>
            </p:custDataLst>
          </p:nvPr>
        </p:nvPicPr>
        <p:blipFill>
          <a:blip r:embed="rId13" cstate="screen">
            <a:extLst>
              <a:ext uri="{28A0092B-C50C-407E-A947-70E740481C1C}">
                <a14:useLocalDpi xmlns:a14="http://schemas.microsoft.com/office/drawing/2010/main"/>
              </a:ext>
            </a:extLst>
          </a:blip>
          <a:stretch>
            <a:fillRect/>
          </a:stretch>
        </p:blipFill>
        <p:spPr>
          <a:xfrm>
            <a:off x="2378324" y="1632480"/>
            <a:ext cx="2223534" cy="2223534"/>
          </a:xfrm>
          <a:prstGeom prst="rect">
            <a:avLst/>
          </a:prstGeom>
        </p:spPr>
      </p:pic>
      <p:pic>
        <p:nvPicPr>
          <p:cNvPr id="8" name="PA_库_图片 7">
            <a:extLst>
              <a:ext uri="{FF2B5EF4-FFF2-40B4-BE49-F238E27FC236}">
                <a16:creationId xmlns:a16="http://schemas.microsoft.com/office/drawing/2014/main" xmlns="" id="{42052AF1-4DAF-48F5-8AFE-1E2AD53A1168}"/>
              </a:ext>
            </a:extLst>
          </p:cNvPr>
          <p:cNvPicPr>
            <a:picLocks noChangeAspect="1"/>
          </p:cNvPicPr>
          <p:nvPr>
            <p:custDataLst>
              <p:tags r:id="rId3"/>
            </p:custDataLst>
          </p:nvPr>
        </p:nvPicPr>
        <p:blipFill>
          <a:blip r:embed="rId14" cstate="screen">
            <a:extLst>
              <a:ext uri="{28A0092B-C50C-407E-A947-70E740481C1C}">
                <a14:useLocalDpi xmlns:a14="http://schemas.microsoft.com/office/drawing/2010/main"/>
              </a:ext>
            </a:extLst>
          </a:blip>
          <a:stretch>
            <a:fillRect/>
          </a:stretch>
        </p:blipFill>
        <p:spPr>
          <a:xfrm>
            <a:off x="238241" y="1824748"/>
            <a:ext cx="2129109" cy="2129109"/>
          </a:xfrm>
          <a:prstGeom prst="rect">
            <a:avLst/>
          </a:prstGeom>
        </p:spPr>
      </p:pic>
      <p:pic>
        <p:nvPicPr>
          <p:cNvPr id="10" name="PA_库_图片 9">
            <a:extLst>
              <a:ext uri="{FF2B5EF4-FFF2-40B4-BE49-F238E27FC236}">
                <a16:creationId xmlns:a16="http://schemas.microsoft.com/office/drawing/2014/main" xmlns="" id="{C3373D0A-7A89-4E98-98AB-D8F2D0BDB1E8}"/>
              </a:ext>
            </a:extLst>
          </p:cNvPr>
          <p:cNvPicPr>
            <a:picLocks noChangeAspect="1"/>
          </p:cNvPicPr>
          <p:nvPr>
            <p:custDataLst>
              <p:tags r:id="rId4"/>
            </p:custDataLst>
          </p:nvPr>
        </p:nvPicPr>
        <p:blipFill>
          <a:blip r:embed="rId15" cstate="screen">
            <a:extLst>
              <a:ext uri="{28A0092B-C50C-407E-A947-70E740481C1C}">
                <a14:useLocalDpi xmlns:a14="http://schemas.microsoft.com/office/drawing/2010/main"/>
              </a:ext>
            </a:extLst>
          </a:blip>
          <a:stretch>
            <a:fillRect/>
          </a:stretch>
        </p:blipFill>
        <p:spPr>
          <a:xfrm>
            <a:off x="6528849" y="1463303"/>
            <a:ext cx="2129109" cy="2129109"/>
          </a:xfrm>
          <a:prstGeom prst="rect">
            <a:avLst/>
          </a:prstGeom>
        </p:spPr>
      </p:pic>
      <p:sp>
        <p:nvSpPr>
          <p:cNvPr id="2" name="文本框 5" descr="e7d195523061f1c09e9d68d7cf438b91ef959ecb14fc25d26BBA7F7DBC18E55DFF4014AF651F0BF2569D4B6C1DA7F1A4683A481403BD872FC687266AD13265C1DE7C373772FD8728ABDD69ADD03BFF5BE2862BC891DBB79E18FD61712FE23F67B60ED145344A5F6796FDB0D6E7341B73A4E64E1B81AE0A4EA80BC639DEFCC56FBB1C8095BD40FB585CB21CB06B382855"/>
          <p:cNvSpPr txBox="1">
            <a:spLocks noChangeArrowheads="1"/>
          </p:cNvSpPr>
          <p:nvPr/>
        </p:nvSpPr>
        <p:spPr bwMode="auto">
          <a:xfrm>
            <a:off x="4008383" y="679922"/>
            <a:ext cx="1127232"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Light" panose="020F0302020204030204" pitchFamily="34" charset="0"/>
                <a:ea typeface="微软雅黑" panose="020B0503020204020204" pitchFamily="34" charset="-122"/>
              </a:defRPr>
            </a:lvl1pPr>
            <a:lvl2pPr marL="742950" indent="-285750">
              <a:defRPr sz="1300">
                <a:solidFill>
                  <a:schemeClr val="tx1"/>
                </a:solidFill>
                <a:latin typeface="Calibri Light" panose="020F0302020204030204" pitchFamily="34" charset="0"/>
                <a:ea typeface="微软雅黑" panose="020B0503020204020204" pitchFamily="34" charset="-122"/>
              </a:defRPr>
            </a:lvl2pPr>
            <a:lvl3pPr marL="1143000" indent="-228600">
              <a:defRPr sz="1300">
                <a:solidFill>
                  <a:schemeClr val="tx1"/>
                </a:solidFill>
                <a:latin typeface="Calibri Light" panose="020F0302020204030204" pitchFamily="34" charset="0"/>
                <a:ea typeface="微软雅黑" panose="020B0503020204020204" pitchFamily="34" charset="-122"/>
              </a:defRPr>
            </a:lvl3pPr>
            <a:lvl4pPr marL="1600200" indent="-228600">
              <a:defRPr sz="1300">
                <a:solidFill>
                  <a:schemeClr val="tx1"/>
                </a:solidFill>
                <a:latin typeface="Calibri Light" panose="020F0302020204030204" pitchFamily="34" charset="0"/>
                <a:ea typeface="微软雅黑" panose="020B0503020204020204" pitchFamily="34" charset="-122"/>
              </a:defRPr>
            </a:lvl4pPr>
            <a:lvl5pPr marL="2057400" indent="-228600">
              <a:defRPr sz="1300">
                <a:solidFill>
                  <a:schemeClr val="tx1"/>
                </a:solidFill>
                <a:latin typeface="Calibri Light" panose="020F0302020204030204" pitchFamily="34" charset="0"/>
                <a:ea typeface="微软雅黑" panose="020B0503020204020204" pitchFamily="34" charset="-122"/>
              </a:defRPr>
            </a:lvl5pPr>
            <a:lvl6pPr marL="2514600" indent="-228600" defTabSz="685800" fontAlgn="base">
              <a:spcBef>
                <a:spcPct val="0"/>
              </a:spcBef>
              <a:spcAft>
                <a:spcPct val="0"/>
              </a:spcAft>
              <a:defRPr sz="1300">
                <a:solidFill>
                  <a:schemeClr val="tx1"/>
                </a:solidFill>
                <a:latin typeface="Calibri Light" panose="020F0302020204030204" pitchFamily="34" charset="0"/>
                <a:ea typeface="微软雅黑" panose="020B0503020204020204" pitchFamily="34" charset="-122"/>
              </a:defRPr>
            </a:lvl6pPr>
            <a:lvl7pPr marL="2971800" indent="-228600" defTabSz="685800" fontAlgn="base">
              <a:spcBef>
                <a:spcPct val="0"/>
              </a:spcBef>
              <a:spcAft>
                <a:spcPct val="0"/>
              </a:spcAft>
              <a:defRPr sz="1300">
                <a:solidFill>
                  <a:schemeClr val="tx1"/>
                </a:solidFill>
                <a:latin typeface="Calibri Light" panose="020F0302020204030204" pitchFamily="34" charset="0"/>
                <a:ea typeface="微软雅黑" panose="020B0503020204020204" pitchFamily="34" charset="-122"/>
              </a:defRPr>
            </a:lvl7pPr>
            <a:lvl8pPr marL="3429000" indent="-228600" defTabSz="685800" fontAlgn="base">
              <a:spcBef>
                <a:spcPct val="0"/>
              </a:spcBef>
              <a:spcAft>
                <a:spcPct val="0"/>
              </a:spcAft>
              <a:defRPr sz="1300">
                <a:solidFill>
                  <a:schemeClr val="tx1"/>
                </a:solidFill>
                <a:latin typeface="Calibri Light" panose="020F0302020204030204" pitchFamily="34" charset="0"/>
                <a:ea typeface="微软雅黑" panose="020B0503020204020204" pitchFamily="34" charset="-122"/>
              </a:defRPr>
            </a:lvl8pPr>
            <a:lvl9pPr marL="3886200" indent="-228600" defTabSz="685800" fontAlgn="base">
              <a:spcBef>
                <a:spcPct val="0"/>
              </a:spcBef>
              <a:spcAft>
                <a:spcPct val="0"/>
              </a:spcAft>
              <a:defRPr sz="1300">
                <a:solidFill>
                  <a:schemeClr val="tx1"/>
                </a:solidFill>
                <a:latin typeface="Calibri Light" panose="020F0302020204030204" pitchFamily="34" charset="0"/>
                <a:ea typeface="微软雅黑" panose="020B0503020204020204" pitchFamily="34" charset="-122"/>
              </a:defRPr>
            </a:lvl9pPr>
          </a:lstStyle>
          <a:p>
            <a:pPr algn="ctr" fontAlgn="base">
              <a:spcBef>
                <a:spcPct val="0"/>
              </a:spcBef>
              <a:spcAft>
                <a:spcPct val="0"/>
              </a:spcAft>
            </a:pPr>
            <a:r>
              <a:rPr lang="zh-CN" altLang="en-US" sz="3200" dirty="0">
                <a:solidFill>
                  <a:schemeClr val="accent1"/>
                </a:solidFill>
                <a:latin typeface="+mj-ea"/>
                <a:ea typeface="+mj-ea"/>
              </a:rPr>
              <a:t>目 录</a:t>
            </a:r>
          </a:p>
        </p:txBody>
      </p:sp>
      <p:sp>
        <p:nvSpPr>
          <p:cNvPr id="91" name="文本框 5" descr="e7d195523061f1c09e9d68d7cf438b91ef959ecb14fc25d26BBA7F7DBC18E55DFF4014AF651F0BF2569D4B6C1DA7F1A4683A481403BD872FC687266AD13265C1DE7C373772FD8728ABDD69ADD03BFF5BE2862BC891DBB79E18FD61712FE23F67B60ED145344A5F6796FDB0D6E7341B73A4E64E1B81AE0A4EA80BC639DEFCC56FBB1C8095BD40FB585CB21CB06B382855"/>
          <p:cNvSpPr txBox="1">
            <a:spLocks noChangeArrowheads="1"/>
          </p:cNvSpPr>
          <p:nvPr/>
        </p:nvSpPr>
        <p:spPr bwMode="auto">
          <a:xfrm>
            <a:off x="3917013" y="1213816"/>
            <a:ext cx="1309974"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Light" panose="020F0302020204030204" pitchFamily="34" charset="0"/>
                <a:ea typeface="微软雅黑" panose="020B0503020204020204" pitchFamily="34" charset="-122"/>
              </a:defRPr>
            </a:lvl1pPr>
            <a:lvl2pPr marL="742950" indent="-285750">
              <a:defRPr sz="1300">
                <a:solidFill>
                  <a:schemeClr val="tx1"/>
                </a:solidFill>
                <a:latin typeface="Calibri Light" panose="020F0302020204030204" pitchFamily="34" charset="0"/>
                <a:ea typeface="微软雅黑" panose="020B0503020204020204" pitchFamily="34" charset="-122"/>
              </a:defRPr>
            </a:lvl2pPr>
            <a:lvl3pPr marL="1143000" indent="-228600">
              <a:defRPr sz="1300">
                <a:solidFill>
                  <a:schemeClr val="tx1"/>
                </a:solidFill>
                <a:latin typeface="Calibri Light" panose="020F0302020204030204" pitchFamily="34" charset="0"/>
                <a:ea typeface="微软雅黑" panose="020B0503020204020204" pitchFamily="34" charset="-122"/>
              </a:defRPr>
            </a:lvl3pPr>
            <a:lvl4pPr marL="1600200" indent="-228600">
              <a:defRPr sz="1300">
                <a:solidFill>
                  <a:schemeClr val="tx1"/>
                </a:solidFill>
                <a:latin typeface="Calibri Light" panose="020F0302020204030204" pitchFamily="34" charset="0"/>
                <a:ea typeface="微软雅黑" panose="020B0503020204020204" pitchFamily="34" charset="-122"/>
              </a:defRPr>
            </a:lvl4pPr>
            <a:lvl5pPr marL="2057400" indent="-228600">
              <a:defRPr sz="1300">
                <a:solidFill>
                  <a:schemeClr val="tx1"/>
                </a:solidFill>
                <a:latin typeface="Calibri Light" panose="020F0302020204030204" pitchFamily="34" charset="0"/>
                <a:ea typeface="微软雅黑" panose="020B0503020204020204" pitchFamily="34" charset="-122"/>
              </a:defRPr>
            </a:lvl5pPr>
            <a:lvl6pPr marL="2514600" indent="-228600" defTabSz="685800" fontAlgn="base">
              <a:spcBef>
                <a:spcPct val="0"/>
              </a:spcBef>
              <a:spcAft>
                <a:spcPct val="0"/>
              </a:spcAft>
              <a:defRPr sz="1300">
                <a:solidFill>
                  <a:schemeClr val="tx1"/>
                </a:solidFill>
                <a:latin typeface="Calibri Light" panose="020F0302020204030204" pitchFamily="34" charset="0"/>
                <a:ea typeface="微软雅黑" panose="020B0503020204020204" pitchFamily="34" charset="-122"/>
              </a:defRPr>
            </a:lvl6pPr>
            <a:lvl7pPr marL="2971800" indent="-228600" defTabSz="685800" fontAlgn="base">
              <a:spcBef>
                <a:spcPct val="0"/>
              </a:spcBef>
              <a:spcAft>
                <a:spcPct val="0"/>
              </a:spcAft>
              <a:defRPr sz="1300">
                <a:solidFill>
                  <a:schemeClr val="tx1"/>
                </a:solidFill>
                <a:latin typeface="Calibri Light" panose="020F0302020204030204" pitchFamily="34" charset="0"/>
                <a:ea typeface="微软雅黑" panose="020B0503020204020204" pitchFamily="34" charset="-122"/>
              </a:defRPr>
            </a:lvl7pPr>
            <a:lvl8pPr marL="3429000" indent="-228600" defTabSz="685800" fontAlgn="base">
              <a:spcBef>
                <a:spcPct val="0"/>
              </a:spcBef>
              <a:spcAft>
                <a:spcPct val="0"/>
              </a:spcAft>
              <a:defRPr sz="1300">
                <a:solidFill>
                  <a:schemeClr val="tx1"/>
                </a:solidFill>
                <a:latin typeface="Calibri Light" panose="020F0302020204030204" pitchFamily="34" charset="0"/>
                <a:ea typeface="微软雅黑" panose="020B0503020204020204" pitchFamily="34" charset="-122"/>
              </a:defRPr>
            </a:lvl8pPr>
            <a:lvl9pPr marL="3886200" indent="-228600" defTabSz="685800" fontAlgn="base">
              <a:spcBef>
                <a:spcPct val="0"/>
              </a:spcBef>
              <a:spcAft>
                <a:spcPct val="0"/>
              </a:spcAft>
              <a:defRPr sz="1300">
                <a:solidFill>
                  <a:schemeClr val="tx1"/>
                </a:solidFill>
                <a:latin typeface="Calibri Light" panose="020F0302020204030204" pitchFamily="34" charset="0"/>
                <a:ea typeface="微软雅黑" panose="020B0503020204020204" pitchFamily="34" charset="-122"/>
              </a:defRPr>
            </a:lvl9pPr>
          </a:lstStyle>
          <a:p>
            <a:pPr algn="ctr" fontAlgn="base">
              <a:spcBef>
                <a:spcPct val="0"/>
              </a:spcBef>
              <a:spcAft>
                <a:spcPct val="0"/>
              </a:spcAft>
            </a:pPr>
            <a:r>
              <a:rPr lang="en-US" altLang="zh-CN" sz="1600">
                <a:solidFill>
                  <a:schemeClr val="accent1"/>
                </a:solidFill>
                <a:latin typeface="+mj-lt"/>
                <a:ea typeface="+mn-ea"/>
              </a:rPr>
              <a:t>CONTENTS</a:t>
            </a:r>
            <a:endParaRPr lang="zh-CN" altLang="en-US" sz="1600">
              <a:solidFill>
                <a:schemeClr val="accent1"/>
              </a:solidFill>
              <a:latin typeface="+mj-lt"/>
              <a:ea typeface="+mn-ea"/>
            </a:endParaRPr>
          </a:p>
        </p:txBody>
      </p:sp>
      <p:cxnSp>
        <p:nvCxnSpPr>
          <p:cNvPr id="38" name="PA_库_直接连接符 37" descr="e7d195523061f1c09e9d68d7cf438b91ef959ecb14fc25d26BBA7F7DBC18E55DFF4014AF651F0BF2569D4B6C1DA7F1A4683A481403BD872FC687266AD13265C1DE7C373772FD8728ABDD69ADD03BFF5BE2862BC891DBB79E084D9F5E4FBB1B562A9752B1B1B336475B32C7C37DD9288EAD27DDC512A8D3801D48E380A7486EFB4C1F8A7A0CA49B3CBF40803B9190492F"/>
          <p:cNvCxnSpPr/>
          <p:nvPr>
            <p:custDataLst>
              <p:tags r:id="rId5"/>
            </p:custDataLst>
          </p:nvPr>
        </p:nvCxnSpPr>
        <p:spPr>
          <a:xfrm>
            <a:off x="4447161" y="1561796"/>
            <a:ext cx="249681"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103" name="PA_库_矩形 102" descr="e7d195523061f1c09e9d68d7cf438b91ef959ecb14fc25d26BBA7F7DBC18E55DFF4014AF651F0BF2569D4B6C1DA7F1A4683A481403BD872FC687266AD13265C1DE7C373772FD8728ABDD69ADD03BFF5BE2862BC891DBB79E18FD61712FE23F67B60ED145344A5F6796FDB0D6E7341B73A4E64E1B81AE0A4EA80BC639DEFCC56FBB1C8095BD40FB585CB21CB06B382855"/>
          <p:cNvSpPr>
            <a:spLocks noChangeArrowheads="1"/>
          </p:cNvSpPr>
          <p:nvPr>
            <p:custDataLst>
              <p:tags r:id="rId6"/>
            </p:custDataLst>
          </p:nvPr>
        </p:nvSpPr>
        <p:spPr bwMode="auto">
          <a:xfrm>
            <a:off x="571817" y="3344100"/>
            <a:ext cx="1410964"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Light" panose="020F0302020204030204" pitchFamily="34" charset="0"/>
                <a:ea typeface="微软雅黑" panose="020B0503020204020204" pitchFamily="34" charset="-122"/>
              </a:defRPr>
            </a:lvl1pPr>
            <a:lvl2pPr marL="742950" indent="-285750">
              <a:defRPr sz="1300">
                <a:solidFill>
                  <a:schemeClr val="tx1"/>
                </a:solidFill>
                <a:latin typeface="Calibri Light" panose="020F0302020204030204" pitchFamily="34" charset="0"/>
                <a:ea typeface="微软雅黑" panose="020B0503020204020204" pitchFamily="34" charset="-122"/>
              </a:defRPr>
            </a:lvl2pPr>
            <a:lvl3pPr marL="1143000" indent="-228600">
              <a:defRPr sz="1300">
                <a:solidFill>
                  <a:schemeClr val="tx1"/>
                </a:solidFill>
                <a:latin typeface="Calibri Light" panose="020F0302020204030204" pitchFamily="34" charset="0"/>
                <a:ea typeface="微软雅黑" panose="020B0503020204020204" pitchFamily="34" charset="-122"/>
              </a:defRPr>
            </a:lvl3pPr>
            <a:lvl4pPr marL="1600200" indent="-228600">
              <a:defRPr sz="1300">
                <a:solidFill>
                  <a:schemeClr val="tx1"/>
                </a:solidFill>
                <a:latin typeface="Calibri Light" panose="020F0302020204030204" pitchFamily="34" charset="0"/>
                <a:ea typeface="微软雅黑" panose="020B0503020204020204" pitchFamily="34" charset="-122"/>
              </a:defRPr>
            </a:lvl4pPr>
            <a:lvl5pPr marL="2057400" indent="-228600">
              <a:defRPr sz="1300">
                <a:solidFill>
                  <a:schemeClr val="tx1"/>
                </a:solidFill>
                <a:latin typeface="Calibri Light" panose="020F0302020204030204" pitchFamily="34" charset="0"/>
                <a:ea typeface="微软雅黑" panose="020B0503020204020204" pitchFamily="34" charset="-122"/>
              </a:defRPr>
            </a:lvl5pPr>
            <a:lvl6pPr marL="2514600" indent="-228600" fontAlgn="base">
              <a:spcBef>
                <a:spcPct val="0"/>
              </a:spcBef>
              <a:spcAft>
                <a:spcPct val="0"/>
              </a:spcAft>
              <a:defRPr sz="1300">
                <a:solidFill>
                  <a:schemeClr val="tx1"/>
                </a:solidFill>
                <a:latin typeface="Calibri Light" panose="020F0302020204030204" pitchFamily="34" charset="0"/>
                <a:ea typeface="微软雅黑" panose="020B0503020204020204" pitchFamily="34" charset="-122"/>
              </a:defRPr>
            </a:lvl6pPr>
            <a:lvl7pPr marL="2971800" indent="-228600" fontAlgn="base">
              <a:spcBef>
                <a:spcPct val="0"/>
              </a:spcBef>
              <a:spcAft>
                <a:spcPct val="0"/>
              </a:spcAft>
              <a:defRPr sz="1300">
                <a:solidFill>
                  <a:schemeClr val="tx1"/>
                </a:solidFill>
                <a:latin typeface="Calibri Light" panose="020F0302020204030204" pitchFamily="34" charset="0"/>
                <a:ea typeface="微软雅黑" panose="020B0503020204020204" pitchFamily="34" charset="-122"/>
              </a:defRPr>
            </a:lvl7pPr>
            <a:lvl8pPr marL="3429000" indent="-228600" fontAlgn="base">
              <a:spcBef>
                <a:spcPct val="0"/>
              </a:spcBef>
              <a:spcAft>
                <a:spcPct val="0"/>
              </a:spcAft>
              <a:defRPr sz="1300">
                <a:solidFill>
                  <a:schemeClr val="tx1"/>
                </a:solidFill>
                <a:latin typeface="Calibri Light" panose="020F0302020204030204" pitchFamily="34" charset="0"/>
                <a:ea typeface="微软雅黑" panose="020B0503020204020204" pitchFamily="34" charset="-122"/>
              </a:defRPr>
            </a:lvl8pPr>
            <a:lvl9pPr marL="3886200" indent="-228600" fontAlgn="base">
              <a:spcBef>
                <a:spcPct val="0"/>
              </a:spcBef>
              <a:spcAft>
                <a:spcPct val="0"/>
              </a:spcAft>
              <a:defRPr sz="1300">
                <a:solidFill>
                  <a:schemeClr val="tx1"/>
                </a:solidFill>
                <a:latin typeface="Calibri Light" panose="020F0302020204030204" pitchFamily="34" charset="0"/>
                <a:ea typeface="微软雅黑" panose="020B0503020204020204" pitchFamily="34" charset="-122"/>
              </a:defRPr>
            </a:lvl9pPr>
          </a:lstStyle>
          <a:p>
            <a:pPr algn="ctr" defTabSz="914400" fontAlgn="base">
              <a:spcBef>
                <a:spcPct val="0"/>
              </a:spcBef>
              <a:spcAft>
                <a:spcPct val="0"/>
              </a:spcAft>
            </a:pPr>
            <a:r>
              <a:rPr lang="en-US" altLang="zh-CN" sz="1400" dirty="0">
                <a:solidFill>
                  <a:schemeClr val="tx1">
                    <a:lumMod val="85000"/>
                    <a:lumOff val="15000"/>
                  </a:schemeClr>
                </a:solidFill>
                <a:latin typeface="+mj-ea"/>
                <a:ea typeface="+mj-ea"/>
                <a:sym typeface="微软雅黑" panose="020B0503020204020204" pitchFamily="34" charset="-122"/>
              </a:rPr>
              <a:t>1.</a:t>
            </a:r>
            <a:r>
              <a:rPr lang="zh-CN" altLang="en-US" sz="1400" dirty="0">
                <a:solidFill>
                  <a:schemeClr val="tx1">
                    <a:lumMod val="85000"/>
                    <a:lumOff val="15000"/>
                  </a:schemeClr>
                </a:solidFill>
                <a:latin typeface="+mj-ea"/>
                <a:ea typeface="+mj-ea"/>
                <a:sym typeface="微软雅黑" panose="020B0503020204020204" pitchFamily="34" charset="-122"/>
              </a:rPr>
              <a:t>工作完成情况</a:t>
            </a:r>
            <a:endParaRPr lang="zh-CN" altLang="en-US" sz="1400" dirty="0">
              <a:solidFill>
                <a:schemeClr val="tx1">
                  <a:lumMod val="85000"/>
                  <a:lumOff val="15000"/>
                </a:schemeClr>
              </a:solidFill>
              <a:latin typeface="+mj-ea"/>
              <a:ea typeface="+mj-ea"/>
              <a:sym typeface="Arial" panose="020B0604020202020204" pitchFamily="34" charset="0"/>
            </a:endParaRPr>
          </a:p>
        </p:txBody>
      </p:sp>
      <p:sp>
        <p:nvSpPr>
          <p:cNvPr id="106" name="PA_库_矩形 105" descr="e7d195523061f1c09e9d68d7cf438b91ef959ecb14fc25d26BBA7F7DBC18E55DFF4014AF651F0BF2569D4B6C1DA7F1A4683A481403BD872FC687266AD13265C1DE7C373772FD8728ABDD69ADD03BFF5BE2862BC891DBB79E18FD61712FE23F67B60ED145344A5F6796FDB0D6E7341B73A4E64E1B81AE0A4EA80BC639DEFCC56FBB1C8095BD40FB585CB21CB06B382855"/>
          <p:cNvSpPr>
            <a:spLocks noChangeArrowheads="1"/>
          </p:cNvSpPr>
          <p:nvPr>
            <p:custDataLst>
              <p:tags r:id="rId7"/>
            </p:custDataLst>
          </p:nvPr>
        </p:nvSpPr>
        <p:spPr bwMode="auto">
          <a:xfrm>
            <a:off x="2784609" y="3344100"/>
            <a:ext cx="1410964"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Light" panose="020F0302020204030204" pitchFamily="34" charset="0"/>
                <a:ea typeface="微软雅黑" panose="020B0503020204020204" pitchFamily="34" charset="-122"/>
              </a:defRPr>
            </a:lvl1pPr>
            <a:lvl2pPr marL="742950" indent="-285750">
              <a:defRPr sz="1300">
                <a:solidFill>
                  <a:schemeClr val="tx1"/>
                </a:solidFill>
                <a:latin typeface="Calibri Light" panose="020F0302020204030204" pitchFamily="34" charset="0"/>
                <a:ea typeface="微软雅黑" panose="020B0503020204020204" pitchFamily="34" charset="-122"/>
              </a:defRPr>
            </a:lvl2pPr>
            <a:lvl3pPr marL="1143000" indent="-228600">
              <a:defRPr sz="1300">
                <a:solidFill>
                  <a:schemeClr val="tx1"/>
                </a:solidFill>
                <a:latin typeface="Calibri Light" panose="020F0302020204030204" pitchFamily="34" charset="0"/>
                <a:ea typeface="微软雅黑" panose="020B0503020204020204" pitchFamily="34" charset="-122"/>
              </a:defRPr>
            </a:lvl3pPr>
            <a:lvl4pPr marL="1600200" indent="-228600">
              <a:defRPr sz="1300">
                <a:solidFill>
                  <a:schemeClr val="tx1"/>
                </a:solidFill>
                <a:latin typeface="Calibri Light" panose="020F0302020204030204" pitchFamily="34" charset="0"/>
                <a:ea typeface="微软雅黑" panose="020B0503020204020204" pitchFamily="34" charset="-122"/>
              </a:defRPr>
            </a:lvl4pPr>
            <a:lvl5pPr marL="2057400" indent="-228600">
              <a:defRPr sz="1300">
                <a:solidFill>
                  <a:schemeClr val="tx1"/>
                </a:solidFill>
                <a:latin typeface="Calibri Light" panose="020F0302020204030204" pitchFamily="34" charset="0"/>
                <a:ea typeface="微软雅黑" panose="020B0503020204020204" pitchFamily="34" charset="-122"/>
              </a:defRPr>
            </a:lvl5pPr>
            <a:lvl6pPr marL="2514600" indent="-228600" fontAlgn="base">
              <a:spcBef>
                <a:spcPct val="0"/>
              </a:spcBef>
              <a:spcAft>
                <a:spcPct val="0"/>
              </a:spcAft>
              <a:defRPr sz="1300">
                <a:solidFill>
                  <a:schemeClr val="tx1"/>
                </a:solidFill>
                <a:latin typeface="Calibri Light" panose="020F0302020204030204" pitchFamily="34" charset="0"/>
                <a:ea typeface="微软雅黑" panose="020B0503020204020204" pitchFamily="34" charset="-122"/>
              </a:defRPr>
            </a:lvl6pPr>
            <a:lvl7pPr marL="2971800" indent="-228600" fontAlgn="base">
              <a:spcBef>
                <a:spcPct val="0"/>
              </a:spcBef>
              <a:spcAft>
                <a:spcPct val="0"/>
              </a:spcAft>
              <a:defRPr sz="1300">
                <a:solidFill>
                  <a:schemeClr val="tx1"/>
                </a:solidFill>
                <a:latin typeface="Calibri Light" panose="020F0302020204030204" pitchFamily="34" charset="0"/>
                <a:ea typeface="微软雅黑" panose="020B0503020204020204" pitchFamily="34" charset="-122"/>
              </a:defRPr>
            </a:lvl7pPr>
            <a:lvl8pPr marL="3429000" indent="-228600" fontAlgn="base">
              <a:spcBef>
                <a:spcPct val="0"/>
              </a:spcBef>
              <a:spcAft>
                <a:spcPct val="0"/>
              </a:spcAft>
              <a:defRPr sz="1300">
                <a:solidFill>
                  <a:schemeClr val="tx1"/>
                </a:solidFill>
                <a:latin typeface="Calibri Light" panose="020F0302020204030204" pitchFamily="34" charset="0"/>
                <a:ea typeface="微软雅黑" panose="020B0503020204020204" pitchFamily="34" charset="-122"/>
              </a:defRPr>
            </a:lvl8pPr>
            <a:lvl9pPr marL="3886200" indent="-228600" fontAlgn="base">
              <a:spcBef>
                <a:spcPct val="0"/>
              </a:spcBef>
              <a:spcAft>
                <a:spcPct val="0"/>
              </a:spcAft>
              <a:defRPr sz="1300">
                <a:solidFill>
                  <a:schemeClr val="tx1"/>
                </a:solidFill>
                <a:latin typeface="Calibri Light" panose="020F0302020204030204" pitchFamily="34" charset="0"/>
                <a:ea typeface="微软雅黑" panose="020B0503020204020204" pitchFamily="34" charset="-122"/>
              </a:defRPr>
            </a:lvl9pPr>
          </a:lstStyle>
          <a:p>
            <a:pPr algn="ctr" defTabSz="914400" fontAlgn="base">
              <a:spcBef>
                <a:spcPct val="0"/>
              </a:spcBef>
              <a:spcAft>
                <a:spcPct val="0"/>
              </a:spcAft>
            </a:pPr>
            <a:r>
              <a:rPr lang="en-US" altLang="zh-CN" sz="1400" dirty="0">
                <a:solidFill>
                  <a:schemeClr val="tx1">
                    <a:lumMod val="85000"/>
                    <a:lumOff val="15000"/>
                  </a:schemeClr>
                </a:solidFill>
                <a:latin typeface="+mj-ea"/>
                <a:ea typeface="+mj-ea"/>
                <a:sym typeface="微软雅黑" panose="020B0503020204020204" pitchFamily="34" charset="-122"/>
              </a:rPr>
              <a:t>2.</a:t>
            </a:r>
            <a:r>
              <a:rPr lang="zh-CN" altLang="en-US" sz="1400" dirty="0">
                <a:solidFill>
                  <a:schemeClr val="tx1">
                    <a:lumMod val="85000"/>
                    <a:lumOff val="15000"/>
                  </a:schemeClr>
                </a:solidFill>
                <a:latin typeface="+mj-ea"/>
                <a:ea typeface="+mj-ea"/>
                <a:sym typeface="微软雅黑" panose="020B0503020204020204" pitchFamily="34" charset="-122"/>
              </a:rPr>
              <a:t>成功项目展示</a:t>
            </a:r>
          </a:p>
        </p:txBody>
      </p:sp>
      <p:sp>
        <p:nvSpPr>
          <p:cNvPr id="131" name="PA_库_矩形 130" descr="e7d195523061f1c09e9d68d7cf438b91ef959ecb14fc25d26BBA7F7DBC18E55DFF4014AF651F0BF2569D4B6C1DA7F1A4683A481403BD872FC687266AD13265C1DE7C373772FD8728ABDD69ADD03BFF5BE2862BC891DBB79E18FD61712FE23F67B60ED145344A5F6796FDB0D6E7341B73A4E64E1B81AE0A4EA80BC639DEFCC56FBB1C8095BD40FB585CB21CB06B382855"/>
          <p:cNvSpPr>
            <a:spLocks noChangeArrowheads="1"/>
          </p:cNvSpPr>
          <p:nvPr>
            <p:custDataLst>
              <p:tags r:id="rId8"/>
            </p:custDataLst>
          </p:nvPr>
        </p:nvSpPr>
        <p:spPr bwMode="auto">
          <a:xfrm>
            <a:off x="4907634" y="3337736"/>
            <a:ext cx="1410964"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Light" panose="020F0302020204030204" pitchFamily="34" charset="0"/>
                <a:ea typeface="微软雅黑" panose="020B0503020204020204" pitchFamily="34" charset="-122"/>
              </a:defRPr>
            </a:lvl1pPr>
            <a:lvl2pPr marL="742950" indent="-285750">
              <a:defRPr sz="1300">
                <a:solidFill>
                  <a:schemeClr val="tx1"/>
                </a:solidFill>
                <a:latin typeface="Calibri Light" panose="020F0302020204030204" pitchFamily="34" charset="0"/>
                <a:ea typeface="微软雅黑" panose="020B0503020204020204" pitchFamily="34" charset="-122"/>
              </a:defRPr>
            </a:lvl2pPr>
            <a:lvl3pPr marL="1143000" indent="-228600">
              <a:defRPr sz="1300">
                <a:solidFill>
                  <a:schemeClr val="tx1"/>
                </a:solidFill>
                <a:latin typeface="Calibri Light" panose="020F0302020204030204" pitchFamily="34" charset="0"/>
                <a:ea typeface="微软雅黑" panose="020B0503020204020204" pitchFamily="34" charset="-122"/>
              </a:defRPr>
            </a:lvl3pPr>
            <a:lvl4pPr marL="1600200" indent="-228600">
              <a:defRPr sz="1300">
                <a:solidFill>
                  <a:schemeClr val="tx1"/>
                </a:solidFill>
                <a:latin typeface="Calibri Light" panose="020F0302020204030204" pitchFamily="34" charset="0"/>
                <a:ea typeface="微软雅黑" panose="020B0503020204020204" pitchFamily="34" charset="-122"/>
              </a:defRPr>
            </a:lvl4pPr>
            <a:lvl5pPr marL="2057400" indent="-228600">
              <a:defRPr sz="1300">
                <a:solidFill>
                  <a:schemeClr val="tx1"/>
                </a:solidFill>
                <a:latin typeface="Calibri Light" panose="020F0302020204030204" pitchFamily="34" charset="0"/>
                <a:ea typeface="微软雅黑" panose="020B0503020204020204" pitchFamily="34" charset="-122"/>
              </a:defRPr>
            </a:lvl5pPr>
            <a:lvl6pPr marL="2514600" indent="-228600" fontAlgn="base">
              <a:spcBef>
                <a:spcPct val="0"/>
              </a:spcBef>
              <a:spcAft>
                <a:spcPct val="0"/>
              </a:spcAft>
              <a:defRPr sz="1300">
                <a:solidFill>
                  <a:schemeClr val="tx1"/>
                </a:solidFill>
                <a:latin typeface="Calibri Light" panose="020F0302020204030204" pitchFamily="34" charset="0"/>
                <a:ea typeface="微软雅黑" panose="020B0503020204020204" pitchFamily="34" charset="-122"/>
              </a:defRPr>
            </a:lvl6pPr>
            <a:lvl7pPr marL="2971800" indent="-228600" fontAlgn="base">
              <a:spcBef>
                <a:spcPct val="0"/>
              </a:spcBef>
              <a:spcAft>
                <a:spcPct val="0"/>
              </a:spcAft>
              <a:defRPr sz="1300">
                <a:solidFill>
                  <a:schemeClr val="tx1"/>
                </a:solidFill>
                <a:latin typeface="Calibri Light" panose="020F0302020204030204" pitchFamily="34" charset="0"/>
                <a:ea typeface="微软雅黑" panose="020B0503020204020204" pitchFamily="34" charset="-122"/>
              </a:defRPr>
            </a:lvl7pPr>
            <a:lvl8pPr marL="3429000" indent="-228600" fontAlgn="base">
              <a:spcBef>
                <a:spcPct val="0"/>
              </a:spcBef>
              <a:spcAft>
                <a:spcPct val="0"/>
              </a:spcAft>
              <a:defRPr sz="1300">
                <a:solidFill>
                  <a:schemeClr val="tx1"/>
                </a:solidFill>
                <a:latin typeface="Calibri Light" panose="020F0302020204030204" pitchFamily="34" charset="0"/>
                <a:ea typeface="微软雅黑" panose="020B0503020204020204" pitchFamily="34" charset="-122"/>
              </a:defRPr>
            </a:lvl8pPr>
            <a:lvl9pPr marL="3886200" indent="-228600" fontAlgn="base">
              <a:spcBef>
                <a:spcPct val="0"/>
              </a:spcBef>
              <a:spcAft>
                <a:spcPct val="0"/>
              </a:spcAft>
              <a:defRPr sz="1300">
                <a:solidFill>
                  <a:schemeClr val="tx1"/>
                </a:solidFill>
                <a:latin typeface="Calibri Light" panose="020F0302020204030204" pitchFamily="34" charset="0"/>
                <a:ea typeface="微软雅黑" panose="020B0503020204020204" pitchFamily="34" charset="-122"/>
              </a:defRPr>
            </a:lvl9pPr>
          </a:lstStyle>
          <a:p>
            <a:pPr algn="ctr" defTabSz="914400" fontAlgn="base">
              <a:spcBef>
                <a:spcPct val="0"/>
              </a:spcBef>
              <a:spcAft>
                <a:spcPct val="0"/>
              </a:spcAft>
            </a:pPr>
            <a:r>
              <a:rPr lang="en-US" altLang="zh-CN" sz="1400" dirty="0">
                <a:solidFill>
                  <a:schemeClr val="tx1">
                    <a:lumMod val="85000"/>
                    <a:lumOff val="15000"/>
                  </a:schemeClr>
                </a:solidFill>
                <a:latin typeface="+mj-ea"/>
                <a:ea typeface="+mj-ea"/>
                <a:sym typeface="微软雅黑" panose="020B0503020204020204" pitchFamily="34" charset="-122"/>
              </a:rPr>
              <a:t>3.</a:t>
            </a:r>
            <a:r>
              <a:rPr lang="zh-CN" altLang="en-US" sz="1400" dirty="0">
                <a:solidFill>
                  <a:schemeClr val="tx1">
                    <a:lumMod val="85000"/>
                    <a:lumOff val="15000"/>
                  </a:schemeClr>
                </a:solidFill>
                <a:latin typeface="+mj-ea"/>
                <a:ea typeface="+mj-ea"/>
                <a:sym typeface="微软雅黑" panose="020B0503020204020204" pitchFamily="34" charset="-122"/>
              </a:rPr>
              <a:t>工作存在不足</a:t>
            </a:r>
          </a:p>
        </p:txBody>
      </p:sp>
      <p:sp>
        <p:nvSpPr>
          <p:cNvPr id="156" name="PA_库_矩形 155" descr="e7d195523061f1c09e9d68d7cf438b91ef959ecb14fc25d26BBA7F7DBC18E55DFF4014AF651F0BF2569D4B6C1DA7F1A4683A481403BD872FC687266AD13265C1DE7C373772FD8728ABDD69ADD03BFF5BE2862BC891DBB79E18FD61712FE23F67B60ED145344A5F6796FDB0D6E7341B73A4E64E1B81AE0A4EA80BC639DEFCC56FBB1C8095BD40FB585CB21CB06B382855"/>
          <p:cNvSpPr>
            <a:spLocks noChangeArrowheads="1"/>
          </p:cNvSpPr>
          <p:nvPr>
            <p:custDataLst>
              <p:tags r:id="rId9"/>
            </p:custDataLst>
          </p:nvPr>
        </p:nvSpPr>
        <p:spPr bwMode="auto">
          <a:xfrm>
            <a:off x="7135269" y="3337736"/>
            <a:ext cx="1410964"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Light" panose="020F0302020204030204" pitchFamily="34" charset="0"/>
                <a:ea typeface="微软雅黑" panose="020B0503020204020204" pitchFamily="34" charset="-122"/>
              </a:defRPr>
            </a:lvl1pPr>
            <a:lvl2pPr marL="742950" indent="-285750">
              <a:defRPr sz="1300">
                <a:solidFill>
                  <a:schemeClr val="tx1"/>
                </a:solidFill>
                <a:latin typeface="Calibri Light" panose="020F0302020204030204" pitchFamily="34" charset="0"/>
                <a:ea typeface="微软雅黑" panose="020B0503020204020204" pitchFamily="34" charset="-122"/>
              </a:defRPr>
            </a:lvl2pPr>
            <a:lvl3pPr marL="1143000" indent="-228600">
              <a:defRPr sz="1300">
                <a:solidFill>
                  <a:schemeClr val="tx1"/>
                </a:solidFill>
                <a:latin typeface="Calibri Light" panose="020F0302020204030204" pitchFamily="34" charset="0"/>
                <a:ea typeface="微软雅黑" panose="020B0503020204020204" pitchFamily="34" charset="-122"/>
              </a:defRPr>
            </a:lvl3pPr>
            <a:lvl4pPr marL="1600200" indent="-228600">
              <a:defRPr sz="1300">
                <a:solidFill>
                  <a:schemeClr val="tx1"/>
                </a:solidFill>
                <a:latin typeface="Calibri Light" panose="020F0302020204030204" pitchFamily="34" charset="0"/>
                <a:ea typeface="微软雅黑" panose="020B0503020204020204" pitchFamily="34" charset="-122"/>
              </a:defRPr>
            </a:lvl4pPr>
            <a:lvl5pPr marL="2057400" indent="-228600">
              <a:defRPr sz="1300">
                <a:solidFill>
                  <a:schemeClr val="tx1"/>
                </a:solidFill>
                <a:latin typeface="Calibri Light" panose="020F0302020204030204" pitchFamily="34" charset="0"/>
                <a:ea typeface="微软雅黑" panose="020B0503020204020204" pitchFamily="34" charset="-122"/>
              </a:defRPr>
            </a:lvl5pPr>
            <a:lvl6pPr marL="2514600" indent="-228600" fontAlgn="base">
              <a:spcBef>
                <a:spcPct val="0"/>
              </a:spcBef>
              <a:spcAft>
                <a:spcPct val="0"/>
              </a:spcAft>
              <a:defRPr sz="1300">
                <a:solidFill>
                  <a:schemeClr val="tx1"/>
                </a:solidFill>
                <a:latin typeface="Calibri Light" panose="020F0302020204030204" pitchFamily="34" charset="0"/>
                <a:ea typeface="微软雅黑" panose="020B0503020204020204" pitchFamily="34" charset="-122"/>
              </a:defRPr>
            </a:lvl6pPr>
            <a:lvl7pPr marL="2971800" indent="-228600" fontAlgn="base">
              <a:spcBef>
                <a:spcPct val="0"/>
              </a:spcBef>
              <a:spcAft>
                <a:spcPct val="0"/>
              </a:spcAft>
              <a:defRPr sz="1300">
                <a:solidFill>
                  <a:schemeClr val="tx1"/>
                </a:solidFill>
                <a:latin typeface="Calibri Light" panose="020F0302020204030204" pitchFamily="34" charset="0"/>
                <a:ea typeface="微软雅黑" panose="020B0503020204020204" pitchFamily="34" charset="-122"/>
              </a:defRPr>
            </a:lvl7pPr>
            <a:lvl8pPr marL="3429000" indent="-228600" fontAlgn="base">
              <a:spcBef>
                <a:spcPct val="0"/>
              </a:spcBef>
              <a:spcAft>
                <a:spcPct val="0"/>
              </a:spcAft>
              <a:defRPr sz="1300">
                <a:solidFill>
                  <a:schemeClr val="tx1"/>
                </a:solidFill>
                <a:latin typeface="Calibri Light" panose="020F0302020204030204" pitchFamily="34" charset="0"/>
                <a:ea typeface="微软雅黑" panose="020B0503020204020204" pitchFamily="34" charset="-122"/>
              </a:defRPr>
            </a:lvl8pPr>
            <a:lvl9pPr marL="3886200" indent="-228600" fontAlgn="base">
              <a:spcBef>
                <a:spcPct val="0"/>
              </a:spcBef>
              <a:spcAft>
                <a:spcPct val="0"/>
              </a:spcAft>
              <a:defRPr sz="1300">
                <a:solidFill>
                  <a:schemeClr val="tx1"/>
                </a:solidFill>
                <a:latin typeface="Calibri Light" panose="020F0302020204030204" pitchFamily="34" charset="0"/>
                <a:ea typeface="微软雅黑" panose="020B0503020204020204" pitchFamily="34" charset="-122"/>
              </a:defRPr>
            </a:lvl9pPr>
          </a:lstStyle>
          <a:p>
            <a:pPr algn="ctr" defTabSz="914400" fontAlgn="base">
              <a:spcBef>
                <a:spcPct val="0"/>
              </a:spcBef>
              <a:spcAft>
                <a:spcPct val="0"/>
              </a:spcAft>
            </a:pPr>
            <a:r>
              <a:rPr lang="en-US" altLang="zh-CN" sz="1400" dirty="0">
                <a:solidFill>
                  <a:schemeClr val="tx1">
                    <a:lumMod val="85000"/>
                    <a:lumOff val="15000"/>
                  </a:schemeClr>
                </a:solidFill>
                <a:latin typeface="+mj-ea"/>
                <a:ea typeface="+mj-ea"/>
                <a:sym typeface="微软雅黑" panose="020B0503020204020204" pitchFamily="34" charset="-122"/>
              </a:rPr>
              <a:t>4.</a:t>
            </a:r>
            <a:r>
              <a:rPr lang="zh-CN" altLang="en-US" sz="1400" dirty="0">
                <a:solidFill>
                  <a:schemeClr val="tx1">
                    <a:lumMod val="85000"/>
                    <a:lumOff val="15000"/>
                  </a:schemeClr>
                </a:solidFill>
                <a:latin typeface="+mj-ea"/>
                <a:ea typeface="+mj-ea"/>
                <a:sym typeface="微软雅黑" panose="020B0503020204020204" pitchFamily="34" charset="-122"/>
              </a:rPr>
              <a:t>下步工作计划</a:t>
            </a:r>
          </a:p>
        </p:txBody>
      </p:sp>
    </p:spTree>
    <p:extLst>
      <p:ext uri="{BB962C8B-B14F-4D97-AF65-F5344CB8AC3E}">
        <p14:creationId xmlns:p14="http://schemas.microsoft.com/office/powerpoint/2010/main" val="98637487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150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par>
                                <p:cTn id="8" presetID="10" presetClass="entr" presetSubtype="0" fill="hold" nodeType="withEffect">
                                  <p:stCondLst>
                                    <p:cond delay="1500"/>
                                  </p:stCondLst>
                                  <p:childTnLst>
                                    <p:set>
                                      <p:cBhvr>
                                        <p:cTn id="9" dur="1" fill="hold">
                                          <p:stCondLst>
                                            <p:cond delay="0"/>
                                          </p:stCondLst>
                                        </p:cTn>
                                        <p:tgtEl>
                                          <p:spTgt spid="6"/>
                                        </p:tgtEl>
                                        <p:attrNameLst>
                                          <p:attrName>style.visibility</p:attrName>
                                        </p:attrNameLst>
                                      </p:cBhvr>
                                      <p:to>
                                        <p:strVal val="visible"/>
                                      </p:to>
                                    </p:set>
                                    <p:animEffect transition="in" filter="fade">
                                      <p:cBhvr>
                                        <p:cTn id="10" dur="500"/>
                                        <p:tgtEl>
                                          <p:spTgt spid="6"/>
                                        </p:tgtEl>
                                      </p:cBhvr>
                                    </p:animEffect>
                                  </p:childTnLst>
                                </p:cTn>
                              </p:par>
                              <p:par>
                                <p:cTn id="11" presetID="10" presetClass="entr" presetSubtype="0" fill="hold" nodeType="withEffect">
                                  <p:stCondLst>
                                    <p:cond delay="1500"/>
                                  </p:stCondLst>
                                  <p:childTnLst>
                                    <p:set>
                                      <p:cBhvr>
                                        <p:cTn id="12" dur="1" fill="hold">
                                          <p:stCondLst>
                                            <p:cond delay="0"/>
                                          </p:stCondLst>
                                        </p:cTn>
                                        <p:tgtEl>
                                          <p:spTgt spid="8"/>
                                        </p:tgtEl>
                                        <p:attrNameLst>
                                          <p:attrName>style.visibility</p:attrName>
                                        </p:attrNameLst>
                                      </p:cBhvr>
                                      <p:to>
                                        <p:strVal val="visible"/>
                                      </p:to>
                                    </p:set>
                                    <p:animEffect transition="in" filter="fade">
                                      <p:cBhvr>
                                        <p:cTn id="13" dur="500"/>
                                        <p:tgtEl>
                                          <p:spTgt spid="8"/>
                                        </p:tgtEl>
                                      </p:cBhvr>
                                    </p:animEffect>
                                  </p:childTnLst>
                                </p:cTn>
                              </p:par>
                              <p:par>
                                <p:cTn id="14" presetID="10" presetClass="entr" presetSubtype="0" fill="hold" nodeType="withEffect">
                                  <p:stCondLst>
                                    <p:cond delay="1500"/>
                                  </p:stCondLst>
                                  <p:childTnLst>
                                    <p:set>
                                      <p:cBhvr>
                                        <p:cTn id="15" dur="1" fill="hold">
                                          <p:stCondLst>
                                            <p:cond delay="0"/>
                                          </p:stCondLst>
                                        </p:cTn>
                                        <p:tgtEl>
                                          <p:spTgt spid="10"/>
                                        </p:tgtEl>
                                        <p:attrNameLst>
                                          <p:attrName>style.visibility</p:attrName>
                                        </p:attrNameLst>
                                      </p:cBhvr>
                                      <p:to>
                                        <p:strVal val="visible"/>
                                      </p:to>
                                    </p:set>
                                    <p:animEffect transition="in" filter="fade">
                                      <p:cBhvr>
                                        <p:cTn id="16" dur="500"/>
                                        <p:tgtEl>
                                          <p:spTgt spid="10"/>
                                        </p:tgtEl>
                                      </p:cBhvr>
                                    </p:animEffect>
                                  </p:childTnLst>
                                </p:cTn>
                              </p:par>
                              <p:par>
                                <p:cTn id="17" presetID="10" presetClass="entr" presetSubtype="0" fill="hold" nodeType="withEffect">
                                  <p:stCondLst>
                                    <p:cond delay="1500"/>
                                  </p:stCondLst>
                                  <p:childTnLst>
                                    <p:set>
                                      <p:cBhvr>
                                        <p:cTn id="18" dur="1" fill="hold">
                                          <p:stCondLst>
                                            <p:cond delay="0"/>
                                          </p:stCondLst>
                                        </p:cTn>
                                        <p:tgtEl>
                                          <p:spTgt spid="38"/>
                                        </p:tgtEl>
                                        <p:attrNameLst>
                                          <p:attrName>style.visibility</p:attrName>
                                        </p:attrNameLst>
                                      </p:cBhvr>
                                      <p:to>
                                        <p:strVal val="visible"/>
                                      </p:to>
                                    </p:set>
                                    <p:animEffect transition="in" filter="fade">
                                      <p:cBhvr>
                                        <p:cTn id="19" dur="500"/>
                                        <p:tgtEl>
                                          <p:spTgt spid="38"/>
                                        </p:tgtEl>
                                      </p:cBhvr>
                                    </p:animEffect>
                                  </p:childTnLst>
                                </p:cTn>
                              </p:par>
                              <p:par>
                                <p:cTn id="20" presetID="53" presetClass="entr" presetSubtype="16" fill="hold" nodeType="withEffect">
                                  <p:stCondLst>
                                    <p:cond delay="1500"/>
                                  </p:stCondLst>
                                  <p:childTnLst>
                                    <p:set>
                                      <p:cBhvr>
                                        <p:cTn id="21" dur="1" fill="hold">
                                          <p:stCondLst>
                                            <p:cond delay="0"/>
                                          </p:stCondLst>
                                        </p:cTn>
                                        <p:tgtEl>
                                          <p:spTgt spid="4"/>
                                        </p:tgtEl>
                                        <p:attrNameLst>
                                          <p:attrName>style.visibility</p:attrName>
                                        </p:attrNameLst>
                                      </p:cBhvr>
                                      <p:to>
                                        <p:strVal val="visible"/>
                                      </p:to>
                                    </p:set>
                                    <p:anim calcmode="lin" valueType="num">
                                      <p:cBhvr>
                                        <p:cTn id="22" dur="500" fill="hold"/>
                                        <p:tgtEl>
                                          <p:spTgt spid="4"/>
                                        </p:tgtEl>
                                        <p:attrNameLst>
                                          <p:attrName>ppt_w</p:attrName>
                                        </p:attrNameLst>
                                      </p:cBhvr>
                                      <p:tavLst>
                                        <p:tav tm="0">
                                          <p:val>
                                            <p:fltVal val="0"/>
                                          </p:val>
                                        </p:tav>
                                        <p:tav tm="100000">
                                          <p:val>
                                            <p:strVal val="#ppt_w"/>
                                          </p:val>
                                        </p:tav>
                                      </p:tavLst>
                                    </p:anim>
                                    <p:anim calcmode="lin" valueType="num">
                                      <p:cBhvr>
                                        <p:cTn id="23" dur="500" fill="hold"/>
                                        <p:tgtEl>
                                          <p:spTgt spid="4"/>
                                        </p:tgtEl>
                                        <p:attrNameLst>
                                          <p:attrName>ppt_h</p:attrName>
                                        </p:attrNameLst>
                                      </p:cBhvr>
                                      <p:tavLst>
                                        <p:tav tm="0">
                                          <p:val>
                                            <p:fltVal val="0"/>
                                          </p:val>
                                        </p:tav>
                                        <p:tav tm="100000">
                                          <p:val>
                                            <p:strVal val="#ppt_h"/>
                                          </p:val>
                                        </p:tav>
                                      </p:tavLst>
                                    </p:anim>
                                    <p:animEffect transition="in" filter="fade">
                                      <p:cBhvr>
                                        <p:cTn id="24" dur="500"/>
                                        <p:tgtEl>
                                          <p:spTgt spid="4"/>
                                        </p:tgtEl>
                                      </p:cBhvr>
                                    </p:animEffect>
                                  </p:childTnLst>
                                </p:cTn>
                              </p:par>
                              <p:par>
                                <p:cTn id="25" presetID="53" presetClass="entr" presetSubtype="16" fill="hold" nodeType="withEffect">
                                  <p:stCondLst>
                                    <p:cond delay="1500"/>
                                  </p:stCondLst>
                                  <p:childTnLst>
                                    <p:set>
                                      <p:cBhvr>
                                        <p:cTn id="26" dur="1" fill="hold">
                                          <p:stCondLst>
                                            <p:cond delay="0"/>
                                          </p:stCondLst>
                                        </p:cTn>
                                        <p:tgtEl>
                                          <p:spTgt spid="6"/>
                                        </p:tgtEl>
                                        <p:attrNameLst>
                                          <p:attrName>style.visibility</p:attrName>
                                        </p:attrNameLst>
                                      </p:cBhvr>
                                      <p:to>
                                        <p:strVal val="visible"/>
                                      </p:to>
                                    </p:set>
                                    <p:anim calcmode="lin" valueType="num">
                                      <p:cBhvr>
                                        <p:cTn id="27" dur="500" fill="hold"/>
                                        <p:tgtEl>
                                          <p:spTgt spid="6"/>
                                        </p:tgtEl>
                                        <p:attrNameLst>
                                          <p:attrName>ppt_w</p:attrName>
                                        </p:attrNameLst>
                                      </p:cBhvr>
                                      <p:tavLst>
                                        <p:tav tm="0">
                                          <p:val>
                                            <p:fltVal val="0"/>
                                          </p:val>
                                        </p:tav>
                                        <p:tav tm="100000">
                                          <p:val>
                                            <p:strVal val="#ppt_w"/>
                                          </p:val>
                                        </p:tav>
                                      </p:tavLst>
                                    </p:anim>
                                    <p:anim calcmode="lin" valueType="num">
                                      <p:cBhvr>
                                        <p:cTn id="28" dur="500" fill="hold"/>
                                        <p:tgtEl>
                                          <p:spTgt spid="6"/>
                                        </p:tgtEl>
                                        <p:attrNameLst>
                                          <p:attrName>ppt_h</p:attrName>
                                        </p:attrNameLst>
                                      </p:cBhvr>
                                      <p:tavLst>
                                        <p:tav tm="0">
                                          <p:val>
                                            <p:fltVal val="0"/>
                                          </p:val>
                                        </p:tav>
                                        <p:tav tm="100000">
                                          <p:val>
                                            <p:strVal val="#ppt_h"/>
                                          </p:val>
                                        </p:tav>
                                      </p:tavLst>
                                    </p:anim>
                                    <p:animEffect transition="in" filter="fade">
                                      <p:cBhvr>
                                        <p:cTn id="29" dur="500"/>
                                        <p:tgtEl>
                                          <p:spTgt spid="6"/>
                                        </p:tgtEl>
                                      </p:cBhvr>
                                    </p:animEffect>
                                  </p:childTnLst>
                                </p:cTn>
                              </p:par>
                              <p:par>
                                <p:cTn id="30" presetID="53" presetClass="entr" presetSubtype="16" fill="hold" nodeType="withEffect">
                                  <p:stCondLst>
                                    <p:cond delay="1500"/>
                                  </p:stCondLst>
                                  <p:childTnLst>
                                    <p:set>
                                      <p:cBhvr>
                                        <p:cTn id="31" dur="1" fill="hold">
                                          <p:stCondLst>
                                            <p:cond delay="0"/>
                                          </p:stCondLst>
                                        </p:cTn>
                                        <p:tgtEl>
                                          <p:spTgt spid="8"/>
                                        </p:tgtEl>
                                        <p:attrNameLst>
                                          <p:attrName>style.visibility</p:attrName>
                                        </p:attrNameLst>
                                      </p:cBhvr>
                                      <p:to>
                                        <p:strVal val="visible"/>
                                      </p:to>
                                    </p:set>
                                    <p:anim calcmode="lin" valueType="num">
                                      <p:cBhvr>
                                        <p:cTn id="32" dur="500" fill="hold"/>
                                        <p:tgtEl>
                                          <p:spTgt spid="8"/>
                                        </p:tgtEl>
                                        <p:attrNameLst>
                                          <p:attrName>ppt_w</p:attrName>
                                        </p:attrNameLst>
                                      </p:cBhvr>
                                      <p:tavLst>
                                        <p:tav tm="0">
                                          <p:val>
                                            <p:fltVal val="0"/>
                                          </p:val>
                                        </p:tav>
                                        <p:tav tm="100000">
                                          <p:val>
                                            <p:strVal val="#ppt_w"/>
                                          </p:val>
                                        </p:tav>
                                      </p:tavLst>
                                    </p:anim>
                                    <p:anim calcmode="lin" valueType="num">
                                      <p:cBhvr>
                                        <p:cTn id="33" dur="500" fill="hold"/>
                                        <p:tgtEl>
                                          <p:spTgt spid="8"/>
                                        </p:tgtEl>
                                        <p:attrNameLst>
                                          <p:attrName>ppt_h</p:attrName>
                                        </p:attrNameLst>
                                      </p:cBhvr>
                                      <p:tavLst>
                                        <p:tav tm="0">
                                          <p:val>
                                            <p:fltVal val="0"/>
                                          </p:val>
                                        </p:tav>
                                        <p:tav tm="100000">
                                          <p:val>
                                            <p:strVal val="#ppt_h"/>
                                          </p:val>
                                        </p:tav>
                                      </p:tavLst>
                                    </p:anim>
                                    <p:animEffect transition="in" filter="fade">
                                      <p:cBhvr>
                                        <p:cTn id="34" dur="500"/>
                                        <p:tgtEl>
                                          <p:spTgt spid="8"/>
                                        </p:tgtEl>
                                      </p:cBhvr>
                                    </p:animEffect>
                                  </p:childTnLst>
                                </p:cTn>
                              </p:par>
                              <p:par>
                                <p:cTn id="35" presetID="53" presetClass="entr" presetSubtype="16" fill="hold" nodeType="withEffect">
                                  <p:stCondLst>
                                    <p:cond delay="1500"/>
                                  </p:stCondLst>
                                  <p:childTnLst>
                                    <p:set>
                                      <p:cBhvr>
                                        <p:cTn id="36" dur="1" fill="hold">
                                          <p:stCondLst>
                                            <p:cond delay="0"/>
                                          </p:stCondLst>
                                        </p:cTn>
                                        <p:tgtEl>
                                          <p:spTgt spid="10"/>
                                        </p:tgtEl>
                                        <p:attrNameLst>
                                          <p:attrName>style.visibility</p:attrName>
                                        </p:attrNameLst>
                                      </p:cBhvr>
                                      <p:to>
                                        <p:strVal val="visible"/>
                                      </p:to>
                                    </p:set>
                                    <p:anim calcmode="lin" valueType="num">
                                      <p:cBhvr>
                                        <p:cTn id="37" dur="500" fill="hold"/>
                                        <p:tgtEl>
                                          <p:spTgt spid="10"/>
                                        </p:tgtEl>
                                        <p:attrNameLst>
                                          <p:attrName>ppt_w</p:attrName>
                                        </p:attrNameLst>
                                      </p:cBhvr>
                                      <p:tavLst>
                                        <p:tav tm="0">
                                          <p:val>
                                            <p:fltVal val="0"/>
                                          </p:val>
                                        </p:tav>
                                        <p:tav tm="100000">
                                          <p:val>
                                            <p:strVal val="#ppt_w"/>
                                          </p:val>
                                        </p:tav>
                                      </p:tavLst>
                                    </p:anim>
                                    <p:anim calcmode="lin" valueType="num">
                                      <p:cBhvr>
                                        <p:cTn id="38" dur="500" fill="hold"/>
                                        <p:tgtEl>
                                          <p:spTgt spid="10"/>
                                        </p:tgtEl>
                                        <p:attrNameLst>
                                          <p:attrName>ppt_h</p:attrName>
                                        </p:attrNameLst>
                                      </p:cBhvr>
                                      <p:tavLst>
                                        <p:tav tm="0">
                                          <p:val>
                                            <p:fltVal val="0"/>
                                          </p:val>
                                        </p:tav>
                                        <p:tav tm="100000">
                                          <p:val>
                                            <p:strVal val="#ppt_h"/>
                                          </p:val>
                                        </p:tav>
                                      </p:tavLst>
                                    </p:anim>
                                    <p:animEffect transition="in" filter="fade">
                                      <p:cBhvr>
                                        <p:cTn id="39" dur="500"/>
                                        <p:tgtEl>
                                          <p:spTgt spid="10"/>
                                        </p:tgtEl>
                                      </p:cBhvr>
                                    </p:animEffect>
                                  </p:childTnLst>
                                </p:cTn>
                              </p:par>
                              <p:par>
                                <p:cTn id="40" presetID="53" presetClass="entr" presetSubtype="16" fill="hold" nodeType="withEffect">
                                  <p:stCondLst>
                                    <p:cond delay="1500"/>
                                  </p:stCondLst>
                                  <p:childTnLst>
                                    <p:set>
                                      <p:cBhvr>
                                        <p:cTn id="41" dur="1" fill="hold">
                                          <p:stCondLst>
                                            <p:cond delay="0"/>
                                          </p:stCondLst>
                                        </p:cTn>
                                        <p:tgtEl>
                                          <p:spTgt spid="38"/>
                                        </p:tgtEl>
                                        <p:attrNameLst>
                                          <p:attrName>style.visibility</p:attrName>
                                        </p:attrNameLst>
                                      </p:cBhvr>
                                      <p:to>
                                        <p:strVal val="visible"/>
                                      </p:to>
                                    </p:set>
                                    <p:anim calcmode="lin" valueType="num">
                                      <p:cBhvr>
                                        <p:cTn id="42" dur="500" fill="hold"/>
                                        <p:tgtEl>
                                          <p:spTgt spid="38"/>
                                        </p:tgtEl>
                                        <p:attrNameLst>
                                          <p:attrName>ppt_w</p:attrName>
                                        </p:attrNameLst>
                                      </p:cBhvr>
                                      <p:tavLst>
                                        <p:tav tm="0">
                                          <p:val>
                                            <p:fltVal val="0"/>
                                          </p:val>
                                        </p:tav>
                                        <p:tav tm="100000">
                                          <p:val>
                                            <p:strVal val="#ppt_w"/>
                                          </p:val>
                                        </p:tav>
                                      </p:tavLst>
                                    </p:anim>
                                    <p:anim calcmode="lin" valueType="num">
                                      <p:cBhvr>
                                        <p:cTn id="43" dur="500" fill="hold"/>
                                        <p:tgtEl>
                                          <p:spTgt spid="38"/>
                                        </p:tgtEl>
                                        <p:attrNameLst>
                                          <p:attrName>ppt_h</p:attrName>
                                        </p:attrNameLst>
                                      </p:cBhvr>
                                      <p:tavLst>
                                        <p:tav tm="0">
                                          <p:val>
                                            <p:fltVal val="0"/>
                                          </p:val>
                                        </p:tav>
                                        <p:tav tm="100000">
                                          <p:val>
                                            <p:strVal val="#ppt_h"/>
                                          </p:val>
                                        </p:tav>
                                      </p:tavLst>
                                    </p:anim>
                                    <p:animEffect transition="in" filter="fade">
                                      <p:cBhvr>
                                        <p:cTn id="44" dur="500"/>
                                        <p:tgtEl>
                                          <p:spTgt spid="38"/>
                                        </p:tgtEl>
                                      </p:cBhvr>
                                    </p:animEffect>
                                  </p:childTnLst>
                                </p:cTn>
                              </p:par>
                              <p:par>
                                <p:cTn id="45" presetID="6" presetClass="emph" presetSubtype="0" accel="30000" decel="26000" autoRev="1" fill="hold" nodeType="withEffect">
                                  <p:stCondLst>
                                    <p:cond delay="1900"/>
                                  </p:stCondLst>
                                  <p:childTnLst>
                                    <p:animScale>
                                      <p:cBhvr>
                                        <p:cTn id="46" dur="500" fill="hold"/>
                                        <p:tgtEl>
                                          <p:spTgt spid="4"/>
                                        </p:tgtEl>
                                      </p:cBhvr>
                                      <p:by x="110000" y="110000"/>
                                    </p:animScale>
                                  </p:childTnLst>
                                </p:cTn>
                              </p:par>
                              <p:par>
                                <p:cTn id="47" presetID="6" presetClass="emph" presetSubtype="0" accel="30000" decel="26000" autoRev="1" fill="hold" nodeType="withEffect">
                                  <p:stCondLst>
                                    <p:cond delay="1900"/>
                                  </p:stCondLst>
                                  <p:childTnLst>
                                    <p:animScale>
                                      <p:cBhvr>
                                        <p:cTn id="48" dur="500" fill="hold"/>
                                        <p:tgtEl>
                                          <p:spTgt spid="6"/>
                                        </p:tgtEl>
                                      </p:cBhvr>
                                      <p:by x="110000" y="110000"/>
                                    </p:animScale>
                                  </p:childTnLst>
                                </p:cTn>
                              </p:par>
                              <p:par>
                                <p:cTn id="49" presetID="6" presetClass="emph" presetSubtype="0" accel="30000" decel="26000" autoRev="1" fill="hold" nodeType="withEffect">
                                  <p:stCondLst>
                                    <p:cond delay="1900"/>
                                  </p:stCondLst>
                                  <p:childTnLst>
                                    <p:animScale>
                                      <p:cBhvr>
                                        <p:cTn id="50" dur="500" fill="hold"/>
                                        <p:tgtEl>
                                          <p:spTgt spid="8"/>
                                        </p:tgtEl>
                                      </p:cBhvr>
                                      <p:by x="110000" y="110000"/>
                                    </p:animScale>
                                  </p:childTnLst>
                                </p:cTn>
                              </p:par>
                              <p:par>
                                <p:cTn id="51" presetID="6" presetClass="emph" presetSubtype="0" accel="30000" decel="26000" autoRev="1" fill="hold" nodeType="withEffect">
                                  <p:stCondLst>
                                    <p:cond delay="1900"/>
                                  </p:stCondLst>
                                  <p:childTnLst>
                                    <p:animScale>
                                      <p:cBhvr>
                                        <p:cTn id="52" dur="500" fill="hold"/>
                                        <p:tgtEl>
                                          <p:spTgt spid="10"/>
                                        </p:tgtEl>
                                      </p:cBhvr>
                                      <p:by x="110000" y="110000"/>
                                    </p:animScale>
                                  </p:childTnLst>
                                </p:cTn>
                              </p:par>
                              <p:par>
                                <p:cTn id="53" presetID="6" presetClass="emph" presetSubtype="0" accel="30000" decel="26000" autoRev="1" fill="hold" nodeType="withEffect">
                                  <p:stCondLst>
                                    <p:cond delay="1900"/>
                                  </p:stCondLst>
                                  <p:childTnLst>
                                    <p:animScale>
                                      <p:cBhvr>
                                        <p:cTn id="54" dur="500" fill="hold"/>
                                        <p:tgtEl>
                                          <p:spTgt spid="38"/>
                                        </p:tgtEl>
                                      </p:cBhvr>
                                      <p:by x="110000" y="110000"/>
                                    </p:animScale>
                                  </p:childTnLst>
                                </p:cTn>
                              </p:par>
                              <p:par>
                                <p:cTn id="55" presetID="22" presetClass="entr" presetSubtype="8" fill="hold" grpId="0" nodeType="withEffect">
                                  <p:stCondLst>
                                    <p:cond delay="250"/>
                                  </p:stCondLst>
                                  <p:childTnLst>
                                    <p:set>
                                      <p:cBhvr>
                                        <p:cTn id="56" dur="1" fill="hold">
                                          <p:stCondLst>
                                            <p:cond delay="0"/>
                                          </p:stCondLst>
                                        </p:cTn>
                                        <p:tgtEl>
                                          <p:spTgt spid="103"/>
                                        </p:tgtEl>
                                        <p:attrNameLst>
                                          <p:attrName>style.visibility</p:attrName>
                                        </p:attrNameLst>
                                      </p:cBhvr>
                                      <p:to>
                                        <p:strVal val="visible"/>
                                      </p:to>
                                    </p:set>
                                    <p:animEffect transition="in" filter="wipe(left)">
                                      <p:cBhvr>
                                        <p:cTn id="57" dur="1000"/>
                                        <p:tgtEl>
                                          <p:spTgt spid="103"/>
                                        </p:tgtEl>
                                      </p:cBhvr>
                                    </p:animEffect>
                                  </p:childTnLst>
                                </p:cTn>
                              </p:par>
                              <p:par>
                                <p:cTn id="58" presetID="22" presetClass="entr" presetSubtype="8" fill="hold" grpId="0" nodeType="withEffect">
                                  <p:stCondLst>
                                    <p:cond delay="250"/>
                                  </p:stCondLst>
                                  <p:childTnLst>
                                    <p:set>
                                      <p:cBhvr>
                                        <p:cTn id="59" dur="1" fill="hold">
                                          <p:stCondLst>
                                            <p:cond delay="0"/>
                                          </p:stCondLst>
                                        </p:cTn>
                                        <p:tgtEl>
                                          <p:spTgt spid="106"/>
                                        </p:tgtEl>
                                        <p:attrNameLst>
                                          <p:attrName>style.visibility</p:attrName>
                                        </p:attrNameLst>
                                      </p:cBhvr>
                                      <p:to>
                                        <p:strVal val="visible"/>
                                      </p:to>
                                    </p:set>
                                    <p:animEffect transition="in" filter="wipe(left)">
                                      <p:cBhvr>
                                        <p:cTn id="60" dur="1000"/>
                                        <p:tgtEl>
                                          <p:spTgt spid="106"/>
                                        </p:tgtEl>
                                      </p:cBhvr>
                                    </p:animEffect>
                                  </p:childTnLst>
                                </p:cTn>
                              </p:par>
                              <p:par>
                                <p:cTn id="61" presetID="22" presetClass="entr" presetSubtype="8" fill="hold" grpId="0" nodeType="withEffect">
                                  <p:stCondLst>
                                    <p:cond delay="250"/>
                                  </p:stCondLst>
                                  <p:childTnLst>
                                    <p:set>
                                      <p:cBhvr>
                                        <p:cTn id="62" dur="1" fill="hold">
                                          <p:stCondLst>
                                            <p:cond delay="0"/>
                                          </p:stCondLst>
                                        </p:cTn>
                                        <p:tgtEl>
                                          <p:spTgt spid="131"/>
                                        </p:tgtEl>
                                        <p:attrNameLst>
                                          <p:attrName>style.visibility</p:attrName>
                                        </p:attrNameLst>
                                      </p:cBhvr>
                                      <p:to>
                                        <p:strVal val="visible"/>
                                      </p:to>
                                    </p:set>
                                    <p:animEffect transition="in" filter="wipe(left)">
                                      <p:cBhvr>
                                        <p:cTn id="63" dur="1000"/>
                                        <p:tgtEl>
                                          <p:spTgt spid="131"/>
                                        </p:tgtEl>
                                      </p:cBhvr>
                                    </p:animEffect>
                                  </p:childTnLst>
                                </p:cTn>
                              </p:par>
                              <p:par>
                                <p:cTn id="64" presetID="22" presetClass="entr" presetSubtype="8" fill="hold" grpId="0" nodeType="withEffect">
                                  <p:stCondLst>
                                    <p:cond delay="250"/>
                                  </p:stCondLst>
                                  <p:childTnLst>
                                    <p:set>
                                      <p:cBhvr>
                                        <p:cTn id="65" dur="1" fill="hold">
                                          <p:stCondLst>
                                            <p:cond delay="0"/>
                                          </p:stCondLst>
                                        </p:cTn>
                                        <p:tgtEl>
                                          <p:spTgt spid="156"/>
                                        </p:tgtEl>
                                        <p:attrNameLst>
                                          <p:attrName>style.visibility</p:attrName>
                                        </p:attrNameLst>
                                      </p:cBhvr>
                                      <p:to>
                                        <p:strVal val="visible"/>
                                      </p:to>
                                    </p:set>
                                    <p:animEffect transition="in" filter="wipe(left)">
                                      <p:cBhvr>
                                        <p:cTn id="66" dur="1000"/>
                                        <p:tgtEl>
                                          <p:spTgt spid="15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3" grpId="0" autoUpdateAnimBg="0"/>
      <p:bldP spid="106" grpId="0" autoUpdateAnimBg="0"/>
      <p:bldP spid="131" grpId="0" autoUpdateAnimBg="0"/>
      <p:bldP spid="156" grpId="0" autoUpdateAnimBg="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 name="文本框 5" descr="e7d195523061f1c09e9d68d7cf438b91ef959ecb14fc25d26BBA7F7DBC18E55DFF4014AF651F0BF2569D4B6C1DA7F1A4683A481403BD872FC687266AD13265C1DE7C373772FD8728ABDD69ADD03BFF5BE2862BC891DBB79E18FD61712FE23F670D602A332950CB5EC6E6732879E5EF3A14F9D4CF03EEDD9B1B11C039589F903859E45F1985EFBDDB2870384474B44C95"/>
          <p:cNvSpPr txBox="1">
            <a:spLocks noChangeArrowheads="1"/>
          </p:cNvSpPr>
          <p:nvPr/>
        </p:nvSpPr>
        <p:spPr bwMode="auto">
          <a:xfrm>
            <a:off x="3864114" y="406438"/>
            <a:ext cx="1415772"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Light" panose="020F0302020204030204" pitchFamily="34" charset="0"/>
                <a:ea typeface="方正宋刻本秀楷简体" panose="02000000000000000000" pitchFamily="2" charset="-122"/>
              </a:defRPr>
            </a:lvl1pPr>
            <a:lvl2pPr marL="742950" indent="-285750">
              <a:defRPr sz="1300">
                <a:solidFill>
                  <a:schemeClr val="tx1"/>
                </a:solidFill>
                <a:latin typeface="Calibri Light" panose="020F0302020204030204" pitchFamily="34" charset="0"/>
                <a:ea typeface="方正宋刻本秀楷简体" panose="02000000000000000000" pitchFamily="2" charset="-122"/>
              </a:defRPr>
            </a:lvl2pPr>
            <a:lvl3pPr marL="1143000" indent="-228600">
              <a:defRPr sz="1300">
                <a:solidFill>
                  <a:schemeClr val="tx1"/>
                </a:solidFill>
                <a:latin typeface="Calibri Light" panose="020F0302020204030204" pitchFamily="34" charset="0"/>
                <a:ea typeface="方正宋刻本秀楷简体" panose="02000000000000000000" pitchFamily="2" charset="-122"/>
              </a:defRPr>
            </a:lvl3pPr>
            <a:lvl4pPr marL="1600200" indent="-228600">
              <a:defRPr sz="1300">
                <a:solidFill>
                  <a:schemeClr val="tx1"/>
                </a:solidFill>
                <a:latin typeface="Calibri Light" panose="020F0302020204030204" pitchFamily="34" charset="0"/>
                <a:ea typeface="方正宋刻本秀楷简体" panose="02000000000000000000" pitchFamily="2" charset="-122"/>
              </a:defRPr>
            </a:lvl4pPr>
            <a:lvl5pPr marL="2057400" indent="-228600">
              <a:defRPr sz="1300">
                <a:solidFill>
                  <a:schemeClr val="tx1"/>
                </a:solidFill>
                <a:latin typeface="Calibri Light" panose="020F0302020204030204" pitchFamily="34" charset="0"/>
                <a:ea typeface="方正宋刻本秀楷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9pPr>
          </a:lstStyle>
          <a:p>
            <a:pPr algn="ctr" fontAlgn="base">
              <a:spcBef>
                <a:spcPct val="0"/>
              </a:spcBef>
              <a:spcAft>
                <a:spcPct val="0"/>
              </a:spcAft>
              <a:defRPr/>
            </a:pPr>
            <a:r>
              <a:rPr lang="zh-CN" altLang="en-US" sz="1600" dirty="0">
                <a:solidFill>
                  <a:srgbClr val="273355"/>
                </a:solidFill>
                <a:latin typeface="微软雅黑"/>
                <a:ea typeface="微软雅黑"/>
              </a:rPr>
              <a:t>工作存在不足</a:t>
            </a:r>
          </a:p>
        </p:txBody>
      </p:sp>
      <p:sp>
        <p:nvSpPr>
          <p:cNvPr id="67" name="文本框 6" descr="e7d195523061f1c09e9d68d7cf438b91ef959ecb14fc25d26BBA7F7DBC18E55DFF4014AF651F0BF2569D4B6C1DA7F1A4683A481403BD872FC687266AD13265C1DE7C373772FD8728ABDD69ADD03BFF5BE2862BC891DBB79E18FD61712FE23F67B60ED145344A5F6796FDB0D6E7341B73A4E64E1B81AE0A4EA80BC639DEFCC56FBB1C8095BD40FB585CB21CB06B382855"/>
          <p:cNvSpPr txBox="1">
            <a:spLocks noChangeArrowheads="1"/>
          </p:cNvSpPr>
          <p:nvPr/>
        </p:nvSpPr>
        <p:spPr bwMode="auto">
          <a:xfrm>
            <a:off x="3826443" y="713227"/>
            <a:ext cx="1491114"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Light" panose="020F0302020204030204" pitchFamily="34" charset="0"/>
                <a:ea typeface="方正宋刻本秀楷简体" panose="02000000000000000000" pitchFamily="2" charset="-122"/>
              </a:defRPr>
            </a:lvl1pPr>
            <a:lvl2pPr marL="742950" indent="-285750">
              <a:defRPr sz="1300">
                <a:solidFill>
                  <a:schemeClr val="tx1"/>
                </a:solidFill>
                <a:latin typeface="Calibri Light" panose="020F0302020204030204" pitchFamily="34" charset="0"/>
                <a:ea typeface="方正宋刻本秀楷简体" panose="02000000000000000000" pitchFamily="2" charset="-122"/>
              </a:defRPr>
            </a:lvl2pPr>
            <a:lvl3pPr marL="1143000" indent="-228600">
              <a:defRPr sz="1300">
                <a:solidFill>
                  <a:schemeClr val="tx1"/>
                </a:solidFill>
                <a:latin typeface="Calibri Light" panose="020F0302020204030204" pitchFamily="34" charset="0"/>
                <a:ea typeface="方正宋刻本秀楷简体" panose="02000000000000000000" pitchFamily="2" charset="-122"/>
              </a:defRPr>
            </a:lvl3pPr>
            <a:lvl4pPr marL="1600200" indent="-228600">
              <a:defRPr sz="1300">
                <a:solidFill>
                  <a:schemeClr val="tx1"/>
                </a:solidFill>
                <a:latin typeface="Calibri Light" panose="020F0302020204030204" pitchFamily="34" charset="0"/>
                <a:ea typeface="方正宋刻本秀楷简体" panose="02000000000000000000" pitchFamily="2" charset="-122"/>
              </a:defRPr>
            </a:lvl4pPr>
            <a:lvl5pPr marL="2057400" indent="-228600">
              <a:defRPr sz="1300">
                <a:solidFill>
                  <a:schemeClr val="tx1"/>
                </a:solidFill>
                <a:latin typeface="Calibri Light" panose="020F0302020204030204" pitchFamily="34" charset="0"/>
                <a:ea typeface="方正宋刻本秀楷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9pPr>
          </a:lstStyle>
          <a:p>
            <a:pPr algn="ctr" fontAlgn="base">
              <a:spcBef>
                <a:spcPct val="0"/>
              </a:spcBef>
              <a:spcAft>
                <a:spcPct val="0"/>
              </a:spcAft>
              <a:defRPr/>
            </a:pPr>
            <a:r>
              <a:rPr lang="en-US" altLang="zh-CN" sz="600">
                <a:solidFill>
                  <a:srgbClr val="273355"/>
                </a:solidFill>
                <a:latin typeface="Calibri Light"/>
                <a:ea typeface="方正兰亭黑_GBK"/>
              </a:rPr>
              <a:t>RESEARCH RESULTS AND ITS APPLICATION</a:t>
            </a:r>
          </a:p>
        </p:txBody>
      </p:sp>
      <p:cxnSp>
        <p:nvCxnSpPr>
          <p:cNvPr id="68" name="直接连接符 67" descr="e7d195523061f1c09e9d68d7cf438b91ef959ecb14fc25d26BBA7F7DBC18E55DFF4014AF651F0BF2569D4B6C1DA7F1A4683A481403BD872FC687266AD13265C1DE7C373772FD8728ABDD69ADD03BFF5BE2862BC891DBB79EEBC94C9DFDC16E04954ED45554D0F6FE8331708ABC4FEC3D44E4750B2445BF76F30C399F0AE1E8D2CAFA469BFF6E14A2A3EF8352258366A5"/>
          <p:cNvCxnSpPr/>
          <p:nvPr/>
        </p:nvCxnSpPr>
        <p:spPr>
          <a:xfrm>
            <a:off x="4511278" y="898850"/>
            <a:ext cx="121444" cy="0"/>
          </a:xfrm>
          <a:prstGeom prst="line">
            <a:avLst/>
          </a:prstGeom>
          <a:ln w="19050">
            <a:solidFill>
              <a:schemeClr val="accent6"/>
            </a:solidFill>
          </a:ln>
        </p:spPr>
        <p:style>
          <a:lnRef idx="1">
            <a:schemeClr val="accent1"/>
          </a:lnRef>
          <a:fillRef idx="0">
            <a:schemeClr val="accent1"/>
          </a:fillRef>
          <a:effectRef idx="0">
            <a:schemeClr val="accent1"/>
          </a:effectRef>
          <a:fontRef idx="minor">
            <a:schemeClr val="tx1"/>
          </a:fontRef>
        </p:style>
      </p:cxnSp>
      <p:sp>
        <p:nvSpPr>
          <p:cNvPr id="69" name="Freeform 35" descr="e7d195523061f1c09e9d68d7cf438b91ef959ecb14fc25d26BBA7F7DBC18E55DFF4014AF651F0BF2569D4B6C1DA7F1A4683A481403BD872FC687266AD13265C1DE7C373772FD8728ABDD69ADD03BFF5BE2862BC891DBB79EEBC94C9DFDC16E04954ED45554D0F6FE8331708ABC4FEC3D44E4750B2445BF76F30C399F0AE1E8D2CAFA469BFF6E14A2A3EF8352258366A5"/>
          <p:cNvSpPr>
            <a:spLocks/>
          </p:cNvSpPr>
          <p:nvPr/>
        </p:nvSpPr>
        <p:spPr bwMode="auto">
          <a:xfrm>
            <a:off x="5579650" y="777623"/>
            <a:ext cx="73025" cy="73025"/>
          </a:xfrm>
          <a:custGeom>
            <a:avLst/>
            <a:gdLst>
              <a:gd name="T0" fmla="*/ 30 w 35"/>
              <a:gd name="T1" fmla="*/ 12 h 35"/>
              <a:gd name="T2" fmla="*/ 24 w 35"/>
              <a:gd name="T3" fmla="*/ 12 h 35"/>
              <a:gd name="T4" fmla="*/ 24 w 35"/>
              <a:gd name="T5" fmla="*/ 6 h 35"/>
              <a:gd name="T6" fmla="*/ 18 w 35"/>
              <a:gd name="T7" fmla="*/ 0 h 35"/>
              <a:gd name="T8" fmla="*/ 12 w 35"/>
              <a:gd name="T9" fmla="*/ 6 h 35"/>
              <a:gd name="T10" fmla="*/ 12 w 35"/>
              <a:gd name="T11" fmla="*/ 12 h 35"/>
              <a:gd name="T12" fmla="*/ 6 w 35"/>
              <a:gd name="T13" fmla="*/ 12 h 35"/>
              <a:gd name="T14" fmla="*/ 0 w 35"/>
              <a:gd name="T15" fmla="*/ 18 h 35"/>
              <a:gd name="T16" fmla="*/ 6 w 35"/>
              <a:gd name="T17" fmla="*/ 24 h 35"/>
              <a:gd name="T18" fmla="*/ 12 w 35"/>
              <a:gd name="T19" fmla="*/ 24 h 35"/>
              <a:gd name="T20" fmla="*/ 12 w 35"/>
              <a:gd name="T21" fmla="*/ 30 h 35"/>
              <a:gd name="T22" fmla="*/ 18 w 35"/>
              <a:gd name="T23" fmla="*/ 35 h 35"/>
              <a:gd name="T24" fmla="*/ 24 w 35"/>
              <a:gd name="T25" fmla="*/ 30 h 35"/>
              <a:gd name="T26" fmla="*/ 24 w 35"/>
              <a:gd name="T27" fmla="*/ 24 h 35"/>
              <a:gd name="T28" fmla="*/ 30 w 35"/>
              <a:gd name="T29" fmla="*/ 24 h 35"/>
              <a:gd name="T30" fmla="*/ 35 w 35"/>
              <a:gd name="T31" fmla="*/ 18 h 35"/>
              <a:gd name="T32" fmla="*/ 30 w 35"/>
              <a:gd name="T33" fmla="*/ 1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5" h="35">
                <a:moveTo>
                  <a:pt x="30" y="12"/>
                </a:moveTo>
                <a:cubicBezTo>
                  <a:pt x="24" y="12"/>
                  <a:pt x="24" y="12"/>
                  <a:pt x="24" y="12"/>
                </a:cubicBezTo>
                <a:cubicBezTo>
                  <a:pt x="24" y="6"/>
                  <a:pt x="24" y="6"/>
                  <a:pt x="24" y="6"/>
                </a:cubicBezTo>
                <a:cubicBezTo>
                  <a:pt x="24" y="3"/>
                  <a:pt x="21" y="0"/>
                  <a:pt x="18" y="0"/>
                </a:cubicBezTo>
                <a:cubicBezTo>
                  <a:pt x="15" y="0"/>
                  <a:pt x="12" y="3"/>
                  <a:pt x="12" y="6"/>
                </a:cubicBezTo>
                <a:cubicBezTo>
                  <a:pt x="12" y="12"/>
                  <a:pt x="12" y="12"/>
                  <a:pt x="12" y="12"/>
                </a:cubicBezTo>
                <a:cubicBezTo>
                  <a:pt x="6" y="12"/>
                  <a:pt x="6" y="12"/>
                  <a:pt x="6" y="12"/>
                </a:cubicBezTo>
                <a:cubicBezTo>
                  <a:pt x="3" y="12"/>
                  <a:pt x="0" y="15"/>
                  <a:pt x="0" y="18"/>
                </a:cubicBezTo>
                <a:cubicBezTo>
                  <a:pt x="0" y="21"/>
                  <a:pt x="3" y="24"/>
                  <a:pt x="6" y="24"/>
                </a:cubicBezTo>
                <a:cubicBezTo>
                  <a:pt x="12" y="24"/>
                  <a:pt x="12" y="24"/>
                  <a:pt x="12" y="24"/>
                </a:cubicBezTo>
                <a:cubicBezTo>
                  <a:pt x="12" y="30"/>
                  <a:pt x="12" y="30"/>
                  <a:pt x="12" y="30"/>
                </a:cubicBezTo>
                <a:cubicBezTo>
                  <a:pt x="12" y="33"/>
                  <a:pt x="15" y="35"/>
                  <a:pt x="18" y="35"/>
                </a:cubicBezTo>
                <a:cubicBezTo>
                  <a:pt x="21" y="35"/>
                  <a:pt x="24" y="33"/>
                  <a:pt x="24" y="30"/>
                </a:cubicBezTo>
                <a:cubicBezTo>
                  <a:pt x="24" y="24"/>
                  <a:pt x="24" y="24"/>
                  <a:pt x="24" y="24"/>
                </a:cubicBezTo>
                <a:cubicBezTo>
                  <a:pt x="30" y="24"/>
                  <a:pt x="30" y="24"/>
                  <a:pt x="30" y="24"/>
                </a:cubicBezTo>
                <a:cubicBezTo>
                  <a:pt x="33" y="24"/>
                  <a:pt x="35" y="21"/>
                  <a:pt x="35" y="18"/>
                </a:cubicBezTo>
                <a:cubicBezTo>
                  <a:pt x="35" y="15"/>
                  <a:pt x="33" y="12"/>
                  <a:pt x="30" y="12"/>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70" name="Freeform 42" descr="e7d195523061f1c09e9d68d7cf438b91ef959ecb14fc25d26BBA7F7DBC18E55DFF4014AF651F0BF2569D4B6C1DA7F1A4683A481403BD872FC687266AD13265C1DE7C373772FD8728ABDD69ADD03BFF5BE2862BC891DBB79EEBC94C9DFDC16E04954ED45554D0F6FE8331708ABC4FEC3D44E4750B2445BF76F30C399F0AE1E8D2CAFA469BFF6E14A2A3EF8352258366A5"/>
          <p:cNvSpPr>
            <a:spLocks noEditPoints="1"/>
          </p:cNvSpPr>
          <p:nvPr/>
        </p:nvSpPr>
        <p:spPr bwMode="auto">
          <a:xfrm>
            <a:off x="3434284" y="461214"/>
            <a:ext cx="45719" cy="47999"/>
          </a:xfrm>
          <a:custGeom>
            <a:avLst/>
            <a:gdLst>
              <a:gd name="T0" fmla="*/ 20 w 39"/>
              <a:gd name="T1" fmla="*/ 40 h 40"/>
              <a:gd name="T2" fmla="*/ 0 w 39"/>
              <a:gd name="T3" fmla="*/ 20 h 40"/>
              <a:gd name="T4" fmla="*/ 20 w 39"/>
              <a:gd name="T5" fmla="*/ 0 h 40"/>
              <a:gd name="T6" fmla="*/ 39 w 39"/>
              <a:gd name="T7" fmla="*/ 20 h 40"/>
              <a:gd name="T8" fmla="*/ 39 w 39"/>
              <a:gd name="T9" fmla="*/ 20 h 40"/>
              <a:gd name="T10" fmla="*/ 20 w 39"/>
              <a:gd name="T11" fmla="*/ 40 h 40"/>
              <a:gd name="T12" fmla="*/ 20 w 39"/>
              <a:gd name="T13" fmla="*/ 40 h 40"/>
              <a:gd name="T14" fmla="*/ 20 w 39"/>
              <a:gd name="T15" fmla="*/ 12 h 40"/>
              <a:gd name="T16" fmla="*/ 11 w 39"/>
              <a:gd name="T17" fmla="*/ 20 h 40"/>
              <a:gd name="T18" fmla="*/ 20 w 39"/>
              <a:gd name="T19" fmla="*/ 28 h 40"/>
              <a:gd name="T20" fmla="*/ 28 w 39"/>
              <a:gd name="T21" fmla="*/ 20 h 40"/>
              <a:gd name="T22" fmla="*/ 20 w 39"/>
              <a:gd name="T23" fmla="*/ 12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9" h="40">
                <a:moveTo>
                  <a:pt x="20" y="40"/>
                </a:moveTo>
                <a:cubicBezTo>
                  <a:pt x="9" y="40"/>
                  <a:pt x="0" y="31"/>
                  <a:pt x="0" y="20"/>
                </a:cubicBezTo>
                <a:cubicBezTo>
                  <a:pt x="0" y="9"/>
                  <a:pt x="9" y="0"/>
                  <a:pt x="20" y="0"/>
                </a:cubicBezTo>
                <a:cubicBezTo>
                  <a:pt x="30" y="0"/>
                  <a:pt x="39" y="9"/>
                  <a:pt x="39" y="20"/>
                </a:cubicBezTo>
                <a:cubicBezTo>
                  <a:pt x="39" y="20"/>
                  <a:pt x="39" y="20"/>
                  <a:pt x="39" y="20"/>
                </a:cubicBezTo>
                <a:cubicBezTo>
                  <a:pt x="39" y="31"/>
                  <a:pt x="31" y="40"/>
                  <a:pt x="20" y="40"/>
                </a:cubicBezTo>
                <a:cubicBezTo>
                  <a:pt x="20" y="40"/>
                  <a:pt x="20" y="40"/>
                  <a:pt x="20" y="40"/>
                </a:cubicBezTo>
                <a:close/>
                <a:moveTo>
                  <a:pt x="20" y="12"/>
                </a:moveTo>
                <a:cubicBezTo>
                  <a:pt x="15" y="12"/>
                  <a:pt x="11" y="15"/>
                  <a:pt x="11" y="20"/>
                </a:cubicBezTo>
                <a:cubicBezTo>
                  <a:pt x="11" y="24"/>
                  <a:pt x="15" y="28"/>
                  <a:pt x="20" y="28"/>
                </a:cubicBezTo>
                <a:cubicBezTo>
                  <a:pt x="24" y="28"/>
                  <a:pt x="28" y="24"/>
                  <a:pt x="28" y="20"/>
                </a:cubicBezTo>
                <a:cubicBezTo>
                  <a:pt x="28" y="15"/>
                  <a:pt x="24" y="12"/>
                  <a:pt x="20" y="12"/>
                </a:cubicBez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71" name="Freeform 42" descr="e7d195523061f1c09e9d68d7cf438b91ef959ecb14fc25d26BBA7F7DBC18E55DFF4014AF651F0BF2569D4B6C1DA7F1A4683A481403BD872FC687266AD13265C1DE7C373772FD8728ABDD69ADD03BFF5BE2862BC891DBB79EEBC94C9DFDC16E04954ED45554D0F6FE8331708ABC4FEC3D44E4750B2445BF76F30C399F0AE1E8D2CAFA469BFF6E14A2A3EF8352258366A5"/>
          <p:cNvSpPr>
            <a:spLocks noEditPoints="1"/>
          </p:cNvSpPr>
          <p:nvPr/>
        </p:nvSpPr>
        <p:spPr bwMode="auto">
          <a:xfrm>
            <a:off x="5485073" y="401098"/>
            <a:ext cx="45719" cy="46615"/>
          </a:xfrm>
          <a:custGeom>
            <a:avLst/>
            <a:gdLst>
              <a:gd name="T0" fmla="*/ 20 w 39"/>
              <a:gd name="T1" fmla="*/ 40 h 40"/>
              <a:gd name="T2" fmla="*/ 0 w 39"/>
              <a:gd name="T3" fmla="*/ 20 h 40"/>
              <a:gd name="T4" fmla="*/ 20 w 39"/>
              <a:gd name="T5" fmla="*/ 0 h 40"/>
              <a:gd name="T6" fmla="*/ 39 w 39"/>
              <a:gd name="T7" fmla="*/ 20 h 40"/>
              <a:gd name="T8" fmla="*/ 39 w 39"/>
              <a:gd name="T9" fmla="*/ 20 h 40"/>
              <a:gd name="T10" fmla="*/ 20 w 39"/>
              <a:gd name="T11" fmla="*/ 40 h 40"/>
              <a:gd name="T12" fmla="*/ 20 w 39"/>
              <a:gd name="T13" fmla="*/ 40 h 40"/>
              <a:gd name="T14" fmla="*/ 20 w 39"/>
              <a:gd name="T15" fmla="*/ 12 h 40"/>
              <a:gd name="T16" fmla="*/ 11 w 39"/>
              <a:gd name="T17" fmla="*/ 20 h 40"/>
              <a:gd name="T18" fmla="*/ 20 w 39"/>
              <a:gd name="T19" fmla="*/ 28 h 40"/>
              <a:gd name="T20" fmla="*/ 28 w 39"/>
              <a:gd name="T21" fmla="*/ 20 h 40"/>
              <a:gd name="T22" fmla="*/ 20 w 39"/>
              <a:gd name="T23" fmla="*/ 12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9" h="40">
                <a:moveTo>
                  <a:pt x="20" y="40"/>
                </a:moveTo>
                <a:cubicBezTo>
                  <a:pt x="9" y="40"/>
                  <a:pt x="0" y="31"/>
                  <a:pt x="0" y="20"/>
                </a:cubicBezTo>
                <a:cubicBezTo>
                  <a:pt x="0" y="9"/>
                  <a:pt x="9" y="0"/>
                  <a:pt x="20" y="0"/>
                </a:cubicBezTo>
                <a:cubicBezTo>
                  <a:pt x="30" y="0"/>
                  <a:pt x="39" y="9"/>
                  <a:pt x="39" y="20"/>
                </a:cubicBezTo>
                <a:cubicBezTo>
                  <a:pt x="39" y="20"/>
                  <a:pt x="39" y="20"/>
                  <a:pt x="39" y="20"/>
                </a:cubicBezTo>
                <a:cubicBezTo>
                  <a:pt x="39" y="31"/>
                  <a:pt x="31" y="40"/>
                  <a:pt x="20" y="40"/>
                </a:cubicBezTo>
                <a:cubicBezTo>
                  <a:pt x="20" y="40"/>
                  <a:pt x="20" y="40"/>
                  <a:pt x="20" y="40"/>
                </a:cubicBezTo>
                <a:close/>
                <a:moveTo>
                  <a:pt x="20" y="12"/>
                </a:moveTo>
                <a:cubicBezTo>
                  <a:pt x="15" y="12"/>
                  <a:pt x="11" y="15"/>
                  <a:pt x="11" y="20"/>
                </a:cubicBezTo>
                <a:cubicBezTo>
                  <a:pt x="11" y="24"/>
                  <a:pt x="15" y="28"/>
                  <a:pt x="20" y="28"/>
                </a:cubicBezTo>
                <a:cubicBezTo>
                  <a:pt x="24" y="28"/>
                  <a:pt x="28" y="24"/>
                  <a:pt x="28" y="20"/>
                </a:cubicBezTo>
                <a:cubicBezTo>
                  <a:pt x="28" y="15"/>
                  <a:pt x="24" y="12"/>
                  <a:pt x="20" y="12"/>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72" name="Freeform 35" descr="e7d195523061f1c09e9d68d7cf438b91ef959ecb14fc25d26BBA7F7DBC18E55DFF4014AF651F0BF2569D4B6C1DA7F1A4683A481403BD872FC687266AD13265C1DE7C373772FD8728ABDD69ADD03BFF5BE2862BC891DBB79EEBC94C9DFDC16E04954ED45554D0F6FE8331708ABC4FEC3D44E4750B2445BF76F30C399F0AE1E8D2CAFA469BFF6E14A2A3EF8352258366A5"/>
          <p:cNvSpPr>
            <a:spLocks/>
          </p:cNvSpPr>
          <p:nvPr/>
        </p:nvSpPr>
        <p:spPr bwMode="auto">
          <a:xfrm>
            <a:off x="3491329" y="883650"/>
            <a:ext cx="73025" cy="73025"/>
          </a:xfrm>
          <a:custGeom>
            <a:avLst/>
            <a:gdLst>
              <a:gd name="T0" fmla="*/ 30 w 35"/>
              <a:gd name="T1" fmla="*/ 12 h 35"/>
              <a:gd name="T2" fmla="*/ 24 w 35"/>
              <a:gd name="T3" fmla="*/ 12 h 35"/>
              <a:gd name="T4" fmla="*/ 24 w 35"/>
              <a:gd name="T5" fmla="*/ 6 h 35"/>
              <a:gd name="T6" fmla="*/ 18 w 35"/>
              <a:gd name="T7" fmla="*/ 0 h 35"/>
              <a:gd name="T8" fmla="*/ 12 w 35"/>
              <a:gd name="T9" fmla="*/ 6 h 35"/>
              <a:gd name="T10" fmla="*/ 12 w 35"/>
              <a:gd name="T11" fmla="*/ 12 h 35"/>
              <a:gd name="T12" fmla="*/ 6 w 35"/>
              <a:gd name="T13" fmla="*/ 12 h 35"/>
              <a:gd name="T14" fmla="*/ 0 w 35"/>
              <a:gd name="T15" fmla="*/ 18 h 35"/>
              <a:gd name="T16" fmla="*/ 6 w 35"/>
              <a:gd name="T17" fmla="*/ 24 h 35"/>
              <a:gd name="T18" fmla="*/ 12 w 35"/>
              <a:gd name="T19" fmla="*/ 24 h 35"/>
              <a:gd name="T20" fmla="*/ 12 w 35"/>
              <a:gd name="T21" fmla="*/ 30 h 35"/>
              <a:gd name="T22" fmla="*/ 18 w 35"/>
              <a:gd name="T23" fmla="*/ 35 h 35"/>
              <a:gd name="T24" fmla="*/ 24 w 35"/>
              <a:gd name="T25" fmla="*/ 30 h 35"/>
              <a:gd name="T26" fmla="*/ 24 w 35"/>
              <a:gd name="T27" fmla="*/ 24 h 35"/>
              <a:gd name="T28" fmla="*/ 30 w 35"/>
              <a:gd name="T29" fmla="*/ 24 h 35"/>
              <a:gd name="T30" fmla="*/ 35 w 35"/>
              <a:gd name="T31" fmla="*/ 18 h 35"/>
              <a:gd name="T32" fmla="*/ 30 w 35"/>
              <a:gd name="T33" fmla="*/ 1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5" h="35">
                <a:moveTo>
                  <a:pt x="30" y="12"/>
                </a:moveTo>
                <a:cubicBezTo>
                  <a:pt x="24" y="12"/>
                  <a:pt x="24" y="12"/>
                  <a:pt x="24" y="12"/>
                </a:cubicBezTo>
                <a:cubicBezTo>
                  <a:pt x="24" y="6"/>
                  <a:pt x="24" y="6"/>
                  <a:pt x="24" y="6"/>
                </a:cubicBezTo>
                <a:cubicBezTo>
                  <a:pt x="24" y="3"/>
                  <a:pt x="21" y="0"/>
                  <a:pt x="18" y="0"/>
                </a:cubicBezTo>
                <a:cubicBezTo>
                  <a:pt x="15" y="0"/>
                  <a:pt x="12" y="3"/>
                  <a:pt x="12" y="6"/>
                </a:cubicBezTo>
                <a:cubicBezTo>
                  <a:pt x="12" y="12"/>
                  <a:pt x="12" y="12"/>
                  <a:pt x="12" y="12"/>
                </a:cubicBezTo>
                <a:cubicBezTo>
                  <a:pt x="6" y="12"/>
                  <a:pt x="6" y="12"/>
                  <a:pt x="6" y="12"/>
                </a:cubicBezTo>
                <a:cubicBezTo>
                  <a:pt x="3" y="12"/>
                  <a:pt x="0" y="15"/>
                  <a:pt x="0" y="18"/>
                </a:cubicBezTo>
                <a:cubicBezTo>
                  <a:pt x="0" y="21"/>
                  <a:pt x="3" y="24"/>
                  <a:pt x="6" y="24"/>
                </a:cubicBezTo>
                <a:cubicBezTo>
                  <a:pt x="12" y="24"/>
                  <a:pt x="12" y="24"/>
                  <a:pt x="12" y="24"/>
                </a:cubicBezTo>
                <a:cubicBezTo>
                  <a:pt x="12" y="30"/>
                  <a:pt x="12" y="30"/>
                  <a:pt x="12" y="30"/>
                </a:cubicBezTo>
                <a:cubicBezTo>
                  <a:pt x="12" y="33"/>
                  <a:pt x="15" y="35"/>
                  <a:pt x="18" y="35"/>
                </a:cubicBezTo>
                <a:cubicBezTo>
                  <a:pt x="21" y="35"/>
                  <a:pt x="24" y="33"/>
                  <a:pt x="24" y="30"/>
                </a:cubicBezTo>
                <a:cubicBezTo>
                  <a:pt x="24" y="24"/>
                  <a:pt x="24" y="24"/>
                  <a:pt x="24" y="24"/>
                </a:cubicBezTo>
                <a:cubicBezTo>
                  <a:pt x="30" y="24"/>
                  <a:pt x="30" y="24"/>
                  <a:pt x="30" y="24"/>
                </a:cubicBezTo>
                <a:cubicBezTo>
                  <a:pt x="33" y="24"/>
                  <a:pt x="35" y="21"/>
                  <a:pt x="35" y="18"/>
                </a:cubicBezTo>
                <a:cubicBezTo>
                  <a:pt x="35" y="15"/>
                  <a:pt x="33" y="12"/>
                  <a:pt x="30" y="12"/>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59" name="PA_库_矩形 58" descr="e7d195523061f1c09e9d68d7cf438b91ef959ecb14fc25d26BBA7F7DBC18E55DFF4014AF651F0BF2569D4B6C1DA7F1A4683A481403BD872FC687266AD13265C1DE7C373772FD8728ABDD69ADD03BFF5BE2862BC891DBB79E18FD61712FE23F670D602A332950CB5EC6E6732879E5EF3A14F9D4CF03EEDD9B1B11C039589F903859E45F1985EFBDDB2870384474B44C95"/>
          <p:cNvSpPr/>
          <p:nvPr>
            <p:custDataLst>
              <p:tags r:id="rId1"/>
            </p:custDataLst>
          </p:nvPr>
        </p:nvSpPr>
        <p:spPr>
          <a:xfrm>
            <a:off x="2684554" y="1951227"/>
            <a:ext cx="1953262" cy="923330"/>
          </a:xfrm>
          <a:prstGeom prst="rect">
            <a:avLst/>
          </a:prstGeom>
        </p:spPr>
        <p:txBody>
          <a:bodyPr wrap="square">
            <a:spAutoFit/>
          </a:bodyPr>
          <a:lstStyle/>
          <a:p>
            <a:pPr algn="ctr">
              <a:lnSpc>
                <a:spcPct val="150000"/>
              </a:lnSpc>
            </a:pPr>
            <a:r>
              <a:rPr lang="en-US" altLang="zh-CN" sz="900">
                <a:solidFill>
                  <a:schemeClr val="tx1">
                    <a:lumMod val="85000"/>
                    <a:lumOff val="15000"/>
                  </a:schemeClr>
                </a:solidFill>
              </a:rPr>
              <a:t>Lorem ipsum dolor sit amet, consectetur adipiscing elit. Donec luctus nibh sit amet sem vulputate venenatis </a:t>
            </a:r>
            <a:endParaRPr lang="zh-CN" altLang="en-US" sz="1100">
              <a:solidFill>
                <a:schemeClr val="tx1">
                  <a:lumMod val="85000"/>
                  <a:lumOff val="15000"/>
                </a:schemeClr>
              </a:solidFill>
            </a:endParaRPr>
          </a:p>
        </p:txBody>
      </p:sp>
      <p:sp>
        <p:nvSpPr>
          <p:cNvPr id="60" name="PA_库_文本框 6" descr="e7d195523061f1c09e9d68d7cf438b91ef959ecb14fc25d26BBA7F7DBC18E55DFF4014AF651F0BF2569D4B6C1DA7F1A4683A481403BD872FC687266AD13265C1DE7C373772FD8728ABDD69ADD03BFF5BE2862BC891DBB79E18FD61712FE23F670D602A332950CB5EC6E6732879E5EF3A14F9D4CF03EEDD9B1B11C039589F903859E45F1985EFBDDB2870384474B44C95"/>
          <p:cNvSpPr txBox="1">
            <a:spLocks noChangeArrowheads="1"/>
          </p:cNvSpPr>
          <p:nvPr>
            <p:custDataLst>
              <p:tags r:id="rId2"/>
            </p:custDataLst>
          </p:nvPr>
        </p:nvSpPr>
        <p:spPr bwMode="auto">
          <a:xfrm>
            <a:off x="3158484" y="1612673"/>
            <a:ext cx="100540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Light" panose="020F0302020204030204" pitchFamily="34" charset="0"/>
                <a:ea typeface="方正宋刻本秀楷简体" panose="02000000000000000000" pitchFamily="2" charset="-122"/>
              </a:defRPr>
            </a:lvl1pPr>
            <a:lvl2pPr marL="742950" indent="-285750">
              <a:defRPr sz="1300">
                <a:solidFill>
                  <a:schemeClr val="tx1"/>
                </a:solidFill>
                <a:latin typeface="Calibri Light" panose="020F0302020204030204" pitchFamily="34" charset="0"/>
                <a:ea typeface="方正宋刻本秀楷简体" panose="02000000000000000000" pitchFamily="2" charset="-122"/>
              </a:defRPr>
            </a:lvl2pPr>
            <a:lvl3pPr marL="1143000" indent="-228600">
              <a:defRPr sz="1300">
                <a:solidFill>
                  <a:schemeClr val="tx1"/>
                </a:solidFill>
                <a:latin typeface="Calibri Light" panose="020F0302020204030204" pitchFamily="34" charset="0"/>
                <a:ea typeface="方正宋刻本秀楷简体" panose="02000000000000000000" pitchFamily="2" charset="-122"/>
              </a:defRPr>
            </a:lvl3pPr>
            <a:lvl4pPr marL="1600200" indent="-228600">
              <a:defRPr sz="1300">
                <a:solidFill>
                  <a:schemeClr val="tx1"/>
                </a:solidFill>
                <a:latin typeface="Calibri Light" panose="020F0302020204030204" pitchFamily="34" charset="0"/>
                <a:ea typeface="方正宋刻本秀楷简体" panose="02000000000000000000" pitchFamily="2" charset="-122"/>
              </a:defRPr>
            </a:lvl4pPr>
            <a:lvl5pPr marL="2057400" indent="-228600">
              <a:defRPr sz="1300">
                <a:solidFill>
                  <a:schemeClr val="tx1"/>
                </a:solidFill>
                <a:latin typeface="Calibri Light" panose="020F0302020204030204" pitchFamily="34" charset="0"/>
                <a:ea typeface="方正宋刻本秀楷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9pPr>
          </a:lstStyle>
          <a:p>
            <a:pPr algn="ctr" defTabSz="514350" fontAlgn="base">
              <a:spcBef>
                <a:spcPct val="0"/>
              </a:spcBef>
              <a:spcAft>
                <a:spcPct val="0"/>
              </a:spcAft>
              <a:defRPr/>
            </a:pPr>
            <a:r>
              <a:rPr lang="zh-CN" altLang="en-US" sz="1600">
                <a:solidFill>
                  <a:schemeClr val="accent6"/>
                </a:solidFill>
                <a:latin typeface="+mj-ea"/>
                <a:ea typeface="+mj-ea"/>
              </a:rPr>
              <a:t>成果展示</a:t>
            </a:r>
          </a:p>
        </p:txBody>
      </p:sp>
      <p:cxnSp>
        <p:nvCxnSpPr>
          <p:cNvPr id="61" name="PA_库_直接连接符 60" descr="e7d195523061f1c09e9d68d7cf438b91ef959ecb14fc25d26BBA7F7DBC18E55DFF4014AF651F0BF2569D4B6C1DA7F1A4683A481403BD872FC687266AD13265C1DE7C373772FD8728ABDD69ADD03BFF5BE2862BC891DBB79E18FD61712FE23F670D602A332950CB5EC6E6732879E5EF3A14F9D4CF03EEDD9B1B11C039589F903859E45F1985EFBDDB2870384474B44C95"/>
          <p:cNvCxnSpPr/>
          <p:nvPr>
            <p:custDataLst>
              <p:tags r:id="rId3"/>
            </p:custDataLst>
          </p:nvPr>
        </p:nvCxnSpPr>
        <p:spPr>
          <a:xfrm>
            <a:off x="3586909" y="1956525"/>
            <a:ext cx="148552" cy="0"/>
          </a:xfrm>
          <a:prstGeom prst="line">
            <a:avLst/>
          </a:prstGeom>
          <a:ln w="19050">
            <a:solidFill>
              <a:schemeClr val="accent6"/>
            </a:solidFill>
          </a:ln>
        </p:spPr>
        <p:style>
          <a:lnRef idx="1">
            <a:schemeClr val="accent1"/>
          </a:lnRef>
          <a:fillRef idx="0">
            <a:schemeClr val="accent1"/>
          </a:fillRef>
          <a:effectRef idx="0">
            <a:schemeClr val="accent1"/>
          </a:effectRef>
          <a:fontRef idx="minor">
            <a:schemeClr val="tx1"/>
          </a:fontRef>
        </p:style>
      </p:cxnSp>
      <p:sp>
        <p:nvSpPr>
          <p:cNvPr id="62" name="PA_库_矩形 61" descr="e7d195523061f1c09e9d68d7cf438b91ef959ecb14fc25d26BBA7F7DBC18E55DFF4014AF651F0BF2569D4B6C1DA7F1A4683A481403BD872FC687266AD13265C1DE7C373772FD8728ABDD69ADD03BFF5BE2862BC891DBB79E18FD61712FE23F670D602A332950CB5EC6E6732879E5EF3A14F9D4CF03EEDD9B1B11C039589F903859E45F1985EFBDDB2870384474B44C95"/>
          <p:cNvSpPr/>
          <p:nvPr>
            <p:custDataLst>
              <p:tags r:id="rId4"/>
            </p:custDataLst>
          </p:nvPr>
        </p:nvSpPr>
        <p:spPr>
          <a:xfrm>
            <a:off x="807923" y="3783072"/>
            <a:ext cx="1953262" cy="923330"/>
          </a:xfrm>
          <a:prstGeom prst="rect">
            <a:avLst/>
          </a:prstGeom>
        </p:spPr>
        <p:txBody>
          <a:bodyPr wrap="square">
            <a:spAutoFit/>
          </a:bodyPr>
          <a:lstStyle/>
          <a:p>
            <a:pPr algn="ctr">
              <a:lnSpc>
                <a:spcPct val="150000"/>
              </a:lnSpc>
            </a:pPr>
            <a:r>
              <a:rPr lang="en-US" altLang="zh-CN" sz="900">
                <a:solidFill>
                  <a:schemeClr val="bg1"/>
                </a:solidFill>
              </a:rPr>
              <a:t>Lorem ipsum dolor sit amet, consectetur adipiscing elit. Donec luctus nibh sit amet sem vulputate venenatis </a:t>
            </a:r>
            <a:endParaRPr lang="zh-CN" altLang="en-US" sz="1100">
              <a:solidFill>
                <a:schemeClr val="bg1"/>
              </a:solidFill>
            </a:endParaRPr>
          </a:p>
        </p:txBody>
      </p:sp>
      <p:sp>
        <p:nvSpPr>
          <p:cNvPr id="63" name="PA_库_文本框 6" descr="e7d195523061f1c09e9d68d7cf438b91ef959ecb14fc25d26BBA7F7DBC18E55DFF4014AF651F0BF2569D4B6C1DA7F1A4683A481403BD872FC687266AD13265C1DE7C373772FD8728ABDD69ADD03BFF5BE2862BC891DBB79E18FD61712FE23F670D602A332950CB5EC6E6732879E5EF3A14F9D4CF03EEDD9B1B11C039589F903859E45F1985EFBDDB2870384474B44C95"/>
          <p:cNvSpPr txBox="1">
            <a:spLocks noChangeArrowheads="1"/>
          </p:cNvSpPr>
          <p:nvPr>
            <p:custDataLst>
              <p:tags r:id="rId5"/>
            </p:custDataLst>
          </p:nvPr>
        </p:nvSpPr>
        <p:spPr bwMode="auto">
          <a:xfrm>
            <a:off x="1281853" y="3444518"/>
            <a:ext cx="100540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Light" panose="020F0302020204030204" pitchFamily="34" charset="0"/>
                <a:ea typeface="方正宋刻本秀楷简体" panose="02000000000000000000" pitchFamily="2" charset="-122"/>
              </a:defRPr>
            </a:lvl1pPr>
            <a:lvl2pPr marL="742950" indent="-285750">
              <a:defRPr sz="1300">
                <a:solidFill>
                  <a:schemeClr val="tx1"/>
                </a:solidFill>
                <a:latin typeface="Calibri Light" panose="020F0302020204030204" pitchFamily="34" charset="0"/>
                <a:ea typeface="方正宋刻本秀楷简体" panose="02000000000000000000" pitchFamily="2" charset="-122"/>
              </a:defRPr>
            </a:lvl2pPr>
            <a:lvl3pPr marL="1143000" indent="-228600">
              <a:defRPr sz="1300">
                <a:solidFill>
                  <a:schemeClr val="tx1"/>
                </a:solidFill>
                <a:latin typeface="Calibri Light" panose="020F0302020204030204" pitchFamily="34" charset="0"/>
                <a:ea typeface="方正宋刻本秀楷简体" panose="02000000000000000000" pitchFamily="2" charset="-122"/>
              </a:defRPr>
            </a:lvl3pPr>
            <a:lvl4pPr marL="1600200" indent="-228600">
              <a:defRPr sz="1300">
                <a:solidFill>
                  <a:schemeClr val="tx1"/>
                </a:solidFill>
                <a:latin typeface="Calibri Light" panose="020F0302020204030204" pitchFamily="34" charset="0"/>
                <a:ea typeface="方正宋刻本秀楷简体" panose="02000000000000000000" pitchFamily="2" charset="-122"/>
              </a:defRPr>
            </a:lvl4pPr>
            <a:lvl5pPr marL="2057400" indent="-228600">
              <a:defRPr sz="1300">
                <a:solidFill>
                  <a:schemeClr val="tx1"/>
                </a:solidFill>
                <a:latin typeface="Calibri Light" panose="020F0302020204030204" pitchFamily="34" charset="0"/>
                <a:ea typeface="方正宋刻本秀楷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9pPr>
          </a:lstStyle>
          <a:p>
            <a:pPr algn="ctr" defTabSz="514350" fontAlgn="base">
              <a:spcBef>
                <a:spcPct val="0"/>
              </a:spcBef>
              <a:spcAft>
                <a:spcPct val="0"/>
              </a:spcAft>
              <a:defRPr/>
            </a:pPr>
            <a:r>
              <a:rPr lang="zh-CN" altLang="en-US" sz="1600">
                <a:solidFill>
                  <a:schemeClr val="bg1"/>
                </a:solidFill>
                <a:latin typeface="+mj-ea"/>
                <a:ea typeface="+mj-ea"/>
              </a:rPr>
              <a:t>成果展示</a:t>
            </a:r>
          </a:p>
        </p:txBody>
      </p:sp>
      <p:cxnSp>
        <p:nvCxnSpPr>
          <p:cNvPr id="64" name="PA_库_直接连接符 63" descr="e7d195523061f1c09e9d68d7cf438b91ef959ecb14fc25d26BBA7F7DBC18E55DFF4014AF651F0BF2569D4B6C1DA7F1A4683A481403BD872FC687266AD13265C1DE7C373772FD8728ABDD69ADD03BFF5BE2862BC891DBB79E18FD61712FE23F670D602A332950CB5EC6E6732879E5EF3A14F9D4CF03EEDD9B1B11C039589F903859E45F1985EFBDDB2870384474B44C95"/>
          <p:cNvCxnSpPr/>
          <p:nvPr>
            <p:custDataLst>
              <p:tags r:id="rId6"/>
            </p:custDataLst>
          </p:nvPr>
        </p:nvCxnSpPr>
        <p:spPr>
          <a:xfrm>
            <a:off x="1710278" y="3788370"/>
            <a:ext cx="148552"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2" name="灯片编号占位符 1" descr="e7d195523061f1c09e9d68d7cf438b91ef959ecb14fc25d26BBA7F7DBC18E55DFF4014AF651F0BF2569D4B6C1DA7F1A4683A481403BD872FC687266AD13265C1DE7C373772FD8728ABDD69ADD03BFF5BE2862BC891DBB79EEBC94C9DFDC16E04954ED45554D0F6FE8331708ABC4FEC3D44E4750B2445BF76F30C399F0AE1E8D2CAFA469BFF6E14A2A3EF8352258366A5"/>
          <p:cNvSpPr>
            <a:spLocks noGrp="1"/>
          </p:cNvSpPr>
          <p:nvPr>
            <p:ph type="sldNum" sz="quarter" idx="4294967295"/>
          </p:nvPr>
        </p:nvSpPr>
        <p:spPr>
          <a:xfrm>
            <a:off x="7086600" y="4810125"/>
            <a:ext cx="2057400" cy="274638"/>
          </a:xfrm>
          <a:prstGeom prst="rect">
            <a:avLst/>
          </a:prstGeom>
        </p:spPr>
        <p:txBody>
          <a:bodyPr/>
          <a:lstStyle/>
          <a:p>
            <a:fld id="{7C8C0B6A-A0DA-4824-8E85-40739B53C733}" type="slidenum">
              <a:rPr lang="zh-CN" altLang="en-US" smtClean="0"/>
              <a:pPr/>
              <a:t>20</a:t>
            </a:fld>
            <a:endParaRPr lang="zh-CN" altLang="en-US"/>
          </a:p>
        </p:txBody>
      </p:sp>
      <p:pic>
        <p:nvPicPr>
          <p:cNvPr id="14" name="图片占位符 13">
            <a:extLst>
              <a:ext uri="{FF2B5EF4-FFF2-40B4-BE49-F238E27FC236}">
                <a16:creationId xmlns:a16="http://schemas.microsoft.com/office/drawing/2014/main" xmlns="" id="{4CCC59BB-AB36-4BBA-BACA-7D5F4AF2F100}"/>
              </a:ext>
            </a:extLst>
          </p:cNvPr>
          <p:cNvPicPr>
            <a:picLocks noGrp="1" noChangeAspect="1"/>
          </p:cNvPicPr>
          <p:nvPr>
            <p:ph type="pic" sz="quarter" idx="4294967295"/>
          </p:nvPr>
        </p:nvPicPr>
        <p:blipFill>
          <a:blip r:embed="rId11" cstate="screen">
            <a:extLst>
              <a:ext uri="{28A0092B-C50C-407E-A947-70E740481C1C}">
                <a14:useLocalDpi xmlns:a14="http://schemas.microsoft.com/office/drawing/2010/main"/>
              </a:ext>
            </a:extLst>
          </a:blip>
          <a:srcRect/>
          <a:stretch>
            <a:fillRect/>
          </a:stretch>
        </p:blipFill>
        <p:spPr>
          <a:xfrm>
            <a:off x="5027394" y="1222376"/>
            <a:ext cx="3695700" cy="3694113"/>
          </a:xfrm>
          <a:prstGeom prst="rect">
            <a:avLst/>
          </a:prstGeom>
        </p:spPr>
      </p:pic>
      <p:pic>
        <p:nvPicPr>
          <p:cNvPr id="12" name="PA_库_PicturePlaceholder 11">
            <a:extLst>
              <a:ext uri="{FF2B5EF4-FFF2-40B4-BE49-F238E27FC236}">
                <a16:creationId xmlns:a16="http://schemas.microsoft.com/office/drawing/2014/main" xmlns="" id="{48CAEDA1-57D2-42DE-BF86-C54D857C958E}"/>
              </a:ext>
            </a:extLst>
          </p:cNvPr>
          <p:cNvPicPr>
            <a:picLocks noGrp="1" noChangeAspect="1"/>
          </p:cNvPicPr>
          <p:nvPr>
            <p:ph type="pic" sz="quarter" idx="4294967295"/>
            <p:custDataLst>
              <p:tags r:id="rId7"/>
            </p:custDataLst>
          </p:nvPr>
        </p:nvPicPr>
        <p:blipFill>
          <a:blip r:embed="rId12" cstate="screen">
            <a:extLst>
              <a:ext uri="{28A0092B-C50C-407E-A947-70E740481C1C}">
                <a14:useLocalDpi xmlns:a14="http://schemas.microsoft.com/office/drawing/2010/main"/>
              </a:ext>
            </a:extLst>
          </a:blip>
          <a:srcRect/>
          <a:stretch>
            <a:fillRect/>
          </a:stretch>
        </p:blipFill>
        <p:spPr>
          <a:xfrm>
            <a:off x="1" y="3116264"/>
            <a:ext cx="1800225" cy="1800225"/>
          </a:xfrm>
          <a:prstGeom prst="rect">
            <a:avLst/>
          </a:prstGeom>
        </p:spPr>
      </p:pic>
      <p:pic>
        <p:nvPicPr>
          <p:cNvPr id="10" name="PA_库_PicturePlaceholder 9">
            <a:extLst>
              <a:ext uri="{FF2B5EF4-FFF2-40B4-BE49-F238E27FC236}">
                <a16:creationId xmlns:a16="http://schemas.microsoft.com/office/drawing/2014/main" xmlns="" id="{6D6823FE-C964-4182-A761-616473729CD9}"/>
              </a:ext>
            </a:extLst>
          </p:cNvPr>
          <p:cNvPicPr>
            <a:picLocks noGrp="1" noChangeAspect="1"/>
          </p:cNvPicPr>
          <p:nvPr>
            <p:ph type="pic" sz="quarter" idx="4294967295"/>
            <p:custDataLst>
              <p:tags r:id="rId8"/>
            </p:custDataLst>
          </p:nvPr>
        </p:nvPicPr>
        <p:blipFill>
          <a:blip r:embed="rId13" cstate="screen">
            <a:extLst>
              <a:ext uri="{28A0092B-C50C-407E-A947-70E740481C1C}">
                <a14:useLocalDpi xmlns:a14="http://schemas.microsoft.com/office/drawing/2010/main"/>
              </a:ext>
            </a:extLst>
          </a:blip>
          <a:srcRect/>
          <a:stretch>
            <a:fillRect/>
          </a:stretch>
        </p:blipFill>
        <p:spPr>
          <a:xfrm>
            <a:off x="362850" y="1222376"/>
            <a:ext cx="1800225" cy="1800225"/>
          </a:xfrm>
          <a:prstGeom prst="rect">
            <a:avLst/>
          </a:prstGeom>
        </p:spPr>
      </p:pic>
    </p:spTree>
    <p:extLst>
      <p:ext uri="{BB962C8B-B14F-4D97-AF65-F5344CB8AC3E}">
        <p14:creationId xmlns:p14="http://schemas.microsoft.com/office/powerpoint/2010/main" val="438818210"/>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1500"/>
                                  </p:stCondLst>
                                  <p:childTnLst>
                                    <p:set>
                                      <p:cBhvr>
                                        <p:cTn id="6" dur="1" fill="hold">
                                          <p:stCondLst>
                                            <p:cond delay="0"/>
                                          </p:stCondLst>
                                        </p:cTn>
                                        <p:tgtEl>
                                          <p:spTgt spid="59"/>
                                        </p:tgtEl>
                                        <p:attrNameLst>
                                          <p:attrName>style.visibility</p:attrName>
                                        </p:attrNameLst>
                                      </p:cBhvr>
                                      <p:to>
                                        <p:strVal val="visible"/>
                                      </p:to>
                                    </p:set>
                                    <p:animEffect transition="in" filter="fade">
                                      <p:cBhvr>
                                        <p:cTn id="7" dur="500"/>
                                        <p:tgtEl>
                                          <p:spTgt spid="59"/>
                                        </p:tgtEl>
                                      </p:cBhvr>
                                    </p:animEffect>
                                  </p:childTnLst>
                                </p:cTn>
                              </p:par>
                              <p:par>
                                <p:cTn id="8" presetID="10" presetClass="entr" presetSubtype="0" fill="hold" grpId="0" nodeType="withEffect">
                                  <p:stCondLst>
                                    <p:cond delay="1500"/>
                                  </p:stCondLst>
                                  <p:childTnLst>
                                    <p:set>
                                      <p:cBhvr>
                                        <p:cTn id="9" dur="1" fill="hold">
                                          <p:stCondLst>
                                            <p:cond delay="0"/>
                                          </p:stCondLst>
                                        </p:cTn>
                                        <p:tgtEl>
                                          <p:spTgt spid="60"/>
                                        </p:tgtEl>
                                        <p:attrNameLst>
                                          <p:attrName>style.visibility</p:attrName>
                                        </p:attrNameLst>
                                      </p:cBhvr>
                                      <p:to>
                                        <p:strVal val="visible"/>
                                      </p:to>
                                    </p:set>
                                    <p:animEffect transition="in" filter="fade">
                                      <p:cBhvr>
                                        <p:cTn id="10" dur="500"/>
                                        <p:tgtEl>
                                          <p:spTgt spid="60"/>
                                        </p:tgtEl>
                                      </p:cBhvr>
                                    </p:animEffect>
                                  </p:childTnLst>
                                </p:cTn>
                              </p:par>
                              <p:par>
                                <p:cTn id="11" presetID="10" presetClass="entr" presetSubtype="0" fill="hold" nodeType="withEffect">
                                  <p:stCondLst>
                                    <p:cond delay="1500"/>
                                  </p:stCondLst>
                                  <p:childTnLst>
                                    <p:set>
                                      <p:cBhvr>
                                        <p:cTn id="12" dur="1" fill="hold">
                                          <p:stCondLst>
                                            <p:cond delay="0"/>
                                          </p:stCondLst>
                                        </p:cTn>
                                        <p:tgtEl>
                                          <p:spTgt spid="61"/>
                                        </p:tgtEl>
                                        <p:attrNameLst>
                                          <p:attrName>style.visibility</p:attrName>
                                        </p:attrNameLst>
                                      </p:cBhvr>
                                      <p:to>
                                        <p:strVal val="visible"/>
                                      </p:to>
                                    </p:set>
                                    <p:animEffect transition="in" filter="fade">
                                      <p:cBhvr>
                                        <p:cTn id="13" dur="500"/>
                                        <p:tgtEl>
                                          <p:spTgt spid="61"/>
                                        </p:tgtEl>
                                      </p:cBhvr>
                                    </p:animEffect>
                                  </p:childTnLst>
                                </p:cTn>
                              </p:par>
                              <p:par>
                                <p:cTn id="14" presetID="10" presetClass="entr" presetSubtype="0" fill="hold" grpId="0" nodeType="withEffect">
                                  <p:stCondLst>
                                    <p:cond delay="1500"/>
                                  </p:stCondLst>
                                  <p:childTnLst>
                                    <p:set>
                                      <p:cBhvr>
                                        <p:cTn id="15" dur="1" fill="hold">
                                          <p:stCondLst>
                                            <p:cond delay="0"/>
                                          </p:stCondLst>
                                        </p:cTn>
                                        <p:tgtEl>
                                          <p:spTgt spid="62"/>
                                        </p:tgtEl>
                                        <p:attrNameLst>
                                          <p:attrName>style.visibility</p:attrName>
                                        </p:attrNameLst>
                                      </p:cBhvr>
                                      <p:to>
                                        <p:strVal val="visible"/>
                                      </p:to>
                                    </p:set>
                                    <p:animEffect transition="in" filter="fade">
                                      <p:cBhvr>
                                        <p:cTn id="16" dur="500"/>
                                        <p:tgtEl>
                                          <p:spTgt spid="62"/>
                                        </p:tgtEl>
                                      </p:cBhvr>
                                    </p:animEffect>
                                  </p:childTnLst>
                                </p:cTn>
                              </p:par>
                              <p:par>
                                <p:cTn id="17" presetID="10" presetClass="entr" presetSubtype="0" fill="hold" grpId="0" nodeType="withEffect">
                                  <p:stCondLst>
                                    <p:cond delay="1500"/>
                                  </p:stCondLst>
                                  <p:childTnLst>
                                    <p:set>
                                      <p:cBhvr>
                                        <p:cTn id="18" dur="1" fill="hold">
                                          <p:stCondLst>
                                            <p:cond delay="0"/>
                                          </p:stCondLst>
                                        </p:cTn>
                                        <p:tgtEl>
                                          <p:spTgt spid="63"/>
                                        </p:tgtEl>
                                        <p:attrNameLst>
                                          <p:attrName>style.visibility</p:attrName>
                                        </p:attrNameLst>
                                      </p:cBhvr>
                                      <p:to>
                                        <p:strVal val="visible"/>
                                      </p:to>
                                    </p:set>
                                    <p:animEffect transition="in" filter="fade">
                                      <p:cBhvr>
                                        <p:cTn id="19" dur="500"/>
                                        <p:tgtEl>
                                          <p:spTgt spid="63"/>
                                        </p:tgtEl>
                                      </p:cBhvr>
                                    </p:animEffect>
                                  </p:childTnLst>
                                </p:cTn>
                              </p:par>
                              <p:par>
                                <p:cTn id="20" presetID="10" presetClass="entr" presetSubtype="0" fill="hold" nodeType="withEffect">
                                  <p:stCondLst>
                                    <p:cond delay="1500"/>
                                  </p:stCondLst>
                                  <p:childTnLst>
                                    <p:set>
                                      <p:cBhvr>
                                        <p:cTn id="21" dur="1" fill="hold">
                                          <p:stCondLst>
                                            <p:cond delay="0"/>
                                          </p:stCondLst>
                                        </p:cTn>
                                        <p:tgtEl>
                                          <p:spTgt spid="64"/>
                                        </p:tgtEl>
                                        <p:attrNameLst>
                                          <p:attrName>style.visibility</p:attrName>
                                        </p:attrNameLst>
                                      </p:cBhvr>
                                      <p:to>
                                        <p:strVal val="visible"/>
                                      </p:to>
                                    </p:set>
                                    <p:animEffect transition="in" filter="fade">
                                      <p:cBhvr>
                                        <p:cTn id="22" dur="500"/>
                                        <p:tgtEl>
                                          <p:spTgt spid="64"/>
                                        </p:tgtEl>
                                      </p:cBhvr>
                                    </p:animEffect>
                                  </p:childTnLst>
                                </p:cTn>
                              </p:par>
                              <p:par>
                                <p:cTn id="23" presetID="10" presetClass="entr" presetSubtype="0" fill="hold" nodeType="withEffect">
                                  <p:stCondLst>
                                    <p:cond delay="1500"/>
                                  </p:stCondLst>
                                  <p:childTnLst>
                                    <p:set>
                                      <p:cBhvr>
                                        <p:cTn id="24" dur="1" fill="hold">
                                          <p:stCondLst>
                                            <p:cond delay="0"/>
                                          </p:stCondLst>
                                        </p:cTn>
                                        <p:tgtEl>
                                          <p:spTgt spid="12"/>
                                        </p:tgtEl>
                                        <p:attrNameLst>
                                          <p:attrName>style.visibility</p:attrName>
                                        </p:attrNameLst>
                                      </p:cBhvr>
                                      <p:to>
                                        <p:strVal val="visible"/>
                                      </p:to>
                                    </p:set>
                                    <p:animEffect transition="in" filter="fade">
                                      <p:cBhvr>
                                        <p:cTn id="25" dur="500"/>
                                        <p:tgtEl>
                                          <p:spTgt spid="12"/>
                                        </p:tgtEl>
                                      </p:cBhvr>
                                    </p:animEffect>
                                  </p:childTnLst>
                                </p:cTn>
                              </p:par>
                              <p:par>
                                <p:cTn id="26" presetID="10" presetClass="entr" presetSubtype="0" fill="hold" nodeType="withEffect">
                                  <p:stCondLst>
                                    <p:cond delay="1500"/>
                                  </p:stCondLst>
                                  <p:childTnLst>
                                    <p:set>
                                      <p:cBhvr>
                                        <p:cTn id="27" dur="1" fill="hold">
                                          <p:stCondLst>
                                            <p:cond delay="0"/>
                                          </p:stCondLst>
                                        </p:cTn>
                                        <p:tgtEl>
                                          <p:spTgt spid="10"/>
                                        </p:tgtEl>
                                        <p:attrNameLst>
                                          <p:attrName>style.visibility</p:attrName>
                                        </p:attrNameLst>
                                      </p:cBhvr>
                                      <p:to>
                                        <p:strVal val="visible"/>
                                      </p:to>
                                    </p:set>
                                    <p:animEffect transition="in" filter="fade">
                                      <p:cBhvr>
                                        <p:cTn id="28" dur="500"/>
                                        <p:tgtEl>
                                          <p:spTgt spid="10"/>
                                        </p:tgtEl>
                                      </p:cBhvr>
                                    </p:animEffect>
                                  </p:childTnLst>
                                </p:cTn>
                              </p:par>
                              <p:par>
                                <p:cTn id="29" presetID="53" presetClass="entr" presetSubtype="16" fill="hold" grpId="1" nodeType="withEffect">
                                  <p:stCondLst>
                                    <p:cond delay="1500"/>
                                  </p:stCondLst>
                                  <p:childTnLst>
                                    <p:set>
                                      <p:cBhvr>
                                        <p:cTn id="30" dur="1" fill="hold">
                                          <p:stCondLst>
                                            <p:cond delay="0"/>
                                          </p:stCondLst>
                                        </p:cTn>
                                        <p:tgtEl>
                                          <p:spTgt spid="59"/>
                                        </p:tgtEl>
                                        <p:attrNameLst>
                                          <p:attrName>style.visibility</p:attrName>
                                        </p:attrNameLst>
                                      </p:cBhvr>
                                      <p:to>
                                        <p:strVal val="visible"/>
                                      </p:to>
                                    </p:set>
                                    <p:anim calcmode="lin" valueType="num">
                                      <p:cBhvr>
                                        <p:cTn id="31" dur="500" fill="hold"/>
                                        <p:tgtEl>
                                          <p:spTgt spid="59"/>
                                        </p:tgtEl>
                                        <p:attrNameLst>
                                          <p:attrName>ppt_w</p:attrName>
                                        </p:attrNameLst>
                                      </p:cBhvr>
                                      <p:tavLst>
                                        <p:tav tm="0">
                                          <p:val>
                                            <p:fltVal val="0"/>
                                          </p:val>
                                        </p:tav>
                                        <p:tav tm="100000">
                                          <p:val>
                                            <p:strVal val="#ppt_w"/>
                                          </p:val>
                                        </p:tav>
                                      </p:tavLst>
                                    </p:anim>
                                    <p:anim calcmode="lin" valueType="num">
                                      <p:cBhvr>
                                        <p:cTn id="32" dur="500" fill="hold"/>
                                        <p:tgtEl>
                                          <p:spTgt spid="59"/>
                                        </p:tgtEl>
                                        <p:attrNameLst>
                                          <p:attrName>ppt_h</p:attrName>
                                        </p:attrNameLst>
                                      </p:cBhvr>
                                      <p:tavLst>
                                        <p:tav tm="0">
                                          <p:val>
                                            <p:fltVal val="0"/>
                                          </p:val>
                                        </p:tav>
                                        <p:tav tm="100000">
                                          <p:val>
                                            <p:strVal val="#ppt_h"/>
                                          </p:val>
                                        </p:tav>
                                      </p:tavLst>
                                    </p:anim>
                                    <p:animEffect transition="in" filter="fade">
                                      <p:cBhvr>
                                        <p:cTn id="33" dur="500"/>
                                        <p:tgtEl>
                                          <p:spTgt spid="59"/>
                                        </p:tgtEl>
                                      </p:cBhvr>
                                    </p:animEffect>
                                  </p:childTnLst>
                                </p:cTn>
                              </p:par>
                              <p:par>
                                <p:cTn id="34" presetID="53" presetClass="entr" presetSubtype="16" fill="hold" grpId="1" nodeType="withEffect">
                                  <p:stCondLst>
                                    <p:cond delay="1500"/>
                                  </p:stCondLst>
                                  <p:childTnLst>
                                    <p:set>
                                      <p:cBhvr>
                                        <p:cTn id="35" dur="1" fill="hold">
                                          <p:stCondLst>
                                            <p:cond delay="0"/>
                                          </p:stCondLst>
                                        </p:cTn>
                                        <p:tgtEl>
                                          <p:spTgt spid="60"/>
                                        </p:tgtEl>
                                        <p:attrNameLst>
                                          <p:attrName>style.visibility</p:attrName>
                                        </p:attrNameLst>
                                      </p:cBhvr>
                                      <p:to>
                                        <p:strVal val="visible"/>
                                      </p:to>
                                    </p:set>
                                    <p:anim calcmode="lin" valueType="num">
                                      <p:cBhvr>
                                        <p:cTn id="36" dur="500" fill="hold"/>
                                        <p:tgtEl>
                                          <p:spTgt spid="60"/>
                                        </p:tgtEl>
                                        <p:attrNameLst>
                                          <p:attrName>ppt_w</p:attrName>
                                        </p:attrNameLst>
                                      </p:cBhvr>
                                      <p:tavLst>
                                        <p:tav tm="0">
                                          <p:val>
                                            <p:fltVal val="0"/>
                                          </p:val>
                                        </p:tav>
                                        <p:tav tm="100000">
                                          <p:val>
                                            <p:strVal val="#ppt_w"/>
                                          </p:val>
                                        </p:tav>
                                      </p:tavLst>
                                    </p:anim>
                                    <p:anim calcmode="lin" valueType="num">
                                      <p:cBhvr>
                                        <p:cTn id="37" dur="500" fill="hold"/>
                                        <p:tgtEl>
                                          <p:spTgt spid="60"/>
                                        </p:tgtEl>
                                        <p:attrNameLst>
                                          <p:attrName>ppt_h</p:attrName>
                                        </p:attrNameLst>
                                      </p:cBhvr>
                                      <p:tavLst>
                                        <p:tav tm="0">
                                          <p:val>
                                            <p:fltVal val="0"/>
                                          </p:val>
                                        </p:tav>
                                        <p:tav tm="100000">
                                          <p:val>
                                            <p:strVal val="#ppt_h"/>
                                          </p:val>
                                        </p:tav>
                                      </p:tavLst>
                                    </p:anim>
                                    <p:animEffect transition="in" filter="fade">
                                      <p:cBhvr>
                                        <p:cTn id="38" dur="500"/>
                                        <p:tgtEl>
                                          <p:spTgt spid="60"/>
                                        </p:tgtEl>
                                      </p:cBhvr>
                                    </p:animEffect>
                                  </p:childTnLst>
                                </p:cTn>
                              </p:par>
                              <p:par>
                                <p:cTn id="39" presetID="53" presetClass="entr" presetSubtype="16" fill="hold" nodeType="withEffect">
                                  <p:stCondLst>
                                    <p:cond delay="1500"/>
                                  </p:stCondLst>
                                  <p:childTnLst>
                                    <p:set>
                                      <p:cBhvr>
                                        <p:cTn id="40" dur="1" fill="hold">
                                          <p:stCondLst>
                                            <p:cond delay="0"/>
                                          </p:stCondLst>
                                        </p:cTn>
                                        <p:tgtEl>
                                          <p:spTgt spid="61"/>
                                        </p:tgtEl>
                                        <p:attrNameLst>
                                          <p:attrName>style.visibility</p:attrName>
                                        </p:attrNameLst>
                                      </p:cBhvr>
                                      <p:to>
                                        <p:strVal val="visible"/>
                                      </p:to>
                                    </p:set>
                                    <p:anim calcmode="lin" valueType="num">
                                      <p:cBhvr>
                                        <p:cTn id="41" dur="500" fill="hold"/>
                                        <p:tgtEl>
                                          <p:spTgt spid="61"/>
                                        </p:tgtEl>
                                        <p:attrNameLst>
                                          <p:attrName>ppt_w</p:attrName>
                                        </p:attrNameLst>
                                      </p:cBhvr>
                                      <p:tavLst>
                                        <p:tav tm="0">
                                          <p:val>
                                            <p:fltVal val="0"/>
                                          </p:val>
                                        </p:tav>
                                        <p:tav tm="100000">
                                          <p:val>
                                            <p:strVal val="#ppt_w"/>
                                          </p:val>
                                        </p:tav>
                                      </p:tavLst>
                                    </p:anim>
                                    <p:anim calcmode="lin" valueType="num">
                                      <p:cBhvr>
                                        <p:cTn id="42" dur="500" fill="hold"/>
                                        <p:tgtEl>
                                          <p:spTgt spid="61"/>
                                        </p:tgtEl>
                                        <p:attrNameLst>
                                          <p:attrName>ppt_h</p:attrName>
                                        </p:attrNameLst>
                                      </p:cBhvr>
                                      <p:tavLst>
                                        <p:tav tm="0">
                                          <p:val>
                                            <p:fltVal val="0"/>
                                          </p:val>
                                        </p:tav>
                                        <p:tav tm="100000">
                                          <p:val>
                                            <p:strVal val="#ppt_h"/>
                                          </p:val>
                                        </p:tav>
                                      </p:tavLst>
                                    </p:anim>
                                    <p:animEffect transition="in" filter="fade">
                                      <p:cBhvr>
                                        <p:cTn id="43" dur="500"/>
                                        <p:tgtEl>
                                          <p:spTgt spid="61"/>
                                        </p:tgtEl>
                                      </p:cBhvr>
                                    </p:animEffect>
                                  </p:childTnLst>
                                </p:cTn>
                              </p:par>
                              <p:par>
                                <p:cTn id="44" presetID="53" presetClass="entr" presetSubtype="16" fill="hold" grpId="1" nodeType="withEffect">
                                  <p:stCondLst>
                                    <p:cond delay="1500"/>
                                  </p:stCondLst>
                                  <p:childTnLst>
                                    <p:set>
                                      <p:cBhvr>
                                        <p:cTn id="45" dur="1" fill="hold">
                                          <p:stCondLst>
                                            <p:cond delay="0"/>
                                          </p:stCondLst>
                                        </p:cTn>
                                        <p:tgtEl>
                                          <p:spTgt spid="62"/>
                                        </p:tgtEl>
                                        <p:attrNameLst>
                                          <p:attrName>style.visibility</p:attrName>
                                        </p:attrNameLst>
                                      </p:cBhvr>
                                      <p:to>
                                        <p:strVal val="visible"/>
                                      </p:to>
                                    </p:set>
                                    <p:anim calcmode="lin" valueType="num">
                                      <p:cBhvr>
                                        <p:cTn id="46" dur="500" fill="hold"/>
                                        <p:tgtEl>
                                          <p:spTgt spid="62"/>
                                        </p:tgtEl>
                                        <p:attrNameLst>
                                          <p:attrName>ppt_w</p:attrName>
                                        </p:attrNameLst>
                                      </p:cBhvr>
                                      <p:tavLst>
                                        <p:tav tm="0">
                                          <p:val>
                                            <p:fltVal val="0"/>
                                          </p:val>
                                        </p:tav>
                                        <p:tav tm="100000">
                                          <p:val>
                                            <p:strVal val="#ppt_w"/>
                                          </p:val>
                                        </p:tav>
                                      </p:tavLst>
                                    </p:anim>
                                    <p:anim calcmode="lin" valueType="num">
                                      <p:cBhvr>
                                        <p:cTn id="47" dur="500" fill="hold"/>
                                        <p:tgtEl>
                                          <p:spTgt spid="62"/>
                                        </p:tgtEl>
                                        <p:attrNameLst>
                                          <p:attrName>ppt_h</p:attrName>
                                        </p:attrNameLst>
                                      </p:cBhvr>
                                      <p:tavLst>
                                        <p:tav tm="0">
                                          <p:val>
                                            <p:fltVal val="0"/>
                                          </p:val>
                                        </p:tav>
                                        <p:tav tm="100000">
                                          <p:val>
                                            <p:strVal val="#ppt_h"/>
                                          </p:val>
                                        </p:tav>
                                      </p:tavLst>
                                    </p:anim>
                                    <p:animEffect transition="in" filter="fade">
                                      <p:cBhvr>
                                        <p:cTn id="48" dur="500"/>
                                        <p:tgtEl>
                                          <p:spTgt spid="62"/>
                                        </p:tgtEl>
                                      </p:cBhvr>
                                    </p:animEffect>
                                  </p:childTnLst>
                                </p:cTn>
                              </p:par>
                              <p:par>
                                <p:cTn id="49" presetID="53" presetClass="entr" presetSubtype="16" fill="hold" grpId="1" nodeType="withEffect">
                                  <p:stCondLst>
                                    <p:cond delay="1500"/>
                                  </p:stCondLst>
                                  <p:childTnLst>
                                    <p:set>
                                      <p:cBhvr>
                                        <p:cTn id="50" dur="1" fill="hold">
                                          <p:stCondLst>
                                            <p:cond delay="0"/>
                                          </p:stCondLst>
                                        </p:cTn>
                                        <p:tgtEl>
                                          <p:spTgt spid="63"/>
                                        </p:tgtEl>
                                        <p:attrNameLst>
                                          <p:attrName>style.visibility</p:attrName>
                                        </p:attrNameLst>
                                      </p:cBhvr>
                                      <p:to>
                                        <p:strVal val="visible"/>
                                      </p:to>
                                    </p:set>
                                    <p:anim calcmode="lin" valueType="num">
                                      <p:cBhvr>
                                        <p:cTn id="51" dur="500" fill="hold"/>
                                        <p:tgtEl>
                                          <p:spTgt spid="63"/>
                                        </p:tgtEl>
                                        <p:attrNameLst>
                                          <p:attrName>ppt_w</p:attrName>
                                        </p:attrNameLst>
                                      </p:cBhvr>
                                      <p:tavLst>
                                        <p:tav tm="0">
                                          <p:val>
                                            <p:fltVal val="0"/>
                                          </p:val>
                                        </p:tav>
                                        <p:tav tm="100000">
                                          <p:val>
                                            <p:strVal val="#ppt_w"/>
                                          </p:val>
                                        </p:tav>
                                      </p:tavLst>
                                    </p:anim>
                                    <p:anim calcmode="lin" valueType="num">
                                      <p:cBhvr>
                                        <p:cTn id="52" dur="500" fill="hold"/>
                                        <p:tgtEl>
                                          <p:spTgt spid="63"/>
                                        </p:tgtEl>
                                        <p:attrNameLst>
                                          <p:attrName>ppt_h</p:attrName>
                                        </p:attrNameLst>
                                      </p:cBhvr>
                                      <p:tavLst>
                                        <p:tav tm="0">
                                          <p:val>
                                            <p:fltVal val="0"/>
                                          </p:val>
                                        </p:tav>
                                        <p:tav tm="100000">
                                          <p:val>
                                            <p:strVal val="#ppt_h"/>
                                          </p:val>
                                        </p:tav>
                                      </p:tavLst>
                                    </p:anim>
                                    <p:animEffect transition="in" filter="fade">
                                      <p:cBhvr>
                                        <p:cTn id="53" dur="500"/>
                                        <p:tgtEl>
                                          <p:spTgt spid="63"/>
                                        </p:tgtEl>
                                      </p:cBhvr>
                                    </p:animEffect>
                                  </p:childTnLst>
                                </p:cTn>
                              </p:par>
                              <p:par>
                                <p:cTn id="54" presetID="53" presetClass="entr" presetSubtype="16" fill="hold" nodeType="withEffect">
                                  <p:stCondLst>
                                    <p:cond delay="1500"/>
                                  </p:stCondLst>
                                  <p:childTnLst>
                                    <p:set>
                                      <p:cBhvr>
                                        <p:cTn id="55" dur="1" fill="hold">
                                          <p:stCondLst>
                                            <p:cond delay="0"/>
                                          </p:stCondLst>
                                        </p:cTn>
                                        <p:tgtEl>
                                          <p:spTgt spid="64"/>
                                        </p:tgtEl>
                                        <p:attrNameLst>
                                          <p:attrName>style.visibility</p:attrName>
                                        </p:attrNameLst>
                                      </p:cBhvr>
                                      <p:to>
                                        <p:strVal val="visible"/>
                                      </p:to>
                                    </p:set>
                                    <p:anim calcmode="lin" valueType="num">
                                      <p:cBhvr>
                                        <p:cTn id="56" dur="500" fill="hold"/>
                                        <p:tgtEl>
                                          <p:spTgt spid="64"/>
                                        </p:tgtEl>
                                        <p:attrNameLst>
                                          <p:attrName>ppt_w</p:attrName>
                                        </p:attrNameLst>
                                      </p:cBhvr>
                                      <p:tavLst>
                                        <p:tav tm="0">
                                          <p:val>
                                            <p:fltVal val="0"/>
                                          </p:val>
                                        </p:tav>
                                        <p:tav tm="100000">
                                          <p:val>
                                            <p:strVal val="#ppt_w"/>
                                          </p:val>
                                        </p:tav>
                                      </p:tavLst>
                                    </p:anim>
                                    <p:anim calcmode="lin" valueType="num">
                                      <p:cBhvr>
                                        <p:cTn id="57" dur="500" fill="hold"/>
                                        <p:tgtEl>
                                          <p:spTgt spid="64"/>
                                        </p:tgtEl>
                                        <p:attrNameLst>
                                          <p:attrName>ppt_h</p:attrName>
                                        </p:attrNameLst>
                                      </p:cBhvr>
                                      <p:tavLst>
                                        <p:tav tm="0">
                                          <p:val>
                                            <p:fltVal val="0"/>
                                          </p:val>
                                        </p:tav>
                                        <p:tav tm="100000">
                                          <p:val>
                                            <p:strVal val="#ppt_h"/>
                                          </p:val>
                                        </p:tav>
                                      </p:tavLst>
                                    </p:anim>
                                    <p:animEffect transition="in" filter="fade">
                                      <p:cBhvr>
                                        <p:cTn id="58" dur="500"/>
                                        <p:tgtEl>
                                          <p:spTgt spid="64"/>
                                        </p:tgtEl>
                                      </p:cBhvr>
                                    </p:animEffect>
                                  </p:childTnLst>
                                </p:cTn>
                              </p:par>
                              <p:par>
                                <p:cTn id="59" presetID="53" presetClass="entr" presetSubtype="16" fill="hold" nodeType="withEffect">
                                  <p:stCondLst>
                                    <p:cond delay="1500"/>
                                  </p:stCondLst>
                                  <p:childTnLst>
                                    <p:set>
                                      <p:cBhvr>
                                        <p:cTn id="60" dur="1" fill="hold">
                                          <p:stCondLst>
                                            <p:cond delay="0"/>
                                          </p:stCondLst>
                                        </p:cTn>
                                        <p:tgtEl>
                                          <p:spTgt spid="12"/>
                                        </p:tgtEl>
                                        <p:attrNameLst>
                                          <p:attrName>style.visibility</p:attrName>
                                        </p:attrNameLst>
                                      </p:cBhvr>
                                      <p:to>
                                        <p:strVal val="visible"/>
                                      </p:to>
                                    </p:set>
                                    <p:anim calcmode="lin" valueType="num">
                                      <p:cBhvr>
                                        <p:cTn id="61" dur="500" fill="hold"/>
                                        <p:tgtEl>
                                          <p:spTgt spid="12"/>
                                        </p:tgtEl>
                                        <p:attrNameLst>
                                          <p:attrName>ppt_w</p:attrName>
                                        </p:attrNameLst>
                                      </p:cBhvr>
                                      <p:tavLst>
                                        <p:tav tm="0">
                                          <p:val>
                                            <p:fltVal val="0"/>
                                          </p:val>
                                        </p:tav>
                                        <p:tav tm="100000">
                                          <p:val>
                                            <p:strVal val="#ppt_w"/>
                                          </p:val>
                                        </p:tav>
                                      </p:tavLst>
                                    </p:anim>
                                    <p:anim calcmode="lin" valueType="num">
                                      <p:cBhvr>
                                        <p:cTn id="62" dur="500" fill="hold"/>
                                        <p:tgtEl>
                                          <p:spTgt spid="12"/>
                                        </p:tgtEl>
                                        <p:attrNameLst>
                                          <p:attrName>ppt_h</p:attrName>
                                        </p:attrNameLst>
                                      </p:cBhvr>
                                      <p:tavLst>
                                        <p:tav tm="0">
                                          <p:val>
                                            <p:fltVal val="0"/>
                                          </p:val>
                                        </p:tav>
                                        <p:tav tm="100000">
                                          <p:val>
                                            <p:strVal val="#ppt_h"/>
                                          </p:val>
                                        </p:tav>
                                      </p:tavLst>
                                    </p:anim>
                                    <p:animEffect transition="in" filter="fade">
                                      <p:cBhvr>
                                        <p:cTn id="63" dur="500"/>
                                        <p:tgtEl>
                                          <p:spTgt spid="12"/>
                                        </p:tgtEl>
                                      </p:cBhvr>
                                    </p:animEffect>
                                  </p:childTnLst>
                                </p:cTn>
                              </p:par>
                              <p:par>
                                <p:cTn id="64" presetID="53" presetClass="entr" presetSubtype="16" fill="hold" nodeType="withEffect">
                                  <p:stCondLst>
                                    <p:cond delay="1500"/>
                                  </p:stCondLst>
                                  <p:childTnLst>
                                    <p:set>
                                      <p:cBhvr>
                                        <p:cTn id="65" dur="1" fill="hold">
                                          <p:stCondLst>
                                            <p:cond delay="0"/>
                                          </p:stCondLst>
                                        </p:cTn>
                                        <p:tgtEl>
                                          <p:spTgt spid="10"/>
                                        </p:tgtEl>
                                        <p:attrNameLst>
                                          <p:attrName>style.visibility</p:attrName>
                                        </p:attrNameLst>
                                      </p:cBhvr>
                                      <p:to>
                                        <p:strVal val="visible"/>
                                      </p:to>
                                    </p:set>
                                    <p:anim calcmode="lin" valueType="num">
                                      <p:cBhvr>
                                        <p:cTn id="66" dur="500" fill="hold"/>
                                        <p:tgtEl>
                                          <p:spTgt spid="10"/>
                                        </p:tgtEl>
                                        <p:attrNameLst>
                                          <p:attrName>ppt_w</p:attrName>
                                        </p:attrNameLst>
                                      </p:cBhvr>
                                      <p:tavLst>
                                        <p:tav tm="0">
                                          <p:val>
                                            <p:fltVal val="0"/>
                                          </p:val>
                                        </p:tav>
                                        <p:tav tm="100000">
                                          <p:val>
                                            <p:strVal val="#ppt_w"/>
                                          </p:val>
                                        </p:tav>
                                      </p:tavLst>
                                    </p:anim>
                                    <p:anim calcmode="lin" valueType="num">
                                      <p:cBhvr>
                                        <p:cTn id="67" dur="500" fill="hold"/>
                                        <p:tgtEl>
                                          <p:spTgt spid="10"/>
                                        </p:tgtEl>
                                        <p:attrNameLst>
                                          <p:attrName>ppt_h</p:attrName>
                                        </p:attrNameLst>
                                      </p:cBhvr>
                                      <p:tavLst>
                                        <p:tav tm="0">
                                          <p:val>
                                            <p:fltVal val="0"/>
                                          </p:val>
                                        </p:tav>
                                        <p:tav tm="100000">
                                          <p:val>
                                            <p:strVal val="#ppt_h"/>
                                          </p:val>
                                        </p:tav>
                                      </p:tavLst>
                                    </p:anim>
                                    <p:animEffect transition="in" filter="fade">
                                      <p:cBhvr>
                                        <p:cTn id="68" dur="500"/>
                                        <p:tgtEl>
                                          <p:spTgt spid="10"/>
                                        </p:tgtEl>
                                      </p:cBhvr>
                                    </p:animEffect>
                                  </p:childTnLst>
                                </p:cTn>
                              </p:par>
                              <p:par>
                                <p:cTn id="69" presetID="6" presetClass="emph" presetSubtype="0" accel="30000" decel="26000" autoRev="1" fill="hold" grpId="2" nodeType="withEffect">
                                  <p:stCondLst>
                                    <p:cond delay="1900"/>
                                  </p:stCondLst>
                                  <p:childTnLst>
                                    <p:animScale>
                                      <p:cBhvr>
                                        <p:cTn id="70" dur="500" fill="hold"/>
                                        <p:tgtEl>
                                          <p:spTgt spid="59"/>
                                        </p:tgtEl>
                                      </p:cBhvr>
                                      <p:by x="110000" y="110000"/>
                                    </p:animScale>
                                  </p:childTnLst>
                                </p:cTn>
                              </p:par>
                              <p:par>
                                <p:cTn id="71" presetID="6" presetClass="emph" presetSubtype="0" accel="30000" decel="26000" autoRev="1" fill="hold" grpId="2" nodeType="withEffect">
                                  <p:stCondLst>
                                    <p:cond delay="1900"/>
                                  </p:stCondLst>
                                  <p:childTnLst>
                                    <p:animScale>
                                      <p:cBhvr>
                                        <p:cTn id="72" dur="500" fill="hold"/>
                                        <p:tgtEl>
                                          <p:spTgt spid="60"/>
                                        </p:tgtEl>
                                      </p:cBhvr>
                                      <p:by x="110000" y="110000"/>
                                    </p:animScale>
                                  </p:childTnLst>
                                </p:cTn>
                              </p:par>
                              <p:par>
                                <p:cTn id="73" presetID="6" presetClass="emph" presetSubtype="0" accel="30000" decel="26000" autoRev="1" fill="hold" nodeType="withEffect">
                                  <p:stCondLst>
                                    <p:cond delay="1900"/>
                                  </p:stCondLst>
                                  <p:childTnLst>
                                    <p:animScale>
                                      <p:cBhvr>
                                        <p:cTn id="74" dur="500" fill="hold"/>
                                        <p:tgtEl>
                                          <p:spTgt spid="61"/>
                                        </p:tgtEl>
                                      </p:cBhvr>
                                      <p:by x="110000" y="110000"/>
                                    </p:animScale>
                                  </p:childTnLst>
                                </p:cTn>
                              </p:par>
                              <p:par>
                                <p:cTn id="75" presetID="6" presetClass="emph" presetSubtype="0" accel="30000" decel="26000" autoRev="1" fill="hold" grpId="2" nodeType="withEffect">
                                  <p:stCondLst>
                                    <p:cond delay="1900"/>
                                  </p:stCondLst>
                                  <p:childTnLst>
                                    <p:animScale>
                                      <p:cBhvr>
                                        <p:cTn id="76" dur="500" fill="hold"/>
                                        <p:tgtEl>
                                          <p:spTgt spid="62"/>
                                        </p:tgtEl>
                                      </p:cBhvr>
                                      <p:by x="110000" y="110000"/>
                                    </p:animScale>
                                  </p:childTnLst>
                                </p:cTn>
                              </p:par>
                              <p:par>
                                <p:cTn id="77" presetID="6" presetClass="emph" presetSubtype="0" accel="30000" decel="26000" autoRev="1" fill="hold" grpId="2" nodeType="withEffect">
                                  <p:stCondLst>
                                    <p:cond delay="1900"/>
                                  </p:stCondLst>
                                  <p:childTnLst>
                                    <p:animScale>
                                      <p:cBhvr>
                                        <p:cTn id="78" dur="500" fill="hold"/>
                                        <p:tgtEl>
                                          <p:spTgt spid="63"/>
                                        </p:tgtEl>
                                      </p:cBhvr>
                                      <p:by x="110000" y="110000"/>
                                    </p:animScale>
                                  </p:childTnLst>
                                </p:cTn>
                              </p:par>
                              <p:par>
                                <p:cTn id="79" presetID="6" presetClass="emph" presetSubtype="0" accel="30000" decel="26000" autoRev="1" fill="hold" nodeType="withEffect">
                                  <p:stCondLst>
                                    <p:cond delay="1900"/>
                                  </p:stCondLst>
                                  <p:childTnLst>
                                    <p:animScale>
                                      <p:cBhvr>
                                        <p:cTn id="80" dur="500" fill="hold"/>
                                        <p:tgtEl>
                                          <p:spTgt spid="64"/>
                                        </p:tgtEl>
                                      </p:cBhvr>
                                      <p:by x="110000" y="110000"/>
                                    </p:animScale>
                                  </p:childTnLst>
                                </p:cTn>
                              </p:par>
                              <p:par>
                                <p:cTn id="81" presetID="6" presetClass="emph" presetSubtype="0" accel="30000" decel="26000" autoRev="1" fill="hold" nodeType="withEffect">
                                  <p:stCondLst>
                                    <p:cond delay="1900"/>
                                  </p:stCondLst>
                                  <p:childTnLst>
                                    <p:animScale>
                                      <p:cBhvr>
                                        <p:cTn id="82" dur="500" fill="hold"/>
                                        <p:tgtEl>
                                          <p:spTgt spid="12"/>
                                        </p:tgtEl>
                                      </p:cBhvr>
                                      <p:by x="110000" y="110000"/>
                                    </p:animScale>
                                  </p:childTnLst>
                                </p:cTn>
                              </p:par>
                              <p:par>
                                <p:cTn id="83" presetID="6" presetClass="emph" presetSubtype="0" accel="30000" decel="26000" autoRev="1" fill="hold" nodeType="withEffect">
                                  <p:stCondLst>
                                    <p:cond delay="1900"/>
                                  </p:stCondLst>
                                  <p:childTnLst>
                                    <p:animScale>
                                      <p:cBhvr>
                                        <p:cTn id="84" dur="500" fill="hold"/>
                                        <p:tgtEl>
                                          <p:spTgt spid="10"/>
                                        </p:tgtEl>
                                      </p:cBhvr>
                                      <p:by x="110000" y="11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autoUpdateAnimBg="0"/>
      <p:bldP spid="59" grpId="1" autoUpdateAnimBg="0"/>
      <p:bldP spid="59" grpId="2" autoUpdateAnimBg="0"/>
      <p:bldP spid="60" grpId="0" autoUpdateAnimBg="0"/>
      <p:bldP spid="60" grpId="1" autoUpdateAnimBg="0"/>
      <p:bldP spid="60" grpId="2" autoUpdateAnimBg="0"/>
      <p:bldP spid="62" grpId="0" autoUpdateAnimBg="0"/>
      <p:bldP spid="62" grpId="1" autoUpdateAnimBg="0"/>
      <p:bldP spid="62" grpId="2" autoUpdateAnimBg="0"/>
      <p:bldP spid="63" grpId="0" autoUpdateAnimBg="0"/>
      <p:bldP spid="63" grpId="1" autoUpdateAnimBg="0"/>
      <p:bldP spid="63" grpId="2" autoUpdateAnimBg="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 name="图片 33">
            <a:extLst>
              <a:ext uri="{FF2B5EF4-FFF2-40B4-BE49-F238E27FC236}">
                <a16:creationId xmlns:a16="http://schemas.microsoft.com/office/drawing/2014/main" xmlns="" id="{31E0D9B9-A080-43B4-8DE0-E7E604B4F09A}"/>
              </a:ext>
            </a:extLst>
          </p:cNvPr>
          <p:cNvPicPr>
            <a:picLocks noChangeAspect="1"/>
          </p:cNvPicPr>
          <p:nvPr/>
        </p:nvPicPr>
        <p:blipFill>
          <a:blip r:embed="rId19" cstate="screen">
            <a:extLst>
              <a:ext uri="{28A0092B-C50C-407E-A947-70E740481C1C}">
                <a14:useLocalDpi xmlns:a14="http://schemas.microsoft.com/office/drawing/2010/main"/>
              </a:ext>
            </a:extLst>
          </a:blip>
          <a:stretch>
            <a:fillRect/>
          </a:stretch>
        </p:blipFill>
        <p:spPr>
          <a:xfrm>
            <a:off x="2000250" y="617202"/>
            <a:ext cx="5143500" cy="5143500"/>
          </a:xfrm>
          <a:prstGeom prst="rect">
            <a:avLst/>
          </a:prstGeom>
        </p:spPr>
      </p:pic>
      <p:sp>
        <p:nvSpPr>
          <p:cNvPr id="66" name="文本框 5" descr="e7d195523061f1c09e9d68d7cf438b91ef959ecb14fc25d26BBA7F7DBC18E55DFF4014AF651F0BF2569D4B6C1DA7F1A4683A481403BD872FC687266AD13265C1DE7C373772FD8728ABDD69ADD03BFF5BE2862BC891DBB79E18FD61712FE23F670D602A332950CB5EC6E6732879E5EF3A14F9D4CF03EEDD9B1B11C039589F903859E45F1985EFBDDB2870384474B44C95"/>
          <p:cNvSpPr txBox="1">
            <a:spLocks noChangeArrowheads="1"/>
          </p:cNvSpPr>
          <p:nvPr/>
        </p:nvSpPr>
        <p:spPr bwMode="auto">
          <a:xfrm>
            <a:off x="3864114" y="550816"/>
            <a:ext cx="1415772"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Light" panose="020F0302020204030204" pitchFamily="34" charset="0"/>
                <a:ea typeface="方正宋刻本秀楷简体" panose="02000000000000000000" pitchFamily="2" charset="-122"/>
              </a:defRPr>
            </a:lvl1pPr>
            <a:lvl2pPr marL="742950" indent="-285750">
              <a:defRPr sz="1300">
                <a:solidFill>
                  <a:schemeClr val="tx1"/>
                </a:solidFill>
                <a:latin typeface="Calibri Light" panose="020F0302020204030204" pitchFamily="34" charset="0"/>
                <a:ea typeface="方正宋刻本秀楷简体" panose="02000000000000000000" pitchFamily="2" charset="-122"/>
              </a:defRPr>
            </a:lvl2pPr>
            <a:lvl3pPr marL="1143000" indent="-228600">
              <a:defRPr sz="1300">
                <a:solidFill>
                  <a:schemeClr val="tx1"/>
                </a:solidFill>
                <a:latin typeface="Calibri Light" panose="020F0302020204030204" pitchFamily="34" charset="0"/>
                <a:ea typeface="方正宋刻本秀楷简体" panose="02000000000000000000" pitchFamily="2" charset="-122"/>
              </a:defRPr>
            </a:lvl3pPr>
            <a:lvl4pPr marL="1600200" indent="-228600">
              <a:defRPr sz="1300">
                <a:solidFill>
                  <a:schemeClr val="tx1"/>
                </a:solidFill>
                <a:latin typeface="Calibri Light" panose="020F0302020204030204" pitchFamily="34" charset="0"/>
                <a:ea typeface="方正宋刻本秀楷简体" panose="02000000000000000000" pitchFamily="2" charset="-122"/>
              </a:defRPr>
            </a:lvl4pPr>
            <a:lvl5pPr marL="2057400" indent="-228600">
              <a:defRPr sz="1300">
                <a:solidFill>
                  <a:schemeClr val="tx1"/>
                </a:solidFill>
                <a:latin typeface="Calibri Light" panose="020F0302020204030204" pitchFamily="34" charset="0"/>
                <a:ea typeface="方正宋刻本秀楷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9pPr>
          </a:lstStyle>
          <a:p>
            <a:pPr algn="ctr" fontAlgn="base">
              <a:spcBef>
                <a:spcPct val="0"/>
              </a:spcBef>
              <a:spcAft>
                <a:spcPct val="0"/>
              </a:spcAft>
              <a:defRPr/>
            </a:pPr>
            <a:r>
              <a:rPr lang="zh-CN" altLang="en-US" sz="1600" dirty="0">
                <a:solidFill>
                  <a:srgbClr val="273355"/>
                </a:solidFill>
                <a:latin typeface="微软雅黑"/>
                <a:ea typeface="微软雅黑"/>
              </a:rPr>
              <a:t>工作存在不足</a:t>
            </a:r>
          </a:p>
        </p:txBody>
      </p:sp>
      <p:sp>
        <p:nvSpPr>
          <p:cNvPr id="67" name="文本框 6" descr="e7d195523061f1c09e9d68d7cf438b91ef959ecb14fc25d26BBA7F7DBC18E55DFF4014AF651F0BF2569D4B6C1DA7F1A4683A481403BD872FC687266AD13265C1DE7C373772FD8728ABDD69ADD03BFF5BE2862BC891DBB79E18FD61712FE23F67B60ED145344A5F6796FDB0D6E7341B73A4E64E1B81AE0A4EA80BC639DEFCC56FBB1C8095BD40FB585CB21CB06B382855"/>
          <p:cNvSpPr txBox="1">
            <a:spLocks noChangeArrowheads="1"/>
          </p:cNvSpPr>
          <p:nvPr/>
        </p:nvSpPr>
        <p:spPr bwMode="auto">
          <a:xfrm>
            <a:off x="3826443" y="857605"/>
            <a:ext cx="1491114"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Light" panose="020F0302020204030204" pitchFamily="34" charset="0"/>
                <a:ea typeface="方正宋刻本秀楷简体" panose="02000000000000000000" pitchFamily="2" charset="-122"/>
              </a:defRPr>
            </a:lvl1pPr>
            <a:lvl2pPr marL="742950" indent="-285750">
              <a:defRPr sz="1300">
                <a:solidFill>
                  <a:schemeClr val="tx1"/>
                </a:solidFill>
                <a:latin typeface="Calibri Light" panose="020F0302020204030204" pitchFamily="34" charset="0"/>
                <a:ea typeface="方正宋刻本秀楷简体" panose="02000000000000000000" pitchFamily="2" charset="-122"/>
              </a:defRPr>
            </a:lvl2pPr>
            <a:lvl3pPr marL="1143000" indent="-228600">
              <a:defRPr sz="1300">
                <a:solidFill>
                  <a:schemeClr val="tx1"/>
                </a:solidFill>
                <a:latin typeface="Calibri Light" panose="020F0302020204030204" pitchFamily="34" charset="0"/>
                <a:ea typeface="方正宋刻本秀楷简体" panose="02000000000000000000" pitchFamily="2" charset="-122"/>
              </a:defRPr>
            </a:lvl3pPr>
            <a:lvl4pPr marL="1600200" indent="-228600">
              <a:defRPr sz="1300">
                <a:solidFill>
                  <a:schemeClr val="tx1"/>
                </a:solidFill>
                <a:latin typeface="Calibri Light" panose="020F0302020204030204" pitchFamily="34" charset="0"/>
                <a:ea typeface="方正宋刻本秀楷简体" panose="02000000000000000000" pitchFamily="2" charset="-122"/>
              </a:defRPr>
            </a:lvl4pPr>
            <a:lvl5pPr marL="2057400" indent="-228600">
              <a:defRPr sz="1300">
                <a:solidFill>
                  <a:schemeClr val="tx1"/>
                </a:solidFill>
                <a:latin typeface="Calibri Light" panose="020F0302020204030204" pitchFamily="34" charset="0"/>
                <a:ea typeface="方正宋刻本秀楷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9pPr>
          </a:lstStyle>
          <a:p>
            <a:pPr algn="ctr" fontAlgn="base">
              <a:spcBef>
                <a:spcPct val="0"/>
              </a:spcBef>
              <a:spcAft>
                <a:spcPct val="0"/>
              </a:spcAft>
              <a:defRPr/>
            </a:pPr>
            <a:r>
              <a:rPr lang="en-US" altLang="zh-CN" sz="600">
                <a:solidFill>
                  <a:srgbClr val="273355"/>
                </a:solidFill>
                <a:latin typeface="Calibri Light"/>
                <a:ea typeface="方正兰亭黑_GBK"/>
              </a:rPr>
              <a:t>RESEARCH RESULTS AND ITS APPLICATION</a:t>
            </a:r>
          </a:p>
        </p:txBody>
      </p:sp>
      <p:cxnSp>
        <p:nvCxnSpPr>
          <p:cNvPr id="68" name="直接连接符 67" descr="e7d195523061f1c09e9d68d7cf438b91ef959ecb14fc25d26BBA7F7DBC18E55DFF4014AF651F0BF2569D4B6C1DA7F1A4683A481403BD872FC687266AD13265C1DE7C373772FD8728ABDD69ADD03BFF5BE2862BC891DBB79EEBC94C9DFDC16E04954ED45554D0F6FE8331708ABC4FEC3D44E4750B2445BF76F30C399F0AE1E8D2CAFA469BFF6E14A2A3EF8352258366A5"/>
          <p:cNvCxnSpPr/>
          <p:nvPr/>
        </p:nvCxnSpPr>
        <p:spPr>
          <a:xfrm>
            <a:off x="4511278" y="1043228"/>
            <a:ext cx="121444" cy="0"/>
          </a:xfrm>
          <a:prstGeom prst="line">
            <a:avLst/>
          </a:prstGeom>
          <a:ln w="19050">
            <a:solidFill>
              <a:schemeClr val="accent6"/>
            </a:solidFill>
          </a:ln>
        </p:spPr>
        <p:style>
          <a:lnRef idx="1">
            <a:schemeClr val="accent1"/>
          </a:lnRef>
          <a:fillRef idx="0">
            <a:schemeClr val="accent1"/>
          </a:fillRef>
          <a:effectRef idx="0">
            <a:schemeClr val="accent1"/>
          </a:effectRef>
          <a:fontRef idx="minor">
            <a:schemeClr val="tx1"/>
          </a:fontRef>
        </p:style>
      </p:cxnSp>
      <p:sp>
        <p:nvSpPr>
          <p:cNvPr id="69" name="Freeform 35" descr="e7d195523061f1c09e9d68d7cf438b91ef959ecb14fc25d26BBA7F7DBC18E55DFF4014AF651F0BF2569D4B6C1DA7F1A4683A481403BD872FC687266AD13265C1DE7C373772FD8728ABDD69ADD03BFF5BE2862BC891DBB79EEBC94C9DFDC16E04954ED45554D0F6FE8331708ABC4FEC3D44E4750B2445BF76F30C399F0AE1E8D2CAFA469BFF6E14A2A3EF8352258366A5"/>
          <p:cNvSpPr>
            <a:spLocks/>
          </p:cNvSpPr>
          <p:nvPr/>
        </p:nvSpPr>
        <p:spPr bwMode="auto">
          <a:xfrm>
            <a:off x="5579650" y="922001"/>
            <a:ext cx="73025" cy="73025"/>
          </a:xfrm>
          <a:custGeom>
            <a:avLst/>
            <a:gdLst>
              <a:gd name="T0" fmla="*/ 30 w 35"/>
              <a:gd name="T1" fmla="*/ 12 h 35"/>
              <a:gd name="T2" fmla="*/ 24 w 35"/>
              <a:gd name="T3" fmla="*/ 12 h 35"/>
              <a:gd name="T4" fmla="*/ 24 w 35"/>
              <a:gd name="T5" fmla="*/ 6 h 35"/>
              <a:gd name="T6" fmla="*/ 18 w 35"/>
              <a:gd name="T7" fmla="*/ 0 h 35"/>
              <a:gd name="T8" fmla="*/ 12 w 35"/>
              <a:gd name="T9" fmla="*/ 6 h 35"/>
              <a:gd name="T10" fmla="*/ 12 w 35"/>
              <a:gd name="T11" fmla="*/ 12 h 35"/>
              <a:gd name="T12" fmla="*/ 6 w 35"/>
              <a:gd name="T13" fmla="*/ 12 h 35"/>
              <a:gd name="T14" fmla="*/ 0 w 35"/>
              <a:gd name="T15" fmla="*/ 18 h 35"/>
              <a:gd name="T16" fmla="*/ 6 w 35"/>
              <a:gd name="T17" fmla="*/ 24 h 35"/>
              <a:gd name="T18" fmla="*/ 12 w 35"/>
              <a:gd name="T19" fmla="*/ 24 h 35"/>
              <a:gd name="T20" fmla="*/ 12 w 35"/>
              <a:gd name="T21" fmla="*/ 30 h 35"/>
              <a:gd name="T22" fmla="*/ 18 w 35"/>
              <a:gd name="T23" fmla="*/ 35 h 35"/>
              <a:gd name="T24" fmla="*/ 24 w 35"/>
              <a:gd name="T25" fmla="*/ 30 h 35"/>
              <a:gd name="T26" fmla="*/ 24 w 35"/>
              <a:gd name="T27" fmla="*/ 24 h 35"/>
              <a:gd name="T28" fmla="*/ 30 w 35"/>
              <a:gd name="T29" fmla="*/ 24 h 35"/>
              <a:gd name="T30" fmla="*/ 35 w 35"/>
              <a:gd name="T31" fmla="*/ 18 h 35"/>
              <a:gd name="T32" fmla="*/ 30 w 35"/>
              <a:gd name="T33" fmla="*/ 1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5" h="35">
                <a:moveTo>
                  <a:pt x="30" y="12"/>
                </a:moveTo>
                <a:cubicBezTo>
                  <a:pt x="24" y="12"/>
                  <a:pt x="24" y="12"/>
                  <a:pt x="24" y="12"/>
                </a:cubicBezTo>
                <a:cubicBezTo>
                  <a:pt x="24" y="6"/>
                  <a:pt x="24" y="6"/>
                  <a:pt x="24" y="6"/>
                </a:cubicBezTo>
                <a:cubicBezTo>
                  <a:pt x="24" y="3"/>
                  <a:pt x="21" y="0"/>
                  <a:pt x="18" y="0"/>
                </a:cubicBezTo>
                <a:cubicBezTo>
                  <a:pt x="15" y="0"/>
                  <a:pt x="12" y="3"/>
                  <a:pt x="12" y="6"/>
                </a:cubicBezTo>
                <a:cubicBezTo>
                  <a:pt x="12" y="12"/>
                  <a:pt x="12" y="12"/>
                  <a:pt x="12" y="12"/>
                </a:cubicBezTo>
                <a:cubicBezTo>
                  <a:pt x="6" y="12"/>
                  <a:pt x="6" y="12"/>
                  <a:pt x="6" y="12"/>
                </a:cubicBezTo>
                <a:cubicBezTo>
                  <a:pt x="3" y="12"/>
                  <a:pt x="0" y="15"/>
                  <a:pt x="0" y="18"/>
                </a:cubicBezTo>
                <a:cubicBezTo>
                  <a:pt x="0" y="21"/>
                  <a:pt x="3" y="24"/>
                  <a:pt x="6" y="24"/>
                </a:cubicBezTo>
                <a:cubicBezTo>
                  <a:pt x="12" y="24"/>
                  <a:pt x="12" y="24"/>
                  <a:pt x="12" y="24"/>
                </a:cubicBezTo>
                <a:cubicBezTo>
                  <a:pt x="12" y="30"/>
                  <a:pt x="12" y="30"/>
                  <a:pt x="12" y="30"/>
                </a:cubicBezTo>
                <a:cubicBezTo>
                  <a:pt x="12" y="33"/>
                  <a:pt x="15" y="35"/>
                  <a:pt x="18" y="35"/>
                </a:cubicBezTo>
                <a:cubicBezTo>
                  <a:pt x="21" y="35"/>
                  <a:pt x="24" y="33"/>
                  <a:pt x="24" y="30"/>
                </a:cubicBezTo>
                <a:cubicBezTo>
                  <a:pt x="24" y="24"/>
                  <a:pt x="24" y="24"/>
                  <a:pt x="24" y="24"/>
                </a:cubicBezTo>
                <a:cubicBezTo>
                  <a:pt x="30" y="24"/>
                  <a:pt x="30" y="24"/>
                  <a:pt x="30" y="24"/>
                </a:cubicBezTo>
                <a:cubicBezTo>
                  <a:pt x="33" y="24"/>
                  <a:pt x="35" y="21"/>
                  <a:pt x="35" y="18"/>
                </a:cubicBezTo>
                <a:cubicBezTo>
                  <a:pt x="35" y="15"/>
                  <a:pt x="33" y="12"/>
                  <a:pt x="30" y="12"/>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70" name="Freeform 42" descr="e7d195523061f1c09e9d68d7cf438b91ef959ecb14fc25d26BBA7F7DBC18E55DFF4014AF651F0BF2569D4B6C1DA7F1A4683A481403BD872FC687266AD13265C1DE7C373772FD8728ABDD69ADD03BFF5BE2862BC891DBB79EEBC94C9DFDC16E04954ED45554D0F6FE8331708ABC4FEC3D44E4750B2445BF76F30C399F0AE1E8D2CAFA469BFF6E14A2A3EF8352258366A5"/>
          <p:cNvSpPr>
            <a:spLocks noEditPoints="1"/>
          </p:cNvSpPr>
          <p:nvPr/>
        </p:nvSpPr>
        <p:spPr bwMode="auto">
          <a:xfrm>
            <a:off x="3434284" y="605592"/>
            <a:ext cx="45719" cy="47999"/>
          </a:xfrm>
          <a:custGeom>
            <a:avLst/>
            <a:gdLst>
              <a:gd name="T0" fmla="*/ 20 w 39"/>
              <a:gd name="T1" fmla="*/ 40 h 40"/>
              <a:gd name="T2" fmla="*/ 0 w 39"/>
              <a:gd name="T3" fmla="*/ 20 h 40"/>
              <a:gd name="T4" fmla="*/ 20 w 39"/>
              <a:gd name="T5" fmla="*/ 0 h 40"/>
              <a:gd name="T6" fmla="*/ 39 w 39"/>
              <a:gd name="T7" fmla="*/ 20 h 40"/>
              <a:gd name="T8" fmla="*/ 39 w 39"/>
              <a:gd name="T9" fmla="*/ 20 h 40"/>
              <a:gd name="T10" fmla="*/ 20 w 39"/>
              <a:gd name="T11" fmla="*/ 40 h 40"/>
              <a:gd name="T12" fmla="*/ 20 w 39"/>
              <a:gd name="T13" fmla="*/ 40 h 40"/>
              <a:gd name="T14" fmla="*/ 20 w 39"/>
              <a:gd name="T15" fmla="*/ 12 h 40"/>
              <a:gd name="T16" fmla="*/ 11 w 39"/>
              <a:gd name="T17" fmla="*/ 20 h 40"/>
              <a:gd name="T18" fmla="*/ 20 w 39"/>
              <a:gd name="T19" fmla="*/ 28 h 40"/>
              <a:gd name="T20" fmla="*/ 28 w 39"/>
              <a:gd name="T21" fmla="*/ 20 h 40"/>
              <a:gd name="T22" fmla="*/ 20 w 39"/>
              <a:gd name="T23" fmla="*/ 12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9" h="40">
                <a:moveTo>
                  <a:pt x="20" y="40"/>
                </a:moveTo>
                <a:cubicBezTo>
                  <a:pt x="9" y="40"/>
                  <a:pt x="0" y="31"/>
                  <a:pt x="0" y="20"/>
                </a:cubicBezTo>
                <a:cubicBezTo>
                  <a:pt x="0" y="9"/>
                  <a:pt x="9" y="0"/>
                  <a:pt x="20" y="0"/>
                </a:cubicBezTo>
                <a:cubicBezTo>
                  <a:pt x="30" y="0"/>
                  <a:pt x="39" y="9"/>
                  <a:pt x="39" y="20"/>
                </a:cubicBezTo>
                <a:cubicBezTo>
                  <a:pt x="39" y="20"/>
                  <a:pt x="39" y="20"/>
                  <a:pt x="39" y="20"/>
                </a:cubicBezTo>
                <a:cubicBezTo>
                  <a:pt x="39" y="31"/>
                  <a:pt x="31" y="40"/>
                  <a:pt x="20" y="40"/>
                </a:cubicBezTo>
                <a:cubicBezTo>
                  <a:pt x="20" y="40"/>
                  <a:pt x="20" y="40"/>
                  <a:pt x="20" y="40"/>
                </a:cubicBezTo>
                <a:close/>
                <a:moveTo>
                  <a:pt x="20" y="12"/>
                </a:moveTo>
                <a:cubicBezTo>
                  <a:pt x="15" y="12"/>
                  <a:pt x="11" y="15"/>
                  <a:pt x="11" y="20"/>
                </a:cubicBezTo>
                <a:cubicBezTo>
                  <a:pt x="11" y="24"/>
                  <a:pt x="15" y="28"/>
                  <a:pt x="20" y="28"/>
                </a:cubicBezTo>
                <a:cubicBezTo>
                  <a:pt x="24" y="28"/>
                  <a:pt x="28" y="24"/>
                  <a:pt x="28" y="20"/>
                </a:cubicBezTo>
                <a:cubicBezTo>
                  <a:pt x="28" y="15"/>
                  <a:pt x="24" y="12"/>
                  <a:pt x="20" y="12"/>
                </a:cubicBez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71" name="Freeform 42" descr="e7d195523061f1c09e9d68d7cf438b91ef959ecb14fc25d26BBA7F7DBC18E55DFF4014AF651F0BF2569D4B6C1DA7F1A4683A481403BD872FC687266AD13265C1DE7C373772FD8728ABDD69ADD03BFF5BE2862BC891DBB79EEBC94C9DFDC16E04954ED45554D0F6FE8331708ABC4FEC3D44E4750B2445BF76F30C399F0AE1E8D2CAFA469BFF6E14A2A3EF8352258366A5"/>
          <p:cNvSpPr>
            <a:spLocks noEditPoints="1"/>
          </p:cNvSpPr>
          <p:nvPr/>
        </p:nvSpPr>
        <p:spPr bwMode="auto">
          <a:xfrm>
            <a:off x="5485073" y="545476"/>
            <a:ext cx="45719" cy="46615"/>
          </a:xfrm>
          <a:custGeom>
            <a:avLst/>
            <a:gdLst>
              <a:gd name="T0" fmla="*/ 20 w 39"/>
              <a:gd name="T1" fmla="*/ 40 h 40"/>
              <a:gd name="T2" fmla="*/ 0 w 39"/>
              <a:gd name="T3" fmla="*/ 20 h 40"/>
              <a:gd name="T4" fmla="*/ 20 w 39"/>
              <a:gd name="T5" fmla="*/ 0 h 40"/>
              <a:gd name="T6" fmla="*/ 39 w 39"/>
              <a:gd name="T7" fmla="*/ 20 h 40"/>
              <a:gd name="T8" fmla="*/ 39 w 39"/>
              <a:gd name="T9" fmla="*/ 20 h 40"/>
              <a:gd name="T10" fmla="*/ 20 w 39"/>
              <a:gd name="T11" fmla="*/ 40 h 40"/>
              <a:gd name="T12" fmla="*/ 20 w 39"/>
              <a:gd name="T13" fmla="*/ 40 h 40"/>
              <a:gd name="T14" fmla="*/ 20 w 39"/>
              <a:gd name="T15" fmla="*/ 12 h 40"/>
              <a:gd name="T16" fmla="*/ 11 w 39"/>
              <a:gd name="T17" fmla="*/ 20 h 40"/>
              <a:gd name="T18" fmla="*/ 20 w 39"/>
              <a:gd name="T19" fmla="*/ 28 h 40"/>
              <a:gd name="T20" fmla="*/ 28 w 39"/>
              <a:gd name="T21" fmla="*/ 20 h 40"/>
              <a:gd name="T22" fmla="*/ 20 w 39"/>
              <a:gd name="T23" fmla="*/ 12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9" h="40">
                <a:moveTo>
                  <a:pt x="20" y="40"/>
                </a:moveTo>
                <a:cubicBezTo>
                  <a:pt x="9" y="40"/>
                  <a:pt x="0" y="31"/>
                  <a:pt x="0" y="20"/>
                </a:cubicBezTo>
                <a:cubicBezTo>
                  <a:pt x="0" y="9"/>
                  <a:pt x="9" y="0"/>
                  <a:pt x="20" y="0"/>
                </a:cubicBezTo>
                <a:cubicBezTo>
                  <a:pt x="30" y="0"/>
                  <a:pt x="39" y="9"/>
                  <a:pt x="39" y="20"/>
                </a:cubicBezTo>
                <a:cubicBezTo>
                  <a:pt x="39" y="20"/>
                  <a:pt x="39" y="20"/>
                  <a:pt x="39" y="20"/>
                </a:cubicBezTo>
                <a:cubicBezTo>
                  <a:pt x="39" y="31"/>
                  <a:pt x="31" y="40"/>
                  <a:pt x="20" y="40"/>
                </a:cubicBezTo>
                <a:cubicBezTo>
                  <a:pt x="20" y="40"/>
                  <a:pt x="20" y="40"/>
                  <a:pt x="20" y="40"/>
                </a:cubicBezTo>
                <a:close/>
                <a:moveTo>
                  <a:pt x="20" y="12"/>
                </a:moveTo>
                <a:cubicBezTo>
                  <a:pt x="15" y="12"/>
                  <a:pt x="11" y="15"/>
                  <a:pt x="11" y="20"/>
                </a:cubicBezTo>
                <a:cubicBezTo>
                  <a:pt x="11" y="24"/>
                  <a:pt x="15" y="28"/>
                  <a:pt x="20" y="28"/>
                </a:cubicBezTo>
                <a:cubicBezTo>
                  <a:pt x="24" y="28"/>
                  <a:pt x="28" y="24"/>
                  <a:pt x="28" y="20"/>
                </a:cubicBezTo>
                <a:cubicBezTo>
                  <a:pt x="28" y="15"/>
                  <a:pt x="24" y="12"/>
                  <a:pt x="20" y="12"/>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72" name="Freeform 35" descr="e7d195523061f1c09e9d68d7cf438b91ef959ecb14fc25d26BBA7F7DBC18E55DFF4014AF651F0BF2569D4B6C1DA7F1A4683A481403BD872FC687266AD13265C1DE7C373772FD8728ABDD69ADD03BFF5BE2862BC891DBB79EEBC94C9DFDC16E04954ED45554D0F6FE8331708ABC4FEC3D44E4750B2445BF76F30C399F0AE1E8D2CAFA469BFF6E14A2A3EF8352258366A5"/>
          <p:cNvSpPr>
            <a:spLocks/>
          </p:cNvSpPr>
          <p:nvPr/>
        </p:nvSpPr>
        <p:spPr bwMode="auto">
          <a:xfrm>
            <a:off x="3491329" y="1028028"/>
            <a:ext cx="73025" cy="73025"/>
          </a:xfrm>
          <a:custGeom>
            <a:avLst/>
            <a:gdLst>
              <a:gd name="T0" fmla="*/ 30 w 35"/>
              <a:gd name="T1" fmla="*/ 12 h 35"/>
              <a:gd name="T2" fmla="*/ 24 w 35"/>
              <a:gd name="T3" fmla="*/ 12 h 35"/>
              <a:gd name="T4" fmla="*/ 24 w 35"/>
              <a:gd name="T5" fmla="*/ 6 h 35"/>
              <a:gd name="T6" fmla="*/ 18 w 35"/>
              <a:gd name="T7" fmla="*/ 0 h 35"/>
              <a:gd name="T8" fmla="*/ 12 w 35"/>
              <a:gd name="T9" fmla="*/ 6 h 35"/>
              <a:gd name="T10" fmla="*/ 12 w 35"/>
              <a:gd name="T11" fmla="*/ 12 h 35"/>
              <a:gd name="T12" fmla="*/ 6 w 35"/>
              <a:gd name="T13" fmla="*/ 12 h 35"/>
              <a:gd name="T14" fmla="*/ 0 w 35"/>
              <a:gd name="T15" fmla="*/ 18 h 35"/>
              <a:gd name="T16" fmla="*/ 6 w 35"/>
              <a:gd name="T17" fmla="*/ 24 h 35"/>
              <a:gd name="T18" fmla="*/ 12 w 35"/>
              <a:gd name="T19" fmla="*/ 24 h 35"/>
              <a:gd name="T20" fmla="*/ 12 w 35"/>
              <a:gd name="T21" fmla="*/ 30 h 35"/>
              <a:gd name="T22" fmla="*/ 18 w 35"/>
              <a:gd name="T23" fmla="*/ 35 h 35"/>
              <a:gd name="T24" fmla="*/ 24 w 35"/>
              <a:gd name="T25" fmla="*/ 30 h 35"/>
              <a:gd name="T26" fmla="*/ 24 w 35"/>
              <a:gd name="T27" fmla="*/ 24 h 35"/>
              <a:gd name="T28" fmla="*/ 30 w 35"/>
              <a:gd name="T29" fmla="*/ 24 h 35"/>
              <a:gd name="T30" fmla="*/ 35 w 35"/>
              <a:gd name="T31" fmla="*/ 18 h 35"/>
              <a:gd name="T32" fmla="*/ 30 w 35"/>
              <a:gd name="T33" fmla="*/ 1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5" h="35">
                <a:moveTo>
                  <a:pt x="30" y="12"/>
                </a:moveTo>
                <a:cubicBezTo>
                  <a:pt x="24" y="12"/>
                  <a:pt x="24" y="12"/>
                  <a:pt x="24" y="12"/>
                </a:cubicBezTo>
                <a:cubicBezTo>
                  <a:pt x="24" y="6"/>
                  <a:pt x="24" y="6"/>
                  <a:pt x="24" y="6"/>
                </a:cubicBezTo>
                <a:cubicBezTo>
                  <a:pt x="24" y="3"/>
                  <a:pt x="21" y="0"/>
                  <a:pt x="18" y="0"/>
                </a:cubicBezTo>
                <a:cubicBezTo>
                  <a:pt x="15" y="0"/>
                  <a:pt x="12" y="3"/>
                  <a:pt x="12" y="6"/>
                </a:cubicBezTo>
                <a:cubicBezTo>
                  <a:pt x="12" y="12"/>
                  <a:pt x="12" y="12"/>
                  <a:pt x="12" y="12"/>
                </a:cubicBezTo>
                <a:cubicBezTo>
                  <a:pt x="6" y="12"/>
                  <a:pt x="6" y="12"/>
                  <a:pt x="6" y="12"/>
                </a:cubicBezTo>
                <a:cubicBezTo>
                  <a:pt x="3" y="12"/>
                  <a:pt x="0" y="15"/>
                  <a:pt x="0" y="18"/>
                </a:cubicBezTo>
                <a:cubicBezTo>
                  <a:pt x="0" y="21"/>
                  <a:pt x="3" y="24"/>
                  <a:pt x="6" y="24"/>
                </a:cubicBezTo>
                <a:cubicBezTo>
                  <a:pt x="12" y="24"/>
                  <a:pt x="12" y="24"/>
                  <a:pt x="12" y="24"/>
                </a:cubicBezTo>
                <a:cubicBezTo>
                  <a:pt x="12" y="30"/>
                  <a:pt x="12" y="30"/>
                  <a:pt x="12" y="30"/>
                </a:cubicBezTo>
                <a:cubicBezTo>
                  <a:pt x="12" y="33"/>
                  <a:pt x="15" y="35"/>
                  <a:pt x="18" y="35"/>
                </a:cubicBezTo>
                <a:cubicBezTo>
                  <a:pt x="21" y="35"/>
                  <a:pt x="24" y="33"/>
                  <a:pt x="24" y="30"/>
                </a:cubicBezTo>
                <a:cubicBezTo>
                  <a:pt x="24" y="24"/>
                  <a:pt x="24" y="24"/>
                  <a:pt x="24" y="24"/>
                </a:cubicBezTo>
                <a:cubicBezTo>
                  <a:pt x="30" y="24"/>
                  <a:pt x="30" y="24"/>
                  <a:pt x="30" y="24"/>
                </a:cubicBezTo>
                <a:cubicBezTo>
                  <a:pt x="33" y="24"/>
                  <a:pt x="35" y="21"/>
                  <a:pt x="35" y="18"/>
                </a:cubicBezTo>
                <a:cubicBezTo>
                  <a:pt x="35" y="15"/>
                  <a:pt x="33" y="12"/>
                  <a:pt x="30" y="12"/>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48" name="PA_库_文本框 5" descr="e7d195523061f1c09e9d68d7cf438b91ef959ecb14fc25d26BBA7F7DBC18E55DFF4014AF651F0BF2569D4B6C1DA7F1A4683A481403BD872FC687266AD13265C1DE7C373772FD8728ABDD69ADD03BFF5BE2862BC891DBB79E18FD61712FE23F67B60ED145344A5F6796FDB0D6E7341B73A4E64E1B81AE0A4EA80BC639DEFCC56FBB1C8095BD40FB585CB21CB06B382855"/>
          <p:cNvSpPr txBox="1">
            <a:spLocks noChangeArrowheads="1"/>
          </p:cNvSpPr>
          <p:nvPr>
            <p:custDataLst>
              <p:tags r:id="rId1"/>
            </p:custDataLst>
          </p:nvPr>
        </p:nvSpPr>
        <p:spPr bwMode="auto">
          <a:xfrm>
            <a:off x="6566003" y="1693831"/>
            <a:ext cx="100540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Light" panose="020F0302020204030204" pitchFamily="34" charset="0"/>
                <a:ea typeface="方正宋刻本秀楷简体" panose="02000000000000000000" pitchFamily="2" charset="-122"/>
              </a:defRPr>
            </a:lvl1pPr>
            <a:lvl2pPr marL="742950" indent="-285750">
              <a:defRPr sz="1300">
                <a:solidFill>
                  <a:schemeClr val="tx1"/>
                </a:solidFill>
                <a:latin typeface="Calibri Light" panose="020F0302020204030204" pitchFamily="34" charset="0"/>
                <a:ea typeface="方正宋刻本秀楷简体" panose="02000000000000000000" pitchFamily="2" charset="-122"/>
              </a:defRPr>
            </a:lvl2pPr>
            <a:lvl3pPr marL="1143000" indent="-228600">
              <a:defRPr sz="1300">
                <a:solidFill>
                  <a:schemeClr val="tx1"/>
                </a:solidFill>
                <a:latin typeface="Calibri Light" panose="020F0302020204030204" pitchFamily="34" charset="0"/>
                <a:ea typeface="方正宋刻本秀楷简体" panose="02000000000000000000" pitchFamily="2" charset="-122"/>
              </a:defRPr>
            </a:lvl3pPr>
            <a:lvl4pPr marL="1600200" indent="-228600">
              <a:defRPr sz="1300">
                <a:solidFill>
                  <a:schemeClr val="tx1"/>
                </a:solidFill>
                <a:latin typeface="Calibri Light" panose="020F0302020204030204" pitchFamily="34" charset="0"/>
                <a:ea typeface="方正宋刻本秀楷简体" panose="02000000000000000000" pitchFamily="2" charset="-122"/>
              </a:defRPr>
            </a:lvl4pPr>
            <a:lvl5pPr marL="2057400" indent="-228600">
              <a:defRPr sz="1300">
                <a:solidFill>
                  <a:schemeClr val="tx1"/>
                </a:solidFill>
                <a:latin typeface="Calibri Light" panose="020F0302020204030204" pitchFamily="34" charset="0"/>
                <a:ea typeface="方正宋刻本秀楷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9pPr>
          </a:lstStyle>
          <a:p>
            <a:pPr fontAlgn="base">
              <a:spcBef>
                <a:spcPct val="0"/>
              </a:spcBef>
              <a:spcAft>
                <a:spcPct val="0"/>
              </a:spcAft>
              <a:defRPr/>
            </a:pPr>
            <a:r>
              <a:rPr lang="zh-CN" altLang="en-US" sz="1600" dirty="0">
                <a:solidFill>
                  <a:schemeClr val="accent6"/>
                </a:solidFill>
                <a:latin typeface="+mj-ea"/>
                <a:ea typeface="+mj-ea"/>
              </a:rPr>
              <a:t>存在问题</a:t>
            </a:r>
          </a:p>
        </p:txBody>
      </p:sp>
      <p:sp>
        <p:nvSpPr>
          <p:cNvPr id="49" name="PA_库_矩形 48" descr="e7d195523061f1c09e9d68d7cf438b91ef959ecb14fc25d26BBA7F7DBC18E55DFF4014AF651F0BF2569D4B6C1DA7F1A4683A481403BD872FC687266AD13265C1DE7C373772FD8728ABDD69ADD03BFF5BE2862BC891DBB79E18FD61712FE23F67B60ED145344A5F6796FDB0D6E7341B73A4E64E1B81AE0A4EA80BC639DEFCC56FBB1C8095BD40FB585CB21CB06B382855"/>
          <p:cNvSpPr/>
          <p:nvPr>
            <p:custDataLst>
              <p:tags r:id="rId2"/>
            </p:custDataLst>
          </p:nvPr>
        </p:nvSpPr>
        <p:spPr>
          <a:xfrm>
            <a:off x="6566002" y="2029833"/>
            <a:ext cx="2227048" cy="819455"/>
          </a:xfrm>
          <a:prstGeom prst="rect">
            <a:avLst/>
          </a:prstGeom>
        </p:spPr>
        <p:txBody>
          <a:bodyPr wrap="square">
            <a:spAutoFit/>
          </a:bodyPr>
          <a:lstStyle/>
          <a:p>
            <a:pPr>
              <a:lnSpc>
                <a:spcPct val="150000"/>
              </a:lnSpc>
            </a:pPr>
            <a:r>
              <a:rPr lang="en-US" altLang="zh-CN" sz="1050"/>
              <a:t>Lorem ipsum dolor sit amet, consectetur adipiscing elit. Donec luctus nibh sit amet sem.</a:t>
            </a:r>
            <a:endParaRPr lang="zh-CN" altLang="en-US" sz="1050"/>
          </a:p>
        </p:txBody>
      </p:sp>
      <p:cxnSp>
        <p:nvCxnSpPr>
          <p:cNvPr id="50" name="PA_库_直接连接符 49" descr="e7d195523061f1c09e9d68d7cf438b91ef959ecb14fc25d26BBA7F7DBC18E55DFF4014AF651F0BF2569D4B6C1DA7F1A4683A481403BD872FC687266AD13265C1DE7C373772FD8728ABDD69ADD03BFF5BE2862BC891DBB79E18FD61712FE23F67B60ED145344A5F6796FDB0D6E7341B73A4E64E1B81AE0A4EA80BC639DEFCC56FBB1C8095BD40FB585CB21CB06B382855"/>
          <p:cNvCxnSpPr/>
          <p:nvPr>
            <p:custDataLst>
              <p:tags r:id="rId3"/>
            </p:custDataLst>
          </p:nvPr>
        </p:nvCxnSpPr>
        <p:spPr>
          <a:xfrm>
            <a:off x="6666072" y="2065095"/>
            <a:ext cx="192788" cy="0"/>
          </a:xfrm>
          <a:prstGeom prst="line">
            <a:avLst/>
          </a:prstGeom>
          <a:ln w="19050">
            <a:solidFill>
              <a:schemeClr val="accent6"/>
            </a:solidFill>
          </a:ln>
        </p:spPr>
        <p:style>
          <a:lnRef idx="1">
            <a:schemeClr val="accent1"/>
          </a:lnRef>
          <a:fillRef idx="0">
            <a:schemeClr val="accent1"/>
          </a:fillRef>
          <a:effectRef idx="0">
            <a:schemeClr val="accent1"/>
          </a:effectRef>
          <a:fontRef idx="minor">
            <a:schemeClr val="tx1"/>
          </a:fontRef>
        </p:style>
      </p:cxnSp>
      <p:sp>
        <p:nvSpPr>
          <p:cNvPr id="51" name="PA_库_文本框 5" descr="e7d195523061f1c09e9d68d7cf438b91ef959ecb14fc25d26BBA7F7DBC18E55DFF4014AF651F0BF2569D4B6C1DA7F1A4683A481403BD872FC687266AD13265C1DE7C373772FD8728ABDD69ADD03BFF5BE2862BC891DBB79E18FD61712FE23F67B60ED145344A5F6796FDB0D6E7341B73A4E64E1B81AE0A4EA80BC639DEFCC56FBB1C8095BD40FB585CB21CB06B382855"/>
          <p:cNvSpPr txBox="1">
            <a:spLocks noChangeArrowheads="1"/>
          </p:cNvSpPr>
          <p:nvPr>
            <p:custDataLst>
              <p:tags r:id="rId4"/>
            </p:custDataLst>
          </p:nvPr>
        </p:nvSpPr>
        <p:spPr bwMode="auto">
          <a:xfrm>
            <a:off x="6566003" y="3232107"/>
            <a:ext cx="100540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Light" panose="020F0302020204030204" pitchFamily="34" charset="0"/>
                <a:ea typeface="方正宋刻本秀楷简体" panose="02000000000000000000" pitchFamily="2" charset="-122"/>
              </a:defRPr>
            </a:lvl1pPr>
            <a:lvl2pPr marL="742950" indent="-285750">
              <a:defRPr sz="1300">
                <a:solidFill>
                  <a:schemeClr val="tx1"/>
                </a:solidFill>
                <a:latin typeface="Calibri Light" panose="020F0302020204030204" pitchFamily="34" charset="0"/>
                <a:ea typeface="方正宋刻本秀楷简体" panose="02000000000000000000" pitchFamily="2" charset="-122"/>
              </a:defRPr>
            </a:lvl2pPr>
            <a:lvl3pPr marL="1143000" indent="-228600">
              <a:defRPr sz="1300">
                <a:solidFill>
                  <a:schemeClr val="tx1"/>
                </a:solidFill>
                <a:latin typeface="Calibri Light" panose="020F0302020204030204" pitchFamily="34" charset="0"/>
                <a:ea typeface="方正宋刻本秀楷简体" panose="02000000000000000000" pitchFamily="2" charset="-122"/>
              </a:defRPr>
            </a:lvl3pPr>
            <a:lvl4pPr marL="1600200" indent="-228600">
              <a:defRPr sz="1300">
                <a:solidFill>
                  <a:schemeClr val="tx1"/>
                </a:solidFill>
                <a:latin typeface="Calibri Light" panose="020F0302020204030204" pitchFamily="34" charset="0"/>
                <a:ea typeface="方正宋刻本秀楷简体" panose="02000000000000000000" pitchFamily="2" charset="-122"/>
              </a:defRPr>
            </a:lvl4pPr>
            <a:lvl5pPr marL="2057400" indent="-228600">
              <a:defRPr sz="1300">
                <a:solidFill>
                  <a:schemeClr val="tx1"/>
                </a:solidFill>
                <a:latin typeface="Calibri Light" panose="020F0302020204030204" pitchFamily="34" charset="0"/>
                <a:ea typeface="方正宋刻本秀楷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9pPr>
          </a:lstStyle>
          <a:p>
            <a:pPr fontAlgn="base">
              <a:spcBef>
                <a:spcPct val="0"/>
              </a:spcBef>
              <a:spcAft>
                <a:spcPct val="0"/>
              </a:spcAft>
              <a:defRPr/>
            </a:pPr>
            <a:r>
              <a:rPr lang="zh-CN" altLang="en-US" sz="1600" dirty="0">
                <a:solidFill>
                  <a:schemeClr val="accent6"/>
                </a:solidFill>
                <a:latin typeface="+mj-ea"/>
                <a:ea typeface="+mj-ea"/>
              </a:rPr>
              <a:t>存在问题</a:t>
            </a:r>
          </a:p>
        </p:txBody>
      </p:sp>
      <p:sp>
        <p:nvSpPr>
          <p:cNvPr id="52" name="PA_库_矩形 51" descr="e7d195523061f1c09e9d68d7cf438b91ef959ecb14fc25d26BBA7F7DBC18E55DFF4014AF651F0BF2569D4B6C1DA7F1A4683A481403BD872FC687266AD13265C1DE7C373772FD8728ABDD69ADD03BFF5BE2862BC891DBB79E18FD61712FE23F67B60ED145344A5F6796FDB0D6E7341B73A4E64E1B81AE0A4EA80BC639DEFCC56FBB1C8095BD40FB585CB21CB06B382855"/>
          <p:cNvSpPr/>
          <p:nvPr>
            <p:custDataLst>
              <p:tags r:id="rId5"/>
            </p:custDataLst>
          </p:nvPr>
        </p:nvSpPr>
        <p:spPr>
          <a:xfrm>
            <a:off x="6566002" y="3568109"/>
            <a:ext cx="2227048" cy="819455"/>
          </a:xfrm>
          <a:prstGeom prst="rect">
            <a:avLst/>
          </a:prstGeom>
        </p:spPr>
        <p:txBody>
          <a:bodyPr wrap="square">
            <a:spAutoFit/>
          </a:bodyPr>
          <a:lstStyle/>
          <a:p>
            <a:pPr>
              <a:lnSpc>
                <a:spcPct val="150000"/>
              </a:lnSpc>
            </a:pPr>
            <a:r>
              <a:rPr lang="en-US" altLang="zh-CN" sz="1050"/>
              <a:t>Lorem ipsum dolor sit amet, consectetur adipiscing elit. Donec luctus nibh sit amet sem.</a:t>
            </a:r>
            <a:endParaRPr lang="zh-CN" altLang="en-US" sz="1050"/>
          </a:p>
        </p:txBody>
      </p:sp>
      <p:cxnSp>
        <p:nvCxnSpPr>
          <p:cNvPr id="53" name="PA_库_直接连接符 52" descr="e7d195523061f1c09e9d68d7cf438b91ef959ecb14fc25d26BBA7F7DBC18E55DFF4014AF651F0BF2569D4B6C1DA7F1A4683A481403BD872FC687266AD13265C1DE7C373772FD8728ABDD69ADD03BFF5BE2862BC891DBB79E18FD61712FE23F67B60ED145344A5F6796FDB0D6E7341B73A4E64E1B81AE0A4EA80BC639DEFCC56FBB1C8095BD40FB585CB21CB06B382855"/>
          <p:cNvCxnSpPr/>
          <p:nvPr>
            <p:custDataLst>
              <p:tags r:id="rId6"/>
            </p:custDataLst>
          </p:nvPr>
        </p:nvCxnSpPr>
        <p:spPr>
          <a:xfrm>
            <a:off x="6666072" y="3603371"/>
            <a:ext cx="192788" cy="0"/>
          </a:xfrm>
          <a:prstGeom prst="line">
            <a:avLst/>
          </a:prstGeom>
          <a:ln w="19050">
            <a:solidFill>
              <a:schemeClr val="accent6"/>
            </a:solidFill>
          </a:ln>
        </p:spPr>
        <p:style>
          <a:lnRef idx="1">
            <a:schemeClr val="accent1"/>
          </a:lnRef>
          <a:fillRef idx="0">
            <a:schemeClr val="accent1"/>
          </a:fillRef>
          <a:effectRef idx="0">
            <a:schemeClr val="accent1"/>
          </a:effectRef>
          <a:fontRef idx="minor">
            <a:schemeClr val="tx1"/>
          </a:fontRef>
        </p:style>
      </p:cxnSp>
      <p:sp>
        <p:nvSpPr>
          <p:cNvPr id="54" name="PA_库_文本框 5" descr="e7d195523061f1c09e9d68d7cf438b91ef959ecb14fc25d26BBA7F7DBC18E55DFF4014AF651F0BF2569D4B6C1DA7F1A4683A481403BD872FC687266AD13265C1DE7C373772FD8728ABDD69ADD03BFF5BE2862BC891DBB79E18FD61712FE23F67B60ED145344A5F6796FDB0D6E7341B73A4E64E1B81AE0A4EA80BC639DEFCC56FBB1C8095BD40FB585CB21CB06B382855"/>
          <p:cNvSpPr txBox="1">
            <a:spLocks noChangeArrowheads="1"/>
          </p:cNvSpPr>
          <p:nvPr>
            <p:custDataLst>
              <p:tags r:id="rId7"/>
            </p:custDataLst>
          </p:nvPr>
        </p:nvSpPr>
        <p:spPr bwMode="auto">
          <a:xfrm>
            <a:off x="1739360" y="3225470"/>
            <a:ext cx="100540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Light" panose="020F0302020204030204" pitchFamily="34" charset="0"/>
                <a:ea typeface="方正宋刻本秀楷简体" panose="02000000000000000000" pitchFamily="2" charset="-122"/>
              </a:defRPr>
            </a:lvl1pPr>
            <a:lvl2pPr marL="742950" indent="-285750">
              <a:defRPr sz="1300">
                <a:solidFill>
                  <a:schemeClr val="tx1"/>
                </a:solidFill>
                <a:latin typeface="Calibri Light" panose="020F0302020204030204" pitchFamily="34" charset="0"/>
                <a:ea typeface="方正宋刻本秀楷简体" panose="02000000000000000000" pitchFamily="2" charset="-122"/>
              </a:defRPr>
            </a:lvl2pPr>
            <a:lvl3pPr marL="1143000" indent="-228600">
              <a:defRPr sz="1300">
                <a:solidFill>
                  <a:schemeClr val="tx1"/>
                </a:solidFill>
                <a:latin typeface="Calibri Light" panose="020F0302020204030204" pitchFamily="34" charset="0"/>
                <a:ea typeface="方正宋刻本秀楷简体" panose="02000000000000000000" pitchFamily="2" charset="-122"/>
              </a:defRPr>
            </a:lvl3pPr>
            <a:lvl4pPr marL="1600200" indent="-228600">
              <a:defRPr sz="1300">
                <a:solidFill>
                  <a:schemeClr val="tx1"/>
                </a:solidFill>
                <a:latin typeface="Calibri Light" panose="020F0302020204030204" pitchFamily="34" charset="0"/>
                <a:ea typeface="方正宋刻本秀楷简体" panose="02000000000000000000" pitchFamily="2" charset="-122"/>
              </a:defRPr>
            </a:lvl4pPr>
            <a:lvl5pPr marL="2057400" indent="-228600">
              <a:defRPr sz="1300">
                <a:solidFill>
                  <a:schemeClr val="tx1"/>
                </a:solidFill>
                <a:latin typeface="Calibri Light" panose="020F0302020204030204" pitchFamily="34" charset="0"/>
                <a:ea typeface="方正宋刻本秀楷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9pPr>
          </a:lstStyle>
          <a:p>
            <a:pPr algn="r" fontAlgn="base">
              <a:spcBef>
                <a:spcPct val="0"/>
              </a:spcBef>
              <a:spcAft>
                <a:spcPct val="0"/>
              </a:spcAft>
              <a:defRPr/>
            </a:pPr>
            <a:r>
              <a:rPr lang="zh-CN" altLang="en-US" sz="1600" dirty="0">
                <a:solidFill>
                  <a:schemeClr val="accent6"/>
                </a:solidFill>
                <a:latin typeface="+mj-ea"/>
                <a:ea typeface="+mj-ea"/>
              </a:rPr>
              <a:t>存在问题</a:t>
            </a:r>
          </a:p>
        </p:txBody>
      </p:sp>
      <p:sp>
        <p:nvSpPr>
          <p:cNvPr id="55" name="PA_库_矩形 54" descr="e7d195523061f1c09e9d68d7cf438b91ef959ecb14fc25d26BBA7F7DBC18E55DFF4014AF651F0BF2569D4B6C1DA7F1A4683A481403BD872FC687266AD13265C1DE7C373772FD8728ABDD69ADD03BFF5BE2862BC891DBB79E18FD61712FE23F67B60ED145344A5F6796FDB0D6E7341B73A4E64E1B81AE0A4EA80BC639DEFCC56FBB1C8095BD40FB585CB21CB06B382855"/>
          <p:cNvSpPr/>
          <p:nvPr>
            <p:custDataLst>
              <p:tags r:id="rId8"/>
            </p:custDataLst>
          </p:nvPr>
        </p:nvSpPr>
        <p:spPr>
          <a:xfrm>
            <a:off x="517714" y="3561472"/>
            <a:ext cx="2227048" cy="819455"/>
          </a:xfrm>
          <a:prstGeom prst="rect">
            <a:avLst/>
          </a:prstGeom>
        </p:spPr>
        <p:txBody>
          <a:bodyPr wrap="square">
            <a:spAutoFit/>
          </a:bodyPr>
          <a:lstStyle/>
          <a:p>
            <a:pPr algn="r">
              <a:lnSpc>
                <a:spcPct val="150000"/>
              </a:lnSpc>
            </a:pPr>
            <a:r>
              <a:rPr lang="en-US" altLang="zh-CN" sz="1050"/>
              <a:t>Lorem ipsum dolor sit amet, consectetur adipiscing elit. Donec luctus nibh sit amet sem.</a:t>
            </a:r>
            <a:endParaRPr lang="zh-CN" altLang="en-US" sz="1050"/>
          </a:p>
        </p:txBody>
      </p:sp>
      <p:cxnSp>
        <p:nvCxnSpPr>
          <p:cNvPr id="56" name="PA_库_直接连接符 55" descr="e7d195523061f1c09e9d68d7cf438b91ef959ecb14fc25d26BBA7F7DBC18E55DFF4014AF651F0BF2569D4B6C1DA7F1A4683A481403BD872FC687266AD13265C1DE7C373772FD8728ABDD69ADD03BFF5BE2862BC891DBB79E18FD61712FE23F67B60ED145344A5F6796FDB0D6E7341B73A4E64E1B81AE0A4EA80BC639DEFCC56FBB1C8095BD40FB585CB21CB06B382855"/>
          <p:cNvCxnSpPr/>
          <p:nvPr>
            <p:custDataLst>
              <p:tags r:id="rId9"/>
            </p:custDataLst>
          </p:nvPr>
        </p:nvCxnSpPr>
        <p:spPr>
          <a:xfrm>
            <a:off x="2455580" y="3590272"/>
            <a:ext cx="192788" cy="0"/>
          </a:xfrm>
          <a:prstGeom prst="line">
            <a:avLst/>
          </a:prstGeom>
          <a:ln w="19050">
            <a:solidFill>
              <a:schemeClr val="accent6"/>
            </a:solidFill>
          </a:ln>
        </p:spPr>
        <p:style>
          <a:lnRef idx="1">
            <a:schemeClr val="accent1"/>
          </a:lnRef>
          <a:fillRef idx="0">
            <a:schemeClr val="accent1"/>
          </a:fillRef>
          <a:effectRef idx="0">
            <a:schemeClr val="accent1"/>
          </a:effectRef>
          <a:fontRef idx="minor">
            <a:schemeClr val="tx1"/>
          </a:fontRef>
        </p:style>
      </p:cxnSp>
      <p:sp>
        <p:nvSpPr>
          <p:cNvPr id="57" name="PA_库_文本框 5" descr="e7d195523061f1c09e9d68d7cf438b91ef959ecb14fc25d26BBA7F7DBC18E55DFF4014AF651F0BF2569D4B6C1DA7F1A4683A481403BD872FC687266AD13265C1DE7C373772FD8728ABDD69ADD03BFF5BE2862BC891DBB79E18FD61712FE23F67B60ED145344A5F6796FDB0D6E7341B73A4E64E1B81AE0A4EA80BC639DEFCC56FBB1C8095BD40FB585CB21CB06B382855"/>
          <p:cNvSpPr txBox="1">
            <a:spLocks noChangeArrowheads="1"/>
          </p:cNvSpPr>
          <p:nvPr>
            <p:custDataLst>
              <p:tags r:id="rId10"/>
            </p:custDataLst>
          </p:nvPr>
        </p:nvSpPr>
        <p:spPr bwMode="auto">
          <a:xfrm>
            <a:off x="1764367" y="1689088"/>
            <a:ext cx="100540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Light" panose="020F0302020204030204" pitchFamily="34" charset="0"/>
                <a:ea typeface="方正宋刻本秀楷简体" panose="02000000000000000000" pitchFamily="2" charset="-122"/>
              </a:defRPr>
            </a:lvl1pPr>
            <a:lvl2pPr marL="742950" indent="-285750">
              <a:defRPr sz="1300">
                <a:solidFill>
                  <a:schemeClr val="tx1"/>
                </a:solidFill>
                <a:latin typeface="Calibri Light" panose="020F0302020204030204" pitchFamily="34" charset="0"/>
                <a:ea typeface="方正宋刻本秀楷简体" panose="02000000000000000000" pitchFamily="2" charset="-122"/>
              </a:defRPr>
            </a:lvl2pPr>
            <a:lvl3pPr marL="1143000" indent="-228600">
              <a:defRPr sz="1300">
                <a:solidFill>
                  <a:schemeClr val="tx1"/>
                </a:solidFill>
                <a:latin typeface="Calibri Light" panose="020F0302020204030204" pitchFamily="34" charset="0"/>
                <a:ea typeface="方正宋刻本秀楷简体" panose="02000000000000000000" pitchFamily="2" charset="-122"/>
              </a:defRPr>
            </a:lvl3pPr>
            <a:lvl4pPr marL="1600200" indent="-228600">
              <a:defRPr sz="1300">
                <a:solidFill>
                  <a:schemeClr val="tx1"/>
                </a:solidFill>
                <a:latin typeface="Calibri Light" panose="020F0302020204030204" pitchFamily="34" charset="0"/>
                <a:ea typeface="方正宋刻本秀楷简体" panose="02000000000000000000" pitchFamily="2" charset="-122"/>
              </a:defRPr>
            </a:lvl4pPr>
            <a:lvl5pPr marL="2057400" indent="-228600">
              <a:defRPr sz="1300">
                <a:solidFill>
                  <a:schemeClr val="tx1"/>
                </a:solidFill>
                <a:latin typeface="Calibri Light" panose="020F0302020204030204" pitchFamily="34" charset="0"/>
                <a:ea typeface="方正宋刻本秀楷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9pPr>
          </a:lstStyle>
          <a:p>
            <a:pPr algn="r" fontAlgn="base">
              <a:spcBef>
                <a:spcPct val="0"/>
              </a:spcBef>
              <a:spcAft>
                <a:spcPct val="0"/>
              </a:spcAft>
              <a:defRPr/>
            </a:pPr>
            <a:r>
              <a:rPr lang="zh-CN" altLang="en-US" sz="1600" dirty="0">
                <a:solidFill>
                  <a:schemeClr val="accent6"/>
                </a:solidFill>
                <a:latin typeface="+mj-ea"/>
                <a:ea typeface="+mj-ea"/>
              </a:rPr>
              <a:t>存在问题</a:t>
            </a:r>
          </a:p>
        </p:txBody>
      </p:sp>
      <p:sp>
        <p:nvSpPr>
          <p:cNvPr id="58" name="PA_库_矩形 57" descr="e7d195523061f1c09e9d68d7cf438b91ef959ecb14fc25d26BBA7F7DBC18E55DFF4014AF651F0BF2569D4B6C1DA7F1A4683A481403BD872FC687266AD13265C1DE7C373772FD8728ABDD69ADD03BFF5BE2862BC891DBB79E18FD61712FE23F67B60ED145344A5F6796FDB0D6E7341B73A4E64E1B81AE0A4EA80BC639DEFCC56FBB1C8095BD40FB585CB21CB06B382855"/>
          <p:cNvSpPr/>
          <p:nvPr>
            <p:custDataLst>
              <p:tags r:id="rId11"/>
            </p:custDataLst>
          </p:nvPr>
        </p:nvSpPr>
        <p:spPr>
          <a:xfrm>
            <a:off x="492237" y="2025090"/>
            <a:ext cx="2227048" cy="819455"/>
          </a:xfrm>
          <a:prstGeom prst="rect">
            <a:avLst/>
          </a:prstGeom>
        </p:spPr>
        <p:txBody>
          <a:bodyPr wrap="square">
            <a:spAutoFit/>
          </a:bodyPr>
          <a:lstStyle/>
          <a:p>
            <a:pPr algn="r">
              <a:lnSpc>
                <a:spcPct val="150000"/>
              </a:lnSpc>
            </a:pPr>
            <a:r>
              <a:rPr lang="en-US" altLang="zh-CN" sz="1050"/>
              <a:t>Lorem ipsum dolor sit amet, consectetur adipiscing elit. Donec luctus nibh sit amet sem.</a:t>
            </a:r>
            <a:endParaRPr lang="zh-CN" altLang="en-US" sz="1050"/>
          </a:p>
        </p:txBody>
      </p:sp>
      <p:cxnSp>
        <p:nvCxnSpPr>
          <p:cNvPr id="65" name="PA_库_直接连接符 64" descr="e7d195523061f1c09e9d68d7cf438b91ef959ecb14fc25d26BBA7F7DBC18E55DFF4014AF651F0BF2569D4B6C1DA7F1A4683A481403BD872FC687266AD13265C1DE7C373772FD8728ABDD69ADD03BFF5BE2862BC891DBB79E18FD61712FE23F67B60ED145344A5F6796FDB0D6E7341B73A4E64E1B81AE0A4EA80BC639DEFCC56FBB1C8095BD40FB585CB21CB06B382855"/>
          <p:cNvCxnSpPr/>
          <p:nvPr>
            <p:custDataLst>
              <p:tags r:id="rId12"/>
            </p:custDataLst>
          </p:nvPr>
        </p:nvCxnSpPr>
        <p:spPr>
          <a:xfrm>
            <a:off x="2430103" y="2053890"/>
            <a:ext cx="192788" cy="0"/>
          </a:xfrm>
          <a:prstGeom prst="line">
            <a:avLst/>
          </a:prstGeom>
          <a:ln w="19050">
            <a:solidFill>
              <a:schemeClr val="accent6"/>
            </a:solidFill>
          </a:ln>
        </p:spPr>
        <p:style>
          <a:lnRef idx="1">
            <a:schemeClr val="accent1"/>
          </a:lnRef>
          <a:fillRef idx="0">
            <a:schemeClr val="accent1"/>
          </a:fillRef>
          <a:effectRef idx="0">
            <a:schemeClr val="accent1"/>
          </a:effectRef>
          <a:fontRef idx="minor">
            <a:schemeClr val="tx1"/>
          </a:fontRef>
        </p:style>
      </p:cxnSp>
      <p:sp>
        <p:nvSpPr>
          <p:cNvPr id="32" name="PA_库_椭圆 31" descr="e7d195523061f1c09e9d68d7cf438b91ef959ecb14fc25d26BBA7F7DBC18E55DFF4014AF651F0BF2569D4B6C1DA7F1A4683A481403BD872FC687266AD13265C1DE7C373772FD8728ABDD69ADD03BFF5BE2862BC891DBB79EEBC94C9DFDC16E04954ED45554D0F6FE8331708ABC4FEC3D44E4750B2445BF76F30C399F0AE1E8D2CAFA469BFF6E14A2A3EF8352258366A5"/>
          <p:cNvSpPr/>
          <p:nvPr>
            <p:custDataLst>
              <p:tags r:id="rId13"/>
            </p:custDataLst>
          </p:nvPr>
        </p:nvSpPr>
        <p:spPr>
          <a:xfrm>
            <a:off x="2778273" y="1757756"/>
            <a:ext cx="230544" cy="230544"/>
          </a:xfrm>
          <a:prstGeom prst="ellipse">
            <a:avLst/>
          </a:prstGeom>
          <a:solidFill>
            <a:schemeClr val="accent1"/>
          </a:solidFill>
          <a:ln w="1905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3" name="PA_库_椭圆 72" descr="e7d195523061f1c09e9d68d7cf438b91ef959ecb14fc25d26BBA7F7DBC18E55DFF4014AF651F0BF2569D4B6C1DA7F1A4683A481403BD872FC687266AD13265C1DE7C373772FD8728ABDD69ADD03BFF5BE2862BC891DBB79EEBC94C9DFDC16E04954ED45554D0F6FE8331708ABC4FEC3D44E4750B2445BF76F30C399F0AE1E8D2CAFA469BFF6E14A2A3EF8352258366A5"/>
          <p:cNvSpPr/>
          <p:nvPr>
            <p:custDataLst>
              <p:tags r:id="rId14"/>
            </p:custDataLst>
          </p:nvPr>
        </p:nvSpPr>
        <p:spPr>
          <a:xfrm>
            <a:off x="6263410" y="1764825"/>
            <a:ext cx="230544" cy="230544"/>
          </a:xfrm>
          <a:prstGeom prst="ellipse">
            <a:avLst/>
          </a:prstGeom>
          <a:solidFill>
            <a:schemeClr val="accent3"/>
          </a:solidFill>
          <a:ln w="1905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4" name="PA_库_椭圆 73" descr="e7d195523061f1c09e9d68d7cf438b91ef959ecb14fc25d26BBA7F7DBC18E55DFF4014AF651F0BF2569D4B6C1DA7F1A4683A481403BD872FC687266AD13265C1DE7C373772FD8728ABDD69ADD03BFF5BE2862BC891DBB79EEBC94C9DFDC16E04954ED45554D0F6FE8331708ABC4FEC3D44E4750B2445BF76F30C399F0AE1E8D2CAFA469BFF6E14A2A3EF8352258366A5"/>
          <p:cNvSpPr/>
          <p:nvPr>
            <p:custDataLst>
              <p:tags r:id="rId15"/>
            </p:custDataLst>
          </p:nvPr>
        </p:nvSpPr>
        <p:spPr>
          <a:xfrm>
            <a:off x="2778273" y="3309594"/>
            <a:ext cx="230544" cy="230544"/>
          </a:xfrm>
          <a:prstGeom prst="ellipse">
            <a:avLst/>
          </a:prstGeom>
          <a:solidFill>
            <a:schemeClr val="accent2"/>
          </a:solidFill>
          <a:ln w="1905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5" name="PA_库_椭圆 74" descr="e7d195523061f1c09e9d68d7cf438b91ef959ecb14fc25d26BBA7F7DBC18E55DFF4014AF651F0BF2569D4B6C1DA7F1A4683A481403BD872FC687266AD13265C1DE7C373772FD8728ABDD69ADD03BFF5BE2862BC891DBB79EEBC94C9DFDC16E04954ED45554D0F6FE8331708ABC4FEC3D44E4750B2445BF76F30C399F0AE1E8D2CAFA469BFF6E14A2A3EF8352258366A5"/>
          <p:cNvSpPr/>
          <p:nvPr>
            <p:custDataLst>
              <p:tags r:id="rId16"/>
            </p:custDataLst>
          </p:nvPr>
        </p:nvSpPr>
        <p:spPr>
          <a:xfrm>
            <a:off x="6288887" y="3316663"/>
            <a:ext cx="230544" cy="230544"/>
          </a:xfrm>
          <a:prstGeom prst="ellipse">
            <a:avLst/>
          </a:prstGeom>
          <a:solidFill>
            <a:schemeClr val="accent4"/>
          </a:solidFill>
          <a:ln w="1905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灯片编号占位符 1" descr="e7d195523061f1c09e9d68d7cf438b91ef959ecb14fc25d26BBA7F7DBC18E55DFF4014AF651F0BF2569D4B6C1DA7F1A4683A481403BD872FC687266AD13265C1DE7C373772FD8728ABDD69ADD03BFF5BE2862BC891DBB79EEBC94C9DFDC16E04954ED45554D0F6FE8331708ABC4FEC3D44E4750B2445BF76F30C399F0AE1E8D2CAFA469BFF6E14A2A3EF8352258366A5"/>
          <p:cNvSpPr>
            <a:spLocks noGrp="1"/>
          </p:cNvSpPr>
          <p:nvPr>
            <p:ph type="sldNum" sz="quarter" idx="4294967295"/>
          </p:nvPr>
        </p:nvSpPr>
        <p:spPr>
          <a:xfrm>
            <a:off x="6986046" y="4810498"/>
            <a:ext cx="2057400" cy="274637"/>
          </a:xfrm>
          <a:prstGeom prst="rect">
            <a:avLst/>
          </a:prstGeom>
        </p:spPr>
        <p:txBody>
          <a:bodyPr/>
          <a:lstStyle/>
          <a:p>
            <a:fld id="{7C8C0B6A-A0DA-4824-8E85-40739B53C733}" type="slidenum">
              <a:rPr lang="zh-CN" altLang="en-US" smtClean="0"/>
              <a:pPr/>
              <a:t>21</a:t>
            </a:fld>
            <a:endParaRPr lang="zh-CN" altLang="en-US"/>
          </a:p>
        </p:txBody>
      </p:sp>
    </p:spTree>
    <p:extLst>
      <p:ext uri="{BB962C8B-B14F-4D97-AF65-F5344CB8AC3E}">
        <p14:creationId xmlns:p14="http://schemas.microsoft.com/office/powerpoint/2010/main" val="47084959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250"/>
                                  </p:stCondLst>
                                  <p:childTnLst>
                                    <p:set>
                                      <p:cBhvr>
                                        <p:cTn id="6" dur="1" fill="hold">
                                          <p:stCondLst>
                                            <p:cond delay="0"/>
                                          </p:stCondLst>
                                        </p:cTn>
                                        <p:tgtEl>
                                          <p:spTgt spid="48"/>
                                        </p:tgtEl>
                                        <p:attrNameLst>
                                          <p:attrName>style.visibility</p:attrName>
                                        </p:attrNameLst>
                                      </p:cBhvr>
                                      <p:to>
                                        <p:strVal val="visible"/>
                                      </p:to>
                                    </p:set>
                                    <p:animEffect transition="in" filter="wipe(left)">
                                      <p:cBhvr>
                                        <p:cTn id="7" dur="1000"/>
                                        <p:tgtEl>
                                          <p:spTgt spid="48"/>
                                        </p:tgtEl>
                                      </p:cBhvr>
                                    </p:animEffect>
                                  </p:childTnLst>
                                </p:cTn>
                              </p:par>
                              <p:par>
                                <p:cTn id="8" presetID="22" presetClass="entr" presetSubtype="8" fill="hold" grpId="0" nodeType="withEffect">
                                  <p:stCondLst>
                                    <p:cond delay="250"/>
                                  </p:stCondLst>
                                  <p:childTnLst>
                                    <p:set>
                                      <p:cBhvr>
                                        <p:cTn id="9" dur="1" fill="hold">
                                          <p:stCondLst>
                                            <p:cond delay="0"/>
                                          </p:stCondLst>
                                        </p:cTn>
                                        <p:tgtEl>
                                          <p:spTgt spid="49"/>
                                        </p:tgtEl>
                                        <p:attrNameLst>
                                          <p:attrName>style.visibility</p:attrName>
                                        </p:attrNameLst>
                                      </p:cBhvr>
                                      <p:to>
                                        <p:strVal val="visible"/>
                                      </p:to>
                                    </p:set>
                                    <p:animEffect transition="in" filter="wipe(left)">
                                      <p:cBhvr>
                                        <p:cTn id="10" dur="1000"/>
                                        <p:tgtEl>
                                          <p:spTgt spid="49"/>
                                        </p:tgtEl>
                                      </p:cBhvr>
                                    </p:animEffect>
                                  </p:childTnLst>
                                </p:cTn>
                              </p:par>
                              <p:par>
                                <p:cTn id="11" presetID="22" presetClass="entr" presetSubtype="8" fill="hold" nodeType="withEffect">
                                  <p:stCondLst>
                                    <p:cond delay="250"/>
                                  </p:stCondLst>
                                  <p:childTnLst>
                                    <p:set>
                                      <p:cBhvr>
                                        <p:cTn id="12" dur="1" fill="hold">
                                          <p:stCondLst>
                                            <p:cond delay="0"/>
                                          </p:stCondLst>
                                        </p:cTn>
                                        <p:tgtEl>
                                          <p:spTgt spid="50"/>
                                        </p:tgtEl>
                                        <p:attrNameLst>
                                          <p:attrName>style.visibility</p:attrName>
                                        </p:attrNameLst>
                                      </p:cBhvr>
                                      <p:to>
                                        <p:strVal val="visible"/>
                                      </p:to>
                                    </p:set>
                                    <p:animEffect transition="in" filter="wipe(left)">
                                      <p:cBhvr>
                                        <p:cTn id="13" dur="1000"/>
                                        <p:tgtEl>
                                          <p:spTgt spid="50"/>
                                        </p:tgtEl>
                                      </p:cBhvr>
                                    </p:animEffect>
                                  </p:childTnLst>
                                </p:cTn>
                              </p:par>
                              <p:par>
                                <p:cTn id="14" presetID="22" presetClass="entr" presetSubtype="8" fill="hold" grpId="0" nodeType="withEffect">
                                  <p:stCondLst>
                                    <p:cond delay="250"/>
                                  </p:stCondLst>
                                  <p:childTnLst>
                                    <p:set>
                                      <p:cBhvr>
                                        <p:cTn id="15" dur="1" fill="hold">
                                          <p:stCondLst>
                                            <p:cond delay="0"/>
                                          </p:stCondLst>
                                        </p:cTn>
                                        <p:tgtEl>
                                          <p:spTgt spid="51"/>
                                        </p:tgtEl>
                                        <p:attrNameLst>
                                          <p:attrName>style.visibility</p:attrName>
                                        </p:attrNameLst>
                                      </p:cBhvr>
                                      <p:to>
                                        <p:strVal val="visible"/>
                                      </p:to>
                                    </p:set>
                                    <p:animEffect transition="in" filter="wipe(left)">
                                      <p:cBhvr>
                                        <p:cTn id="16" dur="1000"/>
                                        <p:tgtEl>
                                          <p:spTgt spid="51"/>
                                        </p:tgtEl>
                                      </p:cBhvr>
                                    </p:animEffect>
                                  </p:childTnLst>
                                </p:cTn>
                              </p:par>
                              <p:par>
                                <p:cTn id="17" presetID="22" presetClass="entr" presetSubtype="8" fill="hold" grpId="0" nodeType="withEffect">
                                  <p:stCondLst>
                                    <p:cond delay="250"/>
                                  </p:stCondLst>
                                  <p:childTnLst>
                                    <p:set>
                                      <p:cBhvr>
                                        <p:cTn id="18" dur="1" fill="hold">
                                          <p:stCondLst>
                                            <p:cond delay="0"/>
                                          </p:stCondLst>
                                        </p:cTn>
                                        <p:tgtEl>
                                          <p:spTgt spid="52"/>
                                        </p:tgtEl>
                                        <p:attrNameLst>
                                          <p:attrName>style.visibility</p:attrName>
                                        </p:attrNameLst>
                                      </p:cBhvr>
                                      <p:to>
                                        <p:strVal val="visible"/>
                                      </p:to>
                                    </p:set>
                                    <p:animEffect transition="in" filter="wipe(left)">
                                      <p:cBhvr>
                                        <p:cTn id="19" dur="1000"/>
                                        <p:tgtEl>
                                          <p:spTgt spid="52"/>
                                        </p:tgtEl>
                                      </p:cBhvr>
                                    </p:animEffect>
                                  </p:childTnLst>
                                </p:cTn>
                              </p:par>
                              <p:par>
                                <p:cTn id="20" presetID="22" presetClass="entr" presetSubtype="8" fill="hold" nodeType="withEffect">
                                  <p:stCondLst>
                                    <p:cond delay="250"/>
                                  </p:stCondLst>
                                  <p:childTnLst>
                                    <p:set>
                                      <p:cBhvr>
                                        <p:cTn id="21" dur="1" fill="hold">
                                          <p:stCondLst>
                                            <p:cond delay="0"/>
                                          </p:stCondLst>
                                        </p:cTn>
                                        <p:tgtEl>
                                          <p:spTgt spid="53"/>
                                        </p:tgtEl>
                                        <p:attrNameLst>
                                          <p:attrName>style.visibility</p:attrName>
                                        </p:attrNameLst>
                                      </p:cBhvr>
                                      <p:to>
                                        <p:strVal val="visible"/>
                                      </p:to>
                                    </p:set>
                                    <p:animEffect transition="in" filter="wipe(left)">
                                      <p:cBhvr>
                                        <p:cTn id="22" dur="1000"/>
                                        <p:tgtEl>
                                          <p:spTgt spid="53"/>
                                        </p:tgtEl>
                                      </p:cBhvr>
                                    </p:animEffect>
                                  </p:childTnLst>
                                </p:cTn>
                              </p:par>
                              <p:par>
                                <p:cTn id="23" presetID="22" presetClass="entr" presetSubtype="8" fill="hold" grpId="0" nodeType="withEffect">
                                  <p:stCondLst>
                                    <p:cond delay="250"/>
                                  </p:stCondLst>
                                  <p:childTnLst>
                                    <p:set>
                                      <p:cBhvr>
                                        <p:cTn id="24" dur="1" fill="hold">
                                          <p:stCondLst>
                                            <p:cond delay="0"/>
                                          </p:stCondLst>
                                        </p:cTn>
                                        <p:tgtEl>
                                          <p:spTgt spid="54"/>
                                        </p:tgtEl>
                                        <p:attrNameLst>
                                          <p:attrName>style.visibility</p:attrName>
                                        </p:attrNameLst>
                                      </p:cBhvr>
                                      <p:to>
                                        <p:strVal val="visible"/>
                                      </p:to>
                                    </p:set>
                                    <p:animEffect transition="in" filter="wipe(left)">
                                      <p:cBhvr>
                                        <p:cTn id="25" dur="1000"/>
                                        <p:tgtEl>
                                          <p:spTgt spid="54"/>
                                        </p:tgtEl>
                                      </p:cBhvr>
                                    </p:animEffect>
                                  </p:childTnLst>
                                </p:cTn>
                              </p:par>
                              <p:par>
                                <p:cTn id="26" presetID="22" presetClass="entr" presetSubtype="8" fill="hold" grpId="0" nodeType="withEffect">
                                  <p:stCondLst>
                                    <p:cond delay="250"/>
                                  </p:stCondLst>
                                  <p:childTnLst>
                                    <p:set>
                                      <p:cBhvr>
                                        <p:cTn id="27" dur="1" fill="hold">
                                          <p:stCondLst>
                                            <p:cond delay="0"/>
                                          </p:stCondLst>
                                        </p:cTn>
                                        <p:tgtEl>
                                          <p:spTgt spid="55"/>
                                        </p:tgtEl>
                                        <p:attrNameLst>
                                          <p:attrName>style.visibility</p:attrName>
                                        </p:attrNameLst>
                                      </p:cBhvr>
                                      <p:to>
                                        <p:strVal val="visible"/>
                                      </p:to>
                                    </p:set>
                                    <p:animEffect transition="in" filter="wipe(left)">
                                      <p:cBhvr>
                                        <p:cTn id="28" dur="1000"/>
                                        <p:tgtEl>
                                          <p:spTgt spid="55"/>
                                        </p:tgtEl>
                                      </p:cBhvr>
                                    </p:animEffect>
                                  </p:childTnLst>
                                </p:cTn>
                              </p:par>
                              <p:par>
                                <p:cTn id="29" presetID="22" presetClass="entr" presetSubtype="8" fill="hold" nodeType="withEffect">
                                  <p:stCondLst>
                                    <p:cond delay="250"/>
                                  </p:stCondLst>
                                  <p:childTnLst>
                                    <p:set>
                                      <p:cBhvr>
                                        <p:cTn id="30" dur="1" fill="hold">
                                          <p:stCondLst>
                                            <p:cond delay="0"/>
                                          </p:stCondLst>
                                        </p:cTn>
                                        <p:tgtEl>
                                          <p:spTgt spid="56"/>
                                        </p:tgtEl>
                                        <p:attrNameLst>
                                          <p:attrName>style.visibility</p:attrName>
                                        </p:attrNameLst>
                                      </p:cBhvr>
                                      <p:to>
                                        <p:strVal val="visible"/>
                                      </p:to>
                                    </p:set>
                                    <p:animEffect transition="in" filter="wipe(left)">
                                      <p:cBhvr>
                                        <p:cTn id="31" dur="1000"/>
                                        <p:tgtEl>
                                          <p:spTgt spid="56"/>
                                        </p:tgtEl>
                                      </p:cBhvr>
                                    </p:animEffect>
                                  </p:childTnLst>
                                </p:cTn>
                              </p:par>
                              <p:par>
                                <p:cTn id="32" presetID="22" presetClass="entr" presetSubtype="8" fill="hold" grpId="0" nodeType="withEffect">
                                  <p:stCondLst>
                                    <p:cond delay="250"/>
                                  </p:stCondLst>
                                  <p:childTnLst>
                                    <p:set>
                                      <p:cBhvr>
                                        <p:cTn id="33" dur="1" fill="hold">
                                          <p:stCondLst>
                                            <p:cond delay="0"/>
                                          </p:stCondLst>
                                        </p:cTn>
                                        <p:tgtEl>
                                          <p:spTgt spid="57"/>
                                        </p:tgtEl>
                                        <p:attrNameLst>
                                          <p:attrName>style.visibility</p:attrName>
                                        </p:attrNameLst>
                                      </p:cBhvr>
                                      <p:to>
                                        <p:strVal val="visible"/>
                                      </p:to>
                                    </p:set>
                                    <p:animEffect transition="in" filter="wipe(left)">
                                      <p:cBhvr>
                                        <p:cTn id="34" dur="1000"/>
                                        <p:tgtEl>
                                          <p:spTgt spid="57"/>
                                        </p:tgtEl>
                                      </p:cBhvr>
                                    </p:animEffect>
                                  </p:childTnLst>
                                </p:cTn>
                              </p:par>
                              <p:par>
                                <p:cTn id="35" presetID="22" presetClass="entr" presetSubtype="8" fill="hold" grpId="0" nodeType="withEffect">
                                  <p:stCondLst>
                                    <p:cond delay="250"/>
                                  </p:stCondLst>
                                  <p:childTnLst>
                                    <p:set>
                                      <p:cBhvr>
                                        <p:cTn id="36" dur="1" fill="hold">
                                          <p:stCondLst>
                                            <p:cond delay="0"/>
                                          </p:stCondLst>
                                        </p:cTn>
                                        <p:tgtEl>
                                          <p:spTgt spid="58"/>
                                        </p:tgtEl>
                                        <p:attrNameLst>
                                          <p:attrName>style.visibility</p:attrName>
                                        </p:attrNameLst>
                                      </p:cBhvr>
                                      <p:to>
                                        <p:strVal val="visible"/>
                                      </p:to>
                                    </p:set>
                                    <p:animEffect transition="in" filter="wipe(left)">
                                      <p:cBhvr>
                                        <p:cTn id="37" dur="1000"/>
                                        <p:tgtEl>
                                          <p:spTgt spid="58"/>
                                        </p:tgtEl>
                                      </p:cBhvr>
                                    </p:animEffect>
                                  </p:childTnLst>
                                </p:cTn>
                              </p:par>
                              <p:par>
                                <p:cTn id="38" presetID="22" presetClass="entr" presetSubtype="8" fill="hold" nodeType="withEffect">
                                  <p:stCondLst>
                                    <p:cond delay="250"/>
                                  </p:stCondLst>
                                  <p:childTnLst>
                                    <p:set>
                                      <p:cBhvr>
                                        <p:cTn id="39" dur="1" fill="hold">
                                          <p:stCondLst>
                                            <p:cond delay="0"/>
                                          </p:stCondLst>
                                        </p:cTn>
                                        <p:tgtEl>
                                          <p:spTgt spid="65"/>
                                        </p:tgtEl>
                                        <p:attrNameLst>
                                          <p:attrName>style.visibility</p:attrName>
                                        </p:attrNameLst>
                                      </p:cBhvr>
                                      <p:to>
                                        <p:strVal val="visible"/>
                                      </p:to>
                                    </p:set>
                                    <p:animEffect transition="in" filter="wipe(left)">
                                      <p:cBhvr>
                                        <p:cTn id="40" dur="1000"/>
                                        <p:tgtEl>
                                          <p:spTgt spid="65"/>
                                        </p:tgtEl>
                                      </p:cBhvr>
                                    </p:animEffect>
                                  </p:childTnLst>
                                </p:cTn>
                              </p:par>
                              <p:par>
                                <p:cTn id="41" presetID="22" presetClass="entr" presetSubtype="8" fill="hold" grpId="0" nodeType="withEffect" nodePh="1">
                                  <p:stCondLst>
                                    <p:cond delay="250"/>
                                  </p:stCondLst>
                                  <p:endCondLst>
                                    <p:cond evt="begin" delay="0">
                                      <p:tn val="41"/>
                                    </p:cond>
                                  </p:endCondLst>
                                  <p:childTnLst>
                                    <p:set>
                                      <p:cBhvr>
                                        <p:cTn id="42" dur="1" fill="hold">
                                          <p:stCondLst>
                                            <p:cond delay="0"/>
                                          </p:stCondLst>
                                        </p:cTn>
                                        <p:tgtEl>
                                          <p:spTgt spid="32">
                                            <p:txEl>
                                              <p:charRg st="4294967295" end="4294967295"/>
                                            </p:txEl>
                                          </p:spTgt>
                                        </p:tgtEl>
                                        <p:attrNameLst>
                                          <p:attrName>style.visibility</p:attrName>
                                        </p:attrNameLst>
                                      </p:cBhvr>
                                      <p:to>
                                        <p:strVal val="visible"/>
                                      </p:to>
                                    </p:set>
                                    <p:animEffect transition="in" filter="wipe(left)">
                                      <p:cBhvr>
                                        <p:cTn id="43" dur="1000"/>
                                        <p:tgtEl>
                                          <p:spTgt spid="32">
                                            <p:txEl>
                                              <p:charRg st="4294967295" end="4294967295"/>
                                            </p:txEl>
                                          </p:spTgt>
                                        </p:tgtEl>
                                      </p:cBhvr>
                                    </p:animEffect>
                                  </p:childTnLst>
                                </p:cTn>
                              </p:par>
                              <p:par>
                                <p:cTn id="44" presetID="22" presetClass="entr" presetSubtype="8" fill="hold" grpId="0" nodeType="withEffect" nodePh="1">
                                  <p:stCondLst>
                                    <p:cond delay="250"/>
                                  </p:stCondLst>
                                  <p:endCondLst>
                                    <p:cond evt="begin" delay="0">
                                      <p:tn val="44"/>
                                    </p:cond>
                                  </p:endCondLst>
                                  <p:childTnLst>
                                    <p:set>
                                      <p:cBhvr>
                                        <p:cTn id="45" dur="1" fill="hold">
                                          <p:stCondLst>
                                            <p:cond delay="0"/>
                                          </p:stCondLst>
                                        </p:cTn>
                                        <p:tgtEl>
                                          <p:spTgt spid="73">
                                            <p:txEl>
                                              <p:charRg st="4294967295" end="4294967295"/>
                                            </p:txEl>
                                          </p:spTgt>
                                        </p:tgtEl>
                                        <p:attrNameLst>
                                          <p:attrName>style.visibility</p:attrName>
                                        </p:attrNameLst>
                                      </p:cBhvr>
                                      <p:to>
                                        <p:strVal val="visible"/>
                                      </p:to>
                                    </p:set>
                                    <p:animEffect transition="in" filter="wipe(left)">
                                      <p:cBhvr>
                                        <p:cTn id="46" dur="1000"/>
                                        <p:tgtEl>
                                          <p:spTgt spid="73">
                                            <p:txEl>
                                              <p:charRg st="4294967295" end="4294967295"/>
                                            </p:txEl>
                                          </p:spTgt>
                                        </p:tgtEl>
                                      </p:cBhvr>
                                    </p:animEffect>
                                  </p:childTnLst>
                                </p:cTn>
                              </p:par>
                              <p:par>
                                <p:cTn id="47" presetID="22" presetClass="entr" presetSubtype="8" fill="hold" grpId="0" nodeType="withEffect" nodePh="1">
                                  <p:stCondLst>
                                    <p:cond delay="250"/>
                                  </p:stCondLst>
                                  <p:endCondLst>
                                    <p:cond evt="begin" delay="0">
                                      <p:tn val="47"/>
                                    </p:cond>
                                  </p:endCondLst>
                                  <p:childTnLst>
                                    <p:set>
                                      <p:cBhvr>
                                        <p:cTn id="48" dur="1" fill="hold">
                                          <p:stCondLst>
                                            <p:cond delay="0"/>
                                          </p:stCondLst>
                                        </p:cTn>
                                        <p:tgtEl>
                                          <p:spTgt spid="74">
                                            <p:txEl>
                                              <p:charRg st="4294967295" end="4294967295"/>
                                            </p:txEl>
                                          </p:spTgt>
                                        </p:tgtEl>
                                        <p:attrNameLst>
                                          <p:attrName>style.visibility</p:attrName>
                                        </p:attrNameLst>
                                      </p:cBhvr>
                                      <p:to>
                                        <p:strVal val="visible"/>
                                      </p:to>
                                    </p:set>
                                    <p:animEffect transition="in" filter="wipe(left)">
                                      <p:cBhvr>
                                        <p:cTn id="49" dur="1000"/>
                                        <p:tgtEl>
                                          <p:spTgt spid="74">
                                            <p:txEl>
                                              <p:charRg st="4294967295" end="4294967295"/>
                                            </p:txEl>
                                          </p:spTgt>
                                        </p:tgtEl>
                                      </p:cBhvr>
                                    </p:animEffect>
                                  </p:childTnLst>
                                </p:cTn>
                              </p:par>
                              <p:par>
                                <p:cTn id="50" presetID="22" presetClass="entr" presetSubtype="8" fill="hold" grpId="0" nodeType="withEffect" nodePh="1">
                                  <p:stCondLst>
                                    <p:cond delay="250"/>
                                  </p:stCondLst>
                                  <p:endCondLst>
                                    <p:cond evt="begin" delay="0">
                                      <p:tn val="50"/>
                                    </p:cond>
                                  </p:endCondLst>
                                  <p:childTnLst>
                                    <p:set>
                                      <p:cBhvr>
                                        <p:cTn id="51" dur="1" fill="hold">
                                          <p:stCondLst>
                                            <p:cond delay="0"/>
                                          </p:stCondLst>
                                        </p:cTn>
                                        <p:tgtEl>
                                          <p:spTgt spid="75">
                                            <p:txEl>
                                              <p:charRg st="4294967295" end="4294967295"/>
                                            </p:txEl>
                                          </p:spTgt>
                                        </p:tgtEl>
                                        <p:attrNameLst>
                                          <p:attrName>style.visibility</p:attrName>
                                        </p:attrNameLst>
                                      </p:cBhvr>
                                      <p:to>
                                        <p:strVal val="visible"/>
                                      </p:to>
                                    </p:set>
                                    <p:animEffect transition="in" filter="wipe(left)">
                                      <p:cBhvr>
                                        <p:cTn id="52" dur="1000"/>
                                        <p:tgtEl>
                                          <p:spTgt spid="75">
                                            <p:txEl>
                                              <p:charRg st="4294967295" end="429496729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 grpId="0" autoUpdateAnimBg="0"/>
      <p:bldP spid="49" grpId="0" autoUpdateAnimBg="0"/>
      <p:bldP spid="51" grpId="0" autoUpdateAnimBg="0"/>
      <p:bldP spid="52" grpId="0" autoUpdateAnimBg="0"/>
      <p:bldP spid="54" grpId="0" autoUpdateAnimBg="0"/>
      <p:bldP spid="55" grpId="0" autoUpdateAnimBg="0"/>
      <p:bldP spid="57" grpId="0" autoUpdateAnimBg="0"/>
      <p:bldP spid="58" grpId="0" autoUpdateAnimBg="0"/>
      <p:bldP spid="32" grpId="0" autoUpdateAnimBg="0"/>
      <p:bldP spid="73" grpId="0" autoUpdateAnimBg="0"/>
      <p:bldP spid="74" grpId="0" autoUpdateAnimBg="0"/>
      <p:bldP spid="75" grpId="0" autoUpdateAnimBg="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PA_库_组合 2" descr="e7d195523061f1c09e9d68d7cf438b91ef959ecb14fc25d26BBA7F7DBC18E55DFF4014AF651F0BF2569D4B6C1DA7F1A4683A481403BD872FC687266AD13265C1DE7C373772FD8728ABDD69ADD03BFF5BE2862BC891DBB79E18FD61712FE23F670D602A332950CB5EC6E6732879E5EF3A14F9D4CF03EEDD9B1B11C039589F903859E45F1985EFBDDB2870384474B44C95"/>
          <p:cNvGrpSpPr/>
          <p:nvPr>
            <p:custDataLst>
              <p:tags r:id="rId1"/>
            </p:custDataLst>
          </p:nvPr>
        </p:nvGrpSpPr>
        <p:grpSpPr>
          <a:xfrm>
            <a:off x="2630144" y="3329564"/>
            <a:ext cx="3877797" cy="1242625"/>
            <a:chOff x="3786213" y="1850733"/>
            <a:chExt cx="3877797" cy="1242625"/>
          </a:xfrm>
        </p:grpSpPr>
        <p:sp>
          <p:nvSpPr>
            <p:cNvPr id="58" name="文本框 5" descr="e7d195523061f1c09e9d68d7cf438b91ef959ecb14fc25d26BBA7F7DBC18E55DFF4014AF651F0BF2569D4B6C1DA7F1A4683A481403BD872FC687266AD13265C1DE7C373772FD8728ABDD69ADD03BFF5BE2862BC891DBB79E18FD61712FE23F67B60ED145344A5F6796FDB0D6E7341B73A4E64E1B81AE0A4EA80BC639DEFCC56FBB1C8095BD40FB585CB21CB06B382855"/>
            <p:cNvSpPr txBox="1">
              <a:spLocks noChangeArrowheads="1"/>
            </p:cNvSpPr>
            <p:nvPr/>
          </p:nvSpPr>
          <p:spPr bwMode="auto">
            <a:xfrm>
              <a:off x="4712409" y="1850733"/>
              <a:ext cx="203132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Light" panose="020F0302020204030204" pitchFamily="34" charset="0"/>
                  <a:ea typeface="方正宋刻本秀楷简体" panose="02000000000000000000" pitchFamily="2" charset="-122"/>
                </a:defRPr>
              </a:lvl1pPr>
              <a:lvl2pPr marL="742950" indent="-285750">
                <a:defRPr sz="1300">
                  <a:solidFill>
                    <a:schemeClr val="tx1"/>
                  </a:solidFill>
                  <a:latin typeface="Calibri Light" panose="020F0302020204030204" pitchFamily="34" charset="0"/>
                  <a:ea typeface="方正宋刻本秀楷简体" panose="02000000000000000000" pitchFamily="2" charset="-122"/>
                </a:defRPr>
              </a:lvl2pPr>
              <a:lvl3pPr marL="1143000" indent="-228600">
                <a:defRPr sz="1300">
                  <a:solidFill>
                    <a:schemeClr val="tx1"/>
                  </a:solidFill>
                  <a:latin typeface="Calibri Light" panose="020F0302020204030204" pitchFamily="34" charset="0"/>
                  <a:ea typeface="方正宋刻本秀楷简体" panose="02000000000000000000" pitchFamily="2" charset="-122"/>
                </a:defRPr>
              </a:lvl3pPr>
              <a:lvl4pPr marL="1600200" indent="-228600">
                <a:defRPr sz="1300">
                  <a:solidFill>
                    <a:schemeClr val="tx1"/>
                  </a:solidFill>
                  <a:latin typeface="Calibri Light" panose="020F0302020204030204" pitchFamily="34" charset="0"/>
                  <a:ea typeface="方正宋刻本秀楷简体" panose="02000000000000000000" pitchFamily="2" charset="-122"/>
                </a:defRPr>
              </a:lvl4pPr>
              <a:lvl5pPr marL="2057400" indent="-228600">
                <a:defRPr sz="1300">
                  <a:solidFill>
                    <a:schemeClr val="tx1"/>
                  </a:solidFill>
                  <a:latin typeface="Calibri Light" panose="020F0302020204030204" pitchFamily="34" charset="0"/>
                  <a:ea typeface="方正宋刻本秀楷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9pPr>
            </a:lstStyle>
            <a:p>
              <a:pPr algn="ctr" fontAlgn="base">
                <a:spcBef>
                  <a:spcPct val="0"/>
                </a:spcBef>
                <a:spcAft>
                  <a:spcPct val="0"/>
                </a:spcAft>
                <a:defRPr/>
              </a:pPr>
              <a:r>
                <a:rPr lang="zh-CN" altLang="en-US" sz="2400" dirty="0">
                  <a:solidFill>
                    <a:schemeClr val="accent6"/>
                  </a:solidFill>
                  <a:latin typeface="+mj-ea"/>
                  <a:ea typeface="+mj-ea"/>
                </a:rPr>
                <a:t>下步工作计划</a:t>
              </a:r>
            </a:p>
          </p:txBody>
        </p:sp>
        <p:sp>
          <p:nvSpPr>
            <p:cNvPr id="59" name="文本框 6" descr="e7d195523061f1c09e9d68d7cf438b91ef959ecb14fc25d26BBA7F7DBC18E55DFF4014AF651F0BF2569D4B6C1DA7F1A4683A481403BD872FC687266AD13265C1DE7C373772FD8728ABDD69ADD03BFF5BE2862BC891DBB79E18FD61712FE23F67B60ED145344A5F6796FDB0D6E7341B73A4E64E1B81AE0A4EA80BC639DEFCC56FBB1C8095BD40FB585CB21CB06B382855"/>
            <p:cNvSpPr txBox="1">
              <a:spLocks noChangeArrowheads="1"/>
            </p:cNvSpPr>
            <p:nvPr/>
          </p:nvSpPr>
          <p:spPr bwMode="auto">
            <a:xfrm>
              <a:off x="4872708" y="2273009"/>
              <a:ext cx="1710725" cy="2539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Light" panose="020F0302020204030204" pitchFamily="34" charset="0"/>
                  <a:ea typeface="方正宋刻本秀楷简体" panose="02000000000000000000" pitchFamily="2" charset="-122"/>
                </a:defRPr>
              </a:lvl1pPr>
              <a:lvl2pPr marL="742950" indent="-285750">
                <a:defRPr sz="1300">
                  <a:solidFill>
                    <a:schemeClr val="tx1"/>
                  </a:solidFill>
                  <a:latin typeface="Calibri Light" panose="020F0302020204030204" pitchFamily="34" charset="0"/>
                  <a:ea typeface="方正宋刻本秀楷简体" panose="02000000000000000000" pitchFamily="2" charset="-122"/>
                </a:defRPr>
              </a:lvl2pPr>
              <a:lvl3pPr marL="1143000" indent="-228600">
                <a:defRPr sz="1300">
                  <a:solidFill>
                    <a:schemeClr val="tx1"/>
                  </a:solidFill>
                  <a:latin typeface="Calibri Light" panose="020F0302020204030204" pitchFamily="34" charset="0"/>
                  <a:ea typeface="方正宋刻本秀楷简体" panose="02000000000000000000" pitchFamily="2" charset="-122"/>
                </a:defRPr>
              </a:lvl3pPr>
              <a:lvl4pPr marL="1600200" indent="-228600">
                <a:defRPr sz="1300">
                  <a:solidFill>
                    <a:schemeClr val="tx1"/>
                  </a:solidFill>
                  <a:latin typeface="Calibri Light" panose="020F0302020204030204" pitchFamily="34" charset="0"/>
                  <a:ea typeface="方正宋刻本秀楷简体" panose="02000000000000000000" pitchFamily="2" charset="-122"/>
                </a:defRPr>
              </a:lvl4pPr>
              <a:lvl5pPr marL="2057400" indent="-228600">
                <a:defRPr sz="1300">
                  <a:solidFill>
                    <a:schemeClr val="tx1"/>
                  </a:solidFill>
                  <a:latin typeface="Calibri Light" panose="020F0302020204030204" pitchFamily="34" charset="0"/>
                  <a:ea typeface="方正宋刻本秀楷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9pPr>
            </a:lstStyle>
            <a:p>
              <a:pPr algn="ctr" fontAlgn="base">
                <a:spcBef>
                  <a:spcPct val="0"/>
                </a:spcBef>
                <a:spcAft>
                  <a:spcPct val="0"/>
                </a:spcAft>
                <a:defRPr/>
              </a:pPr>
              <a:r>
                <a:rPr lang="en-US" altLang="zh-CN" sz="1050">
                  <a:solidFill>
                    <a:schemeClr val="accent6"/>
                  </a:solidFill>
                  <a:latin typeface="+mj-lt"/>
                  <a:ea typeface="方正兰亭黑_GBK"/>
                </a:rPr>
                <a:t>THE PAPER SUMMARY </a:t>
              </a:r>
            </a:p>
          </p:txBody>
        </p:sp>
        <p:sp>
          <p:nvSpPr>
            <p:cNvPr id="60" name="矩形 59" descr="e7d195523061f1c09e9d68d7cf438b91ef959ecb14fc25d26BBA7F7DBC18E55DFF4014AF651F0BF2569D4B6C1DA7F1A4683A481403BD872FC687266AD13265C1DE7C373772FD8728ABDD69ADD03BFF5BE2862BC891DBB79E18FD61712FE23F67B60ED145344A5F6796FDB0D6E7341B73A4E64E1B81AE0A4EA80BC639DEFCC56FBB1C8095BD40FB585CB21CB06B382855"/>
            <p:cNvSpPr/>
            <p:nvPr/>
          </p:nvSpPr>
          <p:spPr>
            <a:xfrm>
              <a:off x="3786213" y="2585527"/>
              <a:ext cx="3877797" cy="507831"/>
            </a:xfrm>
            <a:prstGeom prst="rect">
              <a:avLst/>
            </a:prstGeom>
          </p:spPr>
          <p:txBody>
            <a:bodyPr wrap="square">
              <a:spAutoFit/>
            </a:bodyPr>
            <a:lstStyle/>
            <a:p>
              <a:pPr marL="0" marR="0" lvl="0" indent="0" algn="ctr" defTabSz="914400" eaLnBrk="1" fontAlgn="auto" latinLnBrk="0" hangingPunct="1">
                <a:lnSpc>
                  <a:spcPct val="150000"/>
                </a:lnSpc>
                <a:spcBef>
                  <a:spcPts val="0"/>
                </a:spcBef>
                <a:spcAft>
                  <a:spcPts val="0"/>
                </a:spcAft>
                <a:buClrTx/>
                <a:buSzTx/>
                <a:buFontTx/>
                <a:buNone/>
                <a:tabLst/>
                <a:defRPr/>
              </a:pPr>
              <a:r>
                <a:rPr kumimoji="0" lang="en-US" altLang="zh-CN" sz="900" b="0" i="0" u="none" strike="noStrike" kern="0" cap="none" spc="0" normalizeH="0" baseline="0" noProof="0" dirty="0">
                  <a:ln>
                    <a:noFill/>
                  </a:ln>
                  <a:effectLst/>
                  <a:uLnTx/>
                  <a:uFillTx/>
                  <a:cs typeface="Arial" panose="020B0604020202020204" pitchFamily="34" charset="0"/>
                </a:rPr>
                <a:t>Lorem ipsum dolor sit </a:t>
              </a:r>
              <a:r>
                <a:rPr kumimoji="0" lang="en-US" altLang="zh-CN" sz="900" b="0" i="0" u="none" strike="noStrike" kern="0" cap="none" spc="0" normalizeH="0" baseline="0" noProof="0" dirty="0" err="1">
                  <a:ln>
                    <a:noFill/>
                  </a:ln>
                  <a:effectLst/>
                  <a:uLnTx/>
                  <a:uFillTx/>
                  <a:cs typeface="Arial" panose="020B0604020202020204" pitchFamily="34" charset="0"/>
                </a:rPr>
                <a:t>amet</a:t>
              </a:r>
              <a:r>
                <a:rPr kumimoji="0" lang="en-US" altLang="zh-CN" sz="900" b="0" i="0" u="none" strike="noStrike" kern="0" cap="none" spc="0" normalizeH="0" baseline="0" noProof="0">
                  <a:ln>
                    <a:noFill/>
                  </a:ln>
                  <a:effectLst/>
                  <a:uLnTx/>
                  <a:uFillTx/>
                  <a:cs typeface="Arial" panose="020B0604020202020204" pitchFamily="34" charset="0"/>
                </a:rPr>
                <a:t>, consectetuer adipiscing elit. Aenean commodo ligula eget dolor</a:t>
              </a:r>
              <a:endParaRPr kumimoji="0" lang="zh-CN" altLang="en-US" sz="1100" b="0" i="0" u="none" strike="noStrike" kern="0" cap="none" spc="0" normalizeH="0" baseline="0" noProof="0" dirty="0">
                <a:ln>
                  <a:noFill/>
                </a:ln>
                <a:effectLst/>
                <a:uLnTx/>
                <a:uFillTx/>
              </a:endParaRPr>
            </a:p>
          </p:txBody>
        </p:sp>
        <p:cxnSp>
          <p:nvCxnSpPr>
            <p:cNvPr id="61" name="直接连接符 60" descr="e7d195523061f1c09e9d68d7cf438b91ef959ecb14fc25d26BBA7F7DBC18E55DFF4014AF651F0BF2569D4B6C1DA7F1A4683A481403BD872FC687266AD13265C1DE7C373772FD8728ABDD69ADD03BFF5BE2862BC891DBB79E18FD61712FE23F67B60ED145344A5F6796FDB0D6E7341B73A4E64E1B81AE0A4EA80BC639DEFCC56FBB1C8095BD40FB585CB21CB06B382855"/>
            <p:cNvCxnSpPr/>
            <p:nvPr/>
          </p:nvCxnSpPr>
          <p:spPr>
            <a:xfrm>
              <a:off x="5594943" y="2606710"/>
              <a:ext cx="260337" cy="0"/>
            </a:xfrm>
            <a:prstGeom prst="line">
              <a:avLst/>
            </a:prstGeom>
            <a:ln w="19050">
              <a:solidFill>
                <a:schemeClr val="accent6"/>
              </a:solidFill>
            </a:ln>
          </p:spPr>
          <p:style>
            <a:lnRef idx="1">
              <a:schemeClr val="accent1"/>
            </a:lnRef>
            <a:fillRef idx="0">
              <a:schemeClr val="accent1"/>
            </a:fillRef>
            <a:effectRef idx="0">
              <a:schemeClr val="accent1"/>
            </a:effectRef>
            <a:fontRef idx="minor">
              <a:schemeClr val="tx1"/>
            </a:fontRef>
          </p:style>
        </p:cxnSp>
      </p:grpSp>
      <p:sp>
        <p:nvSpPr>
          <p:cNvPr id="8" name="PA_库_任意多边形 5" descr="e7d195523061f1c09e9d68d7cf438b91ef959ecb14fc25d26BBA7F7DBC18E55DFF4014AF651F0BF2569D4B6C1DA7F1A4683A481403BD872FC687266AD13265C1DE7C373772FD8728ABDD69ADD03BFF5BE2862BC891DBB79EEBC94C9DFDC16E04954ED45554D0F6FE8331708ABC4FEC3D44E4750B2445BF76F30C399F0AE1E8D2CAFA469BFF6E14A2A3EF8352258366A5"/>
          <p:cNvSpPr>
            <a:spLocks/>
          </p:cNvSpPr>
          <p:nvPr>
            <p:custDataLst>
              <p:tags r:id="rId2"/>
            </p:custDataLst>
          </p:nvPr>
        </p:nvSpPr>
        <p:spPr bwMode="auto">
          <a:xfrm>
            <a:off x="6117642" y="3232627"/>
            <a:ext cx="111125" cy="0"/>
          </a:xfrm>
          <a:custGeom>
            <a:avLst/>
            <a:gdLst>
              <a:gd name="T0" fmla="*/ 0 w 70"/>
              <a:gd name="T1" fmla="*/ 70 w 70"/>
              <a:gd name="T2" fmla="*/ 0 w 70"/>
            </a:gdLst>
            <a:ahLst/>
            <a:cxnLst>
              <a:cxn ang="0">
                <a:pos x="T0" y="0"/>
              </a:cxn>
              <a:cxn ang="0">
                <a:pos x="T1" y="0"/>
              </a:cxn>
              <a:cxn ang="0">
                <a:pos x="T2" y="0"/>
              </a:cxn>
            </a:cxnLst>
            <a:rect l="0" t="0" r="r" b="b"/>
            <a:pathLst>
              <a:path w="70">
                <a:moveTo>
                  <a:pt x="0" y="0"/>
                </a:moveTo>
                <a:lnTo>
                  <a:pt x="70" y="0"/>
                </a:lnTo>
                <a:lnTo>
                  <a:pt x="0" y="0"/>
                </a:lnTo>
                <a:close/>
              </a:path>
            </a:pathLst>
          </a:custGeom>
          <a:solidFill>
            <a:srgbClr val="FEDEB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 name="PA_库_Line 6" descr="e7d195523061f1c09e9d68d7cf438b91ef959ecb14fc25d26BBA7F7DBC18E55DFF4014AF651F0BF2569D4B6C1DA7F1A4683A481403BD872FC687266AD13265C1DE7C373772FD8728ABDD69ADD03BFF5BE2862BC891DBB79EEBC94C9DFDC16E04954ED45554D0F6FE8331708ABC4FEC3D44E4750B2445BF76F30C399F0AE1E8D2CAFA469BFF6E14A2A3EF8352258366A5"/>
          <p:cNvSpPr>
            <a:spLocks noChangeShapeType="1"/>
          </p:cNvSpPr>
          <p:nvPr>
            <p:custDataLst>
              <p:tags r:id="rId3"/>
            </p:custDataLst>
          </p:nvPr>
        </p:nvSpPr>
        <p:spPr bwMode="auto">
          <a:xfrm>
            <a:off x="6117642" y="3232627"/>
            <a:ext cx="111125"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 name="PA_库_任意多边形 7" descr="e7d195523061f1c09e9d68d7cf438b91ef959ecb14fc25d26BBA7F7DBC18E55DFF4014AF651F0BF2569D4B6C1DA7F1A4683A481403BD872FC687266AD13265C1DE7C373772FD8728ABDD69ADD03BFF5BE2862BC891DBB79EEBC94C9DFDC16E04954ED45554D0F6FE8331708ABC4FEC3D44E4750B2445BF76F30C399F0AE1E8D2CAFA469BFF6E14A2A3EF8352258366A5"/>
          <p:cNvSpPr>
            <a:spLocks/>
          </p:cNvSpPr>
          <p:nvPr>
            <p:custDataLst>
              <p:tags r:id="rId4"/>
            </p:custDataLst>
          </p:nvPr>
        </p:nvSpPr>
        <p:spPr bwMode="auto">
          <a:xfrm>
            <a:off x="6085892" y="3200878"/>
            <a:ext cx="174625" cy="63500"/>
          </a:xfrm>
          <a:custGeom>
            <a:avLst/>
            <a:gdLst>
              <a:gd name="T0" fmla="*/ 32 w 39"/>
              <a:gd name="T1" fmla="*/ 14 h 14"/>
              <a:gd name="T2" fmla="*/ 7 w 39"/>
              <a:gd name="T3" fmla="*/ 14 h 14"/>
              <a:gd name="T4" fmla="*/ 0 w 39"/>
              <a:gd name="T5" fmla="*/ 7 h 14"/>
              <a:gd name="T6" fmla="*/ 7 w 39"/>
              <a:gd name="T7" fmla="*/ 0 h 14"/>
              <a:gd name="T8" fmla="*/ 32 w 39"/>
              <a:gd name="T9" fmla="*/ 0 h 14"/>
              <a:gd name="T10" fmla="*/ 39 w 39"/>
              <a:gd name="T11" fmla="*/ 7 h 14"/>
              <a:gd name="T12" fmla="*/ 32 w 39"/>
              <a:gd name="T13" fmla="*/ 14 h 14"/>
            </a:gdLst>
            <a:ahLst/>
            <a:cxnLst>
              <a:cxn ang="0">
                <a:pos x="T0" y="T1"/>
              </a:cxn>
              <a:cxn ang="0">
                <a:pos x="T2" y="T3"/>
              </a:cxn>
              <a:cxn ang="0">
                <a:pos x="T4" y="T5"/>
              </a:cxn>
              <a:cxn ang="0">
                <a:pos x="T6" y="T7"/>
              </a:cxn>
              <a:cxn ang="0">
                <a:pos x="T8" y="T9"/>
              </a:cxn>
              <a:cxn ang="0">
                <a:pos x="T10" y="T11"/>
              </a:cxn>
              <a:cxn ang="0">
                <a:pos x="T12" y="T13"/>
              </a:cxn>
            </a:cxnLst>
            <a:rect l="0" t="0" r="r" b="b"/>
            <a:pathLst>
              <a:path w="39" h="14">
                <a:moveTo>
                  <a:pt x="32" y="14"/>
                </a:moveTo>
                <a:cubicBezTo>
                  <a:pt x="7" y="14"/>
                  <a:pt x="7" y="14"/>
                  <a:pt x="7" y="14"/>
                </a:cubicBezTo>
                <a:cubicBezTo>
                  <a:pt x="3" y="14"/>
                  <a:pt x="0" y="11"/>
                  <a:pt x="0" y="7"/>
                </a:cubicBezTo>
                <a:cubicBezTo>
                  <a:pt x="0" y="3"/>
                  <a:pt x="3" y="0"/>
                  <a:pt x="7" y="0"/>
                </a:cubicBezTo>
                <a:cubicBezTo>
                  <a:pt x="32" y="0"/>
                  <a:pt x="32" y="0"/>
                  <a:pt x="32" y="0"/>
                </a:cubicBezTo>
                <a:cubicBezTo>
                  <a:pt x="36" y="0"/>
                  <a:pt x="39" y="3"/>
                  <a:pt x="39" y="7"/>
                </a:cubicBezTo>
                <a:cubicBezTo>
                  <a:pt x="39" y="11"/>
                  <a:pt x="36" y="14"/>
                  <a:pt x="32" y="14"/>
                </a:cubicBezTo>
                <a:close/>
              </a:path>
            </a:pathLst>
          </a:custGeom>
          <a:solidFill>
            <a:schemeClr val="accent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 name="PA_库_任意多边形 8" descr="e7d195523061f1c09e9d68d7cf438b91ef959ecb14fc25d26BBA7F7DBC18E55DFF4014AF651F0BF2569D4B6C1DA7F1A4683A481403BD872FC687266AD13265C1DE7C373772FD8728ABDD69ADD03BFF5BE2862BC891DBB79EEBC94C9DFDC16E04954ED45554D0F6FE8331708ABC4FEC3D44E4750B2445BF76F30C399F0AE1E8D2CAFA469BFF6E14A2A3EF8352258366A5"/>
          <p:cNvSpPr>
            <a:spLocks/>
          </p:cNvSpPr>
          <p:nvPr>
            <p:custDataLst>
              <p:tags r:id="rId5"/>
            </p:custDataLst>
          </p:nvPr>
        </p:nvSpPr>
        <p:spPr bwMode="auto">
          <a:xfrm>
            <a:off x="5714417" y="3232627"/>
            <a:ext cx="219075" cy="0"/>
          </a:xfrm>
          <a:custGeom>
            <a:avLst/>
            <a:gdLst>
              <a:gd name="T0" fmla="*/ 0 w 138"/>
              <a:gd name="T1" fmla="*/ 138 w 138"/>
              <a:gd name="T2" fmla="*/ 0 w 138"/>
            </a:gdLst>
            <a:ahLst/>
            <a:cxnLst>
              <a:cxn ang="0">
                <a:pos x="T0" y="0"/>
              </a:cxn>
              <a:cxn ang="0">
                <a:pos x="T1" y="0"/>
              </a:cxn>
              <a:cxn ang="0">
                <a:pos x="T2" y="0"/>
              </a:cxn>
            </a:cxnLst>
            <a:rect l="0" t="0" r="r" b="b"/>
            <a:pathLst>
              <a:path w="138">
                <a:moveTo>
                  <a:pt x="0" y="0"/>
                </a:moveTo>
                <a:lnTo>
                  <a:pt x="138" y="0"/>
                </a:lnTo>
                <a:lnTo>
                  <a:pt x="0" y="0"/>
                </a:lnTo>
                <a:close/>
              </a:path>
            </a:pathLst>
          </a:custGeom>
          <a:solidFill>
            <a:srgbClr val="FEDEB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 name="PA_库_Line 9" descr="e7d195523061f1c09e9d68d7cf438b91ef959ecb14fc25d26BBA7F7DBC18E55DFF4014AF651F0BF2569D4B6C1DA7F1A4683A481403BD872FC687266AD13265C1DE7C373772FD8728ABDD69ADD03BFF5BE2862BC891DBB79EEBC94C9DFDC16E04954ED45554D0F6FE8331708ABC4FEC3D44E4750B2445BF76F30C399F0AE1E8D2CAFA469BFF6E14A2A3EF8352258366A5"/>
          <p:cNvSpPr>
            <a:spLocks noChangeShapeType="1"/>
          </p:cNvSpPr>
          <p:nvPr>
            <p:custDataLst>
              <p:tags r:id="rId6"/>
            </p:custDataLst>
          </p:nvPr>
        </p:nvSpPr>
        <p:spPr bwMode="auto">
          <a:xfrm>
            <a:off x="5714417" y="3232627"/>
            <a:ext cx="219075"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 name="PA_库_任意多边形 10" descr="e7d195523061f1c09e9d68d7cf438b91ef959ecb14fc25d26BBA7F7DBC18E55DFF4014AF651F0BF2569D4B6C1DA7F1A4683A481403BD872FC687266AD13265C1DE7C373772FD8728ABDD69ADD03BFF5BE2862BC891DBB79EEBC94C9DFDC16E04954ED45554D0F6FE8331708ABC4FEC3D44E4750B2445BF76F30C399F0AE1E8D2CAFA469BFF6E14A2A3EF8352258366A5"/>
          <p:cNvSpPr>
            <a:spLocks/>
          </p:cNvSpPr>
          <p:nvPr>
            <p:custDataLst>
              <p:tags r:id="rId7"/>
            </p:custDataLst>
          </p:nvPr>
        </p:nvSpPr>
        <p:spPr bwMode="auto">
          <a:xfrm>
            <a:off x="5682667" y="3200878"/>
            <a:ext cx="282575" cy="63500"/>
          </a:xfrm>
          <a:custGeom>
            <a:avLst/>
            <a:gdLst>
              <a:gd name="T0" fmla="*/ 56 w 63"/>
              <a:gd name="T1" fmla="*/ 14 h 14"/>
              <a:gd name="T2" fmla="*/ 7 w 63"/>
              <a:gd name="T3" fmla="*/ 14 h 14"/>
              <a:gd name="T4" fmla="*/ 0 w 63"/>
              <a:gd name="T5" fmla="*/ 7 h 14"/>
              <a:gd name="T6" fmla="*/ 7 w 63"/>
              <a:gd name="T7" fmla="*/ 0 h 14"/>
              <a:gd name="T8" fmla="*/ 56 w 63"/>
              <a:gd name="T9" fmla="*/ 0 h 14"/>
              <a:gd name="T10" fmla="*/ 63 w 63"/>
              <a:gd name="T11" fmla="*/ 7 h 14"/>
              <a:gd name="T12" fmla="*/ 56 w 63"/>
              <a:gd name="T13" fmla="*/ 14 h 14"/>
            </a:gdLst>
            <a:ahLst/>
            <a:cxnLst>
              <a:cxn ang="0">
                <a:pos x="T0" y="T1"/>
              </a:cxn>
              <a:cxn ang="0">
                <a:pos x="T2" y="T3"/>
              </a:cxn>
              <a:cxn ang="0">
                <a:pos x="T4" y="T5"/>
              </a:cxn>
              <a:cxn ang="0">
                <a:pos x="T6" y="T7"/>
              </a:cxn>
              <a:cxn ang="0">
                <a:pos x="T8" y="T9"/>
              </a:cxn>
              <a:cxn ang="0">
                <a:pos x="T10" y="T11"/>
              </a:cxn>
              <a:cxn ang="0">
                <a:pos x="T12" y="T13"/>
              </a:cxn>
            </a:cxnLst>
            <a:rect l="0" t="0" r="r" b="b"/>
            <a:pathLst>
              <a:path w="63" h="14">
                <a:moveTo>
                  <a:pt x="56" y="14"/>
                </a:moveTo>
                <a:cubicBezTo>
                  <a:pt x="7" y="14"/>
                  <a:pt x="7" y="14"/>
                  <a:pt x="7" y="14"/>
                </a:cubicBezTo>
                <a:cubicBezTo>
                  <a:pt x="3" y="14"/>
                  <a:pt x="0" y="11"/>
                  <a:pt x="0" y="7"/>
                </a:cubicBezTo>
                <a:cubicBezTo>
                  <a:pt x="0" y="3"/>
                  <a:pt x="3" y="0"/>
                  <a:pt x="7" y="0"/>
                </a:cubicBezTo>
                <a:cubicBezTo>
                  <a:pt x="56" y="0"/>
                  <a:pt x="56" y="0"/>
                  <a:pt x="56" y="0"/>
                </a:cubicBezTo>
                <a:cubicBezTo>
                  <a:pt x="60" y="0"/>
                  <a:pt x="63" y="3"/>
                  <a:pt x="63" y="7"/>
                </a:cubicBezTo>
                <a:cubicBezTo>
                  <a:pt x="63" y="11"/>
                  <a:pt x="60" y="14"/>
                  <a:pt x="56" y="14"/>
                </a:cubicBezTo>
                <a:close/>
              </a:path>
            </a:pathLst>
          </a:custGeom>
          <a:solidFill>
            <a:schemeClr val="accent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 name="PA_库_任意多边形 11" descr="e7d195523061f1c09e9d68d7cf438b91ef959ecb14fc25d26BBA7F7DBC18E55DFF4014AF651F0BF2569D4B6C1DA7F1A4683A481403BD872FC687266AD13265C1DE7C373772FD8728ABDD69ADD03BFF5BE2862BC891DBB79EEBC94C9DFDC16E04954ED45554D0F6FE8331708ABC4FEC3D44E4750B2445BF76F30C399F0AE1E8D2CAFA469BFF6E14A2A3EF8352258366A5"/>
          <p:cNvSpPr>
            <a:spLocks/>
          </p:cNvSpPr>
          <p:nvPr>
            <p:custDataLst>
              <p:tags r:id="rId8"/>
            </p:custDataLst>
          </p:nvPr>
        </p:nvSpPr>
        <p:spPr bwMode="auto">
          <a:xfrm>
            <a:off x="3555417" y="3232627"/>
            <a:ext cx="1939925" cy="0"/>
          </a:xfrm>
          <a:custGeom>
            <a:avLst/>
            <a:gdLst>
              <a:gd name="T0" fmla="*/ 0 w 1222"/>
              <a:gd name="T1" fmla="*/ 1222 w 1222"/>
              <a:gd name="T2" fmla="*/ 0 w 1222"/>
            </a:gdLst>
            <a:ahLst/>
            <a:cxnLst>
              <a:cxn ang="0">
                <a:pos x="T0" y="0"/>
              </a:cxn>
              <a:cxn ang="0">
                <a:pos x="T1" y="0"/>
              </a:cxn>
              <a:cxn ang="0">
                <a:pos x="T2" y="0"/>
              </a:cxn>
            </a:cxnLst>
            <a:rect l="0" t="0" r="r" b="b"/>
            <a:pathLst>
              <a:path w="1222">
                <a:moveTo>
                  <a:pt x="0" y="0"/>
                </a:moveTo>
                <a:lnTo>
                  <a:pt x="1222" y="0"/>
                </a:lnTo>
                <a:lnTo>
                  <a:pt x="0" y="0"/>
                </a:lnTo>
                <a:close/>
              </a:path>
            </a:pathLst>
          </a:custGeom>
          <a:solidFill>
            <a:srgbClr val="FEDEB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 name="PA_库_Line 12" descr="e7d195523061f1c09e9d68d7cf438b91ef959ecb14fc25d26BBA7F7DBC18E55DFF4014AF651F0BF2569D4B6C1DA7F1A4683A481403BD872FC687266AD13265C1DE7C373772FD8728ABDD69ADD03BFF5BE2862BC891DBB79EEBC94C9DFDC16E04954ED45554D0F6FE8331708ABC4FEC3D44E4750B2445BF76F30C399F0AE1E8D2CAFA469BFF6E14A2A3EF8352258366A5"/>
          <p:cNvSpPr>
            <a:spLocks noChangeShapeType="1"/>
          </p:cNvSpPr>
          <p:nvPr>
            <p:custDataLst>
              <p:tags r:id="rId9"/>
            </p:custDataLst>
          </p:nvPr>
        </p:nvSpPr>
        <p:spPr bwMode="auto">
          <a:xfrm>
            <a:off x="3555417" y="3232627"/>
            <a:ext cx="1939925" cy="0"/>
          </a:xfrm>
          <a:prstGeom prst="line">
            <a:avLst/>
          </a:prstGeom>
          <a:no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 name="PA_库_任意多边形 13" descr="e7d195523061f1c09e9d68d7cf438b91ef959ecb14fc25d26BBA7F7DBC18E55DFF4014AF651F0BF2569D4B6C1DA7F1A4683A481403BD872FC687266AD13265C1DE7C373772FD8728ABDD69ADD03BFF5BE2862BC891DBB79EEBC94C9DFDC16E04954ED45554D0F6FE8331708ABC4FEC3D44E4750B2445BF76F30C399F0AE1E8D2CAFA469BFF6E14A2A3EF8352258366A5"/>
          <p:cNvSpPr>
            <a:spLocks/>
          </p:cNvSpPr>
          <p:nvPr>
            <p:custDataLst>
              <p:tags r:id="rId10"/>
            </p:custDataLst>
          </p:nvPr>
        </p:nvSpPr>
        <p:spPr bwMode="auto">
          <a:xfrm>
            <a:off x="3523667" y="3200878"/>
            <a:ext cx="1997075" cy="63500"/>
          </a:xfrm>
          <a:custGeom>
            <a:avLst/>
            <a:gdLst>
              <a:gd name="T0" fmla="*/ 440 w 446"/>
              <a:gd name="T1" fmla="*/ 14 h 14"/>
              <a:gd name="T2" fmla="*/ 7 w 446"/>
              <a:gd name="T3" fmla="*/ 14 h 14"/>
              <a:gd name="T4" fmla="*/ 0 w 446"/>
              <a:gd name="T5" fmla="*/ 7 h 14"/>
              <a:gd name="T6" fmla="*/ 7 w 446"/>
              <a:gd name="T7" fmla="*/ 0 h 14"/>
              <a:gd name="T8" fmla="*/ 440 w 446"/>
              <a:gd name="T9" fmla="*/ 0 h 14"/>
              <a:gd name="T10" fmla="*/ 446 w 446"/>
              <a:gd name="T11" fmla="*/ 7 h 14"/>
              <a:gd name="T12" fmla="*/ 440 w 446"/>
              <a:gd name="T13" fmla="*/ 14 h 14"/>
            </a:gdLst>
            <a:ahLst/>
            <a:cxnLst>
              <a:cxn ang="0">
                <a:pos x="T0" y="T1"/>
              </a:cxn>
              <a:cxn ang="0">
                <a:pos x="T2" y="T3"/>
              </a:cxn>
              <a:cxn ang="0">
                <a:pos x="T4" y="T5"/>
              </a:cxn>
              <a:cxn ang="0">
                <a:pos x="T6" y="T7"/>
              </a:cxn>
              <a:cxn ang="0">
                <a:pos x="T8" y="T9"/>
              </a:cxn>
              <a:cxn ang="0">
                <a:pos x="T10" y="T11"/>
              </a:cxn>
              <a:cxn ang="0">
                <a:pos x="T12" y="T13"/>
              </a:cxn>
            </a:cxnLst>
            <a:rect l="0" t="0" r="r" b="b"/>
            <a:pathLst>
              <a:path w="446" h="14">
                <a:moveTo>
                  <a:pt x="440" y="14"/>
                </a:moveTo>
                <a:cubicBezTo>
                  <a:pt x="7" y="14"/>
                  <a:pt x="7" y="14"/>
                  <a:pt x="7" y="14"/>
                </a:cubicBezTo>
                <a:cubicBezTo>
                  <a:pt x="3" y="14"/>
                  <a:pt x="0" y="11"/>
                  <a:pt x="0" y="7"/>
                </a:cubicBezTo>
                <a:cubicBezTo>
                  <a:pt x="0" y="3"/>
                  <a:pt x="3" y="0"/>
                  <a:pt x="7" y="0"/>
                </a:cubicBezTo>
                <a:cubicBezTo>
                  <a:pt x="440" y="0"/>
                  <a:pt x="440" y="0"/>
                  <a:pt x="440" y="0"/>
                </a:cubicBezTo>
                <a:cubicBezTo>
                  <a:pt x="443" y="0"/>
                  <a:pt x="446" y="3"/>
                  <a:pt x="446" y="7"/>
                </a:cubicBezTo>
                <a:cubicBezTo>
                  <a:pt x="446" y="11"/>
                  <a:pt x="443" y="14"/>
                  <a:pt x="440" y="14"/>
                </a:cubicBezTo>
                <a:close/>
              </a:path>
            </a:pathLst>
          </a:custGeom>
          <a:solidFill>
            <a:schemeClr val="accent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 name="PA_库_任意多边形 14" descr="e7d195523061f1c09e9d68d7cf438b91ef959ecb14fc25d26BBA7F7DBC18E55DFF4014AF651F0BF2569D4B6C1DA7F1A4683A481403BD872FC687266AD13265C1DE7C373772FD8728ABDD69ADD03BFF5BE2862BC891DBB79EEBC94C9DFDC16E04954ED45554D0F6FE8331708ABC4FEC3D44E4750B2445BF76F30C399F0AE1E8D2CAFA469BFF6E14A2A3EF8352258366A5"/>
          <p:cNvSpPr>
            <a:spLocks/>
          </p:cNvSpPr>
          <p:nvPr>
            <p:custDataLst>
              <p:tags r:id="rId11"/>
            </p:custDataLst>
          </p:nvPr>
        </p:nvSpPr>
        <p:spPr bwMode="auto">
          <a:xfrm>
            <a:off x="3231567" y="3232627"/>
            <a:ext cx="117475" cy="0"/>
          </a:xfrm>
          <a:custGeom>
            <a:avLst/>
            <a:gdLst>
              <a:gd name="T0" fmla="*/ 0 w 74"/>
              <a:gd name="T1" fmla="*/ 74 w 74"/>
              <a:gd name="T2" fmla="*/ 0 w 74"/>
            </a:gdLst>
            <a:ahLst/>
            <a:cxnLst>
              <a:cxn ang="0">
                <a:pos x="T0" y="0"/>
              </a:cxn>
              <a:cxn ang="0">
                <a:pos x="T1" y="0"/>
              </a:cxn>
              <a:cxn ang="0">
                <a:pos x="T2" y="0"/>
              </a:cxn>
            </a:cxnLst>
            <a:rect l="0" t="0" r="r" b="b"/>
            <a:pathLst>
              <a:path w="74">
                <a:moveTo>
                  <a:pt x="0" y="0"/>
                </a:moveTo>
                <a:lnTo>
                  <a:pt x="74" y="0"/>
                </a:lnTo>
                <a:lnTo>
                  <a:pt x="0" y="0"/>
                </a:lnTo>
                <a:close/>
              </a:path>
            </a:pathLst>
          </a:custGeom>
          <a:solidFill>
            <a:srgbClr val="FEDEB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 name="PA_库_Line 15" descr="e7d195523061f1c09e9d68d7cf438b91ef959ecb14fc25d26BBA7F7DBC18E55DFF4014AF651F0BF2569D4B6C1DA7F1A4683A481403BD872FC687266AD13265C1DE7C373772FD8728ABDD69ADD03BFF5BE2862BC891DBB79EEBC94C9DFDC16E04954ED45554D0F6FE8331708ABC4FEC3D44E4750B2445BF76F30C399F0AE1E8D2CAFA469BFF6E14A2A3EF8352258366A5"/>
          <p:cNvSpPr>
            <a:spLocks noChangeShapeType="1"/>
          </p:cNvSpPr>
          <p:nvPr>
            <p:custDataLst>
              <p:tags r:id="rId12"/>
            </p:custDataLst>
          </p:nvPr>
        </p:nvSpPr>
        <p:spPr bwMode="auto">
          <a:xfrm>
            <a:off x="3231567" y="3232627"/>
            <a:ext cx="117475"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 name="PA_库_任意多边形 16" descr="e7d195523061f1c09e9d68d7cf438b91ef959ecb14fc25d26BBA7F7DBC18E55DFF4014AF651F0BF2569D4B6C1DA7F1A4683A481403BD872FC687266AD13265C1DE7C373772FD8728ABDD69ADD03BFF5BE2862BC891DBB79EEBC94C9DFDC16E04954ED45554D0F6FE8331708ABC4FEC3D44E4750B2445BF76F30C399F0AE1E8D2CAFA469BFF6E14A2A3EF8352258366A5"/>
          <p:cNvSpPr>
            <a:spLocks/>
          </p:cNvSpPr>
          <p:nvPr>
            <p:custDataLst>
              <p:tags r:id="rId13"/>
            </p:custDataLst>
          </p:nvPr>
        </p:nvSpPr>
        <p:spPr bwMode="auto">
          <a:xfrm>
            <a:off x="3201402" y="3200878"/>
            <a:ext cx="179388" cy="63500"/>
          </a:xfrm>
          <a:custGeom>
            <a:avLst/>
            <a:gdLst>
              <a:gd name="T0" fmla="*/ 33 w 40"/>
              <a:gd name="T1" fmla="*/ 14 h 14"/>
              <a:gd name="T2" fmla="*/ 7 w 40"/>
              <a:gd name="T3" fmla="*/ 14 h 14"/>
              <a:gd name="T4" fmla="*/ 0 w 40"/>
              <a:gd name="T5" fmla="*/ 7 h 14"/>
              <a:gd name="T6" fmla="*/ 7 w 40"/>
              <a:gd name="T7" fmla="*/ 0 h 14"/>
              <a:gd name="T8" fmla="*/ 33 w 40"/>
              <a:gd name="T9" fmla="*/ 0 h 14"/>
              <a:gd name="T10" fmla="*/ 40 w 40"/>
              <a:gd name="T11" fmla="*/ 7 h 14"/>
              <a:gd name="T12" fmla="*/ 33 w 40"/>
              <a:gd name="T13" fmla="*/ 14 h 14"/>
            </a:gdLst>
            <a:ahLst/>
            <a:cxnLst>
              <a:cxn ang="0">
                <a:pos x="T0" y="T1"/>
              </a:cxn>
              <a:cxn ang="0">
                <a:pos x="T2" y="T3"/>
              </a:cxn>
              <a:cxn ang="0">
                <a:pos x="T4" y="T5"/>
              </a:cxn>
              <a:cxn ang="0">
                <a:pos x="T6" y="T7"/>
              </a:cxn>
              <a:cxn ang="0">
                <a:pos x="T8" y="T9"/>
              </a:cxn>
              <a:cxn ang="0">
                <a:pos x="T10" y="T11"/>
              </a:cxn>
              <a:cxn ang="0">
                <a:pos x="T12" y="T13"/>
              </a:cxn>
            </a:cxnLst>
            <a:rect l="0" t="0" r="r" b="b"/>
            <a:pathLst>
              <a:path w="40" h="14">
                <a:moveTo>
                  <a:pt x="33" y="14"/>
                </a:moveTo>
                <a:cubicBezTo>
                  <a:pt x="7" y="14"/>
                  <a:pt x="7" y="14"/>
                  <a:pt x="7" y="14"/>
                </a:cubicBezTo>
                <a:cubicBezTo>
                  <a:pt x="4" y="14"/>
                  <a:pt x="0" y="11"/>
                  <a:pt x="0" y="7"/>
                </a:cubicBezTo>
                <a:cubicBezTo>
                  <a:pt x="0" y="3"/>
                  <a:pt x="4" y="0"/>
                  <a:pt x="7" y="0"/>
                </a:cubicBezTo>
                <a:cubicBezTo>
                  <a:pt x="33" y="0"/>
                  <a:pt x="33" y="0"/>
                  <a:pt x="33" y="0"/>
                </a:cubicBezTo>
                <a:cubicBezTo>
                  <a:pt x="37" y="0"/>
                  <a:pt x="40" y="3"/>
                  <a:pt x="40" y="7"/>
                </a:cubicBezTo>
                <a:cubicBezTo>
                  <a:pt x="40" y="11"/>
                  <a:pt x="37" y="14"/>
                  <a:pt x="33" y="14"/>
                </a:cubicBezTo>
                <a:close/>
              </a:path>
            </a:pathLst>
          </a:custGeom>
          <a:solidFill>
            <a:schemeClr val="accent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nvGrpSpPr>
          <p:cNvPr id="68" name="组合 67" descr="e7d195523061f1c09e9d68d7cf438b91ef959ecb14fc25d26BBA7F7DBC18E55DFF4014AF651F0BF2569D4B6C1DA7F1A4683A481403BD872FC687266AD13265C1DE7C373772FD8728ABDD69ADD03BFF5BE2862BC891DBB79EEBC94C9DFDC16E04954ED45554D0F6FE8331708ABC4FEC3D44E4750B2445BF76F30C399F0AE1E8D2CAFA469BFF6E14A2A3EF8352258366A5"/>
          <p:cNvGrpSpPr/>
          <p:nvPr/>
        </p:nvGrpSpPr>
        <p:grpSpPr>
          <a:xfrm>
            <a:off x="2811633" y="1291329"/>
            <a:ext cx="3514814" cy="1730160"/>
            <a:chOff x="3137902" y="1256190"/>
            <a:chExt cx="2867025" cy="1411287"/>
          </a:xfrm>
        </p:grpSpPr>
        <p:sp>
          <p:nvSpPr>
            <p:cNvPr id="20" name="Oval 17"/>
            <p:cNvSpPr>
              <a:spLocks noChangeArrowheads="1"/>
            </p:cNvSpPr>
            <p:nvPr/>
          </p:nvSpPr>
          <p:spPr bwMode="auto">
            <a:xfrm>
              <a:off x="3137902" y="1934052"/>
              <a:ext cx="76200" cy="76200"/>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 name="Freeform 18"/>
            <p:cNvSpPr>
              <a:spLocks/>
            </p:cNvSpPr>
            <p:nvPr/>
          </p:nvSpPr>
          <p:spPr bwMode="auto">
            <a:xfrm>
              <a:off x="5633452" y="1467327"/>
              <a:ext cx="44450" cy="44450"/>
            </a:xfrm>
            <a:custGeom>
              <a:avLst/>
              <a:gdLst>
                <a:gd name="T0" fmla="*/ 0 w 10"/>
                <a:gd name="T1" fmla="*/ 5 h 10"/>
                <a:gd name="T2" fmla="*/ 5 w 10"/>
                <a:gd name="T3" fmla="*/ 10 h 10"/>
                <a:gd name="T4" fmla="*/ 10 w 10"/>
                <a:gd name="T5" fmla="*/ 5 h 10"/>
                <a:gd name="T6" fmla="*/ 10 w 10"/>
                <a:gd name="T7" fmla="*/ 5 h 10"/>
                <a:gd name="T8" fmla="*/ 5 w 10"/>
                <a:gd name="T9" fmla="*/ 0 h 10"/>
                <a:gd name="T10" fmla="*/ 0 w 10"/>
                <a:gd name="T11" fmla="*/ 5 h 10"/>
                <a:gd name="T12" fmla="*/ 0 w 10"/>
                <a:gd name="T13" fmla="*/ 5 h 10"/>
              </a:gdLst>
              <a:ahLst/>
              <a:cxnLst>
                <a:cxn ang="0">
                  <a:pos x="T0" y="T1"/>
                </a:cxn>
                <a:cxn ang="0">
                  <a:pos x="T2" y="T3"/>
                </a:cxn>
                <a:cxn ang="0">
                  <a:pos x="T4" y="T5"/>
                </a:cxn>
                <a:cxn ang="0">
                  <a:pos x="T6" y="T7"/>
                </a:cxn>
                <a:cxn ang="0">
                  <a:pos x="T8" y="T9"/>
                </a:cxn>
                <a:cxn ang="0">
                  <a:pos x="T10" y="T11"/>
                </a:cxn>
                <a:cxn ang="0">
                  <a:pos x="T12" y="T13"/>
                </a:cxn>
              </a:cxnLst>
              <a:rect l="0" t="0" r="r" b="b"/>
              <a:pathLst>
                <a:path w="10" h="10">
                  <a:moveTo>
                    <a:pt x="0" y="5"/>
                  </a:moveTo>
                  <a:cubicBezTo>
                    <a:pt x="0" y="8"/>
                    <a:pt x="2" y="10"/>
                    <a:pt x="5" y="10"/>
                  </a:cubicBezTo>
                  <a:cubicBezTo>
                    <a:pt x="8" y="10"/>
                    <a:pt x="10" y="8"/>
                    <a:pt x="10" y="5"/>
                  </a:cubicBezTo>
                  <a:cubicBezTo>
                    <a:pt x="10" y="5"/>
                    <a:pt x="10" y="5"/>
                    <a:pt x="10" y="5"/>
                  </a:cubicBezTo>
                  <a:cubicBezTo>
                    <a:pt x="10" y="2"/>
                    <a:pt x="8" y="0"/>
                    <a:pt x="5" y="0"/>
                  </a:cubicBezTo>
                  <a:cubicBezTo>
                    <a:pt x="2" y="0"/>
                    <a:pt x="0" y="2"/>
                    <a:pt x="0" y="5"/>
                  </a:cubicBezTo>
                  <a:cubicBezTo>
                    <a:pt x="0" y="5"/>
                    <a:pt x="0" y="5"/>
                    <a:pt x="0" y="5"/>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 name="Freeform 19"/>
            <p:cNvSpPr>
              <a:spLocks/>
            </p:cNvSpPr>
            <p:nvPr/>
          </p:nvSpPr>
          <p:spPr bwMode="auto">
            <a:xfrm>
              <a:off x="3998327" y="1692752"/>
              <a:ext cx="26988" cy="26987"/>
            </a:xfrm>
            <a:custGeom>
              <a:avLst/>
              <a:gdLst>
                <a:gd name="T0" fmla="*/ 6 w 6"/>
                <a:gd name="T1" fmla="*/ 3 h 6"/>
                <a:gd name="T2" fmla="*/ 3 w 6"/>
                <a:gd name="T3" fmla="*/ 6 h 6"/>
                <a:gd name="T4" fmla="*/ 3 w 6"/>
                <a:gd name="T5" fmla="*/ 6 h 6"/>
                <a:gd name="T6" fmla="*/ 0 w 6"/>
                <a:gd name="T7" fmla="*/ 3 h 6"/>
                <a:gd name="T8" fmla="*/ 0 w 6"/>
                <a:gd name="T9" fmla="*/ 3 h 6"/>
                <a:gd name="T10" fmla="*/ 3 w 6"/>
                <a:gd name="T11" fmla="*/ 0 h 6"/>
                <a:gd name="T12" fmla="*/ 6 w 6"/>
                <a:gd name="T13" fmla="*/ 3 h 6"/>
                <a:gd name="T14" fmla="*/ 6 w 6"/>
                <a:gd name="T15" fmla="*/ 3 h 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 h="6">
                  <a:moveTo>
                    <a:pt x="6" y="3"/>
                  </a:moveTo>
                  <a:cubicBezTo>
                    <a:pt x="6" y="5"/>
                    <a:pt x="5" y="6"/>
                    <a:pt x="3" y="6"/>
                  </a:cubicBezTo>
                  <a:cubicBezTo>
                    <a:pt x="3" y="6"/>
                    <a:pt x="3" y="6"/>
                    <a:pt x="3" y="6"/>
                  </a:cubicBezTo>
                  <a:cubicBezTo>
                    <a:pt x="2" y="6"/>
                    <a:pt x="0" y="5"/>
                    <a:pt x="0" y="3"/>
                  </a:cubicBezTo>
                  <a:cubicBezTo>
                    <a:pt x="0" y="3"/>
                    <a:pt x="0" y="3"/>
                    <a:pt x="0" y="3"/>
                  </a:cubicBezTo>
                  <a:cubicBezTo>
                    <a:pt x="0" y="2"/>
                    <a:pt x="2" y="0"/>
                    <a:pt x="3" y="0"/>
                  </a:cubicBezTo>
                  <a:cubicBezTo>
                    <a:pt x="5" y="0"/>
                    <a:pt x="6" y="2"/>
                    <a:pt x="6" y="3"/>
                  </a:cubicBezTo>
                  <a:cubicBezTo>
                    <a:pt x="6" y="3"/>
                    <a:pt x="6" y="3"/>
                    <a:pt x="6" y="3"/>
                  </a:cubicBezTo>
                  <a:close/>
                </a:path>
              </a:pathLst>
            </a:custGeom>
            <a:solidFill>
              <a:srgbClr val="FDD72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 name="Freeform 20"/>
            <p:cNvSpPr>
              <a:spLocks noEditPoints="1"/>
            </p:cNvSpPr>
            <p:nvPr/>
          </p:nvSpPr>
          <p:spPr bwMode="auto">
            <a:xfrm>
              <a:off x="3644315" y="1580040"/>
              <a:ext cx="120650" cy="120650"/>
            </a:xfrm>
            <a:custGeom>
              <a:avLst/>
              <a:gdLst>
                <a:gd name="T0" fmla="*/ 13 w 27"/>
                <a:gd name="T1" fmla="*/ 27 h 27"/>
                <a:gd name="T2" fmla="*/ 0 w 27"/>
                <a:gd name="T3" fmla="*/ 13 h 27"/>
                <a:gd name="T4" fmla="*/ 13 w 27"/>
                <a:gd name="T5" fmla="*/ 0 h 27"/>
                <a:gd name="T6" fmla="*/ 27 w 27"/>
                <a:gd name="T7" fmla="*/ 13 h 27"/>
                <a:gd name="T8" fmla="*/ 13 w 27"/>
                <a:gd name="T9" fmla="*/ 27 h 27"/>
                <a:gd name="T10" fmla="*/ 13 w 27"/>
                <a:gd name="T11" fmla="*/ 3 h 27"/>
                <a:gd name="T12" fmla="*/ 3 w 27"/>
                <a:gd name="T13" fmla="*/ 13 h 27"/>
                <a:gd name="T14" fmla="*/ 13 w 27"/>
                <a:gd name="T15" fmla="*/ 24 h 27"/>
                <a:gd name="T16" fmla="*/ 24 w 27"/>
                <a:gd name="T17" fmla="*/ 13 h 27"/>
                <a:gd name="T18" fmla="*/ 13 w 27"/>
                <a:gd name="T19" fmla="*/ 3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7" h="27">
                  <a:moveTo>
                    <a:pt x="13" y="27"/>
                  </a:moveTo>
                  <a:cubicBezTo>
                    <a:pt x="6" y="27"/>
                    <a:pt x="0" y="21"/>
                    <a:pt x="0" y="13"/>
                  </a:cubicBezTo>
                  <a:cubicBezTo>
                    <a:pt x="0" y="6"/>
                    <a:pt x="6" y="0"/>
                    <a:pt x="13" y="0"/>
                  </a:cubicBezTo>
                  <a:cubicBezTo>
                    <a:pt x="21" y="0"/>
                    <a:pt x="27" y="6"/>
                    <a:pt x="27" y="13"/>
                  </a:cubicBezTo>
                  <a:cubicBezTo>
                    <a:pt x="27" y="21"/>
                    <a:pt x="21" y="27"/>
                    <a:pt x="13" y="27"/>
                  </a:cubicBezTo>
                  <a:close/>
                  <a:moveTo>
                    <a:pt x="13" y="3"/>
                  </a:moveTo>
                  <a:cubicBezTo>
                    <a:pt x="7" y="3"/>
                    <a:pt x="3" y="8"/>
                    <a:pt x="3" y="13"/>
                  </a:cubicBezTo>
                  <a:cubicBezTo>
                    <a:pt x="3" y="19"/>
                    <a:pt x="7" y="24"/>
                    <a:pt x="13" y="24"/>
                  </a:cubicBezTo>
                  <a:cubicBezTo>
                    <a:pt x="19" y="24"/>
                    <a:pt x="24" y="19"/>
                    <a:pt x="24" y="13"/>
                  </a:cubicBezTo>
                  <a:cubicBezTo>
                    <a:pt x="24" y="8"/>
                    <a:pt x="19" y="3"/>
                    <a:pt x="13" y="3"/>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 name="Freeform 21"/>
            <p:cNvSpPr>
              <a:spLocks noEditPoints="1"/>
            </p:cNvSpPr>
            <p:nvPr/>
          </p:nvSpPr>
          <p:spPr bwMode="auto">
            <a:xfrm>
              <a:off x="5373102" y="1256190"/>
              <a:ext cx="555625" cy="650875"/>
            </a:xfrm>
            <a:custGeom>
              <a:avLst/>
              <a:gdLst>
                <a:gd name="T0" fmla="*/ 111 w 124"/>
                <a:gd name="T1" fmla="*/ 145 h 145"/>
                <a:gd name="T2" fmla="*/ 98 w 124"/>
                <a:gd name="T3" fmla="*/ 132 h 145"/>
                <a:gd name="T4" fmla="*/ 111 w 124"/>
                <a:gd name="T5" fmla="*/ 119 h 145"/>
                <a:gd name="T6" fmla="*/ 124 w 124"/>
                <a:gd name="T7" fmla="*/ 132 h 145"/>
                <a:gd name="T8" fmla="*/ 111 w 124"/>
                <a:gd name="T9" fmla="*/ 145 h 145"/>
                <a:gd name="T10" fmla="*/ 111 w 124"/>
                <a:gd name="T11" fmla="*/ 122 h 145"/>
                <a:gd name="T12" fmla="*/ 101 w 124"/>
                <a:gd name="T13" fmla="*/ 132 h 145"/>
                <a:gd name="T14" fmla="*/ 111 w 124"/>
                <a:gd name="T15" fmla="*/ 142 h 145"/>
                <a:gd name="T16" fmla="*/ 121 w 124"/>
                <a:gd name="T17" fmla="*/ 132 h 145"/>
                <a:gd name="T18" fmla="*/ 111 w 124"/>
                <a:gd name="T19" fmla="*/ 122 h 145"/>
                <a:gd name="T20" fmla="*/ 20 w 124"/>
                <a:gd name="T21" fmla="*/ 10 h 145"/>
                <a:gd name="T22" fmla="*/ 17 w 124"/>
                <a:gd name="T23" fmla="*/ 6 h 145"/>
                <a:gd name="T24" fmla="*/ 17 w 124"/>
                <a:gd name="T25" fmla="*/ 6 h 145"/>
                <a:gd name="T26" fmla="*/ 17 w 124"/>
                <a:gd name="T27" fmla="*/ 3 h 145"/>
                <a:gd name="T28" fmla="*/ 13 w 124"/>
                <a:gd name="T29" fmla="*/ 0 h 145"/>
                <a:gd name="T30" fmla="*/ 13 w 124"/>
                <a:gd name="T31" fmla="*/ 0 h 145"/>
                <a:gd name="T32" fmla="*/ 10 w 124"/>
                <a:gd name="T33" fmla="*/ 3 h 145"/>
                <a:gd name="T34" fmla="*/ 10 w 124"/>
                <a:gd name="T35" fmla="*/ 6 h 145"/>
                <a:gd name="T36" fmla="*/ 7 w 124"/>
                <a:gd name="T37" fmla="*/ 10 h 145"/>
                <a:gd name="T38" fmla="*/ 7 w 124"/>
                <a:gd name="T39" fmla="*/ 10 h 145"/>
                <a:gd name="T40" fmla="*/ 3 w 124"/>
                <a:gd name="T41" fmla="*/ 10 h 145"/>
                <a:gd name="T42" fmla="*/ 0 w 124"/>
                <a:gd name="T43" fmla="*/ 13 h 145"/>
                <a:gd name="T44" fmla="*/ 3 w 124"/>
                <a:gd name="T45" fmla="*/ 17 h 145"/>
                <a:gd name="T46" fmla="*/ 7 w 124"/>
                <a:gd name="T47" fmla="*/ 17 h 145"/>
                <a:gd name="T48" fmla="*/ 10 w 124"/>
                <a:gd name="T49" fmla="*/ 20 h 145"/>
                <a:gd name="T50" fmla="*/ 10 w 124"/>
                <a:gd name="T51" fmla="*/ 20 h 145"/>
                <a:gd name="T52" fmla="*/ 10 w 124"/>
                <a:gd name="T53" fmla="*/ 23 h 145"/>
                <a:gd name="T54" fmla="*/ 13 w 124"/>
                <a:gd name="T55" fmla="*/ 27 h 145"/>
                <a:gd name="T56" fmla="*/ 17 w 124"/>
                <a:gd name="T57" fmla="*/ 23 h 145"/>
                <a:gd name="T58" fmla="*/ 17 w 124"/>
                <a:gd name="T59" fmla="*/ 23 h 145"/>
                <a:gd name="T60" fmla="*/ 17 w 124"/>
                <a:gd name="T61" fmla="*/ 20 h 145"/>
                <a:gd name="T62" fmla="*/ 20 w 124"/>
                <a:gd name="T63" fmla="*/ 17 h 145"/>
                <a:gd name="T64" fmla="*/ 20 w 124"/>
                <a:gd name="T65" fmla="*/ 17 h 145"/>
                <a:gd name="T66" fmla="*/ 23 w 124"/>
                <a:gd name="T67" fmla="*/ 17 h 145"/>
                <a:gd name="T68" fmla="*/ 27 w 124"/>
                <a:gd name="T69" fmla="*/ 13 h 145"/>
                <a:gd name="T70" fmla="*/ 23 w 124"/>
                <a:gd name="T71" fmla="*/ 10 h 145"/>
                <a:gd name="T72" fmla="*/ 20 w 124"/>
                <a:gd name="T73" fmla="*/ 10 h 1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24" h="145">
                  <a:moveTo>
                    <a:pt x="111" y="145"/>
                  </a:moveTo>
                  <a:cubicBezTo>
                    <a:pt x="104" y="145"/>
                    <a:pt x="98" y="139"/>
                    <a:pt x="98" y="132"/>
                  </a:cubicBezTo>
                  <a:cubicBezTo>
                    <a:pt x="98" y="125"/>
                    <a:pt x="104" y="119"/>
                    <a:pt x="111" y="119"/>
                  </a:cubicBezTo>
                  <a:cubicBezTo>
                    <a:pt x="118" y="119"/>
                    <a:pt x="124" y="125"/>
                    <a:pt x="124" y="132"/>
                  </a:cubicBezTo>
                  <a:cubicBezTo>
                    <a:pt x="124" y="139"/>
                    <a:pt x="118" y="145"/>
                    <a:pt x="111" y="145"/>
                  </a:cubicBezTo>
                  <a:close/>
                  <a:moveTo>
                    <a:pt x="111" y="122"/>
                  </a:moveTo>
                  <a:cubicBezTo>
                    <a:pt x="105" y="122"/>
                    <a:pt x="101" y="126"/>
                    <a:pt x="101" y="132"/>
                  </a:cubicBezTo>
                  <a:cubicBezTo>
                    <a:pt x="101" y="137"/>
                    <a:pt x="105" y="142"/>
                    <a:pt x="111" y="142"/>
                  </a:cubicBezTo>
                  <a:cubicBezTo>
                    <a:pt x="117" y="142"/>
                    <a:pt x="121" y="137"/>
                    <a:pt x="121" y="132"/>
                  </a:cubicBezTo>
                  <a:cubicBezTo>
                    <a:pt x="121" y="126"/>
                    <a:pt x="117" y="122"/>
                    <a:pt x="111" y="122"/>
                  </a:cubicBezTo>
                  <a:close/>
                  <a:moveTo>
                    <a:pt x="20" y="10"/>
                  </a:moveTo>
                  <a:cubicBezTo>
                    <a:pt x="18" y="10"/>
                    <a:pt x="17" y="8"/>
                    <a:pt x="17" y="6"/>
                  </a:cubicBezTo>
                  <a:cubicBezTo>
                    <a:pt x="17" y="6"/>
                    <a:pt x="17" y="6"/>
                    <a:pt x="17" y="6"/>
                  </a:cubicBezTo>
                  <a:cubicBezTo>
                    <a:pt x="17" y="3"/>
                    <a:pt x="17" y="3"/>
                    <a:pt x="17" y="3"/>
                  </a:cubicBezTo>
                  <a:cubicBezTo>
                    <a:pt x="17" y="1"/>
                    <a:pt x="15" y="0"/>
                    <a:pt x="13" y="0"/>
                  </a:cubicBezTo>
                  <a:cubicBezTo>
                    <a:pt x="13" y="0"/>
                    <a:pt x="13" y="0"/>
                    <a:pt x="13" y="0"/>
                  </a:cubicBezTo>
                  <a:cubicBezTo>
                    <a:pt x="11" y="0"/>
                    <a:pt x="10" y="1"/>
                    <a:pt x="10" y="3"/>
                  </a:cubicBezTo>
                  <a:cubicBezTo>
                    <a:pt x="10" y="6"/>
                    <a:pt x="10" y="6"/>
                    <a:pt x="10" y="6"/>
                  </a:cubicBezTo>
                  <a:cubicBezTo>
                    <a:pt x="10" y="8"/>
                    <a:pt x="8" y="10"/>
                    <a:pt x="7" y="10"/>
                  </a:cubicBezTo>
                  <a:cubicBezTo>
                    <a:pt x="7" y="10"/>
                    <a:pt x="7" y="10"/>
                    <a:pt x="7" y="10"/>
                  </a:cubicBezTo>
                  <a:cubicBezTo>
                    <a:pt x="3" y="10"/>
                    <a:pt x="3" y="10"/>
                    <a:pt x="3" y="10"/>
                  </a:cubicBezTo>
                  <a:cubicBezTo>
                    <a:pt x="1" y="10"/>
                    <a:pt x="0" y="11"/>
                    <a:pt x="0" y="13"/>
                  </a:cubicBezTo>
                  <a:cubicBezTo>
                    <a:pt x="0" y="15"/>
                    <a:pt x="1" y="17"/>
                    <a:pt x="3" y="17"/>
                  </a:cubicBezTo>
                  <a:cubicBezTo>
                    <a:pt x="7" y="17"/>
                    <a:pt x="7" y="17"/>
                    <a:pt x="7" y="17"/>
                  </a:cubicBezTo>
                  <a:cubicBezTo>
                    <a:pt x="8" y="17"/>
                    <a:pt x="10" y="18"/>
                    <a:pt x="10" y="20"/>
                  </a:cubicBezTo>
                  <a:cubicBezTo>
                    <a:pt x="10" y="20"/>
                    <a:pt x="10" y="20"/>
                    <a:pt x="10" y="20"/>
                  </a:cubicBezTo>
                  <a:cubicBezTo>
                    <a:pt x="10" y="23"/>
                    <a:pt x="10" y="23"/>
                    <a:pt x="10" y="23"/>
                  </a:cubicBezTo>
                  <a:cubicBezTo>
                    <a:pt x="10" y="25"/>
                    <a:pt x="11" y="27"/>
                    <a:pt x="13" y="27"/>
                  </a:cubicBezTo>
                  <a:cubicBezTo>
                    <a:pt x="15" y="27"/>
                    <a:pt x="17" y="25"/>
                    <a:pt x="17" y="23"/>
                  </a:cubicBezTo>
                  <a:cubicBezTo>
                    <a:pt x="17" y="23"/>
                    <a:pt x="17" y="23"/>
                    <a:pt x="17" y="23"/>
                  </a:cubicBezTo>
                  <a:cubicBezTo>
                    <a:pt x="17" y="20"/>
                    <a:pt x="17" y="20"/>
                    <a:pt x="17" y="20"/>
                  </a:cubicBezTo>
                  <a:cubicBezTo>
                    <a:pt x="17" y="18"/>
                    <a:pt x="18" y="17"/>
                    <a:pt x="20" y="17"/>
                  </a:cubicBezTo>
                  <a:cubicBezTo>
                    <a:pt x="20" y="17"/>
                    <a:pt x="20" y="17"/>
                    <a:pt x="20" y="17"/>
                  </a:cubicBezTo>
                  <a:cubicBezTo>
                    <a:pt x="23" y="17"/>
                    <a:pt x="23" y="17"/>
                    <a:pt x="23" y="17"/>
                  </a:cubicBezTo>
                  <a:cubicBezTo>
                    <a:pt x="25" y="17"/>
                    <a:pt x="27" y="15"/>
                    <a:pt x="27" y="13"/>
                  </a:cubicBezTo>
                  <a:cubicBezTo>
                    <a:pt x="27" y="11"/>
                    <a:pt x="25" y="10"/>
                    <a:pt x="23" y="10"/>
                  </a:cubicBezTo>
                  <a:lnTo>
                    <a:pt x="20" y="10"/>
                  </a:ln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 name="Freeform 22"/>
            <p:cNvSpPr>
              <a:spLocks/>
            </p:cNvSpPr>
            <p:nvPr/>
          </p:nvSpPr>
          <p:spPr bwMode="auto">
            <a:xfrm>
              <a:off x="5896977" y="2132490"/>
              <a:ext cx="107950" cy="112712"/>
            </a:xfrm>
            <a:custGeom>
              <a:avLst/>
              <a:gdLst>
                <a:gd name="T0" fmla="*/ 18 w 24"/>
                <a:gd name="T1" fmla="*/ 9 h 25"/>
                <a:gd name="T2" fmla="*/ 15 w 24"/>
                <a:gd name="T3" fmla="*/ 6 h 25"/>
                <a:gd name="T4" fmla="*/ 15 w 24"/>
                <a:gd name="T5" fmla="*/ 6 h 25"/>
                <a:gd name="T6" fmla="*/ 15 w 24"/>
                <a:gd name="T7" fmla="*/ 3 h 25"/>
                <a:gd name="T8" fmla="*/ 12 w 24"/>
                <a:gd name="T9" fmla="*/ 0 h 25"/>
                <a:gd name="T10" fmla="*/ 12 w 24"/>
                <a:gd name="T11" fmla="*/ 0 h 25"/>
                <a:gd name="T12" fmla="*/ 9 w 24"/>
                <a:gd name="T13" fmla="*/ 3 h 25"/>
                <a:gd name="T14" fmla="*/ 9 w 24"/>
                <a:gd name="T15" fmla="*/ 6 h 25"/>
                <a:gd name="T16" fmla="*/ 6 w 24"/>
                <a:gd name="T17" fmla="*/ 9 h 25"/>
                <a:gd name="T18" fmla="*/ 3 w 24"/>
                <a:gd name="T19" fmla="*/ 9 h 25"/>
                <a:gd name="T20" fmla="*/ 0 w 24"/>
                <a:gd name="T21" fmla="*/ 12 h 25"/>
                <a:gd name="T22" fmla="*/ 3 w 24"/>
                <a:gd name="T23" fmla="*/ 15 h 25"/>
                <a:gd name="T24" fmla="*/ 6 w 24"/>
                <a:gd name="T25" fmla="*/ 15 h 25"/>
                <a:gd name="T26" fmla="*/ 9 w 24"/>
                <a:gd name="T27" fmla="*/ 18 h 25"/>
                <a:gd name="T28" fmla="*/ 9 w 24"/>
                <a:gd name="T29" fmla="*/ 18 h 25"/>
                <a:gd name="T30" fmla="*/ 9 w 24"/>
                <a:gd name="T31" fmla="*/ 21 h 25"/>
                <a:gd name="T32" fmla="*/ 12 w 24"/>
                <a:gd name="T33" fmla="*/ 25 h 25"/>
                <a:gd name="T34" fmla="*/ 15 w 24"/>
                <a:gd name="T35" fmla="*/ 21 h 25"/>
                <a:gd name="T36" fmla="*/ 15 w 24"/>
                <a:gd name="T37" fmla="*/ 21 h 25"/>
                <a:gd name="T38" fmla="*/ 15 w 24"/>
                <a:gd name="T39" fmla="*/ 18 h 25"/>
                <a:gd name="T40" fmla="*/ 18 w 24"/>
                <a:gd name="T41" fmla="*/ 15 h 25"/>
                <a:gd name="T42" fmla="*/ 21 w 24"/>
                <a:gd name="T43" fmla="*/ 15 h 25"/>
                <a:gd name="T44" fmla="*/ 24 w 24"/>
                <a:gd name="T45" fmla="*/ 12 h 25"/>
                <a:gd name="T46" fmla="*/ 21 w 24"/>
                <a:gd name="T47" fmla="*/ 9 h 25"/>
                <a:gd name="T48" fmla="*/ 18 w 24"/>
                <a:gd name="T49" fmla="*/ 9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4" h="25">
                  <a:moveTo>
                    <a:pt x="18" y="9"/>
                  </a:moveTo>
                  <a:cubicBezTo>
                    <a:pt x="16" y="9"/>
                    <a:pt x="15" y="8"/>
                    <a:pt x="15" y="6"/>
                  </a:cubicBezTo>
                  <a:cubicBezTo>
                    <a:pt x="15" y="6"/>
                    <a:pt x="15" y="6"/>
                    <a:pt x="15" y="6"/>
                  </a:cubicBezTo>
                  <a:cubicBezTo>
                    <a:pt x="15" y="3"/>
                    <a:pt x="15" y="3"/>
                    <a:pt x="15" y="3"/>
                  </a:cubicBezTo>
                  <a:cubicBezTo>
                    <a:pt x="15" y="1"/>
                    <a:pt x="14" y="0"/>
                    <a:pt x="12" y="0"/>
                  </a:cubicBezTo>
                  <a:cubicBezTo>
                    <a:pt x="12" y="0"/>
                    <a:pt x="12" y="0"/>
                    <a:pt x="12" y="0"/>
                  </a:cubicBezTo>
                  <a:cubicBezTo>
                    <a:pt x="10" y="0"/>
                    <a:pt x="9" y="1"/>
                    <a:pt x="9" y="3"/>
                  </a:cubicBezTo>
                  <a:cubicBezTo>
                    <a:pt x="9" y="6"/>
                    <a:pt x="9" y="6"/>
                    <a:pt x="9" y="6"/>
                  </a:cubicBezTo>
                  <a:cubicBezTo>
                    <a:pt x="9" y="8"/>
                    <a:pt x="7" y="9"/>
                    <a:pt x="6" y="9"/>
                  </a:cubicBezTo>
                  <a:cubicBezTo>
                    <a:pt x="3" y="9"/>
                    <a:pt x="3" y="9"/>
                    <a:pt x="3" y="9"/>
                  </a:cubicBezTo>
                  <a:cubicBezTo>
                    <a:pt x="1" y="9"/>
                    <a:pt x="0" y="10"/>
                    <a:pt x="0" y="12"/>
                  </a:cubicBezTo>
                  <a:cubicBezTo>
                    <a:pt x="0" y="14"/>
                    <a:pt x="1" y="15"/>
                    <a:pt x="3" y="15"/>
                  </a:cubicBezTo>
                  <a:cubicBezTo>
                    <a:pt x="6" y="15"/>
                    <a:pt x="6" y="15"/>
                    <a:pt x="6" y="15"/>
                  </a:cubicBezTo>
                  <a:cubicBezTo>
                    <a:pt x="7" y="15"/>
                    <a:pt x="9" y="17"/>
                    <a:pt x="9" y="18"/>
                  </a:cubicBezTo>
                  <a:cubicBezTo>
                    <a:pt x="9" y="18"/>
                    <a:pt x="9" y="18"/>
                    <a:pt x="9" y="18"/>
                  </a:cubicBezTo>
                  <a:cubicBezTo>
                    <a:pt x="9" y="21"/>
                    <a:pt x="9" y="21"/>
                    <a:pt x="9" y="21"/>
                  </a:cubicBezTo>
                  <a:cubicBezTo>
                    <a:pt x="9" y="23"/>
                    <a:pt x="10" y="25"/>
                    <a:pt x="12" y="25"/>
                  </a:cubicBezTo>
                  <a:cubicBezTo>
                    <a:pt x="14" y="25"/>
                    <a:pt x="15" y="23"/>
                    <a:pt x="15" y="21"/>
                  </a:cubicBezTo>
                  <a:cubicBezTo>
                    <a:pt x="15" y="21"/>
                    <a:pt x="15" y="21"/>
                    <a:pt x="15" y="21"/>
                  </a:cubicBezTo>
                  <a:cubicBezTo>
                    <a:pt x="15" y="18"/>
                    <a:pt x="15" y="18"/>
                    <a:pt x="15" y="18"/>
                  </a:cubicBezTo>
                  <a:cubicBezTo>
                    <a:pt x="15" y="17"/>
                    <a:pt x="16" y="15"/>
                    <a:pt x="18" y="15"/>
                  </a:cubicBezTo>
                  <a:cubicBezTo>
                    <a:pt x="21" y="15"/>
                    <a:pt x="21" y="15"/>
                    <a:pt x="21" y="15"/>
                  </a:cubicBezTo>
                  <a:cubicBezTo>
                    <a:pt x="23" y="15"/>
                    <a:pt x="24" y="14"/>
                    <a:pt x="24" y="12"/>
                  </a:cubicBezTo>
                  <a:cubicBezTo>
                    <a:pt x="24" y="10"/>
                    <a:pt x="23" y="9"/>
                    <a:pt x="21" y="9"/>
                  </a:cubicBezTo>
                  <a:lnTo>
                    <a:pt x="18" y="9"/>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 name="Freeform 23"/>
            <p:cNvSpPr>
              <a:spLocks/>
            </p:cNvSpPr>
            <p:nvPr/>
          </p:nvSpPr>
          <p:spPr bwMode="auto">
            <a:xfrm>
              <a:off x="3334752" y="1656240"/>
              <a:ext cx="152400" cy="147637"/>
            </a:xfrm>
            <a:custGeom>
              <a:avLst/>
              <a:gdLst>
                <a:gd name="T0" fmla="*/ 25 w 34"/>
                <a:gd name="T1" fmla="*/ 12 h 33"/>
                <a:gd name="T2" fmla="*/ 21 w 34"/>
                <a:gd name="T3" fmla="*/ 9 h 33"/>
                <a:gd name="T4" fmla="*/ 21 w 34"/>
                <a:gd name="T5" fmla="*/ 8 h 33"/>
                <a:gd name="T6" fmla="*/ 21 w 34"/>
                <a:gd name="T7" fmla="*/ 5 h 33"/>
                <a:gd name="T8" fmla="*/ 17 w 34"/>
                <a:gd name="T9" fmla="*/ 0 h 33"/>
                <a:gd name="T10" fmla="*/ 13 w 34"/>
                <a:gd name="T11" fmla="*/ 5 h 33"/>
                <a:gd name="T12" fmla="*/ 13 w 34"/>
                <a:gd name="T13" fmla="*/ 8 h 33"/>
                <a:gd name="T14" fmla="*/ 9 w 34"/>
                <a:gd name="T15" fmla="*/ 12 h 33"/>
                <a:gd name="T16" fmla="*/ 9 w 34"/>
                <a:gd name="T17" fmla="*/ 12 h 33"/>
                <a:gd name="T18" fmla="*/ 5 w 34"/>
                <a:gd name="T19" fmla="*/ 12 h 33"/>
                <a:gd name="T20" fmla="*/ 0 w 34"/>
                <a:gd name="T21" fmla="*/ 17 h 33"/>
                <a:gd name="T22" fmla="*/ 0 w 34"/>
                <a:gd name="T23" fmla="*/ 17 h 33"/>
                <a:gd name="T24" fmla="*/ 5 w 34"/>
                <a:gd name="T25" fmla="*/ 21 h 33"/>
                <a:gd name="T26" fmla="*/ 5 w 34"/>
                <a:gd name="T27" fmla="*/ 21 h 33"/>
                <a:gd name="T28" fmla="*/ 9 w 34"/>
                <a:gd name="T29" fmla="*/ 21 h 33"/>
                <a:gd name="T30" fmla="*/ 13 w 34"/>
                <a:gd name="T31" fmla="*/ 25 h 33"/>
                <a:gd name="T32" fmla="*/ 13 w 34"/>
                <a:gd name="T33" fmla="*/ 25 h 33"/>
                <a:gd name="T34" fmla="*/ 13 w 34"/>
                <a:gd name="T35" fmla="*/ 29 h 33"/>
                <a:gd name="T36" fmla="*/ 17 w 34"/>
                <a:gd name="T37" fmla="*/ 33 h 33"/>
                <a:gd name="T38" fmla="*/ 21 w 34"/>
                <a:gd name="T39" fmla="*/ 29 h 33"/>
                <a:gd name="T40" fmla="*/ 21 w 34"/>
                <a:gd name="T41" fmla="*/ 25 h 33"/>
                <a:gd name="T42" fmla="*/ 25 w 34"/>
                <a:gd name="T43" fmla="*/ 21 h 33"/>
                <a:gd name="T44" fmla="*/ 25 w 34"/>
                <a:gd name="T45" fmla="*/ 21 h 33"/>
                <a:gd name="T46" fmla="*/ 29 w 34"/>
                <a:gd name="T47" fmla="*/ 21 h 33"/>
                <a:gd name="T48" fmla="*/ 34 w 34"/>
                <a:gd name="T49" fmla="*/ 17 h 33"/>
                <a:gd name="T50" fmla="*/ 34 w 34"/>
                <a:gd name="T51" fmla="*/ 17 h 33"/>
                <a:gd name="T52" fmla="*/ 29 w 34"/>
                <a:gd name="T53" fmla="*/ 12 h 33"/>
                <a:gd name="T54" fmla="*/ 29 w 34"/>
                <a:gd name="T55" fmla="*/ 12 h 33"/>
                <a:gd name="T56" fmla="*/ 25 w 34"/>
                <a:gd name="T57" fmla="*/ 12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4" h="33">
                  <a:moveTo>
                    <a:pt x="25" y="12"/>
                  </a:moveTo>
                  <a:cubicBezTo>
                    <a:pt x="23" y="12"/>
                    <a:pt x="21" y="11"/>
                    <a:pt x="21" y="9"/>
                  </a:cubicBezTo>
                  <a:cubicBezTo>
                    <a:pt x="21" y="8"/>
                    <a:pt x="21" y="8"/>
                    <a:pt x="21" y="8"/>
                  </a:cubicBezTo>
                  <a:cubicBezTo>
                    <a:pt x="21" y="5"/>
                    <a:pt x="21" y="5"/>
                    <a:pt x="21" y="5"/>
                  </a:cubicBezTo>
                  <a:cubicBezTo>
                    <a:pt x="21" y="2"/>
                    <a:pt x="19" y="0"/>
                    <a:pt x="17" y="0"/>
                  </a:cubicBezTo>
                  <a:cubicBezTo>
                    <a:pt x="15" y="0"/>
                    <a:pt x="13" y="2"/>
                    <a:pt x="13" y="5"/>
                  </a:cubicBezTo>
                  <a:cubicBezTo>
                    <a:pt x="13" y="8"/>
                    <a:pt x="13" y="8"/>
                    <a:pt x="13" y="8"/>
                  </a:cubicBezTo>
                  <a:cubicBezTo>
                    <a:pt x="13" y="11"/>
                    <a:pt x="11" y="12"/>
                    <a:pt x="9" y="12"/>
                  </a:cubicBezTo>
                  <a:cubicBezTo>
                    <a:pt x="9" y="12"/>
                    <a:pt x="9" y="12"/>
                    <a:pt x="9" y="12"/>
                  </a:cubicBezTo>
                  <a:cubicBezTo>
                    <a:pt x="5" y="12"/>
                    <a:pt x="5" y="12"/>
                    <a:pt x="5" y="12"/>
                  </a:cubicBezTo>
                  <a:cubicBezTo>
                    <a:pt x="2" y="12"/>
                    <a:pt x="0" y="14"/>
                    <a:pt x="0" y="17"/>
                  </a:cubicBezTo>
                  <a:cubicBezTo>
                    <a:pt x="0" y="17"/>
                    <a:pt x="0" y="17"/>
                    <a:pt x="0" y="17"/>
                  </a:cubicBezTo>
                  <a:cubicBezTo>
                    <a:pt x="0" y="19"/>
                    <a:pt x="2" y="21"/>
                    <a:pt x="5" y="21"/>
                  </a:cubicBezTo>
                  <a:cubicBezTo>
                    <a:pt x="5" y="21"/>
                    <a:pt x="5" y="21"/>
                    <a:pt x="5" y="21"/>
                  </a:cubicBezTo>
                  <a:cubicBezTo>
                    <a:pt x="9" y="21"/>
                    <a:pt x="9" y="21"/>
                    <a:pt x="9" y="21"/>
                  </a:cubicBezTo>
                  <a:cubicBezTo>
                    <a:pt x="11" y="21"/>
                    <a:pt x="13" y="23"/>
                    <a:pt x="13" y="25"/>
                  </a:cubicBezTo>
                  <a:cubicBezTo>
                    <a:pt x="13" y="25"/>
                    <a:pt x="13" y="25"/>
                    <a:pt x="13" y="25"/>
                  </a:cubicBezTo>
                  <a:cubicBezTo>
                    <a:pt x="13" y="29"/>
                    <a:pt x="13" y="29"/>
                    <a:pt x="13" y="29"/>
                  </a:cubicBezTo>
                  <a:cubicBezTo>
                    <a:pt x="13" y="31"/>
                    <a:pt x="15" y="33"/>
                    <a:pt x="17" y="33"/>
                  </a:cubicBezTo>
                  <a:cubicBezTo>
                    <a:pt x="19" y="33"/>
                    <a:pt x="21" y="31"/>
                    <a:pt x="21" y="29"/>
                  </a:cubicBezTo>
                  <a:cubicBezTo>
                    <a:pt x="21" y="25"/>
                    <a:pt x="21" y="25"/>
                    <a:pt x="21" y="25"/>
                  </a:cubicBezTo>
                  <a:cubicBezTo>
                    <a:pt x="21" y="23"/>
                    <a:pt x="23" y="21"/>
                    <a:pt x="25" y="21"/>
                  </a:cubicBezTo>
                  <a:cubicBezTo>
                    <a:pt x="25" y="21"/>
                    <a:pt x="25" y="21"/>
                    <a:pt x="25" y="21"/>
                  </a:cubicBezTo>
                  <a:cubicBezTo>
                    <a:pt x="29" y="21"/>
                    <a:pt x="29" y="21"/>
                    <a:pt x="29" y="21"/>
                  </a:cubicBezTo>
                  <a:cubicBezTo>
                    <a:pt x="32" y="21"/>
                    <a:pt x="34" y="19"/>
                    <a:pt x="34" y="17"/>
                  </a:cubicBezTo>
                  <a:cubicBezTo>
                    <a:pt x="34" y="17"/>
                    <a:pt x="34" y="17"/>
                    <a:pt x="34" y="17"/>
                  </a:cubicBezTo>
                  <a:cubicBezTo>
                    <a:pt x="34" y="14"/>
                    <a:pt x="32" y="12"/>
                    <a:pt x="29" y="12"/>
                  </a:cubicBezTo>
                  <a:cubicBezTo>
                    <a:pt x="29" y="12"/>
                    <a:pt x="29" y="12"/>
                    <a:pt x="29" y="12"/>
                  </a:cubicBezTo>
                  <a:lnTo>
                    <a:pt x="25" y="12"/>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 name="Freeform 24"/>
            <p:cNvSpPr>
              <a:spLocks noEditPoints="1"/>
            </p:cNvSpPr>
            <p:nvPr/>
          </p:nvSpPr>
          <p:spPr bwMode="auto">
            <a:xfrm>
              <a:off x="3860215" y="1260952"/>
              <a:ext cx="236538" cy="238125"/>
            </a:xfrm>
            <a:custGeom>
              <a:avLst/>
              <a:gdLst>
                <a:gd name="T0" fmla="*/ 24 w 53"/>
                <a:gd name="T1" fmla="*/ 2 h 53"/>
                <a:gd name="T2" fmla="*/ 24 w 53"/>
                <a:gd name="T3" fmla="*/ 13 h 53"/>
                <a:gd name="T4" fmla="*/ 29 w 53"/>
                <a:gd name="T5" fmla="*/ 13 h 53"/>
                <a:gd name="T6" fmla="*/ 26 w 53"/>
                <a:gd name="T7" fmla="*/ 0 h 53"/>
                <a:gd name="T8" fmla="*/ 24 w 53"/>
                <a:gd name="T9" fmla="*/ 40 h 53"/>
                <a:gd name="T10" fmla="*/ 26 w 53"/>
                <a:gd name="T11" fmla="*/ 53 h 53"/>
                <a:gd name="T12" fmla="*/ 29 w 53"/>
                <a:gd name="T13" fmla="*/ 51 h 53"/>
                <a:gd name="T14" fmla="*/ 29 w 53"/>
                <a:gd name="T15" fmla="*/ 40 h 53"/>
                <a:gd name="T16" fmla="*/ 15 w 53"/>
                <a:gd name="T17" fmla="*/ 19 h 53"/>
                <a:gd name="T18" fmla="*/ 19 w 53"/>
                <a:gd name="T19" fmla="*/ 15 h 53"/>
                <a:gd name="T20" fmla="*/ 8 w 53"/>
                <a:gd name="T21" fmla="*/ 7 h 53"/>
                <a:gd name="T22" fmla="*/ 8 w 53"/>
                <a:gd name="T23" fmla="*/ 11 h 53"/>
                <a:gd name="T24" fmla="*/ 15 w 53"/>
                <a:gd name="T25" fmla="*/ 19 h 53"/>
                <a:gd name="T26" fmla="*/ 34 w 53"/>
                <a:gd name="T27" fmla="*/ 34 h 53"/>
                <a:gd name="T28" fmla="*/ 34 w 53"/>
                <a:gd name="T29" fmla="*/ 38 h 53"/>
                <a:gd name="T30" fmla="*/ 42 w 53"/>
                <a:gd name="T31" fmla="*/ 45 h 53"/>
                <a:gd name="T32" fmla="*/ 45 w 53"/>
                <a:gd name="T33" fmla="*/ 42 h 53"/>
                <a:gd name="T34" fmla="*/ 16 w 53"/>
                <a:gd name="T35" fmla="*/ 26 h 53"/>
                <a:gd name="T36" fmla="*/ 13 w 53"/>
                <a:gd name="T37" fmla="*/ 24 h 53"/>
                <a:gd name="T38" fmla="*/ 0 w 53"/>
                <a:gd name="T39" fmla="*/ 26 h 53"/>
                <a:gd name="T40" fmla="*/ 13 w 53"/>
                <a:gd name="T41" fmla="*/ 29 h 53"/>
                <a:gd name="T42" fmla="*/ 16 w 53"/>
                <a:gd name="T43" fmla="*/ 26 h 53"/>
                <a:gd name="T44" fmla="*/ 40 w 53"/>
                <a:gd name="T45" fmla="*/ 24 h 53"/>
                <a:gd name="T46" fmla="*/ 37 w 53"/>
                <a:gd name="T47" fmla="*/ 26 h 53"/>
                <a:gd name="T48" fmla="*/ 40 w 53"/>
                <a:gd name="T49" fmla="*/ 29 h 53"/>
                <a:gd name="T50" fmla="*/ 53 w 53"/>
                <a:gd name="T51" fmla="*/ 26 h 53"/>
                <a:gd name="T52" fmla="*/ 51 w 53"/>
                <a:gd name="T53" fmla="*/ 24 h 53"/>
                <a:gd name="T54" fmla="*/ 8 w 53"/>
                <a:gd name="T55" fmla="*/ 42 h 53"/>
                <a:gd name="T56" fmla="*/ 11 w 53"/>
                <a:gd name="T57" fmla="*/ 45 h 53"/>
                <a:gd name="T58" fmla="*/ 19 w 53"/>
                <a:gd name="T59" fmla="*/ 34 h 53"/>
                <a:gd name="T60" fmla="*/ 38 w 53"/>
                <a:gd name="T61" fmla="*/ 19 h 53"/>
                <a:gd name="T62" fmla="*/ 45 w 53"/>
                <a:gd name="T63" fmla="*/ 7 h 53"/>
                <a:gd name="T64" fmla="*/ 42 w 53"/>
                <a:gd name="T65" fmla="*/ 7 h 53"/>
                <a:gd name="T66" fmla="*/ 34 w 53"/>
                <a:gd name="T67" fmla="*/ 15 h 53"/>
                <a:gd name="T68" fmla="*/ 34 w 53"/>
                <a:gd name="T69" fmla="*/ 19 h 53"/>
                <a:gd name="T70" fmla="*/ 38 w 53"/>
                <a:gd name="T71" fmla="*/ 19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53" h="53">
                  <a:moveTo>
                    <a:pt x="26" y="0"/>
                  </a:moveTo>
                  <a:cubicBezTo>
                    <a:pt x="25" y="0"/>
                    <a:pt x="24" y="1"/>
                    <a:pt x="24" y="2"/>
                  </a:cubicBezTo>
                  <a:cubicBezTo>
                    <a:pt x="24" y="2"/>
                    <a:pt x="24" y="2"/>
                    <a:pt x="24" y="2"/>
                  </a:cubicBezTo>
                  <a:cubicBezTo>
                    <a:pt x="24" y="13"/>
                    <a:pt x="24" y="13"/>
                    <a:pt x="24" y="13"/>
                  </a:cubicBezTo>
                  <a:cubicBezTo>
                    <a:pt x="24" y="14"/>
                    <a:pt x="25" y="16"/>
                    <a:pt x="26" y="16"/>
                  </a:cubicBezTo>
                  <a:cubicBezTo>
                    <a:pt x="28" y="16"/>
                    <a:pt x="29" y="14"/>
                    <a:pt x="29" y="13"/>
                  </a:cubicBezTo>
                  <a:cubicBezTo>
                    <a:pt x="29" y="2"/>
                    <a:pt x="29" y="2"/>
                    <a:pt x="29" y="2"/>
                  </a:cubicBezTo>
                  <a:cubicBezTo>
                    <a:pt x="29" y="1"/>
                    <a:pt x="28" y="0"/>
                    <a:pt x="26" y="0"/>
                  </a:cubicBezTo>
                  <a:close/>
                  <a:moveTo>
                    <a:pt x="26" y="37"/>
                  </a:moveTo>
                  <a:cubicBezTo>
                    <a:pt x="25" y="37"/>
                    <a:pt x="24" y="38"/>
                    <a:pt x="24" y="40"/>
                  </a:cubicBezTo>
                  <a:cubicBezTo>
                    <a:pt x="24" y="51"/>
                    <a:pt x="24" y="51"/>
                    <a:pt x="24" y="51"/>
                  </a:cubicBezTo>
                  <a:cubicBezTo>
                    <a:pt x="24" y="52"/>
                    <a:pt x="25" y="53"/>
                    <a:pt x="26" y="53"/>
                  </a:cubicBezTo>
                  <a:cubicBezTo>
                    <a:pt x="26" y="53"/>
                    <a:pt x="26" y="53"/>
                    <a:pt x="26" y="53"/>
                  </a:cubicBezTo>
                  <a:cubicBezTo>
                    <a:pt x="28" y="53"/>
                    <a:pt x="29" y="52"/>
                    <a:pt x="29" y="51"/>
                  </a:cubicBezTo>
                  <a:cubicBezTo>
                    <a:pt x="29" y="51"/>
                    <a:pt x="29" y="51"/>
                    <a:pt x="29" y="51"/>
                  </a:cubicBezTo>
                  <a:cubicBezTo>
                    <a:pt x="29" y="40"/>
                    <a:pt x="29" y="40"/>
                    <a:pt x="29" y="40"/>
                  </a:cubicBezTo>
                  <a:cubicBezTo>
                    <a:pt x="29" y="38"/>
                    <a:pt x="28" y="37"/>
                    <a:pt x="26" y="37"/>
                  </a:cubicBezTo>
                  <a:close/>
                  <a:moveTo>
                    <a:pt x="15" y="19"/>
                  </a:moveTo>
                  <a:cubicBezTo>
                    <a:pt x="16" y="20"/>
                    <a:pt x="18" y="20"/>
                    <a:pt x="19" y="19"/>
                  </a:cubicBezTo>
                  <a:cubicBezTo>
                    <a:pt x="20" y="18"/>
                    <a:pt x="20" y="16"/>
                    <a:pt x="19" y="15"/>
                  </a:cubicBezTo>
                  <a:cubicBezTo>
                    <a:pt x="11" y="7"/>
                    <a:pt x="11" y="7"/>
                    <a:pt x="11" y="7"/>
                  </a:cubicBezTo>
                  <a:cubicBezTo>
                    <a:pt x="10" y="7"/>
                    <a:pt x="9" y="7"/>
                    <a:pt x="8" y="7"/>
                  </a:cubicBezTo>
                  <a:cubicBezTo>
                    <a:pt x="8" y="7"/>
                    <a:pt x="8" y="7"/>
                    <a:pt x="8" y="7"/>
                  </a:cubicBezTo>
                  <a:cubicBezTo>
                    <a:pt x="7" y="8"/>
                    <a:pt x="7" y="10"/>
                    <a:pt x="8" y="11"/>
                  </a:cubicBezTo>
                  <a:cubicBezTo>
                    <a:pt x="8" y="11"/>
                    <a:pt x="8" y="11"/>
                    <a:pt x="8" y="11"/>
                  </a:cubicBezTo>
                  <a:lnTo>
                    <a:pt x="15" y="19"/>
                  </a:lnTo>
                  <a:close/>
                  <a:moveTo>
                    <a:pt x="38" y="34"/>
                  </a:moveTo>
                  <a:cubicBezTo>
                    <a:pt x="37" y="33"/>
                    <a:pt x="35" y="33"/>
                    <a:pt x="34" y="34"/>
                  </a:cubicBezTo>
                  <a:cubicBezTo>
                    <a:pt x="34" y="34"/>
                    <a:pt x="34" y="34"/>
                    <a:pt x="34" y="34"/>
                  </a:cubicBezTo>
                  <a:cubicBezTo>
                    <a:pt x="33" y="35"/>
                    <a:pt x="33" y="37"/>
                    <a:pt x="34" y="38"/>
                  </a:cubicBezTo>
                  <a:cubicBezTo>
                    <a:pt x="34" y="38"/>
                    <a:pt x="34" y="38"/>
                    <a:pt x="34" y="38"/>
                  </a:cubicBezTo>
                  <a:cubicBezTo>
                    <a:pt x="42" y="45"/>
                    <a:pt x="42" y="45"/>
                    <a:pt x="42" y="45"/>
                  </a:cubicBezTo>
                  <a:cubicBezTo>
                    <a:pt x="43" y="46"/>
                    <a:pt x="44" y="46"/>
                    <a:pt x="45" y="45"/>
                  </a:cubicBezTo>
                  <a:cubicBezTo>
                    <a:pt x="46" y="44"/>
                    <a:pt x="46" y="43"/>
                    <a:pt x="45" y="42"/>
                  </a:cubicBezTo>
                  <a:lnTo>
                    <a:pt x="38" y="34"/>
                  </a:lnTo>
                  <a:close/>
                  <a:moveTo>
                    <a:pt x="16" y="26"/>
                  </a:moveTo>
                  <a:cubicBezTo>
                    <a:pt x="16" y="25"/>
                    <a:pt x="14" y="24"/>
                    <a:pt x="13" y="24"/>
                  </a:cubicBezTo>
                  <a:cubicBezTo>
                    <a:pt x="13" y="24"/>
                    <a:pt x="13" y="24"/>
                    <a:pt x="13" y="24"/>
                  </a:cubicBezTo>
                  <a:cubicBezTo>
                    <a:pt x="2" y="24"/>
                    <a:pt x="2" y="24"/>
                    <a:pt x="2" y="24"/>
                  </a:cubicBezTo>
                  <a:cubicBezTo>
                    <a:pt x="1" y="24"/>
                    <a:pt x="0" y="25"/>
                    <a:pt x="0" y="26"/>
                  </a:cubicBezTo>
                  <a:cubicBezTo>
                    <a:pt x="0" y="28"/>
                    <a:pt x="1" y="29"/>
                    <a:pt x="2" y="29"/>
                  </a:cubicBezTo>
                  <a:cubicBezTo>
                    <a:pt x="13" y="29"/>
                    <a:pt x="13" y="29"/>
                    <a:pt x="13" y="29"/>
                  </a:cubicBezTo>
                  <a:cubicBezTo>
                    <a:pt x="14" y="29"/>
                    <a:pt x="16" y="28"/>
                    <a:pt x="16" y="26"/>
                  </a:cubicBezTo>
                  <a:cubicBezTo>
                    <a:pt x="16" y="26"/>
                    <a:pt x="16" y="26"/>
                    <a:pt x="16" y="26"/>
                  </a:cubicBezTo>
                  <a:close/>
                  <a:moveTo>
                    <a:pt x="51" y="24"/>
                  </a:moveTo>
                  <a:cubicBezTo>
                    <a:pt x="40" y="24"/>
                    <a:pt x="40" y="24"/>
                    <a:pt x="40" y="24"/>
                  </a:cubicBezTo>
                  <a:cubicBezTo>
                    <a:pt x="38" y="24"/>
                    <a:pt x="37" y="25"/>
                    <a:pt x="37" y="26"/>
                  </a:cubicBezTo>
                  <a:cubicBezTo>
                    <a:pt x="37" y="26"/>
                    <a:pt x="37" y="26"/>
                    <a:pt x="37" y="26"/>
                  </a:cubicBezTo>
                  <a:cubicBezTo>
                    <a:pt x="37" y="28"/>
                    <a:pt x="38" y="29"/>
                    <a:pt x="40" y="29"/>
                  </a:cubicBezTo>
                  <a:cubicBezTo>
                    <a:pt x="40" y="29"/>
                    <a:pt x="40" y="29"/>
                    <a:pt x="40" y="29"/>
                  </a:cubicBezTo>
                  <a:cubicBezTo>
                    <a:pt x="51" y="29"/>
                    <a:pt x="51" y="29"/>
                    <a:pt x="51" y="29"/>
                  </a:cubicBezTo>
                  <a:cubicBezTo>
                    <a:pt x="52" y="29"/>
                    <a:pt x="53" y="28"/>
                    <a:pt x="53" y="26"/>
                  </a:cubicBezTo>
                  <a:cubicBezTo>
                    <a:pt x="53" y="25"/>
                    <a:pt x="52" y="24"/>
                    <a:pt x="51" y="24"/>
                  </a:cubicBezTo>
                  <a:cubicBezTo>
                    <a:pt x="51" y="24"/>
                    <a:pt x="51" y="24"/>
                    <a:pt x="51" y="24"/>
                  </a:cubicBezTo>
                  <a:close/>
                  <a:moveTo>
                    <a:pt x="15" y="34"/>
                  </a:moveTo>
                  <a:cubicBezTo>
                    <a:pt x="8" y="42"/>
                    <a:pt x="8" y="42"/>
                    <a:pt x="8" y="42"/>
                  </a:cubicBezTo>
                  <a:cubicBezTo>
                    <a:pt x="7" y="43"/>
                    <a:pt x="7" y="44"/>
                    <a:pt x="8" y="45"/>
                  </a:cubicBezTo>
                  <a:cubicBezTo>
                    <a:pt x="9" y="46"/>
                    <a:pt x="10" y="46"/>
                    <a:pt x="11" y="45"/>
                  </a:cubicBezTo>
                  <a:cubicBezTo>
                    <a:pt x="19" y="38"/>
                    <a:pt x="19" y="38"/>
                    <a:pt x="19" y="38"/>
                  </a:cubicBezTo>
                  <a:cubicBezTo>
                    <a:pt x="20" y="37"/>
                    <a:pt x="20" y="35"/>
                    <a:pt x="19" y="34"/>
                  </a:cubicBezTo>
                  <a:cubicBezTo>
                    <a:pt x="18" y="33"/>
                    <a:pt x="16" y="33"/>
                    <a:pt x="15" y="34"/>
                  </a:cubicBezTo>
                  <a:close/>
                  <a:moveTo>
                    <a:pt x="38" y="19"/>
                  </a:moveTo>
                  <a:cubicBezTo>
                    <a:pt x="45" y="11"/>
                    <a:pt x="45" y="11"/>
                    <a:pt x="45" y="11"/>
                  </a:cubicBezTo>
                  <a:cubicBezTo>
                    <a:pt x="46" y="10"/>
                    <a:pt x="46" y="8"/>
                    <a:pt x="45" y="7"/>
                  </a:cubicBezTo>
                  <a:cubicBezTo>
                    <a:pt x="45" y="7"/>
                    <a:pt x="45" y="7"/>
                    <a:pt x="45" y="7"/>
                  </a:cubicBezTo>
                  <a:cubicBezTo>
                    <a:pt x="44" y="7"/>
                    <a:pt x="43" y="7"/>
                    <a:pt x="42" y="7"/>
                  </a:cubicBezTo>
                  <a:cubicBezTo>
                    <a:pt x="42" y="7"/>
                    <a:pt x="42" y="7"/>
                    <a:pt x="42" y="7"/>
                  </a:cubicBezTo>
                  <a:cubicBezTo>
                    <a:pt x="34" y="15"/>
                    <a:pt x="34" y="15"/>
                    <a:pt x="34" y="15"/>
                  </a:cubicBezTo>
                  <a:cubicBezTo>
                    <a:pt x="33" y="16"/>
                    <a:pt x="33" y="18"/>
                    <a:pt x="34" y="19"/>
                  </a:cubicBezTo>
                  <a:cubicBezTo>
                    <a:pt x="34" y="19"/>
                    <a:pt x="34" y="19"/>
                    <a:pt x="34" y="19"/>
                  </a:cubicBezTo>
                  <a:cubicBezTo>
                    <a:pt x="35" y="20"/>
                    <a:pt x="37" y="20"/>
                    <a:pt x="38" y="19"/>
                  </a:cubicBezTo>
                  <a:cubicBezTo>
                    <a:pt x="38" y="19"/>
                    <a:pt x="38" y="19"/>
                    <a:pt x="38" y="19"/>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 name="Freeform 25"/>
            <p:cNvSpPr>
              <a:spLocks/>
            </p:cNvSpPr>
            <p:nvPr/>
          </p:nvSpPr>
          <p:spPr bwMode="auto">
            <a:xfrm>
              <a:off x="4288840" y="1457802"/>
              <a:ext cx="1411288" cy="1087437"/>
            </a:xfrm>
            <a:custGeom>
              <a:avLst/>
              <a:gdLst>
                <a:gd name="T0" fmla="*/ 315 w 315"/>
                <a:gd name="T1" fmla="*/ 213 h 242"/>
                <a:gd name="T2" fmla="*/ 268 w 315"/>
                <a:gd name="T3" fmla="*/ 173 h 242"/>
                <a:gd name="T4" fmla="*/ 281 w 315"/>
                <a:gd name="T5" fmla="*/ 121 h 242"/>
                <a:gd name="T6" fmla="*/ 141 w 315"/>
                <a:gd name="T7" fmla="*/ 0 h 242"/>
                <a:gd name="T8" fmla="*/ 0 w 315"/>
                <a:gd name="T9" fmla="*/ 121 h 242"/>
                <a:gd name="T10" fmla="*/ 141 w 315"/>
                <a:gd name="T11" fmla="*/ 242 h 242"/>
                <a:gd name="T12" fmla="*/ 233 w 315"/>
                <a:gd name="T13" fmla="*/ 213 h 242"/>
                <a:gd name="T14" fmla="*/ 315 w 315"/>
                <a:gd name="T15" fmla="*/ 213 h 24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15" h="242">
                  <a:moveTo>
                    <a:pt x="315" y="213"/>
                  </a:moveTo>
                  <a:cubicBezTo>
                    <a:pt x="290" y="200"/>
                    <a:pt x="272" y="178"/>
                    <a:pt x="268" y="173"/>
                  </a:cubicBezTo>
                  <a:cubicBezTo>
                    <a:pt x="279" y="156"/>
                    <a:pt x="281" y="142"/>
                    <a:pt x="281" y="121"/>
                  </a:cubicBezTo>
                  <a:cubicBezTo>
                    <a:pt x="281" y="54"/>
                    <a:pt x="218" y="0"/>
                    <a:pt x="141" y="0"/>
                  </a:cubicBezTo>
                  <a:cubicBezTo>
                    <a:pt x="63" y="0"/>
                    <a:pt x="0" y="54"/>
                    <a:pt x="0" y="121"/>
                  </a:cubicBezTo>
                  <a:cubicBezTo>
                    <a:pt x="0" y="188"/>
                    <a:pt x="63" y="242"/>
                    <a:pt x="141" y="242"/>
                  </a:cubicBezTo>
                  <a:cubicBezTo>
                    <a:pt x="180" y="242"/>
                    <a:pt x="207" y="235"/>
                    <a:pt x="233" y="213"/>
                  </a:cubicBezTo>
                  <a:cubicBezTo>
                    <a:pt x="251" y="225"/>
                    <a:pt x="293" y="226"/>
                    <a:pt x="315" y="213"/>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 name="Freeform 26"/>
            <p:cNvSpPr>
              <a:spLocks/>
            </p:cNvSpPr>
            <p:nvPr/>
          </p:nvSpPr>
          <p:spPr bwMode="auto">
            <a:xfrm>
              <a:off x="4563477" y="1457802"/>
              <a:ext cx="1136650" cy="989012"/>
            </a:xfrm>
            <a:custGeom>
              <a:avLst/>
              <a:gdLst>
                <a:gd name="T0" fmla="*/ 202 w 254"/>
                <a:gd name="T1" fmla="*/ 130 h 220"/>
                <a:gd name="T2" fmla="*/ 188 w 254"/>
                <a:gd name="T3" fmla="*/ 181 h 220"/>
                <a:gd name="T4" fmla="*/ 232 w 254"/>
                <a:gd name="T5" fmla="*/ 220 h 220"/>
                <a:gd name="T6" fmla="*/ 254 w 254"/>
                <a:gd name="T7" fmla="*/ 213 h 220"/>
                <a:gd name="T8" fmla="*/ 209 w 254"/>
                <a:gd name="T9" fmla="*/ 174 h 220"/>
                <a:gd name="T10" fmla="*/ 208 w 254"/>
                <a:gd name="T11" fmla="*/ 170 h 220"/>
                <a:gd name="T12" fmla="*/ 220 w 254"/>
                <a:gd name="T13" fmla="*/ 121 h 220"/>
                <a:gd name="T14" fmla="*/ 80 w 254"/>
                <a:gd name="T15" fmla="*/ 0 h 220"/>
                <a:gd name="T16" fmla="*/ 0 w 254"/>
                <a:gd name="T17" fmla="*/ 21 h 220"/>
                <a:gd name="T18" fmla="*/ 61 w 254"/>
                <a:gd name="T19" fmla="*/ 9 h 220"/>
                <a:gd name="T20" fmla="*/ 202 w 254"/>
                <a:gd name="T21" fmla="*/ 130 h 2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54" h="220">
                  <a:moveTo>
                    <a:pt x="202" y="130"/>
                  </a:moveTo>
                  <a:cubicBezTo>
                    <a:pt x="202" y="150"/>
                    <a:pt x="199" y="164"/>
                    <a:pt x="188" y="181"/>
                  </a:cubicBezTo>
                  <a:cubicBezTo>
                    <a:pt x="192" y="187"/>
                    <a:pt x="209" y="207"/>
                    <a:pt x="232" y="220"/>
                  </a:cubicBezTo>
                  <a:cubicBezTo>
                    <a:pt x="240" y="219"/>
                    <a:pt x="248" y="216"/>
                    <a:pt x="254" y="213"/>
                  </a:cubicBezTo>
                  <a:cubicBezTo>
                    <a:pt x="232" y="201"/>
                    <a:pt x="215" y="182"/>
                    <a:pt x="209" y="174"/>
                  </a:cubicBezTo>
                  <a:cubicBezTo>
                    <a:pt x="208" y="173"/>
                    <a:pt x="208" y="171"/>
                    <a:pt x="208" y="170"/>
                  </a:cubicBezTo>
                  <a:cubicBezTo>
                    <a:pt x="218" y="154"/>
                    <a:pt x="220" y="140"/>
                    <a:pt x="220" y="121"/>
                  </a:cubicBezTo>
                  <a:cubicBezTo>
                    <a:pt x="220" y="54"/>
                    <a:pt x="157" y="0"/>
                    <a:pt x="80" y="0"/>
                  </a:cubicBezTo>
                  <a:cubicBezTo>
                    <a:pt x="50" y="0"/>
                    <a:pt x="23" y="8"/>
                    <a:pt x="0" y="21"/>
                  </a:cubicBezTo>
                  <a:cubicBezTo>
                    <a:pt x="18" y="14"/>
                    <a:pt x="39" y="9"/>
                    <a:pt x="61" y="9"/>
                  </a:cubicBezTo>
                  <a:cubicBezTo>
                    <a:pt x="139" y="9"/>
                    <a:pt x="202" y="63"/>
                    <a:pt x="202" y="130"/>
                  </a:cubicBezTo>
                  <a:close/>
                </a:path>
              </a:pathLst>
            </a:custGeom>
            <a:solidFill>
              <a:schemeClr val="accent2">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 name="Freeform 27"/>
            <p:cNvSpPr>
              <a:spLocks noEditPoints="1"/>
            </p:cNvSpPr>
            <p:nvPr/>
          </p:nvSpPr>
          <p:spPr bwMode="auto">
            <a:xfrm>
              <a:off x="4141202" y="1408590"/>
              <a:ext cx="1581150" cy="1190625"/>
            </a:xfrm>
            <a:custGeom>
              <a:avLst/>
              <a:gdLst>
                <a:gd name="T0" fmla="*/ 246 w 353"/>
                <a:gd name="T1" fmla="*/ 31 h 265"/>
                <a:gd name="T2" fmla="*/ 244 w 353"/>
                <a:gd name="T3" fmla="*/ 30 h 265"/>
                <a:gd name="T4" fmla="*/ 227 w 353"/>
                <a:gd name="T5" fmla="*/ 22 h 265"/>
                <a:gd name="T6" fmla="*/ 225 w 353"/>
                <a:gd name="T7" fmla="*/ 16 h 265"/>
                <a:gd name="T8" fmla="*/ 225 w 353"/>
                <a:gd name="T9" fmla="*/ 16 h 265"/>
                <a:gd name="T10" fmla="*/ 231 w 353"/>
                <a:gd name="T11" fmla="*/ 14 h 265"/>
                <a:gd name="T12" fmla="*/ 231 w 353"/>
                <a:gd name="T13" fmla="*/ 14 h 265"/>
                <a:gd name="T14" fmla="*/ 248 w 353"/>
                <a:gd name="T15" fmla="*/ 22 h 265"/>
                <a:gd name="T16" fmla="*/ 250 w 353"/>
                <a:gd name="T17" fmla="*/ 29 h 265"/>
                <a:gd name="T18" fmla="*/ 246 w 353"/>
                <a:gd name="T19" fmla="*/ 31 h 265"/>
                <a:gd name="T20" fmla="*/ 159 w 353"/>
                <a:gd name="T21" fmla="*/ 265 h 265"/>
                <a:gd name="T22" fmla="*/ 98 w 353"/>
                <a:gd name="T23" fmla="*/ 255 h 265"/>
                <a:gd name="T24" fmla="*/ 95 w 353"/>
                <a:gd name="T25" fmla="*/ 249 h 265"/>
                <a:gd name="T26" fmla="*/ 95 w 353"/>
                <a:gd name="T27" fmla="*/ 249 h 265"/>
                <a:gd name="T28" fmla="*/ 101 w 353"/>
                <a:gd name="T29" fmla="*/ 247 h 265"/>
                <a:gd name="T30" fmla="*/ 101 w 353"/>
                <a:gd name="T31" fmla="*/ 247 h 265"/>
                <a:gd name="T32" fmla="*/ 159 w 353"/>
                <a:gd name="T33" fmla="*/ 256 h 265"/>
                <a:gd name="T34" fmla="*/ 253 w 353"/>
                <a:gd name="T35" fmla="*/ 229 h 265"/>
                <a:gd name="T36" fmla="*/ 267 w 353"/>
                <a:gd name="T37" fmla="*/ 228 h 265"/>
                <a:gd name="T38" fmla="*/ 341 w 353"/>
                <a:gd name="T39" fmla="*/ 230 h 265"/>
                <a:gd name="T40" fmla="*/ 299 w 353"/>
                <a:gd name="T41" fmla="*/ 195 h 265"/>
                <a:gd name="T42" fmla="*/ 298 w 353"/>
                <a:gd name="T43" fmla="*/ 180 h 265"/>
                <a:gd name="T44" fmla="*/ 310 w 353"/>
                <a:gd name="T45" fmla="*/ 133 h 265"/>
                <a:gd name="T46" fmla="*/ 276 w 353"/>
                <a:gd name="T47" fmla="*/ 55 h 265"/>
                <a:gd name="T48" fmla="*/ 276 w 353"/>
                <a:gd name="T49" fmla="*/ 48 h 265"/>
                <a:gd name="T50" fmla="*/ 282 w 353"/>
                <a:gd name="T51" fmla="*/ 48 h 265"/>
                <a:gd name="T52" fmla="*/ 282 w 353"/>
                <a:gd name="T53" fmla="*/ 48 h 265"/>
                <a:gd name="T54" fmla="*/ 319 w 353"/>
                <a:gd name="T55" fmla="*/ 133 h 265"/>
                <a:gd name="T56" fmla="*/ 306 w 353"/>
                <a:gd name="T57" fmla="*/ 185 h 265"/>
                <a:gd name="T58" fmla="*/ 306 w 353"/>
                <a:gd name="T59" fmla="*/ 189 h 265"/>
                <a:gd name="T60" fmla="*/ 349 w 353"/>
                <a:gd name="T61" fmla="*/ 224 h 265"/>
                <a:gd name="T62" fmla="*/ 353 w 353"/>
                <a:gd name="T63" fmla="*/ 231 h 265"/>
                <a:gd name="T64" fmla="*/ 348 w 353"/>
                <a:gd name="T65" fmla="*/ 237 h 265"/>
                <a:gd name="T66" fmla="*/ 263 w 353"/>
                <a:gd name="T67" fmla="*/ 237 h 265"/>
                <a:gd name="T68" fmla="*/ 259 w 353"/>
                <a:gd name="T69" fmla="*/ 237 h 265"/>
                <a:gd name="T70" fmla="*/ 159 w 353"/>
                <a:gd name="T71" fmla="*/ 265 h 265"/>
                <a:gd name="T72" fmla="*/ 22 w 353"/>
                <a:gd name="T73" fmla="*/ 196 h 265"/>
                <a:gd name="T74" fmla="*/ 18 w 353"/>
                <a:gd name="T75" fmla="*/ 194 h 265"/>
                <a:gd name="T76" fmla="*/ 0 w 353"/>
                <a:gd name="T77" fmla="*/ 133 h 265"/>
                <a:gd name="T78" fmla="*/ 159 w 353"/>
                <a:gd name="T79" fmla="*/ 0 h 265"/>
                <a:gd name="T80" fmla="*/ 196 w 353"/>
                <a:gd name="T81" fmla="*/ 3 h 265"/>
                <a:gd name="T82" fmla="*/ 200 w 353"/>
                <a:gd name="T83" fmla="*/ 9 h 265"/>
                <a:gd name="T84" fmla="*/ 194 w 353"/>
                <a:gd name="T85" fmla="*/ 12 h 265"/>
                <a:gd name="T86" fmla="*/ 159 w 353"/>
                <a:gd name="T87" fmla="*/ 9 h 265"/>
                <a:gd name="T88" fmla="*/ 9 w 353"/>
                <a:gd name="T89" fmla="*/ 133 h 265"/>
                <a:gd name="T90" fmla="*/ 26 w 353"/>
                <a:gd name="T91" fmla="*/ 189 h 265"/>
                <a:gd name="T92" fmla="*/ 24 w 353"/>
                <a:gd name="T93" fmla="*/ 195 h 265"/>
                <a:gd name="T94" fmla="*/ 22 w 353"/>
                <a:gd name="T95" fmla="*/ 196 h 265"/>
                <a:gd name="T96" fmla="*/ 135 w 353"/>
                <a:gd name="T97" fmla="*/ 138 h 265"/>
                <a:gd name="T98" fmla="*/ 122 w 353"/>
                <a:gd name="T99" fmla="*/ 151 h 265"/>
                <a:gd name="T100" fmla="*/ 109 w 353"/>
                <a:gd name="T101" fmla="*/ 138 h 265"/>
                <a:gd name="T102" fmla="*/ 122 w 353"/>
                <a:gd name="T103" fmla="*/ 125 h 265"/>
                <a:gd name="T104" fmla="*/ 135 w 353"/>
                <a:gd name="T105" fmla="*/ 138 h 2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353" h="265">
                  <a:moveTo>
                    <a:pt x="246" y="31"/>
                  </a:moveTo>
                  <a:cubicBezTo>
                    <a:pt x="245" y="31"/>
                    <a:pt x="245" y="31"/>
                    <a:pt x="244" y="30"/>
                  </a:cubicBezTo>
                  <a:cubicBezTo>
                    <a:pt x="239" y="27"/>
                    <a:pt x="233" y="25"/>
                    <a:pt x="227" y="22"/>
                  </a:cubicBezTo>
                  <a:cubicBezTo>
                    <a:pt x="225" y="21"/>
                    <a:pt x="224" y="19"/>
                    <a:pt x="225" y="16"/>
                  </a:cubicBezTo>
                  <a:cubicBezTo>
                    <a:pt x="225" y="16"/>
                    <a:pt x="225" y="16"/>
                    <a:pt x="225" y="16"/>
                  </a:cubicBezTo>
                  <a:cubicBezTo>
                    <a:pt x="226" y="14"/>
                    <a:pt x="229" y="13"/>
                    <a:pt x="231" y="14"/>
                  </a:cubicBezTo>
                  <a:cubicBezTo>
                    <a:pt x="231" y="14"/>
                    <a:pt x="231" y="14"/>
                    <a:pt x="231" y="14"/>
                  </a:cubicBezTo>
                  <a:cubicBezTo>
                    <a:pt x="237" y="16"/>
                    <a:pt x="243" y="19"/>
                    <a:pt x="248" y="22"/>
                  </a:cubicBezTo>
                  <a:cubicBezTo>
                    <a:pt x="251" y="24"/>
                    <a:pt x="251" y="26"/>
                    <a:pt x="250" y="29"/>
                  </a:cubicBezTo>
                  <a:cubicBezTo>
                    <a:pt x="249" y="30"/>
                    <a:pt x="248" y="31"/>
                    <a:pt x="246" y="31"/>
                  </a:cubicBezTo>
                  <a:close/>
                  <a:moveTo>
                    <a:pt x="159" y="265"/>
                  </a:moveTo>
                  <a:cubicBezTo>
                    <a:pt x="138" y="265"/>
                    <a:pt x="118" y="262"/>
                    <a:pt x="98" y="255"/>
                  </a:cubicBezTo>
                  <a:cubicBezTo>
                    <a:pt x="96" y="255"/>
                    <a:pt x="95" y="252"/>
                    <a:pt x="95" y="249"/>
                  </a:cubicBezTo>
                  <a:cubicBezTo>
                    <a:pt x="95" y="249"/>
                    <a:pt x="95" y="249"/>
                    <a:pt x="95" y="249"/>
                  </a:cubicBezTo>
                  <a:cubicBezTo>
                    <a:pt x="96" y="247"/>
                    <a:pt x="99" y="246"/>
                    <a:pt x="101" y="247"/>
                  </a:cubicBezTo>
                  <a:cubicBezTo>
                    <a:pt x="101" y="247"/>
                    <a:pt x="101" y="247"/>
                    <a:pt x="101" y="247"/>
                  </a:cubicBezTo>
                  <a:cubicBezTo>
                    <a:pt x="120" y="253"/>
                    <a:pt x="139" y="256"/>
                    <a:pt x="159" y="256"/>
                  </a:cubicBezTo>
                  <a:cubicBezTo>
                    <a:pt x="201" y="256"/>
                    <a:pt x="229" y="248"/>
                    <a:pt x="253" y="229"/>
                  </a:cubicBezTo>
                  <a:cubicBezTo>
                    <a:pt x="257" y="227"/>
                    <a:pt x="263" y="226"/>
                    <a:pt x="267" y="228"/>
                  </a:cubicBezTo>
                  <a:cubicBezTo>
                    <a:pt x="286" y="237"/>
                    <a:pt x="319" y="238"/>
                    <a:pt x="341" y="230"/>
                  </a:cubicBezTo>
                  <a:cubicBezTo>
                    <a:pt x="319" y="217"/>
                    <a:pt x="304" y="200"/>
                    <a:pt x="299" y="195"/>
                  </a:cubicBezTo>
                  <a:cubicBezTo>
                    <a:pt x="296" y="191"/>
                    <a:pt x="296" y="185"/>
                    <a:pt x="298" y="180"/>
                  </a:cubicBezTo>
                  <a:cubicBezTo>
                    <a:pt x="306" y="166"/>
                    <a:pt x="310" y="153"/>
                    <a:pt x="310" y="133"/>
                  </a:cubicBezTo>
                  <a:cubicBezTo>
                    <a:pt x="310" y="104"/>
                    <a:pt x="298" y="77"/>
                    <a:pt x="276" y="55"/>
                  </a:cubicBezTo>
                  <a:cubicBezTo>
                    <a:pt x="274" y="53"/>
                    <a:pt x="274" y="50"/>
                    <a:pt x="276" y="48"/>
                  </a:cubicBezTo>
                  <a:cubicBezTo>
                    <a:pt x="278" y="46"/>
                    <a:pt x="281" y="46"/>
                    <a:pt x="282" y="48"/>
                  </a:cubicBezTo>
                  <a:cubicBezTo>
                    <a:pt x="282" y="48"/>
                    <a:pt x="282" y="48"/>
                    <a:pt x="282" y="48"/>
                  </a:cubicBezTo>
                  <a:cubicBezTo>
                    <a:pt x="306" y="72"/>
                    <a:pt x="319" y="102"/>
                    <a:pt x="319" y="133"/>
                  </a:cubicBezTo>
                  <a:cubicBezTo>
                    <a:pt x="319" y="151"/>
                    <a:pt x="317" y="167"/>
                    <a:pt x="306" y="185"/>
                  </a:cubicBezTo>
                  <a:cubicBezTo>
                    <a:pt x="306" y="186"/>
                    <a:pt x="306" y="188"/>
                    <a:pt x="306" y="189"/>
                  </a:cubicBezTo>
                  <a:cubicBezTo>
                    <a:pt x="311" y="194"/>
                    <a:pt x="327" y="212"/>
                    <a:pt x="349" y="224"/>
                  </a:cubicBezTo>
                  <a:cubicBezTo>
                    <a:pt x="352" y="226"/>
                    <a:pt x="353" y="228"/>
                    <a:pt x="353" y="231"/>
                  </a:cubicBezTo>
                  <a:cubicBezTo>
                    <a:pt x="353" y="234"/>
                    <a:pt x="351" y="236"/>
                    <a:pt x="348" y="237"/>
                  </a:cubicBezTo>
                  <a:cubicBezTo>
                    <a:pt x="325" y="247"/>
                    <a:pt x="286" y="247"/>
                    <a:pt x="263" y="237"/>
                  </a:cubicBezTo>
                  <a:cubicBezTo>
                    <a:pt x="262" y="236"/>
                    <a:pt x="260" y="236"/>
                    <a:pt x="259" y="237"/>
                  </a:cubicBezTo>
                  <a:cubicBezTo>
                    <a:pt x="233" y="257"/>
                    <a:pt x="204" y="265"/>
                    <a:pt x="159" y="265"/>
                  </a:cubicBezTo>
                  <a:close/>
                  <a:moveTo>
                    <a:pt x="22" y="196"/>
                  </a:moveTo>
                  <a:cubicBezTo>
                    <a:pt x="20" y="196"/>
                    <a:pt x="19" y="195"/>
                    <a:pt x="18" y="194"/>
                  </a:cubicBezTo>
                  <a:cubicBezTo>
                    <a:pt x="6" y="175"/>
                    <a:pt x="0" y="154"/>
                    <a:pt x="0" y="133"/>
                  </a:cubicBezTo>
                  <a:cubicBezTo>
                    <a:pt x="0" y="59"/>
                    <a:pt x="71" y="0"/>
                    <a:pt x="159" y="0"/>
                  </a:cubicBezTo>
                  <a:cubicBezTo>
                    <a:pt x="172" y="0"/>
                    <a:pt x="184" y="1"/>
                    <a:pt x="196" y="3"/>
                  </a:cubicBezTo>
                  <a:cubicBezTo>
                    <a:pt x="199" y="4"/>
                    <a:pt x="200" y="6"/>
                    <a:pt x="200" y="9"/>
                  </a:cubicBezTo>
                  <a:cubicBezTo>
                    <a:pt x="199" y="11"/>
                    <a:pt x="197" y="13"/>
                    <a:pt x="194" y="12"/>
                  </a:cubicBezTo>
                  <a:cubicBezTo>
                    <a:pt x="183" y="10"/>
                    <a:pt x="171" y="9"/>
                    <a:pt x="159" y="9"/>
                  </a:cubicBezTo>
                  <a:cubicBezTo>
                    <a:pt x="77" y="9"/>
                    <a:pt x="9" y="64"/>
                    <a:pt x="9" y="133"/>
                  </a:cubicBezTo>
                  <a:cubicBezTo>
                    <a:pt x="9" y="152"/>
                    <a:pt x="15" y="171"/>
                    <a:pt x="26" y="189"/>
                  </a:cubicBezTo>
                  <a:cubicBezTo>
                    <a:pt x="27" y="191"/>
                    <a:pt x="26" y="194"/>
                    <a:pt x="24" y="195"/>
                  </a:cubicBezTo>
                  <a:cubicBezTo>
                    <a:pt x="23" y="196"/>
                    <a:pt x="23" y="196"/>
                    <a:pt x="22" y="196"/>
                  </a:cubicBezTo>
                  <a:close/>
                  <a:moveTo>
                    <a:pt x="135" y="138"/>
                  </a:moveTo>
                  <a:cubicBezTo>
                    <a:pt x="135" y="145"/>
                    <a:pt x="129" y="151"/>
                    <a:pt x="122" y="151"/>
                  </a:cubicBezTo>
                  <a:cubicBezTo>
                    <a:pt x="115" y="151"/>
                    <a:pt x="109" y="145"/>
                    <a:pt x="109" y="138"/>
                  </a:cubicBezTo>
                  <a:cubicBezTo>
                    <a:pt x="109" y="131"/>
                    <a:pt x="115" y="125"/>
                    <a:pt x="122" y="125"/>
                  </a:cubicBezTo>
                  <a:cubicBezTo>
                    <a:pt x="129" y="125"/>
                    <a:pt x="135" y="131"/>
                    <a:pt x="135" y="138"/>
                  </a:cubicBezTo>
                  <a:close/>
                </a:path>
              </a:pathLst>
            </a:custGeom>
            <a:solidFill>
              <a:schemeClr val="accent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 name="Freeform 28"/>
            <p:cNvSpPr>
              <a:spLocks noEditPoints="1"/>
            </p:cNvSpPr>
            <p:nvPr/>
          </p:nvSpPr>
          <p:spPr bwMode="auto">
            <a:xfrm>
              <a:off x="4800015" y="1970565"/>
              <a:ext cx="381000" cy="238125"/>
            </a:xfrm>
            <a:custGeom>
              <a:avLst/>
              <a:gdLst>
                <a:gd name="T0" fmla="*/ 85 w 85"/>
                <a:gd name="T1" fmla="*/ 13 h 53"/>
                <a:gd name="T2" fmla="*/ 72 w 85"/>
                <a:gd name="T3" fmla="*/ 26 h 53"/>
                <a:gd name="T4" fmla="*/ 59 w 85"/>
                <a:gd name="T5" fmla="*/ 13 h 53"/>
                <a:gd name="T6" fmla="*/ 72 w 85"/>
                <a:gd name="T7" fmla="*/ 0 h 53"/>
                <a:gd name="T8" fmla="*/ 85 w 85"/>
                <a:gd name="T9" fmla="*/ 13 h 53"/>
                <a:gd name="T10" fmla="*/ 47 w 85"/>
                <a:gd name="T11" fmla="*/ 31 h 53"/>
                <a:gd name="T12" fmla="*/ 45 w 85"/>
                <a:gd name="T13" fmla="*/ 29 h 53"/>
                <a:gd name="T14" fmla="*/ 3 w 85"/>
                <a:gd name="T15" fmla="*/ 29 h 53"/>
                <a:gd name="T16" fmla="*/ 0 w 85"/>
                <a:gd name="T17" fmla="*/ 31 h 53"/>
                <a:gd name="T18" fmla="*/ 24 w 85"/>
                <a:gd name="T19" fmla="*/ 53 h 53"/>
                <a:gd name="T20" fmla="*/ 47 w 85"/>
                <a:gd name="T21" fmla="*/ 31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5" h="53">
                  <a:moveTo>
                    <a:pt x="85" y="13"/>
                  </a:moveTo>
                  <a:cubicBezTo>
                    <a:pt x="85" y="20"/>
                    <a:pt x="79" y="26"/>
                    <a:pt x="72" y="26"/>
                  </a:cubicBezTo>
                  <a:cubicBezTo>
                    <a:pt x="65" y="26"/>
                    <a:pt x="59" y="20"/>
                    <a:pt x="59" y="13"/>
                  </a:cubicBezTo>
                  <a:cubicBezTo>
                    <a:pt x="59" y="6"/>
                    <a:pt x="65" y="0"/>
                    <a:pt x="72" y="0"/>
                  </a:cubicBezTo>
                  <a:cubicBezTo>
                    <a:pt x="79" y="0"/>
                    <a:pt x="85" y="6"/>
                    <a:pt x="85" y="13"/>
                  </a:cubicBezTo>
                  <a:close/>
                  <a:moveTo>
                    <a:pt x="47" y="31"/>
                  </a:moveTo>
                  <a:cubicBezTo>
                    <a:pt x="48" y="30"/>
                    <a:pt x="46" y="29"/>
                    <a:pt x="45" y="29"/>
                  </a:cubicBezTo>
                  <a:cubicBezTo>
                    <a:pt x="3" y="29"/>
                    <a:pt x="3" y="29"/>
                    <a:pt x="3" y="29"/>
                  </a:cubicBezTo>
                  <a:cubicBezTo>
                    <a:pt x="1" y="29"/>
                    <a:pt x="0" y="30"/>
                    <a:pt x="0" y="31"/>
                  </a:cubicBezTo>
                  <a:cubicBezTo>
                    <a:pt x="1" y="43"/>
                    <a:pt x="11" y="53"/>
                    <a:pt x="24" y="53"/>
                  </a:cubicBezTo>
                  <a:cubicBezTo>
                    <a:pt x="36" y="53"/>
                    <a:pt x="46" y="43"/>
                    <a:pt x="47" y="31"/>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7" name="Oval 29"/>
            <p:cNvSpPr>
              <a:spLocks noChangeArrowheads="1"/>
            </p:cNvSpPr>
            <p:nvPr/>
          </p:nvSpPr>
          <p:spPr bwMode="auto">
            <a:xfrm>
              <a:off x="4858752" y="2154715"/>
              <a:ext cx="93663" cy="44450"/>
            </a:xfrm>
            <a:prstGeom prst="ellipse">
              <a:avLst/>
            </a:prstGeom>
            <a:solidFill>
              <a:srgbClr val="FD63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6" name="Freeform 30"/>
            <p:cNvSpPr>
              <a:spLocks/>
            </p:cNvSpPr>
            <p:nvPr/>
          </p:nvSpPr>
          <p:spPr bwMode="auto">
            <a:xfrm>
              <a:off x="3734802" y="2002315"/>
              <a:ext cx="850900" cy="646112"/>
            </a:xfrm>
            <a:custGeom>
              <a:avLst/>
              <a:gdLst>
                <a:gd name="T0" fmla="*/ 0 w 190"/>
                <a:gd name="T1" fmla="*/ 127 h 144"/>
                <a:gd name="T2" fmla="*/ 28 w 190"/>
                <a:gd name="T3" fmla="*/ 103 h 144"/>
                <a:gd name="T4" fmla="*/ 20 w 190"/>
                <a:gd name="T5" fmla="*/ 72 h 144"/>
                <a:gd name="T6" fmla="*/ 105 w 190"/>
                <a:gd name="T7" fmla="*/ 0 h 144"/>
                <a:gd name="T8" fmla="*/ 190 w 190"/>
                <a:gd name="T9" fmla="*/ 72 h 144"/>
                <a:gd name="T10" fmla="*/ 105 w 190"/>
                <a:gd name="T11" fmla="*/ 144 h 144"/>
                <a:gd name="T12" fmla="*/ 50 w 190"/>
                <a:gd name="T13" fmla="*/ 127 h 144"/>
                <a:gd name="T14" fmla="*/ 0 w 190"/>
                <a:gd name="T15" fmla="*/ 127 h 14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0" h="144">
                  <a:moveTo>
                    <a:pt x="0" y="127"/>
                  </a:moveTo>
                  <a:cubicBezTo>
                    <a:pt x="15" y="120"/>
                    <a:pt x="26" y="106"/>
                    <a:pt x="28" y="103"/>
                  </a:cubicBezTo>
                  <a:cubicBezTo>
                    <a:pt x="22" y="93"/>
                    <a:pt x="20" y="84"/>
                    <a:pt x="20" y="72"/>
                  </a:cubicBezTo>
                  <a:cubicBezTo>
                    <a:pt x="20" y="32"/>
                    <a:pt x="58" y="0"/>
                    <a:pt x="105" y="0"/>
                  </a:cubicBezTo>
                  <a:cubicBezTo>
                    <a:pt x="152" y="0"/>
                    <a:pt x="190" y="32"/>
                    <a:pt x="190" y="72"/>
                  </a:cubicBezTo>
                  <a:cubicBezTo>
                    <a:pt x="190" y="112"/>
                    <a:pt x="152" y="144"/>
                    <a:pt x="105" y="144"/>
                  </a:cubicBezTo>
                  <a:cubicBezTo>
                    <a:pt x="82" y="144"/>
                    <a:pt x="65" y="140"/>
                    <a:pt x="50" y="127"/>
                  </a:cubicBezTo>
                  <a:cubicBezTo>
                    <a:pt x="39" y="134"/>
                    <a:pt x="13" y="135"/>
                    <a:pt x="0" y="127"/>
                  </a:cubicBez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7" name="Freeform 31"/>
            <p:cNvSpPr>
              <a:spLocks noEditPoints="1"/>
            </p:cNvSpPr>
            <p:nvPr/>
          </p:nvSpPr>
          <p:spPr bwMode="auto">
            <a:xfrm>
              <a:off x="4042777" y="2294415"/>
              <a:ext cx="300038" cy="71437"/>
            </a:xfrm>
            <a:custGeom>
              <a:avLst/>
              <a:gdLst>
                <a:gd name="T0" fmla="*/ 51 w 67"/>
                <a:gd name="T1" fmla="*/ 8 h 16"/>
                <a:gd name="T2" fmla="*/ 59 w 67"/>
                <a:gd name="T3" fmla="*/ 16 h 16"/>
                <a:gd name="T4" fmla="*/ 67 w 67"/>
                <a:gd name="T5" fmla="*/ 8 h 16"/>
                <a:gd name="T6" fmla="*/ 59 w 67"/>
                <a:gd name="T7" fmla="*/ 0 h 16"/>
                <a:gd name="T8" fmla="*/ 51 w 67"/>
                <a:gd name="T9" fmla="*/ 8 h 16"/>
                <a:gd name="T10" fmla="*/ 0 w 67"/>
                <a:gd name="T11" fmla="*/ 8 h 16"/>
                <a:gd name="T12" fmla="*/ 8 w 67"/>
                <a:gd name="T13" fmla="*/ 16 h 16"/>
                <a:gd name="T14" fmla="*/ 16 w 67"/>
                <a:gd name="T15" fmla="*/ 8 h 16"/>
                <a:gd name="T16" fmla="*/ 8 w 67"/>
                <a:gd name="T17" fmla="*/ 0 h 16"/>
                <a:gd name="T18" fmla="*/ 0 w 67"/>
                <a:gd name="T19" fmla="*/ 8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7" h="16">
                  <a:moveTo>
                    <a:pt x="51" y="8"/>
                  </a:moveTo>
                  <a:cubicBezTo>
                    <a:pt x="51" y="13"/>
                    <a:pt x="55" y="16"/>
                    <a:pt x="59" y="16"/>
                  </a:cubicBezTo>
                  <a:cubicBezTo>
                    <a:pt x="64" y="16"/>
                    <a:pt x="67" y="13"/>
                    <a:pt x="67" y="8"/>
                  </a:cubicBezTo>
                  <a:cubicBezTo>
                    <a:pt x="67" y="3"/>
                    <a:pt x="64" y="0"/>
                    <a:pt x="59" y="0"/>
                  </a:cubicBezTo>
                  <a:cubicBezTo>
                    <a:pt x="55" y="0"/>
                    <a:pt x="51" y="3"/>
                    <a:pt x="51" y="8"/>
                  </a:cubicBezTo>
                  <a:close/>
                  <a:moveTo>
                    <a:pt x="0" y="8"/>
                  </a:moveTo>
                  <a:cubicBezTo>
                    <a:pt x="0" y="13"/>
                    <a:pt x="4" y="16"/>
                    <a:pt x="8" y="16"/>
                  </a:cubicBezTo>
                  <a:cubicBezTo>
                    <a:pt x="13" y="16"/>
                    <a:pt x="16" y="13"/>
                    <a:pt x="16" y="8"/>
                  </a:cubicBezTo>
                  <a:cubicBezTo>
                    <a:pt x="16" y="3"/>
                    <a:pt x="13" y="0"/>
                    <a:pt x="8" y="0"/>
                  </a:cubicBezTo>
                  <a:cubicBezTo>
                    <a:pt x="4" y="0"/>
                    <a:pt x="0" y="3"/>
                    <a:pt x="0" y="8"/>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3" name="Freeform 32"/>
            <p:cNvSpPr>
              <a:spLocks/>
            </p:cNvSpPr>
            <p:nvPr/>
          </p:nvSpPr>
          <p:spPr bwMode="auto">
            <a:xfrm>
              <a:off x="4150727" y="2002315"/>
              <a:ext cx="434975" cy="646112"/>
            </a:xfrm>
            <a:custGeom>
              <a:avLst/>
              <a:gdLst>
                <a:gd name="T0" fmla="*/ 12 w 97"/>
                <a:gd name="T1" fmla="*/ 0 h 144"/>
                <a:gd name="T2" fmla="*/ 1 w 97"/>
                <a:gd name="T3" fmla="*/ 0 h 144"/>
                <a:gd name="T4" fmla="*/ 75 w 97"/>
                <a:gd name="T5" fmla="*/ 72 h 144"/>
                <a:gd name="T6" fmla="*/ 0 w 97"/>
                <a:gd name="T7" fmla="*/ 144 h 144"/>
                <a:gd name="T8" fmla="*/ 12 w 97"/>
                <a:gd name="T9" fmla="*/ 144 h 144"/>
                <a:gd name="T10" fmla="*/ 97 w 97"/>
                <a:gd name="T11" fmla="*/ 72 h 144"/>
                <a:gd name="T12" fmla="*/ 12 w 97"/>
                <a:gd name="T13" fmla="*/ 0 h 144"/>
              </a:gdLst>
              <a:ahLst/>
              <a:cxnLst>
                <a:cxn ang="0">
                  <a:pos x="T0" y="T1"/>
                </a:cxn>
                <a:cxn ang="0">
                  <a:pos x="T2" y="T3"/>
                </a:cxn>
                <a:cxn ang="0">
                  <a:pos x="T4" y="T5"/>
                </a:cxn>
                <a:cxn ang="0">
                  <a:pos x="T6" y="T7"/>
                </a:cxn>
                <a:cxn ang="0">
                  <a:pos x="T8" y="T9"/>
                </a:cxn>
                <a:cxn ang="0">
                  <a:pos x="T10" y="T11"/>
                </a:cxn>
                <a:cxn ang="0">
                  <a:pos x="T12" y="T13"/>
                </a:cxn>
              </a:cxnLst>
              <a:rect l="0" t="0" r="r" b="b"/>
              <a:pathLst>
                <a:path w="97" h="144">
                  <a:moveTo>
                    <a:pt x="12" y="0"/>
                  </a:moveTo>
                  <a:cubicBezTo>
                    <a:pt x="8" y="0"/>
                    <a:pt x="5" y="0"/>
                    <a:pt x="1" y="0"/>
                  </a:cubicBezTo>
                  <a:cubicBezTo>
                    <a:pt x="43" y="5"/>
                    <a:pt x="75" y="35"/>
                    <a:pt x="75" y="72"/>
                  </a:cubicBezTo>
                  <a:cubicBezTo>
                    <a:pt x="75" y="109"/>
                    <a:pt x="42" y="140"/>
                    <a:pt x="0" y="144"/>
                  </a:cubicBezTo>
                  <a:cubicBezTo>
                    <a:pt x="4" y="144"/>
                    <a:pt x="8" y="144"/>
                    <a:pt x="12" y="144"/>
                  </a:cubicBezTo>
                  <a:cubicBezTo>
                    <a:pt x="59" y="144"/>
                    <a:pt x="97" y="112"/>
                    <a:pt x="97" y="72"/>
                  </a:cubicBezTo>
                  <a:cubicBezTo>
                    <a:pt x="97" y="32"/>
                    <a:pt x="59" y="0"/>
                    <a:pt x="12" y="0"/>
                  </a:cubicBezTo>
                  <a:close/>
                </a:path>
              </a:pathLst>
            </a:custGeom>
            <a:solidFill>
              <a:schemeClr val="accent4">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4" name="Freeform 33"/>
            <p:cNvSpPr>
              <a:spLocks/>
            </p:cNvSpPr>
            <p:nvPr/>
          </p:nvSpPr>
          <p:spPr bwMode="auto">
            <a:xfrm>
              <a:off x="4155490" y="2388077"/>
              <a:ext cx="93663" cy="71437"/>
            </a:xfrm>
            <a:custGeom>
              <a:avLst/>
              <a:gdLst>
                <a:gd name="T0" fmla="*/ 0 w 21"/>
                <a:gd name="T1" fmla="*/ 2 h 16"/>
                <a:gd name="T2" fmla="*/ 0 w 21"/>
                <a:gd name="T3" fmla="*/ 4 h 16"/>
                <a:gd name="T4" fmla="*/ 10 w 21"/>
                <a:gd name="T5" fmla="*/ 16 h 16"/>
                <a:gd name="T6" fmla="*/ 21 w 21"/>
                <a:gd name="T7" fmla="*/ 4 h 16"/>
                <a:gd name="T8" fmla="*/ 20 w 21"/>
                <a:gd name="T9" fmla="*/ 2 h 16"/>
                <a:gd name="T10" fmla="*/ 19 w 21"/>
                <a:gd name="T11" fmla="*/ 0 h 16"/>
                <a:gd name="T12" fmla="*/ 2 w 21"/>
                <a:gd name="T13" fmla="*/ 0 h 16"/>
                <a:gd name="T14" fmla="*/ 0 w 21"/>
                <a:gd name="T15" fmla="*/ 2 h 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 h="16">
                  <a:moveTo>
                    <a:pt x="0" y="2"/>
                  </a:moveTo>
                  <a:cubicBezTo>
                    <a:pt x="0" y="3"/>
                    <a:pt x="0" y="3"/>
                    <a:pt x="0" y="4"/>
                  </a:cubicBezTo>
                  <a:cubicBezTo>
                    <a:pt x="0" y="11"/>
                    <a:pt x="5" y="16"/>
                    <a:pt x="10" y="16"/>
                  </a:cubicBezTo>
                  <a:cubicBezTo>
                    <a:pt x="16" y="16"/>
                    <a:pt x="21" y="11"/>
                    <a:pt x="21" y="4"/>
                  </a:cubicBezTo>
                  <a:cubicBezTo>
                    <a:pt x="21" y="3"/>
                    <a:pt x="21" y="3"/>
                    <a:pt x="20" y="2"/>
                  </a:cubicBezTo>
                  <a:cubicBezTo>
                    <a:pt x="20" y="1"/>
                    <a:pt x="19" y="0"/>
                    <a:pt x="19" y="0"/>
                  </a:cubicBezTo>
                  <a:cubicBezTo>
                    <a:pt x="2" y="0"/>
                    <a:pt x="2" y="0"/>
                    <a:pt x="2" y="0"/>
                  </a:cubicBezTo>
                  <a:cubicBezTo>
                    <a:pt x="1" y="0"/>
                    <a:pt x="0" y="1"/>
                    <a:pt x="0" y="2"/>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5" name="Freeform 34"/>
            <p:cNvSpPr>
              <a:spLocks/>
            </p:cNvSpPr>
            <p:nvPr/>
          </p:nvSpPr>
          <p:spPr bwMode="auto">
            <a:xfrm>
              <a:off x="4182477" y="2419827"/>
              <a:ext cx="39688" cy="36512"/>
            </a:xfrm>
            <a:custGeom>
              <a:avLst/>
              <a:gdLst>
                <a:gd name="T0" fmla="*/ 0 w 9"/>
                <a:gd name="T1" fmla="*/ 4 h 8"/>
                <a:gd name="T2" fmla="*/ 4 w 9"/>
                <a:gd name="T3" fmla="*/ 8 h 8"/>
                <a:gd name="T4" fmla="*/ 9 w 9"/>
                <a:gd name="T5" fmla="*/ 4 h 8"/>
                <a:gd name="T6" fmla="*/ 9 w 9"/>
                <a:gd name="T7" fmla="*/ 4 h 8"/>
                <a:gd name="T8" fmla="*/ 4 w 9"/>
                <a:gd name="T9" fmla="*/ 0 h 8"/>
                <a:gd name="T10" fmla="*/ 0 w 9"/>
                <a:gd name="T11" fmla="*/ 4 h 8"/>
                <a:gd name="T12" fmla="*/ 0 w 9"/>
                <a:gd name="T13" fmla="*/ 4 h 8"/>
              </a:gdLst>
              <a:ahLst/>
              <a:cxnLst>
                <a:cxn ang="0">
                  <a:pos x="T0" y="T1"/>
                </a:cxn>
                <a:cxn ang="0">
                  <a:pos x="T2" y="T3"/>
                </a:cxn>
                <a:cxn ang="0">
                  <a:pos x="T4" y="T5"/>
                </a:cxn>
                <a:cxn ang="0">
                  <a:pos x="T6" y="T7"/>
                </a:cxn>
                <a:cxn ang="0">
                  <a:pos x="T8" y="T9"/>
                </a:cxn>
                <a:cxn ang="0">
                  <a:pos x="T10" y="T11"/>
                </a:cxn>
                <a:cxn ang="0">
                  <a:pos x="T12" y="T13"/>
                </a:cxn>
              </a:cxnLst>
              <a:rect l="0" t="0" r="r" b="b"/>
              <a:pathLst>
                <a:path w="9" h="8">
                  <a:moveTo>
                    <a:pt x="0" y="4"/>
                  </a:moveTo>
                  <a:cubicBezTo>
                    <a:pt x="0" y="6"/>
                    <a:pt x="2" y="8"/>
                    <a:pt x="4" y="8"/>
                  </a:cubicBezTo>
                  <a:cubicBezTo>
                    <a:pt x="7" y="8"/>
                    <a:pt x="9" y="6"/>
                    <a:pt x="9" y="4"/>
                  </a:cubicBezTo>
                  <a:cubicBezTo>
                    <a:pt x="9" y="4"/>
                    <a:pt x="9" y="4"/>
                    <a:pt x="9" y="4"/>
                  </a:cubicBezTo>
                  <a:cubicBezTo>
                    <a:pt x="9" y="2"/>
                    <a:pt x="7" y="0"/>
                    <a:pt x="4" y="0"/>
                  </a:cubicBezTo>
                  <a:cubicBezTo>
                    <a:pt x="2" y="0"/>
                    <a:pt x="0" y="2"/>
                    <a:pt x="0" y="4"/>
                  </a:cubicBezTo>
                  <a:cubicBezTo>
                    <a:pt x="0" y="4"/>
                    <a:pt x="0" y="4"/>
                    <a:pt x="0" y="4"/>
                  </a:cubicBezTo>
                  <a:close/>
                </a:path>
              </a:pathLst>
            </a:custGeom>
            <a:solidFill>
              <a:srgbClr val="46B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6" name="Freeform 35"/>
            <p:cNvSpPr>
              <a:spLocks/>
            </p:cNvSpPr>
            <p:nvPr/>
          </p:nvSpPr>
          <p:spPr bwMode="auto">
            <a:xfrm>
              <a:off x="3828465" y="2019777"/>
              <a:ext cx="88900" cy="80962"/>
            </a:xfrm>
            <a:custGeom>
              <a:avLst/>
              <a:gdLst>
                <a:gd name="T0" fmla="*/ 4 w 20"/>
                <a:gd name="T1" fmla="*/ 18 h 18"/>
                <a:gd name="T2" fmla="*/ 0 w 20"/>
                <a:gd name="T3" fmla="*/ 14 h 18"/>
                <a:gd name="T4" fmla="*/ 1 w 20"/>
                <a:gd name="T5" fmla="*/ 11 h 18"/>
                <a:gd name="T6" fmla="*/ 14 w 20"/>
                <a:gd name="T7" fmla="*/ 1 h 18"/>
                <a:gd name="T8" fmla="*/ 19 w 20"/>
                <a:gd name="T9" fmla="*/ 2 h 18"/>
                <a:gd name="T10" fmla="*/ 18 w 20"/>
                <a:gd name="T11" fmla="*/ 7 h 18"/>
                <a:gd name="T12" fmla="*/ 18 w 20"/>
                <a:gd name="T13" fmla="*/ 7 h 18"/>
                <a:gd name="T14" fmla="*/ 6 w 20"/>
                <a:gd name="T15" fmla="*/ 16 h 18"/>
                <a:gd name="T16" fmla="*/ 4 w 20"/>
                <a:gd name="T17" fmla="*/ 18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 h="18">
                  <a:moveTo>
                    <a:pt x="4" y="18"/>
                  </a:moveTo>
                  <a:cubicBezTo>
                    <a:pt x="2" y="18"/>
                    <a:pt x="0" y="16"/>
                    <a:pt x="0" y="14"/>
                  </a:cubicBezTo>
                  <a:cubicBezTo>
                    <a:pt x="0" y="13"/>
                    <a:pt x="0" y="12"/>
                    <a:pt x="1" y="11"/>
                  </a:cubicBezTo>
                  <a:cubicBezTo>
                    <a:pt x="5" y="7"/>
                    <a:pt x="9" y="4"/>
                    <a:pt x="14" y="1"/>
                  </a:cubicBezTo>
                  <a:cubicBezTo>
                    <a:pt x="16" y="0"/>
                    <a:pt x="18" y="0"/>
                    <a:pt x="19" y="2"/>
                  </a:cubicBezTo>
                  <a:cubicBezTo>
                    <a:pt x="20" y="4"/>
                    <a:pt x="20" y="6"/>
                    <a:pt x="18" y="7"/>
                  </a:cubicBezTo>
                  <a:cubicBezTo>
                    <a:pt x="18" y="7"/>
                    <a:pt x="18" y="7"/>
                    <a:pt x="18" y="7"/>
                  </a:cubicBezTo>
                  <a:cubicBezTo>
                    <a:pt x="14" y="10"/>
                    <a:pt x="10" y="13"/>
                    <a:pt x="6" y="16"/>
                  </a:cubicBezTo>
                  <a:cubicBezTo>
                    <a:pt x="6" y="17"/>
                    <a:pt x="5" y="18"/>
                    <a:pt x="4" y="18"/>
                  </a:cubicBezTo>
                  <a:close/>
                </a:path>
              </a:pathLst>
            </a:custGeom>
            <a:solidFill>
              <a:schemeClr val="accent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7" name="Freeform 36"/>
            <p:cNvSpPr>
              <a:spLocks/>
            </p:cNvSpPr>
            <p:nvPr/>
          </p:nvSpPr>
          <p:spPr bwMode="auto">
            <a:xfrm>
              <a:off x="3631615" y="1948340"/>
              <a:ext cx="954088" cy="719137"/>
            </a:xfrm>
            <a:custGeom>
              <a:avLst/>
              <a:gdLst>
                <a:gd name="T0" fmla="*/ 117 w 213"/>
                <a:gd name="T1" fmla="*/ 160 h 160"/>
                <a:gd name="T2" fmla="*/ 57 w 213"/>
                <a:gd name="T3" fmla="*/ 142 h 160"/>
                <a:gd name="T4" fmla="*/ 56 w 213"/>
                <a:gd name="T5" fmla="*/ 142 h 160"/>
                <a:gd name="T6" fmla="*/ 4 w 213"/>
                <a:gd name="T7" fmla="*/ 143 h 160"/>
                <a:gd name="T8" fmla="*/ 0 w 213"/>
                <a:gd name="T9" fmla="*/ 138 h 160"/>
                <a:gd name="T10" fmla="*/ 3 w 213"/>
                <a:gd name="T11" fmla="*/ 133 h 160"/>
                <a:gd name="T12" fmla="*/ 29 w 213"/>
                <a:gd name="T13" fmla="*/ 112 h 160"/>
                <a:gd name="T14" fmla="*/ 29 w 213"/>
                <a:gd name="T15" fmla="*/ 112 h 160"/>
                <a:gd name="T16" fmla="*/ 21 w 213"/>
                <a:gd name="T17" fmla="*/ 80 h 160"/>
                <a:gd name="T18" fmla="*/ 29 w 213"/>
                <a:gd name="T19" fmla="*/ 48 h 160"/>
                <a:gd name="T20" fmla="*/ 34 w 213"/>
                <a:gd name="T21" fmla="*/ 46 h 160"/>
                <a:gd name="T22" fmla="*/ 36 w 213"/>
                <a:gd name="T23" fmla="*/ 51 h 160"/>
                <a:gd name="T24" fmla="*/ 36 w 213"/>
                <a:gd name="T25" fmla="*/ 51 h 160"/>
                <a:gd name="T26" fmla="*/ 29 w 213"/>
                <a:gd name="T27" fmla="*/ 80 h 160"/>
                <a:gd name="T28" fmla="*/ 36 w 213"/>
                <a:gd name="T29" fmla="*/ 108 h 160"/>
                <a:gd name="T30" fmla="*/ 35 w 213"/>
                <a:gd name="T31" fmla="*/ 117 h 160"/>
                <a:gd name="T32" fmla="*/ 12 w 213"/>
                <a:gd name="T33" fmla="*/ 138 h 160"/>
                <a:gd name="T34" fmla="*/ 53 w 213"/>
                <a:gd name="T35" fmla="*/ 135 h 160"/>
                <a:gd name="T36" fmla="*/ 61 w 213"/>
                <a:gd name="T37" fmla="*/ 136 h 160"/>
                <a:gd name="T38" fmla="*/ 117 w 213"/>
                <a:gd name="T39" fmla="*/ 152 h 160"/>
                <a:gd name="T40" fmla="*/ 205 w 213"/>
                <a:gd name="T41" fmla="*/ 80 h 160"/>
                <a:gd name="T42" fmla="*/ 117 w 213"/>
                <a:gd name="T43" fmla="*/ 8 h 160"/>
                <a:gd name="T44" fmla="*/ 81 w 213"/>
                <a:gd name="T45" fmla="*/ 14 h 160"/>
                <a:gd name="T46" fmla="*/ 76 w 213"/>
                <a:gd name="T47" fmla="*/ 12 h 160"/>
                <a:gd name="T48" fmla="*/ 78 w 213"/>
                <a:gd name="T49" fmla="*/ 7 h 160"/>
                <a:gd name="T50" fmla="*/ 117 w 213"/>
                <a:gd name="T51" fmla="*/ 0 h 160"/>
                <a:gd name="T52" fmla="*/ 213 w 213"/>
                <a:gd name="T53" fmla="*/ 80 h 160"/>
                <a:gd name="T54" fmla="*/ 117 w 213"/>
                <a:gd name="T55" fmla="*/ 16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213" h="160">
                  <a:moveTo>
                    <a:pt x="117" y="160"/>
                  </a:moveTo>
                  <a:cubicBezTo>
                    <a:pt x="90" y="160"/>
                    <a:pt x="72" y="155"/>
                    <a:pt x="57" y="142"/>
                  </a:cubicBezTo>
                  <a:cubicBezTo>
                    <a:pt x="56" y="142"/>
                    <a:pt x="56" y="142"/>
                    <a:pt x="56" y="142"/>
                  </a:cubicBezTo>
                  <a:cubicBezTo>
                    <a:pt x="42" y="149"/>
                    <a:pt x="18" y="149"/>
                    <a:pt x="4" y="143"/>
                  </a:cubicBezTo>
                  <a:cubicBezTo>
                    <a:pt x="2" y="142"/>
                    <a:pt x="0" y="140"/>
                    <a:pt x="0" y="138"/>
                  </a:cubicBezTo>
                  <a:cubicBezTo>
                    <a:pt x="0" y="136"/>
                    <a:pt x="1" y="135"/>
                    <a:pt x="3" y="133"/>
                  </a:cubicBezTo>
                  <a:cubicBezTo>
                    <a:pt x="17" y="126"/>
                    <a:pt x="27" y="115"/>
                    <a:pt x="29" y="112"/>
                  </a:cubicBezTo>
                  <a:cubicBezTo>
                    <a:pt x="29" y="112"/>
                    <a:pt x="29" y="112"/>
                    <a:pt x="29" y="112"/>
                  </a:cubicBezTo>
                  <a:cubicBezTo>
                    <a:pt x="22" y="101"/>
                    <a:pt x="21" y="91"/>
                    <a:pt x="21" y="80"/>
                  </a:cubicBezTo>
                  <a:cubicBezTo>
                    <a:pt x="21" y="69"/>
                    <a:pt x="24" y="58"/>
                    <a:pt x="29" y="48"/>
                  </a:cubicBezTo>
                  <a:cubicBezTo>
                    <a:pt x="30" y="46"/>
                    <a:pt x="32" y="45"/>
                    <a:pt x="34" y="46"/>
                  </a:cubicBezTo>
                  <a:cubicBezTo>
                    <a:pt x="36" y="47"/>
                    <a:pt x="37" y="49"/>
                    <a:pt x="36" y="51"/>
                  </a:cubicBezTo>
                  <a:cubicBezTo>
                    <a:pt x="36" y="51"/>
                    <a:pt x="36" y="51"/>
                    <a:pt x="36" y="51"/>
                  </a:cubicBezTo>
                  <a:cubicBezTo>
                    <a:pt x="31" y="60"/>
                    <a:pt x="29" y="70"/>
                    <a:pt x="29" y="80"/>
                  </a:cubicBezTo>
                  <a:cubicBezTo>
                    <a:pt x="29" y="92"/>
                    <a:pt x="31" y="100"/>
                    <a:pt x="36" y="108"/>
                  </a:cubicBezTo>
                  <a:cubicBezTo>
                    <a:pt x="37" y="111"/>
                    <a:pt x="37" y="115"/>
                    <a:pt x="35" y="117"/>
                  </a:cubicBezTo>
                  <a:cubicBezTo>
                    <a:pt x="32" y="120"/>
                    <a:pt x="24" y="130"/>
                    <a:pt x="12" y="138"/>
                  </a:cubicBezTo>
                  <a:cubicBezTo>
                    <a:pt x="24" y="141"/>
                    <a:pt x="42" y="140"/>
                    <a:pt x="53" y="135"/>
                  </a:cubicBezTo>
                  <a:cubicBezTo>
                    <a:pt x="55" y="134"/>
                    <a:pt x="59" y="134"/>
                    <a:pt x="61" y="136"/>
                  </a:cubicBezTo>
                  <a:cubicBezTo>
                    <a:pt x="76" y="148"/>
                    <a:pt x="92" y="152"/>
                    <a:pt x="117" y="152"/>
                  </a:cubicBezTo>
                  <a:cubicBezTo>
                    <a:pt x="165" y="152"/>
                    <a:pt x="205" y="120"/>
                    <a:pt x="205" y="80"/>
                  </a:cubicBezTo>
                  <a:cubicBezTo>
                    <a:pt x="205" y="40"/>
                    <a:pt x="165" y="8"/>
                    <a:pt x="117" y="8"/>
                  </a:cubicBezTo>
                  <a:cubicBezTo>
                    <a:pt x="104" y="8"/>
                    <a:pt x="92" y="10"/>
                    <a:pt x="81" y="14"/>
                  </a:cubicBezTo>
                  <a:cubicBezTo>
                    <a:pt x="79" y="15"/>
                    <a:pt x="76" y="14"/>
                    <a:pt x="76" y="12"/>
                  </a:cubicBezTo>
                  <a:cubicBezTo>
                    <a:pt x="75" y="10"/>
                    <a:pt x="76" y="8"/>
                    <a:pt x="78" y="7"/>
                  </a:cubicBezTo>
                  <a:cubicBezTo>
                    <a:pt x="90" y="2"/>
                    <a:pt x="103" y="0"/>
                    <a:pt x="117" y="0"/>
                  </a:cubicBezTo>
                  <a:cubicBezTo>
                    <a:pt x="170" y="0"/>
                    <a:pt x="213" y="36"/>
                    <a:pt x="213" y="80"/>
                  </a:cubicBezTo>
                  <a:cubicBezTo>
                    <a:pt x="213" y="124"/>
                    <a:pt x="170" y="160"/>
                    <a:pt x="117" y="160"/>
                  </a:cubicBezTo>
                  <a:close/>
                </a:path>
              </a:pathLst>
            </a:custGeom>
            <a:solidFill>
              <a:schemeClr val="accent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Tree>
    <p:extLst>
      <p:ext uri="{BB962C8B-B14F-4D97-AF65-F5344CB8AC3E}">
        <p14:creationId xmlns:p14="http://schemas.microsoft.com/office/powerpoint/2010/main" val="3207252454"/>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nodeType="withEffect">
                                  <p:stCondLst>
                                    <p:cond delay="25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1500" fill="hold"/>
                                        <p:tgtEl>
                                          <p:spTgt spid="3"/>
                                        </p:tgtEl>
                                        <p:attrNameLst>
                                          <p:attrName>ppt_x</p:attrName>
                                        </p:attrNameLst>
                                      </p:cBhvr>
                                      <p:tavLst>
                                        <p:tav tm="0">
                                          <p:val>
                                            <p:strVal val="#ppt_x"/>
                                          </p:val>
                                        </p:tav>
                                        <p:tav tm="100000">
                                          <p:val>
                                            <p:strVal val="#ppt_x"/>
                                          </p:val>
                                        </p:tav>
                                      </p:tavLst>
                                    </p:anim>
                                    <p:anim calcmode="lin" valueType="num">
                                      <p:cBhvr additive="base">
                                        <p:cTn id="8" dur="1500" fill="hold"/>
                                        <p:tgtEl>
                                          <p:spTgt spid="3"/>
                                        </p:tgtEl>
                                        <p:attrNameLst>
                                          <p:attrName>ppt_y</p:attrName>
                                        </p:attrNameLst>
                                      </p:cBhvr>
                                      <p:tavLst>
                                        <p:tav tm="0">
                                          <p:val>
                                            <p:strVal val="1+#ppt_h/2"/>
                                          </p:val>
                                        </p:tav>
                                        <p:tav tm="100000">
                                          <p:val>
                                            <p:strVal val="#ppt_y"/>
                                          </p:val>
                                        </p:tav>
                                      </p:tavLst>
                                    </p:anim>
                                  </p:childTnLst>
                                </p:cTn>
                              </p:par>
                              <p:par>
                                <p:cTn id="9" presetID="2" presetClass="entr" presetSubtype="4" decel="100000" fill="hold" grpId="0" nodeType="withEffect" nodePh="1">
                                  <p:stCondLst>
                                    <p:cond delay="250"/>
                                  </p:stCondLst>
                                  <p:endCondLst>
                                    <p:cond evt="begin" delay="0">
                                      <p:tn val="9"/>
                                    </p:cond>
                                  </p:endCondLst>
                                  <p:childTnLst>
                                    <p:set>
                                      <p:cBhvr>
                                        <p:cTn id="10" dur="1" fill="hold">
                                          <p:stCondLst>
                                            <p:cond delay="0"/>
                                          </p:stCondLst>
                                        </p:cTn>
                                        <p:tgtEl>
                                          <p:spTgt spid="8">
                                            <p:txEl>
                                              <p:charRg st="4294967295" end="4294967295"/>
                                            </p:txEl>
                                          </p:spTgt>
                                        </p:tgtEl>
                                        <p:attrNameLst>
                                          <p:attrName>style.visibility</p:attrName>
                                        </p:attrNameLst>
                                      </p:cBhvr>
                                      <p:to>
                                        <p:strVal val="visible"/>
                                      </p:to>
                                    </p:set>
                                    <p:anim calcmode="lin" valueType="num">
                                      <p:cBhvr additive="base">
                                        <p:cTn id="11" dur="1500" fill="hold"/>
                                        <p:tgtEl>
                                          <p:spTgt spid="8">
                                            <p:txEl>
                                              <p:charRg st="4294967295" end="4294967295"/>
                                            </p:txEl>
                                          </p:spTgt>
                                        </p:tgtEl>
                                        <p:attrNameLst>
                                          <p:attrName>ppt_x</p:attrName>
                                        </p:attrNameLst>
                                      </p:cBhvr>
                                      <p:tavLst>
                                        <p:tav tm="0">
                                          <p:val>
                                            <p:strVal val="#ppt_x"/>
                                          </p:val>
                                        </p:tav>
                                        <p:tav tm="100000">
                                          <p:val>
                                            <p:strVal val="#ppt_x"/>
                                          </p:val>
                                        </p:tav>
                                      </p:tavLst>
                                    </p:anim>
                                    <p:anim calcmode="lin" valueType="num">
                                      <p:cBhvr additive="base">
                                        <p:cTn id="12" dur="1500" fill="hold"/>
                                        <p:tgtEl>
                                          <p:spTgt spid="8">
                                            <p:txEl>
                                              <p:charRg st="4294967295" end="4294967295"/>
                                            </p:txEl>
                                          </p:spTgt>
                                        </p:tgtEl>
                                        <p:attrNameLst>
                                          <p:attrName>ppt_y</p:attrName>
                                        </p:attrNameLst>
                                      </p:cBhvr>
                                      <p:tavLst>
                                        <p:tav tm="0">
                                          <p:val>
                                            <p:strVal val="1+#ppt_h/2"/>
                                          </p:val>
                                        </p:tav>
                                        <p:tav tm="100000">
                                          <p:val>
                                            <p:strVal val="#ppt_y"/>
                                          </p:val>
                                        </p:tav>
                                      </p:tavLst>
                                    </p:anim>
                                  </p:childTnLst>
                                </p:cTn>
                              </p:par>
                              <p:par>
                                <p:cTn id="13" presetID="2" presetClass="entr" presetSubtype="4" decel="100000" fill="hold" grpId="0" nodeType="withEffect" nodePh="1">
                                  <p:stCondLst>
                                    <p:cond delay="250"/>
                                  </p:stCondLst>
                                  <p:endCondLst>
                                    <p:cond evt="begin" delay="0">
                                      <p:tn val="13"/>
                                    </p:cond>
                                  </p:endCondLst>
                                  <p:childTnLst>
                                    <p:set>
                                      <p:cBhvr>
                                        <p:cTn id="14" dur="1" fill="hold">
                                          <p:stCondLst>
                                            <p:cond delay="0"/>
                                          </p:stCondLst>
                                        </p:cTn>
                                        <p:tgtEl>
                                          <p:spTgt spid="9"/>
                                        </p:tgtEl>
                                        <p:attrNameLst>
                                          <p:attrName>style.visibility</p:attrName>
                                        </p:attrNameLst>
                                      </p:cBhvr>
                                      <p:to>
                                        <p:strVal val="visible"/>
                                      </p:to>
                                    </p:set>
                                    <p:anim calcmode="lin" valueType="num">
                                      <p:cBhvr additive="base">
                                        <p:cTn id="15" dur="1500" fill="hold"/>
                                        <p:tgtEl>
                                          <p:spTgt spid="9"/>
                                        </p:tgtEl>
                                        <p:attrNameLst>
                                          <p:attrName>ppt_x</p:attrName>
                                        </p:attrNameLst>
                                      </p:cBhvr>
                                      <p:tavLst>
                                        <p:tav tm="0">
                                          <p:val>
                                            <p:strVal val="#ppt_x"/>
                                          </p:val>
                                        </p:tav>
                                        <p:tav tm="100000">
                                          <p:val>
                                            <p:strVal val="#ppt_x"/>
                                          </p:val>
                                        </p:tav>
                                      </p:tavLst>
                                    </p:anim>
                                    <p:anim calcmode="lin" valueType="num">
                                      <p:cBhvr additive="base">
                                        <p:cTn id="16" dur="1500" fill="hold"/>
                                        <p:tgtEl>
                                          <p:spTgt spid="9"/>
                                        </p:tgtEl>
                                        <p:attrNameLst>
                                          <p:attrName>ppt_y</p:attrName>
                                        </p:attrNameLst>
                                      </p:cBhvr>
                                      <p:tavLst>
                                        <p:tav tm="0">
                                          <p:val>
                                            <p:strVal val="1+#ppt_h/2"/>
                                          </p:val>
                                        </p:tav>
                                        <p:tav tm="100000">
                                          <p:val>
                                            <p:strVal val="#ppt_y"/>
                                          </p:val>
                                        </p:tav>
                                      </p:tavLst>
                                    </p:anim>
                                  </p:childTnLst>
                                </p:cTn>
                              </p:par>
                              <p:par>
                                <p:cTn id="17" presetID="2" presetClass="entr" presetSubtype="4" decel="100000" fill="hold" grpId="0" nodeType="withEffect" nodePh="1">
                                  <p:stCondLst>
                                    <p:cond delay="250"/>
                                  </p:stCondLst>
                                  <p:endCondLst>
                                    <p:cond evt="begin" delay="0">
                                      <p:tn val="17"/>
                                    </p:cond>
                                  </p:endCondLst>
                                  <p:childTnLst>
                                    <p:set>
                                      <p:cBhvr>
                                        <p:cTn id="18" dur="1" fill="hold">
                                          <p:stCondLst>
                                            <p:cond delay="0"/>
                                          </p:stCondLst>
                                        </p:cTn>
                                        <p:tgtEl>
                                          <p:spTgt spid="10">
                                            <p:txEl>
                                              <p:charRg st="4294967295" end="4294967295"/>
                                            </p:txEl>
                                          </p:spTgt>
                                        </p:tgtEl>
                                        <p:attrNameLst>
                                          <p:attrName>style.visibility</p:attrName>
                                        </p:attrNameLst>
                                      </p:cBhvr>
                                      <p:to>
                                        <p:strVal val="visible"/>
                                      </p:to>
                                    </p:set>
                                    <p:anim calcmode="lin" valueType="num">
                                      <p:cBhvr additive="base">
                                        <p:cTn id="19" dur="1500" fill="hold"/>
                                        <p:tgtEl>
                                          <p:spTgt spid="10">
                                            <p:txEl>
                                              <p:charRg st="4294967295" end="4294967295"/>
                                            </p:txEl>
                                          </p:spTgt>
                                        </p:tgtEl>
                                        <p:attrNameLst>
                                          <p:attrName>ppt_x</p:attrName>
                                        </p:attrNameLst>
                                      </p:cBhvr>
                                      <p:tavLst>
                                        <p:tav tm="0">
                                          <p:val>
                                            <p:strVal val="#ppt_x"/>
                                          </p:val>
                                        </p:tav>
                                        <p:tav tm="100000">
                                          <p:val>
                                            <p:strVal val="#ppt_x"/>
                                          </p:val>
                                        </p:tav>
                                      </p:tavLst>
                                    </p:anim>
                                    <p:anim calcmode="lin" valueType="num">
                                      <p:cBhvr additive="base">
                                        <p:cTn id="20" dur="1500" fill="hold"/>
                                        <p:tgtEl>
                                          <p:spTgt spid="10">
                                            <p:txEl>
                                              <p:charRg st="4294967295" end="4294967295"/>
                                            </p:txEl>
                                          </p:spTgt>
                                        </p:tgtEl>
                                        <p:attrNameLst>
                                          <p:attrName>ppt_y</p:attrName>
                                        </p:attrNameLst>
                                      </p:cBhvr>
                                      <p:tavLst>
                                        <p:tav tm="0">
                                          <p:val>
                                            <p:strVal val="1+#ppt_h/2"/>
                                          </p:val>
                                        </p:tav>
                                        <p:tav tm="100000">
                                          <p:val>
                                            <p:strVal val="#ppt_y"/>
                                          </p:val>
                                        </p:tav>
                                      </p:tavLst>
                                    </p:anim>
                                  </p:childTnLst>
                                </p:cTn>
                              </p:par>
                              <p:par>
                                <p:cTn id="21" presetID="2" presetClass="entr" presetSubtype="4" decel="100000" fill="hold" grpId="0" nodeType="withEffect" nodePh="1">
                                  <p:stCondLst>
                                    <p:cond delay="250"/>
                                  </p:stCondLst>
                                  <p:endCondLst>
                                    <p:cond evt="begin" delay="0">
                                      <p:tn val="21"/>
                                    </p:cond>
                                  </p:endCondLst>
                                  <p:childTnLst>
                                    <p:set>
                                      <p:cBhvr>
                                        <p:cTn id="22" dur="1" fill="hold">
                                          <p:stCondLst>
                                            <p:cond delay="0"/>
                                          </p:stCondLst>
                                        </p:cTn>
                                        <p:tgtEl>
                                          <p:spTgt spid="11">
                                            <p:txEl>
                                              <p:charRg st="4294967295" end="4294967295"/>
                                            </p:txEl>
                                          </p:spTgt>
                                        </p:tgtEl>
                                        <p:attrNameLst>
                                          <p:attrName>style.visibility</p:attrName>
                                        </p:attrNameLst>
                                      </p:cBhvr>
                                      <p:to>
                                        <p:strVal val="visible"/>
                                      </p:to>
                                    </p:set>
                                    <p:anim calcmode="lin" valueType="num">
                                      <p:cBhvr additive="base">
                                        <p:cTn id="23" dur="1500" fill="hold"/>
                                        <p:tgtEl>
                                          <p:spTgt spid="11">
                                            <p:txEl>
                                              <p:charRg st="4294967295" end="4294967295"/>
                                            </p:txEl>
                                          </p:spTgt>
                                        </p:tgtEl>
                                        <p:attrNameLst>
                                          <p:attrName>ppt_x</p:attrName>
                                        </p:attrNameLst>
                                      </p:cBhvr>
                                      <p:tavLst>
                                        <p:tav tm="0">
                                          <p:val>
                                            <p:strVal val="#ppt_x"/>
                                          </p:val>
                                        </p:tav>
                                        <p:tav tm="100000">
                                          <p:val>
                                            <p:strVal val="#ppt_x"/>
                                          </p:val>
                                        </p:tav>
                                      </p:tavLst>
                                    </p:anim>
                                    <p:anim calcmode="lin" valueType="num">
                                      <p:cBhvr additive="base">
                                        <p:cTn id="24" dur="1500" fill="hold"/>
                                        <p:tgtEl>
                                          <p:spTgt spid="11">
                                            <p:txEl>
                                              <p:charRg st="4294967295" end="4294967295"/>
                                            </p:txEl>
                                          </p:spTgt>
                                        </p:tgtEl>
                                        <p:attrNameLst>
                                          <p:attrName>ppt_y</p:attrName>
                                        </p:attrNameLst>
                                      </p:cBhvr>
                                      <p:tavLst>
                                        <p:tav tm="0">
                                          <p:val>
                                            <p:strVal val="1+#ppt_h/2"/>
                                          </p:val>
                                        </p:tav>
                                        <p:tav tm="100000">
                                          <p:val>
                                            <p:strVal val="#ppt_y"/>
                                          </p:val>
                                        </p:tav>
                                      </p:tavLst>
                                    </p:anim>
                                  </p:childTnLst>
                                </p:cTn>
                              </p:par>
                              <p:par>
                                <p:cTn id="25" presetID="2" presetClass="entr" presetSubtype="4" decel="100000" fill="hold" grpId="0" nodeType="withEffect" nodePh="1">
                                  <p:stCondLst>
                                    <p:cond delay="250"/>
                                  </p:stCondLst>
                                  <p:endCondLst>
                                    <p:cond evt="begin" delay="0">
                                      <p:tn val="25"/>
                                    </p:cond>
                                  </p:endCondLst>
                                  <p:childTnLst>
                                    <p:set>
                                      <p:cBhvr>
                                        <p:cTn id="26" dur="1" fill="hold">
                                          <p:stCondLst>
                                            <p:cond delay="0"/>
                                          </p:stCondLst>
                                        </p:cTn>
                                        <p:tgtEl>
                                          <p:spTgt spid="12"/>
                                        </p:tgtEl>
                                        <p:attrNameLst>
                                          <p:attrName>style.visibility</p:attrName>
                                        </p:attrNameLst>
                                      </p:cBhvr>
                                      <p:to>
                                        <p:strVal val="visible"/>
                                      </p:to>
                                    </p:set>
                                    <p:anim calcmode="lin" valueType="num">
                                      <p:cBhvr additive="base">
                                        <p:cTn id="27" dur="1500" fill="hold"/>
                                        <p:tgtEl>
                                          <p:spTgt spid="12"/>
                                        </p:tgtEl>
                                        <p:attrNameLst>
                                          <p:attrName>ppt_x</p:attrName>
                                        </p:attrNameLst>
                                      </p:cBhvr>
                                      <p:tavLst>
                                        <p:tav tm="0">
                                          <p:val>
                                            <p:strVal val="#ppt_x"/>
                                          </p:val>
                                        </p:tav>
                                        <p:tav tm="100000">
                                          <p:val>
                                            <p:strVal val="#ppt_x"/>
                                          </p:val>
                                        </p:tav>
                                      </p:tavLst>
                                    </p:anim>
                                    <p:anim calcmode="lin" valueType="num">
                                      <p:cBhvr additive="base">
                                        <p:cTn id="28" dur="1500" fill="hold"/>
                                        <p:tgtEl>
                                          <p:spTgt spid="12"/>
                                        </p:tgtEl>
                                        <p:attrNameLst>
                                          <p:attrName>ppt_y</p:attrName>
                                        </p:attrNameLst>
                                      </p:cBhvr>
                                      <p:tavLst>
                                        <p:tav tm="0">
                                          <p:val>
                                            <p:strVal val="1+#ppt_h/2"/>
                                          </p:val>
                                        </p:tav>
                                        <p:tav tm="100000">
                                          <p:val>
                                            <p:strVal val="#ppt_y"/>
                                          </p:val>
                                        </p:tav>
                                      </p:tavLst>
                                    </p:anim>
                                  </p:childTnLst>
                                </p:cTn>
                              </p:par>
                              <p:par>
                                <p:cTn id="29" presetID="2" presetClass="entr" presetSubtype="4" decel="100000" fill="hold" grpId="0" nodeType="withEffect" nodePh="1">
                                  <p:stCondLst>
                                    <p:cond delay="250"/>
                                  </p:stCondLst>
                                  <p:endCondLst>
                                    <p:cond evt="begin" delay="0">
                                      <p:tn val="29"/>
                                    </p:cond>
                                  </p:endCondLst>
                                  <p:childTnLst>
                                    <p:set>
                                      <p:cBhvr>
                                        <p:cTn id="30" dur="1" fill="hold">
                                          <p:stCondLst>
                                            <p:cond delay="0"/>
                                          </p:stCondLst>
                                        </p:cTn>
                                        <p:tgtEl>
                                          <p:spTgt spid="13">
                                            <p:txEl>
                                              <p:charRg st="4294967295" end="4294967295"/>
                                            </p:txEl>
                                          </p:spTgt>
                                        </p:tgtEl>
                                        <p:attrNameLst>
                                          <p:attrName>style.visibility</p:attrName>
                                        </p:attrNameLst>
                                      </p:cBhvr>
                                      <p:to>
                                        <p:strVal val="visible"/>
                                      </p:to>
                                    </p:set>
                                    <p:anim calcmode="lin" valueType="num">
                                      <p:cBhvr additive="base">
                                        <p:cTn id="31" dur="1500" fill="hold"/>
                                        <p:tgtEl>
                                          <p:spTgt spid="13">
                                            <p:txEl>
                                              <p:charRg st="4294967295" end="4294967295"/>
                                            </p:txEl>
                                          </p:spTgt>
                                        </p:tgtEl>
                                        <p:attrNameLst>
                                          <p:attrName>ppt_x</p:attrName>
                                        </p:attrNameLst>
                                      </p:cBhvr>
                                      <p:tavLst>
                                        <p:tav tm="0">
                                          <p:val>
                                            <p:strVal val="#ppt_x"/>
                                          </p:val>
                                        </p:tav>
                                        <p:tav tm="100000">
                                          <p:val>
                                            <p:strVal val="#ppt_x"/>
                                          </p:val>
                                        </p:tav>
                                      </p:tavLst>
                                    </p:anim>
                                    <p:anim calcmode="lin" valueType="num">
                                      <p:cBhvr additive="base">
                                        <p:cTn id="32" dur="1500" fill="hold"/>
                                        <p:tgtEl>
                                          <p:spTgt spid="13">
                                            <p:txEl>
                                              <p:charRg st="4294967295" end="4294967295"/>
                                            </p:txEl>
                                          </p:spTgt>
                                        </p:tgtEl>
                                        <p:attrNameLst>
                                          <p:attrName>ppt_y</p:attrName>
                                        </p:attrNameLst>
                                      </p:cBhvr>
                                      <p:tavLst>
                                        <p:tav tm="0">
                                          <p:val>
                                            <p:strVal val="1+#ppt_h/2"/>
                                          </p:val>
                                        </p:tav>
                                        <p:tav tm="100000">
                                          <p:val>
                                            <p:strVal val="#ppt_y"/>
                                          </p:val>
                                        </p:tav>
                                      </p:tavLst>
                                    </p:anim>
                                  </p:childTnLst>
                                </p:cTn>
                              </p:par>
                              <p:par>
                                <p:cTn id="33" presetID="2" presetClass="entr" presetSubtype="4" decel="100000" fill="hold" grpId="0" nodeType="withEffect" nodePh="1">
                                  <p:stCondLst>
                                    <p:cond delay="250"/>
                                  </p:stCondLst>
                                  <p:endCondLst>
                                    <p:cond evt="begin" delay="0">
                                      <p:tn val="33"/>
                                    </p:cond>
                                  </p:endCondLst>
                                  <p:childTnLst>
                                    <p:set>
                                      <p:cBhvr>
                                        <p:cTn id="34" dur="1" fill="hold">
                                          <p:stCondLst>
                                            <p:cond delay="0"/>
                                          </p:stCondLst>
                                        </p:cTn>
                                        <p:tgtEl>
                                          <p:spTgt spid="14">
                                            <p:txEl>
                                              <p:charRg st="4294967295" end="4294967295"/>
                                            </p:txEl>
                                          </p:spTgt>
                                        </p:tgtEl>
                                        <p:attrNameLst>
                                          <p:attrName>style.visibility</p:attrName>
                                        </p:attrNameLst>
                                      </p:cBhvr>
                                      <p:to>
                                        <p:strVal val="visible"/>
                                      </p:to>
                                    </p:set>
                                    <p:anim calcmode="lin" valueType="num">
                                      <p:cBhvr additive="base">
                                        <p:cTn id="35" dur="1500" fill="hold"/>
                                        <p:tgtEl>
                                          <p:spTgt spid="14">
                                            <p:txEl>
                                              <p:charRg st="4294967295" end="4294967295"/>
                                            </p:txEl>
                                          </p:spTgt>
                                        </p:tgtEl>
                                        <p:attrNameLst>
                                          <p:attrName>ppt_x</p:attrName>
                                        </p:attrNameLst>
                                      </p:cBhvr>
                                      <p:tavLst>
                                        <p:tav tm="0">
                                          <p:val>
                                            <p:strVal val="#ppt_x"/>
                                          </p:val>
                                        </p:tav>
                                        <p:tav tm="100000">
                                          <p:val>
                                            <p:strVal val="#ppt_x"/>
                                          </p:val>
                                        </p:tav>
                                      </p:tavLst>
                                    </p:anim>
                                    <p:anim calcmode="lin" valueType="num">
                                      <p:cBhvr additive="base">
                                        <p:cTn id="36" dur="1500" fill="hold"/>
                                        <p:tgtEl>
                                          <p:spTgt spid="14">
                                            <p:txEl>
                                              <p:charRg st="4294967295" end="4294967295"/>
                                            </p:txEl>
                                          </p:spTgt>
                                        </p:tgtEl>
                                        <p:attrNameLst>
                                          <p:attrName>ppt_y</p:attrName>
                                        </p:attrNameLst>
                                      </p:cBhvr>
                                      <p:tavLst>
                                        <p:tav tm="0">
                                          <p:val>
                                            <p:strVal val="1+#ppt_h/2"/>
                                          </p:val>
                                        </p:tav>
                                        <p:tav tm="100000">
                                          <p:val>
                                            <p:strVal val="#ppt_y"/>
                                          </p:val>
                                        </p:tav>
                                      </p:tavLst>
                                    </p:anim>
                                  </p:childTnLst>
                                </p:cTn>
                              </p:par>
                              <p:par>
                                <p:cTn id="37" presetID="2" presetClass="entr" presetSubtype="4" decel="100000" fill="hold" grpId="0" nodeType="withEffect" nodePh="1">
                                  <p:stCondLst>
                                    <p:cond delay="250"/>
                                  </p:stCondLst>
                                  <p:endCondLst>
                                    <p:cond evt="begin" delay="0">
                                      <p:tn val="37"/>
                                    </p:cond>
                                  </p:endCondLst>
                                  <p:childTnLst>
                                    <p:set>
                                      <p:cBhvr>
                                        <p:cTn id="38" dur="1" fill="hold">
                                          <p:stCondLst>
                                            <p:cond delay="0"/>
                                          </p:stCondLst>
                                        </p:cTn>
                                        <p:tgtEl>
                                          <p:spTgt spid="15"/>
                                        </p:tgtEl>
                                        <p:attrNameLst>
                                          <p:attrName>style.visibility</p:attrName>
                                        </p:attrNameLst>
                                      </p:cBhvr>
                                      <p:to>
                                        <p:strVal val="visible"/>
                                      </p:to>
                                    </p:set>
                                    <p:anim calcmode="lin" valueType="num">
                                      <p:cBhvr additive="base">
                                        <p:cTn id="39" dur="1500" fill="hold"/>
                                        <p:tgtEl>
                                          <p:spTgt spid="15"/>
                                        </p:tgtEl>
                                        <p:attrNameLst>
                                          <p:attrName>ppt_x</p:attrName>
                                        </p:attrNameLst>
                                      </p:cBhvr>
                                      <p:tavLst>
                                        <p:tav tm="0">
                                          <p:val>
                                            <p:strVal val="#ppt_x"/>
                                          </p:val>
                                        </p:tav>
                                        <p:tav tm="100000">
                                          <p:val>
                                            <p:strVal val="#ppt_x"/>
                                          </p:val>
                                        </p:tav>
                                      </p:tavLst>
                                    </p:anim>
                                    <p:anim calcmode="lin" valueType="num">
                                      <p:cBhvr additive="base">
                                        <p:cTn id="40" dur="1500" fill="hold"/>
                                        <p:tgtEl>
                                          <p:spTgt spid="15"/>
                                        </p:tgtEl>
                                        <p:attrNameLst>
                                          <p:attrName>ppt_y</p:attrName>
                                        </p:attrNameLst>
                                      </p:cBhvr>
                                      <p:tavLst>
                                        <p:tav tm="0">
                                          <p:val>
                                            <p:strVal val="1+#ppt_h/2"/>
                                          </p:val>
                                        </p:tav>
                                        <p:tav tm="100000">
                                          <p:val>
                                            <p:strVal val="#ppt_y"/>
                                          </p:val>
                                        </p:tav>
                                      </p:tavLst>
                                    </p:anim>
                                  </p:childTnLst>
                                </p:cTn>
                              </p:par>
                              <p:par>
                                <p:cTn id="41" presetID="2" presetClass="entr" presetSubtype="4" decel="100000" fill="hold" grpId="0" nodeType="withEffect" nodePh="1">
                                  <p:stCondLst>
                                    <p:cond delay="250"/>
                                  </p:stCondLst>
                                  <p:endCondLst>
                                    <p:cond evt="begin" delay="0">
                                      <p:tn val="41"/>
                                    </p:cond>
                                  </p:endCondLst>
                                  <p:childTnLst>
                                    <p:set>
                                      <p:cBhvr>
                                        <p:cTn id="42" dur="1" fill="hold">
                                          <p:stCondLst>
                                            <p:cond delay="0"/>
                                          </p:stCondLst>
                                        </p:cTn>
                                        <p:tgtEl>
                                          <p:spTgt spid="16">
                                            <p:txEl>
                                              <p:charRg st="4294967295" end="4294967295"/>
                                            </p:txEl>
                                          </p:spTgt>
                                        </p:tgtEl>
                                        <p:attrNameLst>
                                          <p:attrName>style.visibility</p:attrName>
                                        </p:attrNameLst>
                                      </p:cBhvr>
                                      <p:to>
                                        <p:strVal val="visible"/>
                                      </p:to>
                                    </p:set>
                                    <p:anim calcmode="lin" valueType="num">
                                      <p:cBhvr additive="base">
                                        <p:cTn id="43" dur="1500" fill="hold"/>
                                        <p:tgtEl>
                                          <p:spTgt spid="16">
                                            <p:txEl>
                                              <p:charRg st="4294967295" end="4294967295"/>
                                            </p:txEl>
                                          </p:spTgt>
                                        </p:tgtEl>
                                        <p:attrNameLst>
                                          <p:attrName>ppt_x</p:attrName>
                                        </p:attrNameLst>
                                      </p:cBhvr>
                                      <p:tavLst>
                                        <p:tav tm="0">
                                          <p:val>
                                            <p:strVal val="#ppt_x"/>
                                          </p:val>
                                        </p:tav>
                                        <p:tav tm="100000">
                                          <p:val>
                                            <p:strVal val="#ppt_x"/>
                                          </p:val>
                                        </p:tav>
                                      </p:tavLst>
                                    </p:anim>
                                    <p:anim calcmode="lin" valueType="num">
                                      <p:cBhvr additive="base">
                                        <p:cTn id="44" dur="1500" fill="hold"/>
                                        <p:tgtEl>
                                          <p:spTgt spid="16">
                                            <p:txEl>
                                              <p:charRg st="4294967295" end="4294967295"/>
                                            </p:txEl>
                                          </p:spTgt>
                                        </p:tgtEl>
                                        <p:attrNameLst>
                                          <p:attrName>ppt_y</p:attrName>
                                        </p:attrNameLst>
                                      </p:cBhvr>
                                      <p:tavLst>
                                        <p:tav tm="0">
                                          <p:val>
                                            <p:strVal val="1+#ppt_h/2"/>
                                          </p:val>
                                        </p:tav>
                                        <p:tav tm="100000">
                                          <p:val>
                                            <p:strVal val="#ppt_y"/>
                                          </p:val>
                                        </p:tav>
                                      </p:tavLst>
                                    </p:anim>
                                  </p:childTnLst>
                                </p:cTn>
                              </p:par>
                              <p:par>
                                <p:cTn id="45" presetID="2" presetClass="entr" presetSubtype="4" decel="100000" fill="hold" grpId="0" nodeType="withEffect" nodePh="1">
                                  <p:stCondLst>
                                    <p:cond delay="250"/>
                                  </p:stCondLst>
                                  <p:endCondLst>
                                    <p:cond evt="begin" delay="0">
                                      <p:tn val="45"/>
                                    </p:cond>
                                  </p:endCondLst>
                                  <p:childTnLst>
                                    <p:set>
                                      <p:cBhvr>
                                        <p:cTn id="46" dur="1" fill="hold">
                                          <p:stCondLst>
                                            <p:cond delay="0"/>
                                          </p:stCondLst>
                                        </p:cTn>
                                        <p:tgtEl>
                                          <p:spTgt spid="17">
                                            <p:txEl>
                                              <p:charRg st="4294967295" end="4294967295"/>
                                            </p:txEl>
                                          </p:spTgt>
                                        </p:tgtEl>
                                        <p:attrNameLst>
                                          <p:attrName>style.visibility</p:attrName>
                                        </p:attrNameLst>
                                      </p:cBhvr>
                                      <p:to>
                                        <p:strVal val="visible"/>
                                      </p:to>
                                    </p:set>
                                    <p:anim calcmode="lin" valueType="num">
                                      <p:cBhvr additive="base">
                                        <p:cTn id="47" dur="1500" fill="hold"/>
                                        <p:tgtEl>
                                          <p:spTgt spid="17">
                                            <p:txEl>
                                              <p:charRg st="4294967295" end="4294967295"/>
                                            </p:txEl>
                                          </p:spTgt>
                                        </p:tgtEl>
                                        <p:attrNameLst>
                                          <p:attrName>ppt_x</p:attrName>
                                        </p:attrNameLst>
                                      </p:cBhvr>
                                      <p:tavLst>
                                        <p:tav tm="0">
                                          <p:val>
                                            <p:strVal val="#ppt_x"/>
                                          </p:val>
                                        </p:tav>
                                        <p:tav tm="100000">
                                          <p:val>
                                            <p:strVal val="#ppt_x"/>
                                          </p:val>
                                        </p:tav>
                                      </p:tavLst>
                                    </p:anim>
                                    <p:anim calcmode="lin" valueType="num">
                                      <p:cBhvr additive="base">
                                        <p:cTn id="48" dur="1500" fill="hold"/>
                                        <p:tgtEl>
                                          <p:spTgt spid="17">
                                            <p:txEl>
                                              <p:charRg st="4294967295" end="4294967295"/>
                                            </p:txEl>
                                          </p:spTgt>
                                        </p:tgtEl>
                                        <p:attrNameLst>
                                          <p:attrName>ppt_y</p:attrName>
                                        </p:attrNameLst>
                                      </p:cBhvr>
                                      <p:tavLst>
                                        <p:tav tm="0">
                                          <p:val>
                                            <p:strVal val="1+#ppt_h/2"/>
                                          </p:val>
                                        </p:tav>
                                        <p:tav tm="100000">
                                          <p:val>
                                            <p:strVal val="#ppt_y"/>
                                          </p:val>
                                        </p:tav>
                                      </p:tavLst>
                                    </p:anim>
                                  </p:childTnLst>
                                </p:cTn>
                              </p:par>
                              <p:par>
                                <p:cTn id="49" presetID="2" presetClass="entr" presetSubtype="4" decel="100000" fill="hold" grpId="0" nodeType="withEffect" nodePh="1">
                                  <p:stCondLst>
                                    <p:cond delay="250"/>
                                  </p:stCondLst>
                                  <p:endCondLst>
                                    <p:cond evt="begin" delay="0">
                                      <p:tn val="49"/>
                                    </p:cond>
                                  </p:endCondLst>
                                  <p:childTnLst>
                                    <p:set>
                                      <p:cBhvr>
                                        <p:cTn id="50" dur="1" fill="hold">
                                          <p:stCondLst>
                                            <p:cond delay="0"/>
                                          </p:stCondLst>
                                        </p:cTn>
                                        <p:tgtEl>
                                          <p:spTgt spid="18"/>
                                        </p:tgtEl>
                                        <p:attrNameLst>
                                          <p:attrName>style.visibility</p:attrName>
                                        </p:attrNameLst>
                                      </p:cBhvr>
                                      <p:to>
                                        <p:strVal val="visible"/>
                                      </p:to>
                                    </p:set>
                                    <p:anim calcmode="lin" valueType="num">
                                      <p:cBhvr additive="base">
                                        <p:cTn id="51" dur="1500" fill="hold"/>
                                        <p:tgtEl>
                                          <p:spTgt spid="18"/>
                                        </p:tgtEl>
                                        <p:attrNameLst>
                                          <p:attrName>ppt_x</p:attrName>
                                        </p:attrNameLst>
                                      </p:cBhvr>
                                      <p:tavLst>
                                        <p:tav tm="0">
                                          <p:val>
                                            <p:strVal val="#ppt_x"/>
                                          </p:val>
                                        </p:tav>
                                        <p:tav tm="100000">
                                          <p:val>
                                            <p:strVal val="#ppt_x"/>
                                          </p:val>
                                        </p:tav>
                                      </p:tavLst>
                                    </p:anim>
                                    <p:anim calcmode="lin" valueType="num">
                                      <p:cBhvr additive="base">
                                        <p:cTn id="52" dur="1500" fill="hold"/>
                                        <p:tgtEl>
                                          <p:spTgt spid="18"/>
                                        </p:tgtEl>
                                        <p:attrNameLst>
                                          <p:attrName>ppt_y</p:attrName>
                                        </p:attrNameLst>
                                      </p:cBhvr>
                                      <p:tavLst>
                                        <p:tav tm="0">
                                          <p:val>
                                            <p:strVal val="1+#ppt_h/2"/>
                                          </p:val>
                                        </p:tav>
                                        <p:tav tm="100000">
                                          <p:val>
                                            <p:strVal val="#ppt_y"/>
                                          </p:val>
                                        </p:tav>
                                      </p:tavLst>
                                    </p:anim>
                                  </p:childTnLst>
                                </p:cTn>
                              </p:par>
                              <p:par>
                                <p:cTn id="53" presetID="2" presetClass="entr" presetSubtype="4" decel="100000" fill="hold" grpId="0" nodeType="withEffect" nodePh="1">
                                  <p:stCondLst>
                                    <p:cond delay="250"/>
                                  </p:stCondLst>
                                  <p:endCondLst>
                                    <p:cond evt="begin" delay="0">
                                      <p:tn val="53"/>
                                    </p:cond>
                                  </p:endCondLst>
                                  <p:childTnLst>
                                    <p:set>
                                      <p:cBhvr>
                                        <p:cTn id="54" dur="1" fill="hold">
                                          <p:stCondLst>
                                            <p:cond delay="0"/>
                                          </p:stCondLst>
                                        </p:cTn>
                                        <p:tgtEl>
                                          <p:spTgt spid="19">
                                            <p:txEl>
                                              <p:charRg st="4294967295" end="4294967295"/>
                                            </p:txEl>
                                          </p:spTgt>
                                        </p:tgtEl>
                                        <p:attrNameLst>
                                          <p:attrName>style.visibility</p:attrName>
                                        </p:attrNameLst>
                                      </p:cBhvr>
                                      <p:to>
                                        <p:strVal val="visible"/>
                                      </p:to>
                                    </p:set>
                                    <p:anim calcmode="lin" valueType="num">
                                      <p:cBhvr additive="base">
                                        <p:cTn id="55" dur="1500" fill="hold"/>
                                        <p:tgtEl>
                                          <p:spTgt spid="19">
                                            <p:txEl>
                                              <p:charRg st="4294967295" end="4294967295"/>
                                            </p:txEl>
                                          </p:spTgt>
                                        </p:tgtEl>
                                        <p:attrNameLst>
                                          <p:attrName>ppt_x</p:attrName>
                                        </p:attrNameLst>
                                      </p:cBhvr>
                                      <p:tavLst>
                                        <p:tav tm="0">
                                          <p:val>
                                            <p:strVal val="#ppt_x"/>
                                          </p:val>
                                        </p:tav>
                                        <p:tav tm="100000">
                                          <p:val>
                                            <p:strVal val="#ppt_x"/>
                                          </p:val>
                                        </p:tav>
                                      </p:tavLst>
                                    </p:anim>
                                    <p:anim calcmode="lin" valueType="num">
                                      <p:cBhvr additive="base">
                                        <p:cTn id="56" dur="1500" fill="hold"/>
                                        <p:tgtEl>
                                          <p:spTgt spid="19">
                                            <p:txEl>
                                              <p:charRg st="4294967295" end="429496729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utoUpdateAnimBg="0"/>
      <p:bldP spid="9" grpId="0" autoUpdateAnimBg="0"/>
      <p:bldP spid="10" grpId="0" autoUpdateAnimBg="0"/>
      <p:bldP spid="11" grpId="0" autoUpdateAnimBg="0"/>
      <p:bldP spid="12" grpId="0" autoUpdateAnimBg="0"/>
      <p:bldP spid="13" grpId="0" autoUpdateAnimBg="0"/>
      <p:bldP spid="14" grpId="0" autoUpdateAnimBg="0"/>
      <p:bldP spid="15" grpId="0" autoUpdateAnimBg="0"/>
      <p:bldP spid="16" grpId="0" autoUpdateAnimBg="0"/>
      <p:bldP spid="17" grpId="0" autoUpdateAnimBg="0"/>
      <p:bldP spid="18" grpId="0" autoUpdateAnimBg="0"/>
      <p:bldP spid="19" grpId="0" autoUpdateAnimBg="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 name="文本框 5" descr="e7d195523061f1c09e9d68d7cf438b91ef959ecb14fc25d26BBA7F7DBC18E55DFF4014AF651F0BF2569D4B6C1DA7F1A4683A481403BD872FC687266AD13265C1DE7C373772FD8728ABDD69ADD03BFF5BE2862BC891DBB79E18FD61712FE23F670D602A332950CB5EC6E6732879E5EF3A14F9D4CF03EEDD9B1B11C039589F903859E45F1985EFBDDB2870384474B44C95"/>
          <p:cNvSpPr txBox="1">
            <a:spLocks noChangeArrowheads="1"/>
          </p:cNvSpPr>
          <p:nvPr/>
        </p:nvSpPr>
        <p:spPr bwMode="auto">
          <a:xfrm>
            <a:off x="3864115" y="390396"/>
            <a:ext cx="1415772"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Light" panose="020F0302020204030204" pitchFamily="34" charset="0"/>
                <a:ea typeface="方正宋刻本秀楷简体" panose="02000000000000000000" pitchFamily="2" charset="-122"/>
              </a:defRPr>
            </a:lvl1pPr>
            <a:lvl2pPr marL="742950" indent="-285750">
              <a:defRPr sz="1300">
                <a:solidFill>
                  <a:schemeClr val="tx1"/>
                </a:solidFill>
                <a:latin typeface="Calibri Light" panose="020F0302020204030204" pitchFamily="34" charset="0"/>
                <a:ea typeface="方正宋刻本秀楷简体" panose="02000000000000000000" pitchFamily="2" charset="-122"/>
              </a:defRPr>
            </a:lvl2pPr>
            <a:lvl3pPr marL="1143000" indent="-228600">
              <a:defRPr sz="1300">
                <a:solidFill>
                  <a:schemeClr val="tx1"/>
                </a:solidFill>
                <a:latin typeface="Calibri Light" panose="020F0302020204030204" pitchFamily="34" charset="0"/>
                <a:ea typeface="方正宋刻本秀楷简体" panose="02000000000000000000" pitchFamily="2" charset="-122"/>
              </a:defRPr>
            </a:lvl3pPr>
            <a:lvl4pPr marL="1600200" indent="-228600">
              <a:defRPr sz="1300">
                <a:solidFill>
                  <a:schemeClr val="tx1"/>
                </a:solidFill>
                <a:latin typeface="Calibri Light" panose="020F0302020204030204" pitchFamily="34" charset="0"/>
                <a:ea typeface="方正宋刻本秀楷简体" panose="02000000000000000000" pitchFamily="2" charset="-122"/>
              </a:defRPr>
            </a:lvl4pPr>
            <a:lvl5pPr marL="2057400" indent="-228600">
              <a:defRPr sz="1300">
                <a:solidFill>
                  <a:schemeClr val="tx1"/>
                </a:solidFill>
                <a:latin typeface="Calibri Light" panose="020F0302020204030204" pitchFamily="34" charset="0"/>
                <a:ea typeface="方正宋刻本秀楷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9pPr>
          </a:lstStyle>
          <a:p>
            <a:pPr algn="ctr" fontAlgn="base">
              <a:spcBef>
                <a:spcPct val="0"/>
              </a:spcBef>
              <a:spcAft>
                <a:spcPct val="0"/>
              </a:spcAft>
              <a:defRPr/>
            </a:pPr>
            <a:r>
              <a:rPr lang="zh-CN" altLang="en-US" sz="1600" dirty="0">
                <a:solidFill>
                  <a:srgbClr val="273355"/>
                </a:solidFill>
                <a:latin typeface="微软雅黑"/>
                <a:ea typeface="微软雅黑"/>
              </a:rPr>
              <a:t>下步工作计划</a:t>
            </a:r>
          </a:p>
        </p:txBody>
      </p:sp>
      <p:sp>
        <p:nvSpPr>
          <p:cNvPr id="60" name="文本框 6" descr="e7d195523061f1c09e9d68d7cf438b91ef959ecb14fc25d26BBA7F7DBC18E55DFF4014AF651F0BF2569D4B6C1DA7F1A4683A481403BD872FC687266AD13265C1DE7C373772FD8728ABDD69ADD03BFF5BE2862BC891DBB79E18FD61712FE23F67B60ED145344A5F6796FDB0D6E7341B73A4E64E1B81AE0A4EA80BC639DEFCC56FBB1C8095BD40FB585CB21CB06B382855"/>
          <p:cNvSpPr txBox="1">
            <a:spLocks noChangeArrowheads="1"/>
          </p:cNvSpPr>
          <p:nvPr/>
        </p:nvSpPr>
        <p:spPr bwMode="auto">
          <a:xfrm>
            <a:off x="3564355" y="697185"/>
            <a:ext cx="2015295"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Light" panose="020F0302020204030204" pitchFamily="34" charset="0"/>
                <a:ea typeface="方正宋刻本秀楷简体" panose="02000000000000000000" pitchFamily="2" charset="-122"/>
              </a:defRPr>
            </a:lvl1pPr>
            <a:lvl2pPr marL="742950" indent="-285750">
              <a:defRPr sz="1300">
                <a:solidFill>
                  <a:schemeClr val="tx1"/>
                </a:solidFill>
                <a:latin typeface="Calibri Light" panose="020F0302020204030204" pitchFamily="34" charset="0"/>
                <a:ea typeface="方正宋刻本秀楷简体" panose="02000000000000000000" pitchFamily="2" charset="-122"/>
              </a:defRPr>
            </a:lvl2pPr>
            <a:lvl3pPr marL="1143000" indent="-228600">
              <a:defRPr sz="1300">
                <a:solidFill>
                  <a:schemeClr val="tx1"/>
                </a:solidFill>
                <a:latin typeface="Calibri Light" panose="020F0302020204030204" pitchFamily="34" charset="0"/>
                <a:ea typeface="方正宋刻本秀楷简体" panose="02000000000000000000" pitchFamily="2" charset="-122"/>
              </a:defRPr>
            </a:lvl3pPr>
            <a:lvl4pPr marL="1600200" indent="-228600">
              <a:defRPr sz="1300">
                <a:solidFill>
                  <a:schemeClr val="tx1"/>
                </a:solidFill>
                <a:latin typeface="Calibri Light" panose="020F0302020204030204" pitchFamily="34" charset="0"/>
                <a:ea typeface="方正宋刻本秀楷简体" panose="02000000000000000000" pitchFamily="2" charset="-122"/>
              </a:defRPr>
            </a:lvl4pPr>
            <a:lvl5pPr marL="2057400" indent="-228600">
              <a:defRPr sz="1300">
                <a:solidFill>
                  <a:schemeClr val="tx1"/>
                </a:solidFill>
                <a:latin typeface="Calibri Light" panose="020F0302020204030204" pitchFamily="34" charset="0"/>
                <a:ea typeface="方正宋刻本秀楷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9pPr>
          </a:lstStyle>
          <a:p>
            <a:pPr algn="ctr" fontAlgn="base">
              <a:spcBef>
                <a:spcPct val="0"/>
              </a:spcBef>
              <a:spcAft>
                <a:spcPct val="0"/>
              </a:spcAft>
              <a:defRPr/>
            </a:pPr>
            <a:r>
              <a:rPr lang="en-US" altLang="zh-CN" sz="600">
                <a:solidFill>
                  <a:srgbClr val="273355"/>
                </a:solidFill>
                <a:latin typeface="Calibri Light"/>
                <a:ea typeface="方正兰亭黑_GBK"/>
              </a:rPr>
              <a:t>BACKGROUND AND SIGNIFICANCE OF THE SELECTED TOPIC</a:t>
            </a:r>
          </a:p>
        </p:txBody>
      </p:sp>
      <p:cxnSp>
        <p:nvCxnSpPr>
          <p:cNvPr id="61" name="直接连接符 60" descr="e7d195523061f1c09e9d68d7cf438b91ef959ecb14fc25d26BBA7F7DBC18E55DFF4014AF651F0BF2569D4B6C1DA7F1A4683A481403BD872FC687266AD13265C1DE7C373772FD8728ABDD69ADD03BFF5BE2862BC891DBB79EEBC94C9DFDC16E04954ED45554D0F6FE8331708ABC4FEC3D44E4750B2445BF76F30C399F0AE1E8D2CAFA469BFF6E14A2A3EF8352258366A5"/>
          <p:cNvCxnSpPr/>
          <p:nvPr/>
        </p:nvCxnSpPr>
        <p:spPr>
          <a:xfrm>
            <a:off x="4511278" y="882808"/>
            <a:ext cx="121444" cy="0"/>
          </a:xfrm>
          <a:prstGeom prst="line">
            <a:avLst/>
          </a:prstGeom>
          <a:ln w="19050">
            <a:solidFill>
              <a:schemeClr val="accent6"/>
            </a:solidFill>
          </a:ln>
        </p:spPr>
        <p:style>
          <a:lnRef idx="1">
            <a:schemeClr val="accent1"/>
          </a:lnRef>
          <a:fillRef idx="0">
            <a:schemeClr val="accent1"/>
          </a:fillRef>
          <a:effectRef idx="0">
            <a:schemeClr val="accent1"/>
          </a:effectRef>
          <a:fontRef idx="minor">
            <a:schemeClr val="tx1"/>
          </a:fontRef>
        </p:style>
      </p:cxnSp>
      <p:sp>
        <p:nvSpPr>
          <p:cNvPr id="62" name="Freeform 35" descr="e7d195523061f1c09e9d68d7cf438b91ef959ecb14fc25d26BBA7F7DBC18E55DFF4014AF651F0BF2569D4B6C1DA7F1A4683A481403BD872FC687266AD13265C1DE7C373772FD8728ABDD69ADD03BFF5BE2862BC891DBB79EEBC94C9DFDC16E04954ED45554D0F6FE8331708ABC4FEC3D44E4750B2445BF76F30C399F0AE1E8D2CAFA469BFF6E14A2A3EF8352258366A5"/>
          <p:cNvSpPr>
            <a:spLocks/>
          </p:cNvSpPr>
          <p:nvPr/>
        </p:nvSpPr>
        <p:spPr bwMode="auto">
          <a:xfrm>
            <a:off x="5579650" y="761581"/>
            <a:ext cx="73025" cy="73025"/>
          </a:xfrm>
          <a:custGeom>
            <a:avLst/>
            <a:gdLst>
              <a:gd name="T0" fmla="*/ 30 w 35"/>
              <a:gd name="T1" fmla="*/ 12 h 35"/>
              <a:gd name="T2" fmla="*/ 24 w 35"/>
              <a:gd name="T3" fmla="*/ 12 h 35"/>
              <a:gd name="T4" fmla="*/ 24 w 35"/>
              <a:gd name="T5" fmla="*/ 6 h 35"/>
              <a:gd name="T6" fmla="*/ 18 w 35"/>
              <a:gd name="T7" fmla="*/ 0 h 35"/>
              <a:gd name="T8" fmla="*/ 12 w 35"/>
              <a:gd name="T9" fmla="*/ 6 h 35"/>
              <a:gd name="T10" fmla="*/ 12 w 35"/>
              <a:gd name="T11" fmla="*/ 12 h 35"/>
              <a:gd name="T12" fmla="*/ 6 w 35"/>
              <a:gd name="T13" fmla="*/ 12 h 35"/>
              <a:gd name="T14" fmla="*/ 0 w 35"/>
              <a:gd name="T15" fmla="*/ 18 h 35"/>
              <a:gd name="T16" fmla="*/ 6 w 35"/>
              <a:gd name="T17" fmla="*/ 24 h 35"/>
              <a:gd name="T18" fmla="*/ 12 w 35"/>
              <a:gd name="T19" fmla="*/ 24 h 35"/>
              <a:gd name="T20" fmla="*/ 12 w 35"/>
              <a:gd name="T21" fmla="*/ 30 h 35"/>
              <a:gd name="T22" fmla="*/ 18 w 35"/>
              <a:gd name="T23" fmla="*/ 35 h 35"/>
              <a:gd name="T24" fmla="*/ 24 w 35"/>
              <a:gd name="T25" fmla="*/ 30 h 35"/>
              <a:gd name="T26" fmla="*/ 24 w 35"/>
              <a:gd name="T27" fmla="*/ 24 h 35"/>
              <a:gd name="T28" fmla="*/ 30 w 35"/>
              <a:gd name="T29" fmla="*/ 24 h 35"/>
              <a:gd name="T30" fmla="*/ 35 w 35"/>
              <a:gd name="T31" fmla="*/ 18 h 35"/>
              <a:gd name="T32" fmla="*/ 30 w 35"/>
              <a:gd name="T33" fmla="*/ 1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5" h="35">
                <a:moveTo>
                  <a:pt x="30" y="12"/>
                </a:moveTo>
                <a:cubicBezTo>
                  <a:pt x="24" y="12"/>
                  <a:pt x="24" y="12"/>
                  <a:pt x="24" y="12"/>
                </a:cubicBezTo>
                <a:cubicBezTo>
                  <a:pt x="24" y="6"/>
                  <a:pt x="24" y="6"/>
                  <a:pt x="24" y="6"/>
                </a:cubicBezTo>
                <a:cubicBezTo>
                  <a:pt x="24" y="3"/>
                  <a:pt x="21" y="0"/>
                  <a:pt x="18" y="0"/>
                </a:cubicBezTo>
                <a:cubicBezTo>
                  <a:pt x="15" y="0"/>
                  <a:pt x="12" y="3"/>
                  <a:pt x="12" y="6"/>
                </a:cubicBezTo>
                <a:cubicBezTo>
                  <a:pt x="12" y="12"/>
                  <a:pt x="12" y="12"/>
                  <a:pt x="12" y="12"/>
                </a:cubicBezTo>
                <a:cubicBezTo>
                  <a:pt x="6" y="12"/>
                  <a:pt x="6" y="12"/>
                  <a:pt x="6" y="12"/>
                </a:cubicBezTo>
                <a:cubicBezTo>
                  <a:pt x="3" y="12"/>
                  <a:pt x="0" y="15"/>
                  <a:pt x="0" y="18"/>
                </a:cubicBezTo>
                <a:cubicBezTo>
                  <a:pt x="0" y="21"/>
                  <a:pt x="3" y="24"/>
                  <a:pt x="6" y="24"/>
                </a:cubicBezTo>
                <a:cubicBezTo>
                  <a:pt x="12" y="24"/>
                  <a:pt x="12" y="24"/>
                  <a:pt x="12" y="24"/>
                </a:cubicBezTo>
                <a:cubicBezTo>
                  <a:pt x="12" y="30"/>
                  <a:pt x="12" y="30"/>
                  <a:pt x="12" y="30"/>
                </a:cubicBezTo>
                <a:cubicBezTo>
                  <a:pt x="12" y="33"/>
                  <a:pt x="15" y="35"/>
                  <a:pt x="18" y="35"/>
                </a:cubicBezTo>
                <a:cubicBezTo>
                  <a:pt x="21" y="35"/>
                  <a:pt x="24" y="33"/>
                  <a:pt x="24" y="30"/>
                </a:cubicBezTo>
                <a:cubicBezTo>
                  <a:pt x="24" y="24"/>
                  <a:pt x="24" y="24"/>
                  <a:pt x="24" y="24"/>
                </a:cubicBezTo>
                <a:cubicBezTo>
                  <a:pt x="30" y="24"/>
                  <a:pt x="30" y="24"/>
                  <a:pt x="30" y="24"/>
                </a:cubicBezTo>
                <a:cubicBezTo>
                  <a:pt x="33" y="24"/>
                  <a:pt x="35" y="21"/>
                  <a:pt x="35" y="18"/>
                </a:cubicBezTo>
                <a:cubicBezTo>
                  <a:pt x="35" y="15"/>
                  <a:pt x="33" y="12"/>
                  <a:pt x="30" y="12"/>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63" name="Freeform 42" descr="e7d195523061f1c09e9d68d7cf438b91ef959ecb14fc25d26BBA7F7DBC18E55DFF4014AF651F0BF2569D4B6C1DA7F1A4683A481403BD872FC687266AD13265C1DE7C373772FD8728ABDD69ADD03BFF5BE2862BC891DBB79EEBC94C9DFDC16E04954ED45554D0F6FE8331708ABC4FEC3D44E4750B2445BF76F30C399F0AE1E8D2CAFA469BFF6E14A2A3EF8352258366A5"/>
          <p:cNvSpPr>
            <a:spLocks noEditPoints="1"/>
          </p:cNvSpPr>
          <p:nvPr/>
        </p:nvSpPr>
        <p:spPr bwMode="auto">
          <a:xfrm>
            <a:off x="3585115" y="445171"/>
            <a:ext cx="80963" cy="82550"/>
          </a:xfrm>
          <a:custGeom>
            <a:avLst/>
            <a:gdLst>
              <a:gd name="T0" fmla="*/ 20 w 39"/>
              <a:gd name="T1" fmla="*/ 40 h 40"/>
              <a:gd name="T2" fmla="*/ 0 w 39"/>
              <a:gd name="T3" fmla="*/ 20 h 40"/>
              <a:gd name="T4" fmla="*/ 20 w 39"/>
              <a:gd name="T5" fmla="*/ 0 h 40"/>
              <a:gd name="T6" fmla="*/ 39 w 39"/>
              <a:gd name="T7" fmla="*/ 20 h 40"/>
              <a:gd name="T8" fmla="*/ 39 w 39"/>
              <a:gd name="T9" fmla="*/ 20 h 40"/>
              <a:gd name="T10" fmla="*/ 20 w 39"/>
              <a:gd name="T11" fmla="*/ 40 h 40"/>
              <a:gd name="T12" fmla="*/ 20 w 39"/>
              <a:gd name="T13" fmla="*/ 40 h 40"/>
              <a:gd name="T14" fmla="*/ 20 w 39"/>
              <a:gd name="T15" fmla="*/ 12 h 40"/>
              <a:gd name="T16" fmla="*/ 11 w 39"/>
              <a:gd name="T17" fmla="*/ 20 h 40"/>
              <a:gd name="T18" fmla="*/ 20 w 39"/>
              <a:gd name="T19" fmla="*/ 28 h 40"/>
              <a:gd name="T20" fmla="*/ 28 w 39"/>
              <a:gd name="T21" fmla="*/ 20 h 40"/>
              <a:gd name="T22" fmla="*/ 20 w 39"/>
              <a:gd name="T23" fmla="*/ 12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9" h="40">
                <a:moveTo>
                  <a:pt x="20" y="40"/>
                </a:moveTo>
                <a:cubicBezTo>
                  <a:pt x="9" y="40"/>
                  <a:pt x="0" y="31"/>
                  <a:pt x="0" y="20"/>
                </a:cubicBezTo>
                <a:cubicBezTo>
                  <a:pt x="0" y="9"/>
                  <a:pt x="9" y="0"/>
                  <a:pt x="20" y="0"/>
                </a:cubicBezTo>
                <a:cubicBezTo>
                  <a:pt x="30" y="0"/>
                  <a:pt x="39" y="9"/>
                  <a:pt x="39" y="20"/>
                </a:cubicBezTo>
                <a:cubicBezTo>
                  <a:pt x="39" y="20"/>
                  <a:pt x="39" y="20"/>
                  <a:pt x="39" y="20"/>
                </a:cubicBezTo>
                <a:cubicBezTo>
                  <a:pt x="39" y="31"/>
                  <a:pt x="31" y="40"/>
                  <a:pt x="20" y="40"/>
                </a:cubicBezTo>
                <a:cubicBezTo>
                  <a:pt x="20" y="40"/>
                  <a:pt x="20" y="40"/>
                  <a:pt x="20" y="40"/>
                </a:cubicBezTo>
                <a:close/>
                <a:moveTo>
                  <a:pt x="20" y="12"/>
                </a:moveTo>
                <a:cubicBezTo>
                  <a:pt x="15" y="12"/>
                  <a:pt x="11" y="15"/>
                  <a:pt x="11" y="20"/>
                </a:cubicBezTo>
                <a:cubicBezTo>
                  <a:pt x="11" y="24"/>
                  <a:pt x="15" y="28"/>
                  <a:pt x="20" y="28"/>
                </a:cubicBezTo>
                <a:cubicBezTo>
                  <a:pt x="24" y="28"/>
                  <a:pt x="28" y="24"/>
                  <a:pt x="28" y="20"/>
                </a:cubicBezTo>
                <a:cubicBezTo>
                  <a:pt x="28" y="15"/>
                  <a:pt x="24" y="12"/>
                  <a:pt x="20" y="12"/>
                </a:cubicBez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64" name="Freeform 42" descr="e7d195523061f1c09e9d68d7cf438b91ef959ecb14fc25d26BBA7F7DBC18E55DFF4014AF651F0BF2569D4B6C1DA7F1A4683A481403BD872FC687266AD13265C1DE7C373772FD8728ABDD69ADD03BFF5BE2862BC891DBB79EEBC94C9DFDC16E04954ED45554D0F6FE8331708ABC4FEC3D44E4750B2445BF76F30C399F0AE1E8D2CAFA469BFF6E14A2A3EF8352258366A5"/>
          <p:cNvSpPr>
            <a:spLocks noEditPoints="1"/>
          </p:cNvSpPr>
          <p:nvPr/>
        </p:nvSpPr>
        <p:spPr bwMode="auto">
          <a:xfrm>
            <a:off x="5485073" y="385056"/>
            <a:ext cx="45719" cy="46615"/>
          </a:xfrm>
          <a:custGeom>
            <a:avLst/>
            <a:gdLst>
              <a:gd name="T0" fmla="*/ 20 w 39"/>
              <a:gd name="T1" fmla="*/ 40 h 40"/>
              <a:gd name="T2" fmla="*/ 0 w 39"/>
              <a:gd name="T3" fmla="*/ 20 h 40"/>
              <a:gd name="T4" fmla="*/ 20 w 39"/>
              <a:gd name="T5" fmla="*/ 0 h 40"/>
              <a:gd name="T6" fmla="*/ 39 w 39"/>
              <a:gd name="T7" fmla="*/ 20 h 40"/>
              <a:gd name="T8" fmla="*/ 39 w 39"/>
              <a:gd name="T9" fmla="*/ 20 h 40"/>
              <a:gd name="T10" fmla="*/ 20 w 39"/>
              <a:gd name="T11" fmla="*/ 40 h 40"/>
              <a:gd name="T12" fmla="*/ 20 w 39"/>
              <a:gd name="T13" fmla="*/ 40 h 40"/>
              <a:gd name="T14" fmla="*/ 20 w 39"/>
              <a:gd name="T15" fmla="*/ 12 h 40"/>
              <a:gd name="T16" fmla="*/ 11 w 39"/>
              <a:gd name="T17" fmla="*/ 20 h 40"/>
              <a:gd name="T18" fmla="*/ 20 w 39"/>
              <a:gd name="T19" fmla="*/ 28 h 40"/>
              <a:gd name="T20" fmla="*/ 28 w 39"/>
              <a:gd name="T21" fmla="*/ 20 h 40"/>
              <a:gd name="T22" fmla="*/ 20 w 39"/>
              <a:gd name="T23" fmla="*/ 12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9" h="40">
                <a:moveTo>
                  <a:pt x="20" y="40"/>
                </a:moveTo>
                <a:cubicBezTo>
                  <a:pt x="9" y="40"/>
                  <a:pt x="0" y="31"/>
                  <a:pt x="0" y="20"/>
                </a:cubicBezTo>
                <a:cubicBezTo>
                  <a:pt x="0" y="9"/>
                  <a:pt x="9" y="0"/>
                  <a:pt x="20" y="0"/>
                </a:cubicBezTo>
                <a:cubicBezTo>
                  <a:pt x="30" y="0"/>
                  <a:pt x="39" y="9"/>
                  <a:pt x="39" y="20"/>
                </a:cubicBezTo>
                <a:cubicBezTo>
                  <a:pt x="39" y="20"/>
                  <a:pt x="39" y="20"/>
                  <a:pt x="39" y="20"/>
                </a:cubicBezTo>
                <a:cubicBezTo>
                  <a:pt x="39" y="31"/>
                  <a:pt x="31" y="40"/>
                  <a:pt x="20" y="40"/>
                </a:cubicBezTo>
                <a:cubicBezTo>
                  <a:pt x="20" y="40"/>
                  <a:pt x="20" y="40"/>
                  <a:pt x="20" y="40"/>
                </a:cubicBezTo>
                <a:close/>
                <a:moveTo>
                  <a:pt x="20" y="12"/>
                </a:moveTo>
                <a:cubicBezTo>
                  <a:pt x="15" y="12"/>
                  <a:pt x="11" y="15"/>
                  <a:pt x="11" y="20"/>
                </a:cubicBezTo>
                <a:cubicBezTo>
                  <a:pt x="11" y="24"/>
                  <a:pt x="15" y="28"/>
                  <a:pt x="20" y="28"/>
                </a:cubicBezTo>
                <a:cubicBezTo>
                  <a:pt x="24" y="28"/>
                  <a:pt x="28" y="24"/>
                  <a:pt x="28" y="20"/>
                </a:cubicBezTo>
                <a:cubicBezTo>
                  <a:pt x="28" y="15"/>
                  <a:pt x="24" y="12"/>
                  <a:pt x="20" y="12"/>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76" name="Freeform 35" descr="e7d195523061f1c09e9d68d7cf438b91ef959ecb14fc25d26BBA7F7DBC18E55DFF4014AF651F0BF2569D4B6C1DA7F1A4683A481403BD872FC687266AD13265C1DE7C373772FD8728ABDD69ADD03BFF5BE2862BC891DBB79EEBC94C9DFDC16E04954ED45554D0F6FE8331708ABC4FEC3D44E4750B2445BF76F30C399F0AE1E8D2CAFA469BFF6E14A2A3EF8352258366A5"/>
          <p:cNvSpPr>
            <a:spLocks/>
          </p:cNvSpPr>
          <p:nvPr/>
        </p:nvSpPr>
        <p:spPr bwMode="auto">
          <a:xfrm>
            <a:off x="3491329" y="867608"/>
            <a:ext cx="73025" cy="73025"/>
          </a:xfrm>
          <a:custGeom>
            <a:avLst/>
            <a:gdLst>
              <a:gd name="T0" fmla="*/ 30 w 35"/>
              <a:gd name="T1" fmla="*/ 12 h 35"/>
              <a:gd name="T2" fmla="*/ 24 w 35"/>
              <a:gd name="T3" fmla="*/ 12 h 35"/>
              <a:gd name="T4" fmla="*/ 24 w 35"/>
              <a:gd name="T5" fmla="*/ 6 h 35"/>
              <a:gd name="T6" fmla="*/ 18 w 35"/>
              <a:gd name="T7" fmla="*/ 0 h 35"/>
              <a:gd name="T8" fmla="*/ 12 w 35"/>
              <a:gd name="T9" fmla="*/ 6 h 35"/>
              <a:gd name="T10" fmla="*/ 12 w 35"/>
              <a:gd name="T11" fmla="*/ 12 h 35"/>
              <a:gd name="T12" fmla="*/ 6 w 35"/>
              <a:gd name="T13" fmla="*/ 12 h 35"/>
              <a:gd name="T14" fmla="*/ 0 w 35"/>
              <a:gd name="T15" fmla="*/ 18 h 35"/>
              <a:gd name="T16" fmla="*/ 6 w 35"/>
              <a:gd name="T17" fmla="*/ 24 h 35"/>
              <a:gd name="T18" fmla="*/ 12 w 35"/>
              <a:gd name="T19" fmla="*/ 24 h 35"/>
              <a:gd name="T20" fmla="*/ 12 w 35"/>
              <a:gd name="T21" fmla="*/ 30 h 35"/>
              <a:gd name="T22" fmla="*/ 18 w 35"/>
              <a:gd name="T23" fmla="*/ 35 h 35"/>
              <a:gd name="T24" fmla="*/ 24 w 35"/>
              <a:gd name="T25" fmla="*/ 30 h 35"/>
              <a:gd name="T26" fmla="*/ 24 w 35"/>
              <a:gd name="T27" fmla="*/ 24 h 35"/>
              <a:gd name="T28" fmla="*/ 30 w 35"/>
              <a:gd name="T29" fmla="*/ 24 h 35"/>
              <a:gd name="T30" fmla="*/ 35 w 35"/>
              <a:gd name="T31" fmla="*/ 18 h 35"/>
              <a:gd name="T32" fmla="*/ 30 w 35"/>
              <a:gd name="T33" fmla="*/ 1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5" h="35">
                <a:moveTo>
                  <a:pt x="30" y="12"/>
                </a:moveTo>
                <a:cubicBezTo>
                  <a:pt x="24" y="12"/>
                  <a:pt x="24" y="12"/>
                  <a:pt x="24" y="12"/>
                </a:cubicBezTo>
                <a:cubicBezTo>
                  <a:pt x="24" y="6"/>
                  <a:pt x="24" y="6"/>
                  <a:pt x="24" y="6"/>
                </a:cubicBezTo>
                <a:cubicBezTo>
                  <a:pt x="24" y="3"/>
                  <a:pt x="21" y="0"/>
                  <a:pt x="18" y="0"/>
                </a:cubicBezTo>
                <a:cubicBezTo>
                  <a:pt x="15" y="0"/>
                  <a:pt x="12" y="3"/>
                  <a:pt x="12" y="6"/>
                </a:cubicBezTo>
                <a:cubicBezTo>
                  <a:pt x="12" y="12"/>
                  <a:pt x="12" y="12"/>
                  <a:pt x="12" y="12"/>
                </a:cubicBezTo>
                <a:cubicBezTo>
                  <a:pt x="6" y="12"/>
                  <a:pt x="6" y="12"/>
                  <a:pt x="6" y="12"/>
                </a:cubicBezTo>
                <a:cubicBezTo>
                  <a:pt x="3" y="12"/>
                  <a:pt x="0" y="15"/>
                  <a:pt x="0" y="18"/>
                </a:cubicBezTo>
                <a:cubicBezTo>
                  <a:pt x="0" y="21"/>
                  <a:pt x="3" y="24"/>
                  <a:pt x="6" y="24"/>
                </a:cubicBezTo>
                <a:cubicBezTo>
                  <a:pt x="12" y="24"/>
                  <a:pt x="12" y="24"/>
                  <a:pt x="12" y="24"/>
                </a:cubicBezTo>
                <a:cubicBezTo>
                  <a:pt x="12" y="30"/>
                  <a:pt x="12" y="30"/>
                  <a:pt x="12" y="30"/>
                </a:cubicBezTo>
                <a:cubicBezTo>
                  <a:pt x="12" y="33"/>
                  <a:pt x="15" y="35"/>
                  <a:pt x="18" y="35"/>
                </a:cubicBezTo>
                <a:cubicBezTo>
                  <a:pt x="21" y="35"/>
                  <a:pt x="24" y="33"/>
                  <a:pt x="24" y="30"/>
                </a:cubicBezTo>
                <a:cubicBezTo>
                  <a:pt x="24" y="24"/>
                  <a:pt x="24" y="24"/>
                  <a:pt x="24" y="24"/>
                </a:cubicBezTo>
                <a:cubicBezTo>
                  <a:pt x="30" y="24"/>
                  <a:pt x="30" y="24"/>
                  <a:pt x="30" y="24"/>
                </a:cubicBezTo>
                <a:cubicBezTo>
                  <a:pt x="33" y="24"/>
                  <a:pt x="35" y="21"/>
                  <a:pt x="35" y="18"/>
                </a:cubicBezTo>
                <a:cubicBezTo>
                  <a:pt x="35" y="15"/>
                  <a:pt x="33" y="12"/>
                  <a:pt x="30" y="12"/>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22" name="PA_库_任意多边形 62" descr="e7d195523061f1c09e9d68d7cf438b91ef959ecb14fc25d26BBA7F7DBC18E55DFF4014AF651F0BF2569D4B6C1DA7F1A4683A481403BD872FC687266AD13265C1DE7C373772FD8728ABDD69ADD03BFF5BE2862BC891DBB79EEBC94C9DFDC16E04954ED45554D0F6FE8331708ABC4FEC3D44E4750B2445BF76F30C399F0AE1E8D2CAFA469BFF6E14A2A3EF8352258366A5"/>
          <p:cNvSpPr/>
          <p:nvPr>
            <p:custDataLst>
              <p:tags r:id="rId1"/>
            </p:custDataLst>
          </p:nvPr>
        </p:nvSpPr>
        <p:spPr bwMode="auto">
          <a:xfrm>
            <a:off x="4069299" y="1290919"/>
            <a:ext cx="619410" cy="640447"/>
          </a:xfrm>
          <a:custGeom>
            <a:avLst/>
            <a:gdLst>
              <a:gd name="T0" fmla="*/ 40 w 265"/>
              <a:gd name="T1" fmla="*/ 266 h 274"/>
              <a:gd name="T2" fmla="*/ 28 w 265"/>
              <a:gd name="T3" fmla="*/ 114 h 274"/>
              <a:gd name="T4" fmla="*/ 162 w 265"/>
              <a:gd name="T5" fmla="*/ 0 h 274"/>
              <a:gd name="T6" fmla="*/ 63 w 265"/>
              <a:gd name="T7" fmla="*/ 274 h 274"/>
              <a:gd name="T8" fmla="*/ 127 w 265"/>
              <a:gd name="T9" fmla="*/ 108 h 274"/>
              <a:gd name="T10" fmla="*/ 40 w 265"/>
              <a:gd name="T11" fmla="*/ 266 h 274"/>
            </a:gdLst>
            <a:ahLst/>
            <a:cxnLst>
              <a:cxn ang="0">
                <a:pos x="T0" y="T1"/>
              </a:cxn>
              <a:cxn ang="0">
                <a:pos x="T2" y="T3"/>
              </a:cxn>
              <a:cxn ang="0">
                <a:pos x="T4" y="T5"/>
              </a:cxn>
              <a:cxn ang="0">
                <a:pos x="T6" y="T7"/>
              </a:cxn>
              <a:cxn ang="0">
                <a:pos x="T8" y="T9"/>
              </a:cxn>
              <a:cxn ang="0">
                <a:pos x="T10" y="T11"/>
              </a:cxn>
            </a:cxnLst>
            <a:rect l="0" t="0" r="r" b="b"/>
            <a:pathLst>
              <a:path w="265" h="274">
                <a:moveTo>
                  <a:pt x="40" y="266"/>
                </a:moveTo>
                <a:cubicBezTo>
                  <a:pt x="40" y="266"/>
                  <a:pt x="0" y="184"/>
                  <a:pt x="28" y="114"/>
                </a:cubicBezTo>
                <a:cubicBezTo>
                  <a:pt x="56" y="44"/>
                  <a:pt x="112" y="65"/>
                  <a:pt x="162" y="0"/>
                </a:cubicBezTo>
                <a:cubicBezTo>
                  <a:pt x="162" y="0"/>
                  <a:pt x="265" y="170"/>
                  <a:pt x="63" y="274"/>
                </a:cubicBezTo>
                <a:cubicBezTo>
                  <a:pt x="63" y="274"/>
                  <a:pt x="132" y="173"/>
                  <a:pt x="127" y="108"/>
                </a:cubicBezTo>
                <a:cubicBezTo>
                  <a:pt x="127" y="108"/>
                  <a:pt x="115" y="183"/>
                  <a:pt x="40" y="266"/>
                </a:cubicBezTo>
                <a:close/>
              </a:path>
            </a:pathLst>
          </a:custGeom>
          <a:solidFill>
            <a:schemeClr val="accent1"/>
          </a:solidFill>
          <a:ln w="28575">
            <a:solidFill>
              <a:schemeClr val="accent6"/>
            </a:solidFill>
          </a:ln>
        </p:spPr>
        <p:txBody>
          <a:bodyPr vert="horz" wrap="square" lIns="91440" tIns="45720" rIns="91440" bIns="45720" numCol="1" anchor="t" anchorCtr="0" compatLnSpc="1"/>
          <a:lstStyle/>
          <a:p>
            <a:endParaRPr lang="en-US"/>
          </a:p>
        </p:txBody>
      </p:sp>
      <p:sp>
        <p:nvSpPr>
          <p:cNvPr id="123" name="PA_库_文本框 5" descr="e7d195523061f1c09e9d68d7cf438b91ef959ecb14fc25d26BBA7F7DBC18E55DFF4014AF651F0BF2569D4B6C1DA7F1A4683A481403BD872FC687266AD13265C1DE7C373772FD8728ABDD69ADD03BFF5BE2862BC891DBB79E18FD61712FE23F67B60ED145344A5F6796FDB0D6E7341B73A4E64E1B81AE0A4EA80BC639DEFCC56FBB1C8095BD40FB585CB21CB06B382855"/>
          <p:cNvSpPr txBox="1">
            <a:spLocks noChangeArrowheads="1"/>
          </p:cNvSpPr>
          <p:nvPr>
            <p:custDataLst>
              <p:tags r:id="rId2"/>
            </p:custDataLst>
          </p:nvPr>
        </p:nvSpPr>
        <p:spPr bwMode="auto">
          <a:xfrm>
            <a:off x="4632722" y="1289960"/>
            <a:ext cx="1415772"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Light" panose="020F0302020204030204" pitchFamily="34" charset="0"/>
                <a:ea typeface="方正宋刻本秀楷简体" panose="02000000000000000000" pitchFamily="2" charset="-122"/>
              </a:defRPr>
            </a:lvl1pPr>
            <a:lvl2pPr marL="742950" indent="-285750">
              <a:defRPr sz="1300">
                <a:solidFill>
                  <a:schemeClr val="tx1"/>
                </a:solidFill>
                <a:latin typeface="Calibri Light" panose="020F0302020204030204" pitchFamily="34" charset="0"/>
                <a:ea typeface="方正宋刻本秀楷简体" panose="02000000000000000000" pitchFamily="2" charset="-122"/>
              </a:defRPr>
            </a:lvl2pPr>
            <a:lvl3pPr marL="1143000" indent="-228600">
              <a:defRPr sz="1300">
                <a:solidFill>
                  <a:schemeClr val="tx1"/>
                </a:solidFill>
                <a:latin typeface="Calibri Light" panose="020F0302020204030204" pitchFamily="34" charset="0"/>
                <a:ea typeface="方正宋刻本秀楷简体" panose="02000000000000000000" pitchFamily="2" charset="-122"/>
              </a:defRPr>
            </a:lvl3pPr>
            <a:lvl4pPr marL="1600200" indent="-228600">
              <a:defRPr sz="1300">
                <a:solidFill>
                  <a:schemeClr val="tx1"/>
                </a:solidFill>
                <a:latin typeface="Calibri Light" panose="020F0302020204030204" pitchFamily="34" charset="0"/>
                <a:ea typeface="方正宋刻本秀楷简体" panose="02000000000000000000" pitchFamily="2" charset="-122"/>
              </a:defRPr>
            </a:lvl4pPr>
            <a:lvl5pPr marL="2057400" indent="-228600">
              <a:defRPr sz="1300">
                <a:solidFill>
                  <a:schemeClr val="tx1"/>
                </a:solidFill>
                <a:latin typeface="Calibri Light" panose="020F0302020204030204" pitchFamily="34" charset="0"/>
                <a:ea typeface="方正宋刻本秀楷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9pPr>
          </a:lstStyle>
          <a:p>
            <a:pPr fontAlgn="base">
              <a:spcBef>
                <a:spcPct val="0"/>
              </a:spcBef>
              <a:spcAft>
                <a:spcPct val="0"/>
              </a:spcAft>
              <a:defRPr/>
            </a:pPr>
            <a:r>
              <a:rPr lang="zh-CN" altLang="en-US" sz="1600" dirty="0">
                <a:solidFill>
                  <a:schemeClr val="accent6"/>
                </a:solidFill>
                <a:latin typeface="+mj-ea"/>
                <a:ea typeface="+mj-ea"/>
              </a:rPr>
              <a:t>下步工作计划</a:t>
            </a:r>
          </a:p>
        </p:txBody>
      </p:sp>
      <p:sp>
        <p:nvSpPr>
          <p:cNvPr id="124" name="PA_库_矩形 123" descr="e7d195523061f1c09e9d68d7cf438b91ef959ecb14fc25d26BBA7F7DBC18E55DFF4014AF651F0BF2569D4B6C1DA7F1A4683A481403BD872FC687266AD13265C1DE7C373772FD8728ABDD69ADD03BFF5BE2862BC891DBB79E18FD61712FE23F67B60ED145344A5F6796FDB0D6E7341B73A4E64E1B81AE0A4EA80BC639DEFCC56FBB1C8095BD40FB585CB21CB06B382855"/>
          <p:cNvSpPr/>
          <p:nvPr>
            <p:custDataLst>
              <p:tags r:id="rId3"/>
            </p:custDataLst>
          </p:nvPr>
        </p:nvSpPr>
        <p:spPr>
          <a:xfrm>
            <a:off x="4632724" y="1595804"/>
            <a:ext cx="2800045" cy="577081"/>
          </a:xfrm>
          <a:prstGeom prst="rect">
            <a:avLst/>
          </a:prstGeom>
        </p:spPr>
        <p:txBody>
          <a:bodyPr wrap="square">
            <a:spAutoFit/>
          </a:bodyPr>
          <a:lstStyle/>
          <a:p>
            <a:pPr>
              <a:lnSpc>
                <a:spcPct val="150000"/>
              </a:lnSpc>
            </a:pPr>
            <a:r>
              <a:rPr lang="en-US" altLang="zh-CN" sz="1050"/>
              <a:t>Lorem ipsum dolor sit amet, consectetur adipiscing elit. Donec luctus nibh sit amet sem.</a:t>
            </a:r>
            <a:endParaRPr lang="zh-CN" altLang="en-US" sz="1050"/>
          </a:p>
        </p:txBody>
      </p:sp>
      <p:cxnSp>
        <p:nvCxnSpPr>
          <p:cNvPr id="125" name="PA_库_直接连接符 124" descr="e7d195523061f1c09e9d68d7cf438b91ef959ecb14fc25d26BBA7F7DBC18E55DFF4014AF651F0BF2569D4B6C1DA7F1A4683A481403BD872FC687266AD13265C1DE7C373772FD8728ABDD69ADD03BFF5BE2862BC891DBB79E18FD61712FE23F67B60ED145344A5F6796FDB0D6E7341B73A4E64E1B81AE0A4EA80BC639DEFCC56FBB1C8095BD40FB585CB21CB06B382855"/>
          <p:cNvCxnSpPr/>
          <p:nvPr>
            <p:custDataLst>
              <p:tags r:id="rId4"/>
            </p:custDataLst>
          </p:nvPr>
        </p:nvCxnSpPr>
        <p:spPr>
          <a:xfrm>
            <a:off x="4732793" y="1661224"/>
            <a:ext cx="192788" cy="0"/>
          </a:xfrm>
          <a:prstGeom prst="line">
            <a:avLst/>
          </a:prstGeom>
          <a:ln w="19050">
            <a:solidFill>
              <a:schemeClr val="accent6"/>
            </a:solidFill>
          </a:ln>
        </p:spPr>
        <p:style>
          <a:lnRef idx="1">
            <a:schemeClr val="accent1"/>
          </a:lnRef>
          <a:fillRef idx="0">
            <a:schemeClr val="accent1"/>
          </a:fillRef>
          <a:effectRef idx="0">
            <a:schemeClr val="accent1"/>
          </a:effectRef>
          <a:fontRef idx="minor">
            <a:schemeClr val="tx1"/>
          </a:fontRef>
        </p:style>
      </p:cxnSp>
      <p:sp>
        <p:nvSpPr>
          <p:cNvPr id="126" name="PA_库_任意多边形 62" descr="e7d195523061f1c09e9d68d7cf438b91ef959ecb14fc25d26BBA7F7DBC18E55DFF4014AF651F0BF2569D4B6C1DA7F1A4683A481403BD872FC687266AD13265C1DE7C373772FD8728ABDD69ADD03BFF5BE2862BC891DBB79EEBC94C9DFDC16E04954ED45554D0F6FE8331708ABC4FEC3D44E4750B2445BF76F30C399F0AE1E8D2CAFA469BFF6E14A2A3EF8352258366A5"/>
          <p:cNvSpPr/>
          <p:nvPr>
            <p:custDataLst>
              <p:tags r:id="rId5"/>
            </p:custDataLst>
          </p:nvPr>
        </p:nvSpPr>
        <p:spPr bwMode="auto">
          <a:xfrm>
            <a:off x="4013312" y="2534091"/>
            <a:ext cx="619410" cy="640447"/>
          </a:xfrm>
          <a:custGeom>
            <a:avLst/>
            <a:gdLst>
              <a:gd name="T0" fmla="*/ 40 w 265"/>
              <a:gd name="T1" fmla="*/ 266 h 274"/>
              <a:gd name="T2" fmla="*/ 28 w 265"/>
              <a:gd name="T3" fmla="*/ 114 h 274"/>
              <a:gd name="T4" fmla="*/ 162 w 265"/>
              <a:gd name="T5" fmla="*/ 0 h 274"/>
              <a:gd name="T6" fmla="*/ 63 w 265"/>
              <a:gd name="T7" fmla="*/ 274 h 274"/>
              <a:gd name="T8" fmla="*/ 127 w 265"/>
              <a:gd name="T9" fmla="*/ 108 h 274"/>
              <a:gd name="T10" fmla="*/ 40 w 265"/>
              <a:gd name="T11" fmla="*/ 266 h 274"/>
            </a:gdLst>
            <a:ahLst/>
            <a:cxnLst>
              <a:cxn ang="0">
                <a:pos x="T0" y="T1"/>
              </a:cxn>
              <a:cxn ang="0">
                <a:pos x="T2" y="T3"/>
              </a:cxn>
              <a:cxn ang="0">
                <a:pos x="T4" y="T5"/>
              </a:cxn>
              <a:cxn ang="0">
                <a:pos x="T6" y="T7"/>
              </a:cxn>
              <a:cxn ang="0">
                <a:pos x="T8" y="T9"/>
              </a:cxn>
              <a:cxn ang="0">
                <a:pos x="T10" y="T11"/>
              </a:cxn>
            </a:cxnLst>
            <a:rect l="0" t="0" r="r" b="b"/>
            <a:pathLst>
              <a:path w="265" h="274">
                <a:moveTo>
                  <a:pt x="40" y="266"/>
                </a:moveTo>
                <a:cubicBezTo>
                  <a:pt x="40" y="266"/>
                  <a:pt x="0" y="184"/>
                  <a:pt x="28" y="114"/>
                </a:cubicBezTo>
                <a:cubicBezTo>
                  <a:pt x="56" y="44"/>
                  <a:pt x="112" y="65"/>
                  <a:pt x="162" y="0"/>
                </a:cubicBezTo>
                <a:cubicBezTo>
                  <a:pt x="162" y="0"/>
                  <a:pt x="265" y="170"/>
                  <a:pt x="63" y="274"/>
                </a:cubicBezTo>
                <a:cubicBezTo>
                  <a:pt x="63" y="274"/>
                  <a:pt x="132" y="173"/>
                  <a:pt x="127" y="108"/>
                </a:cubicBezTo>
                <a:cubicBezTo>
                  <a:pt x="127" y="108"/>
                  <a:pt x="115" y="183"/>
                  <a:pt x="40" y="266"/>
                </a:cubicBezTo>
                <a:close/>
              </a:path>
            </a:pathLst>
          </a:custGeom>
          <a:solidFill>
            <a:schemeClr val="accent2"/>
          </a:solidFill>
          <a:ln w="28575">
            <a:solidFill>
              <a:schemeClr val="accent6"/>
            </a:solidFill>
          </a:ln>
        </p:spPr>
        <p:txBody>
          <a:bodyPr vert="horz" wrap="square" lIns="91440" tIns="45720" rIns="91440" bIns="45720" numCol="1" anchor="t" anchorCtr="0" compatLnSpc="1"/>
          <a:lstStyle/>
          <a:p>
            <a:endParaRPr lang="en-US"/>
          </a:p>
        </p:txBody>
      </p:sp>
      <p:sp>
        <p:nvSpPr>
          <p:cNvPr id="127" name="PA_库_文本框 5" descr="e7d195523061f1c09e9d68d7cf438b91ef959ecb14fc25d26BBA7F7DBC18E55DFF4014AF651F0BF2569D4B6C1DA7F1A4683A481403BD872FC687266AD13265C1DE7C373772FD8728ABDD69ADD03BFF5BE2862BC891DBB79E18FD61712FE23F67B60ED145344A5F6796FDB0D6E7341B73A4E64E1B81AE0A4EA80BC639DEFCC56FBB1C8095BD40FB585CB21CB06B382855"/>
          <p:cNvSpPr txBox="1">
            <a:spLocks noChangeArrowheads="1"/>
          </p:cNvSpPr>
          <p:nvPr>
            <p:custDataLst>
              <p:tags r:id="rId6"/>
            </p:custDataLst>
          </p:nvPr>
        </p:nvSpPr>
        <p:spPr bwMode="auto">
          <a:xfrm>
            <a:off x="4639469" y="2534090"/>
            <a:ext cx="1415772"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Light" panose="020F0302020204030204" pitchFamily="34" charset="0"/>
                <a:ea typeface="方正宋刻本秀楷简体" panose="02000000000000000000" pitchFamily="2" charset="-122"/>
              </a:defRPr>
            </a:lvl1pPr>
            <a:lvl2pPr marL="742950" indent="-285750">
              <a:defRPr sz="1300">
                <a:solidFill>
                  <a:schemeClr val="tx1"/>
                </a:solidFill>
                <a:latin typeface="Calibri Light" panose="020F0302020204030204" pitchFamily="34" charset="0"/>
                <a:ea typeface="方正宋刻本秀楷简体" panose="02000000000000000000" pitchFamily="2" charset="-122"/>
              </a:defRPr>
            </a:lvl2pPr>
            <a:lvl3pPr marL="1143000" indent="-228600">
              <a:defRPr sz="1300">
                <a:solidFill>
                  <a:schemeClr val="tx1"/>
                </a:solidFill>
                <a:latin typeface="Calibri Light" panose="020F0302020204030204" pitchFamily="34" charset="0"/>
                <a:ea typeface="方正宋刻本秀楷简体" panose="02000000000000000000" pitchFamily="2" charset="-122"/>
              </a:defRPr>
            </a:lvl3pPr>
            <a:lvl4pPr marL="1600200" indent="-228600">
              <a:defRPr sz="1300">
                <a:solidFill>
                  <a:schemeClr val="tx1"/>
                </a:solidFill>
                <a:latin typeface="Calibri Light" panose="020F0302020204030204" pitchFamily="34" charset="0"/>
                <a:ea typeface="方正宋刻本秀楷简体" panose="02000000000000000000" pitchFamily="2" charset="-122"/>
              </a:defRPr>
            </a:lvl4pPr>
            <a:lvl5pPr marL="2057400" indent="-228600">
              <a:defRPr sz="1300">
                <a:solidFill>
                  <a:schemeClr val="tx1"/>
                </a:solidFill>
                <a:latin typeface="Calibri Light" panose="020F0302020204030204" pitchFamily="34" charset="0"/>
                <a:ea typeface="方正宋刻本秀楷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9pPr>
          </a:lstStyle>
          <a:p>
            <a:pPr fontAlgn="base">
              <a:spcBef>
                <a:spcPct val="0"/>
              </a:spcBef>
              <a:spcAft>
                <a:spcPct val="0"/>
              </a:spcAft>
              <a:defRPr/>
            </a:pPr>
            <a:r>
              <a:rPr lang="zh-CN" altLang="en-US" sz="1600" dirty="0">
                <a:solidFill>
                  <a:schemeClr val="accent6"/>
                </a:solidFill>
                <a:latin typeface="+mj-ea"/>
                <a:ea typeface="+mj-ea"/>
              </a:rPr>
              <a:t>下步工作计划</a:t>
            </a:r>
          </a:p>
        </p:txBody>
      </p:sp>
      <p:sp>
        <p:nvSpPr>
          <p:cNvPr id="128" name="PA_库_矩形 127" descr="e7d195523061f1c09e9d68d7cf438b91ef959ecb14fc25d26BBA7F7DBC18E55DFF4014AF651F0BF2569D4B6C1DA7F1A4683A481403BD872FC687266AD13265C1DE7C373772FD8728ABDD69ADD03BFF5BE2862BC891DBB79E18FD61712FE23F67B60ED145344A5F6796FDB0D6E7341B73A4E64E1B81AE0A4EA80BC639DEFCC56FBB1C8095BD40FB585CB21CB06B382855"/>
          <p:cNvSpPr/>
          <p:nvPr>
            <p:custDataLst>
              <p:tags r:id="rId7"/>
            </p:custDataLst>
          </p:nvPr>
        </p:nvSpPr>
        <p:spPr>
          <a:xfrm>
            <a:off x="4639471" y="2839934"/>
            <a:ext cx="2800045" cy="577081"/>
          </a:xfrm>
          <a:prstGeom prst="rect">
            <a:avLst/>
          </a:prstGeom>
        </p:spPr>
        <p:txBody>
          <a:bodyPr wrap="square">
            <a:spAutoFit/>
          </a:bodyPr>
          <a:lstStyle/>
          <a:p>
            <a:pPr>
              <a:lnSpc>
                <a:spcPct val="150000"/>
              </a:lnSpc>
            </a:pPr>
            <a:r>
              <a:rPr lang="en-US" altLang="zh-CN" sz="1050"/>
              <a:t>Lorem ipsum dolor sit amet, consectetur adipiscing elit. Donec luctus nibh sit amet sem.</a:t>
            </a:r>
            <a:endParaRPr lang="zh-CN" altLang="en-US" sz="1050"/>
          </a:p>
        </p:txBody>
      </p:sp>
      <p:cxnSp>
        <p:nvCxnSpPr>
          <p:cNvPr id="129" name="PA_库_直接连接符 128" descr="e7d195523061f1c09e9d68d7cf438b91ef959ecb14fc25d26BBA7F7DBC18E55DFF4014AF651F0BF2569D4B6C1DA7F1A4683A481403BD872FC687266AD13265C1DE7C373772FD8728ABDD69ADD03BFF5BE2862BC891DBB79E18FD61712FE23F67B60ED145344A5F6796FDB0D6E7341B73A4E64E1B81AE0A4EA80BC639DEFCC56FBB1C8095BD40FB585CB21CB06B382855"/>
          <p:cNvCxnSpPr/>
          <p:nvPr>
            <p:custDataLst>
              <p:tags r:id="rId8"/>
            </p:custDataLst>
          </p:nvPr>
        </p:nvCxnSpPr>
        <p:spPr>
          <a:xfrm>
            <a:off x="4739540" y="2905354"/>
            <a:ext cx="192788" cy="0"/>
          </a:xfrm>
          <a:prstGeom prst="line">
            <a:avLst/>
          </a:prstGeom>
          <a:ln w="19050">
            <a:solidFill>
              <a:schemeClr val="accent6"/>
            </a:solidFill>
          </a:ln>
        </p:spPr>
        <p:style>
          <a:lnRef idx="1">
            <a:schemeClr val="accent1"/>
          </a:lnRef>
          <a:fillRef idx="0">
            <a:schemeClr val="accent1"/>
          </a:fillRef>
          <a:effectRef idx="0">
            <a:schemeClr val="accent1"/>
          </a:effectRef>
          <a:fontRef idx="minor">
            <a:schemeClr val="tx1"/>
          </a:fontRef>
        </p:style>
      </p:cxnSp>
      <p:sp>
        <p:nvSpPr>
          <p:cNvPr id="130" name="PA_库_任意多边形 62" descr="e7d195523061f1c09e9d68d7cf438b91ef959ecb14fc25d26BBA7F7DBC18E55DFF4014AF651F0BF2569D4B6C1DA7F1A4683A481403BD872FC687266AD13265C1DE7C373772FD8728ABDD69ADD03BFF5BE2862BC891DBB79EEBC94C9DFDC16E04954ED45554D0F6FE8331708ABC4FEC3D44E4750B2445BF76F30C399F0AE1E8D2CAFA469BFF6E14A2A3EF8352258366A5"/>
          <p:cNvSpPr/>
          <p:nvPr>
            <p:custDataLst>
              <p:tags r:id="rId9"/>
            </p:custDataLst>
          </p:nvPr>
        </p:nvSpPr>
        <p:spPr bwMode="auto">
          <a:xfrm>
            <a:off x="4006565" y="3779833"/>
            <a:ext cx="619410" cy="640447"/>
          </a:xfrm>
          <a:custGeom>
            <a:avLst/>
            <a:gdLst>
              <a:gd name="T0" fmla="*/ 40 w 265"/>
              <a:gd name="T1" fmla="*/ 266 h 274"/>
              <a:gd name="T2" fmla="*/ 28 w 265"/>
              <a:gd name="T3" fmla="*/ 114 h 274"/>
              <a:gd name="T4" fmla="*/ 162 w 265"/>
              <a:gd name="T5" fmla="*/ 0 h 274"/>
              <a:gd name="T6" fmla="*/ 63 w 265"/>
              <a:gd name="T7" fmla="*/ 274 h 274"/>
              <a:gd name="T8" fmla="*/ 127 w 265"/>
              <a:gd name="T9" fmla="*/ 108 h 274"/>
              <a:gd name="T10" fmla="*/ 40 w 265"/>
              <a:gd name="T11" fmla="*/ 266 h 274"/>
            </a:gdLst>
            <a:ahLst/>
            <a:cxnLst>
              <a:cxn ang="0">
                <a:pos x="T0" y="T1"/>
              </a:cxn>
              <a:cxn ang="0">
                <a:pos x="T2" y="T3"/>
              </a:cxn>
              <a:cxn ang="0">
                <a:pos x="T4" y="T5"/>
              </a:cxn>
              <a:cxn ang="0">
                <a:pos x="T6" y="T7"/>
              </a:cxn>
              <a:cxn ang="0">
                <a:pos x="T8" y="T9"/>
              </a:cxn>
              <a:cxn ang="0">
                <a:pos x="T10" y="T11"/>
              </a:cxn>
            </a:cxnLst>
            <a:rect l="0" t="0" r="r" b="b"/>
            <a:pathLst>
              <a:path w="265" h="274">
                <a:moveTo>
                  <a:pt x="40" y="266"/>
                </a:moveTo>
                <a:cubicBezTo>
                  <a:pt x="40" y="266"/>
                  <a:pt x="0" y="184"/>
                  <a:pt x="28" y="114"/>
                </a:cubicBezTo>
                <a:cubicBezTo>
                  <a:pt x="56" y="44"/>
                  <a:pt x="112" y="65"/>
                  <a:pt x="162" y="0"/>
                </a:cubicBezTo>
                <a:cubicBezTo>
                  <a:pt x="162" y="0"/>
                  <a:pt x="265" y="170"/>
                  <a:pt x="63" y="274"/>
                </a:cubicBezTo>
                <a:cubicBezTo>
                  <a:pt x="63" y="274"/>
                  <a:pt x="132" y="173"/>
                  <a:pt x="127" y="108"/>
                </a:cubicBezTo>
                <a:cubicBezTo>
                  <a:pt x="127" y="108"/>
                  <a:pt x="115" y="183"/>
                  <a:pt x="40" y="266"/>
                </a:cubicBezTo>
                <a:close/>
              </a:path>
            </a:pathLst>
          </a:custGeom>
          <a:solidFill>
            <a:schemeClr val="accent4"/>
          </a:solidFill>
          <a:ln w="28575">
            <a:solidFill>
              <a:schemeClr val="accent6"/>
            </a:solidFill>
          </a:ln>
        </p:spPr>
        <p:txBody>
          <a:bodyPr vert="horz" wrap="square" lIns="91440" tIns="45720" rIns="91440" bIns="45720" numCol="1" anchor="t" anchorCtr="0" compatLnSpc="1"/>
          <a:lstStyle/>
          <a:p>
            <a:endParaRPr lang="en-US"/>
          </a:p>
        </p:txBody>
      </p:sp>
      <p:sp>
        <p:nvSpPr>
          <p:cNvPr id="131" name="PA_库_文本框 5" descr="e7d195523061f1c09e9d68d7cf438b91ef959ecb14fc25d26BBA7F7DBC18E55DFF4014AF651F0BF2569D4B6C1DA7F1A4683A481403BD872FC687266AD13265C1DE7C373772FD8728ABDD69ADD03BFF5BE2862BC891DBB79E18FD61712FE23F67B60ED145344A5F6796FDB0D6E7341B73A4E64E1B81AE0A4EA80BC639DEFCC56FBB1C8095BD40FB585CB21CB06B382855"/>
          <p:cNvSpPr txBox="1">
            <a:spLocks noChangeArrowheads="1"/>
          </p:cNvSpPr>
          <p:nvPr>
            <p:custDataLst>
              <p:tags r:id="rId10"/>
            </p:custDataLst>
          </p:nvPr>
        </p:nvSpPr>
        <p:spPr bwMode="auto">
          <a:xfrm>
            <a:off x="4632722" y="3779832"/>
            <a:ext cx="1415772"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Light" panose="020F0302020204030204" pitchFamily="34" charset="0"/>
                <a:ea typeface="方正宋刻本秀楷简体" panose="02000000000000000000" pitchFamily="2" charset="-122"/>
              </a:defRPr>
            </a:lvl1pPr>
            <a:lvl2pPr marL="742950" indent="-285750">
              <a:defRPr sz="1300">
                <a:solidFill>
                  <a:schemeClr val="tx1"/>
                </a:solidFill>
                <a:latin typeface="Calibri Light" panose="020F0302020204030204" pitchFamily="34" charset="0"/>
                <a:ea typeface="方正宋刻本秀楷简体" panose="02000000000000000000" pitchFamily="2" charset="-122"/>
              </a:defRPr>
            </a:lvl2pPr>
            <a:lvl3pPr marL="1143000" indent="-228600">
              <a:defRPr sz="1300">
                <a:solidFill>
                  <a:schemeClr val="tx1"/>
                </a:solidFill>
                <a:latin typeface="Calibri Light" panose="020F0302020204030204" pitchFamily="34" charset="0"/>
                <a:ea typeface="方正宋刻本秀楷简体" panose="02000000000000000000" pitchFamily="2" charset="-122"/>
              </a:defRPr>
            </a:lvl3pPr>
            <a:lvl4pPr marL="1600200" indent="-228600">
              <a:defRPr sz="1300">
                <a:solidFill>
                  <a:schemeClr val="tx1"/>
                </a:solidFill>
                <a:latin typeface="Calibri Light" panose="020F0302020204030204" pitchFamily="34" charset="0"/>
                <a:ea typeface="方正宋刻本秀楷简体" panose="02000000000000000000" pitchFamily="2" charset="-122"/>
              </a:defRPr>
            </a:lvl4pPr>
            <a:lvl5pPr marL="2057400" indent="-228600">
              <a:defRPr sz="1300">
                <a:solidFill>
                  <a:schemeClr val="tx1"/>
                </a:solidFill>
                <a:latin typeface="Calibri Light" panose="020F0302020204030204" pitchFamily="34" charset="0"/>
                <a:ea typeface="方正宋刻本秀楷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9pPr>
          </a:lstStyle>
          <a:p>
            <a:pPr fontAlgn="base">
              <a:spcBef>
                <a:spcPct val="0"/>
              </a:spcBef>
              <a:spcAft>
                <a:spcPct val="0"/>
              </a:spcAft>
              <a:defRPr/>
            </a:pPr>
            <a:r>
              <a:rPr lang="zh-CN" altLang="en-US" sz="1600" dirty="0">
                <a:solidFill>
                  <a:schemeClr val="accent6"/>
                </a:solidFill>
                <a:latin typeface="+mj-ea"/>
                <a:ea typeface="+mj-ea"/>
              </a:rPr>
              <a:t>下步工作计划</a:t>
            </a:r>
          </a:p>
        </p:txBody>
      </p:sp>
      <p:sp>
        <p:nvSpPr>
          <p:cNvPr id="132" name="PA_库_矩形 131" descr="e7d195523061f1c09e9d68d7cf438b91ef959ecb14fc25d26BBA7F7DBC18E55DFF4014AF651F0BF2569D4B6C1DA7F1A4683A481403BD872FC687266AD13265C1DE7C373772FD8728ABDD69ADD03BFF5BE2862BC891DBB79E18FD61712FE23F67B60ED145344A5F6796FDB0D6E7341B73A4E64E1B81AE0A4EA80BC639DEFCC56FBB1C8095BD40FB585CB21CB06B382855"/>
          <p:cNvSpPr/>
          <p:nvPr>
            <p:custDataLst>
              <p:tags r:id="rId11"/>
            </p:custDataLst>
          </p:nvPr>
        </p:nvSpPr>
        <p:spPr>
          <a:xfrm>
            <a:off x="4632724" y="4085676"/>
            <a:ext cx="2800045" cy="577081"/>
          </a:xfrm>
          <a:prstGeom prst="rect">
            <a:avLst/>
          </a:prstGeom>
        </p:spPr>
        <p:txBody>
          <a:bodyPr wrap="square">
            <a:spAutoFit/>
          </a:bodyPr>
          <a:lstStyle/>
          <a:p>
            <a:pPr>
              <a:lnSpc>
                <a:spcPct val="150000"/>
              </a:lnSpc>
            </a:pPr>
            <a:r>
              <a:rPr lang="en-US" altLang="zh-CN" sz="1050"/>
              <a:t>Lorem ipsum dolor sit amet, consectetur adipiscing elit. Donec luctus nibh sit amet sem.</a:t>
            </a:r>
            <a:endParaRPr lang="zh-CN" altLang="en-US" sz="1050"/>
          </a:p>
        </p:txBody>
      </p:sp>
      <p:cxnSp>
        <p:nvCxnSpPr>
          <p:cNvPr id="133" name="PA_库_直接连接符 132" descr="e7d195523061f1c09e9d68d7cf438b91ef959ecb14fc25d26BBA7F7DBC18E55DFF4014AF651F0BF2569D4B6C1DA7F1A4683A481403BD872FC687266AD13265C1DE7C373772FD8728ABDD69ADD03BFF5BE2862BC891DBB79E18FD61712FE23F67B60ED145344A5F6796FDB0D6E7341B73A4E64E1B81AE0A4EA80BC639DEFCC56FBB1C8095BD40FB585CB21CB06B382855"/>
          <p:cNvCxnSpPr/>
          <p:nvPr>
            <p:custDataLst>
              <p:tags r:id="rId12"/>
            </p:custDataLst>
          </p:nvPr>
        </p:nvCxnSpPr>
        <p:spPr>
          <a:xfrm>
            <a:off x="4732793" y="4151096"/>
            <a:ext cx="192788" cy="0"/>
          </a:xfrm>
          <a:prstGeom prst="line">
            <a:avLst/>
          </a:prstGeom>
          <a:ln w="19050">
            <a:solidFill>
              <a:schemeClr val="accent6"/>
            </a:solidFill>
          </a:ln>
        </p:spPr>
        <p:style>
          <a:lnRef idx="1">
            <a:schemeClr val="accent1"/>
          </a:lnRef>
          <a:fillRef idx="0">
            <a:schemeClr val="accent1"/>
          </a:fillRef>
          <a:effectRef idx="0">
            <a:schemeClr val="accent1"/>
          </a:effectRef>
          <a:fontRef idx="minor">
            <a:schemeClr val="tx1"/>
          </a:fontRef>
        </p:style>
      </p:cxnSp>
      <p:sp>
        <p:nvSpPr>
          <p:cNvPr id="2" name="灯片编号占位符 1" descr="e7d195523061f1c09e9d68d7cf438b91ef959ecb14fc25d26BBA7F7DBC18E55DFF4014AF651F0BF2569D4B6C1DA7F1A4683A481403BD872FC687266AD13265C1DE7C373772FD8728ABDD69ADD03BFF5BE2862BC891DBB79EEBC94C9DFDC16E04954ED45554D0F6FE8331708ABC4FEC3D44E4750B2445BF76F30C399F0AE1E8D2CAFA469BFF6E14A2A3EF8352258366A5"/>
          <p:cNvSpPr>
            <a:spLocks noGrp="1"/>
          </p:cNvSpPr>
          <p:nvPr>
            <p:ph type="sldNum" sz="quarter" idx="4294967295"/>
          </p:nvPr>
        </p:nvSpPr>
        <p:spPr>
          <a:xfrm>
            <a:off x="6986046" y="4810498"/>
            <a:ext cx="2057400" cy="274637"/>
          </a:xfrm>
          <a:prstGeom prst="rect">
            <a:avLst/>
          </a:prstGeom>
        </p:spPr>
        <p:txBody>
          <a:bodyPr/>
          <a:lstStyle/>
          <a:p>
            <a:fld id="{7C8C0B6A-A0DA-4824-8E85-40739B53C733}" type="slidenum">
              <a:rPr lang="zh-CN" altLang="en-US" smtClean="0"/>
              <a:pPr/>
              <a:t>23</a:t>
            </a:fld>
            <a:endParaRPr lang="zh-CN" altLang="en-US"/>
          </a:p>
        </p:txBody>
      </p:sp>
      <p:pic>
        <p:nvPicPr>
          <p:cNvPr id="4" name="图片 3">
            <a:extLst>
              <a:ext uri="{FF2B5EF4-FFF2-40B4-BE49-F238E27FC236}">
                <a16:creationId xmlns:a16="http://schemas.microsoft.com/office/drawing/2014/main" xmlns="" id="{5F2B6850-6E48-4F92-9ADF-11BB9168DAEC}"/>
              </a:ext>
            </a:extLst>
          </p:cNvPr>
          <p:cNvPicPr>
            <a:picLocks noChangeAspect="1"/>
          </p:cNvPicPr>
          <p:nvPr/>
        </p:nvPicPr>
        <p:blipFill>
          <a:blip r:embed="rId15">
            <a:extLst>
              <a:ext uri="{28A0092B-C50C-407E-A947-70E740481C1C}">
                <a14:useLocalDpi xmlns:a14="http://schemas.microsoft.com/office/drawing/2010/main"/>
              </a:ext>
            </a:extLst>
          </a:blip>
          <a:stretch>
            <a:fillRect/>
          </a:stretch>
        </p:blipFill>
        <p:spPr>
          <a:xfrm>
            <a:off x="-61276" y="1078399"/>
            <a:ext cx="4373623" cy="3551828"/>
          </a:xfrm>
          <a:prstGeom prst="rect">
            <a:avLst/>
          </a:prstGeom>
        </p:spPr>
      </p:pic>
    </p:spTree>
    <p:extLst>
      <p:ext uri="{BB962C8B-B14F-4D97-AF65-F5344CB8AC3E}">
        <p14:creationId xmlns:p14="http://schemas.microsoft.com/office/powerpoint/2010/main" val="1549415183"/>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nodePh="1">
                                  <p:stCondLst>
                                    <p:cond delay="250"/>
                                  </p:stCondLst>
                                  <p:endCondLst>
                                    <p:cond evt="begin" delay="0">
                                      <p:tn val="5"/>
                                    </p:cond>
                                  </p:endCondLst>
                                  <p:childTnLst>
                                    <p:set>
                                      <p:cBhvr>
                                        <p:cTn id="6" dur="1" fill="hold">
                                          <p:stCondLst>
                                            <p:cond delay="0"/>
                                          </p:stCondLst>
                                        </p:cTn>
                                        <p:tgtEl>
                                          <p:spTgt spid="122">
                                            <p:txEl>
                                              <p:charRg st="4294967295" end="4294967295"/>
                                            </p:txEl>
                                          </p:spTgt>
                                        </p:tgtEl>
                                        <p:attrNameLst>
                                          <p:attrName>style.visibility</p:attrName>
                                        </p:attrNameLst>
                                      </p:cBhvr>
                                      <p:to>
                                        <p:strVal val="visible"/>
                                      </p:to>
                                    </p:set>
                                    <p:animEffect transition="in" filter="wipe(left)">
                                      <p:cBhvr>
                                        <p:cTn id="7" dur="1000"/>
                                        <p:tgtEl>
                                          <p:spTgt spid="122">
                                            <p:txEl>
                                              <p:charRg st="4294967295" end="4294967295"/>
                                            </p:txEl>
                                          </p:spTgt>
                                        </p:tgtEl>
                                      </p:cBhvr>
                                    </p:animEffect>
                                  </p:childTnLst>
                                </p:cTn>
                              </p:par>
                              <p:par>
                                <p:cTn id="8" presetID="22" presetClass="entr" presetSubtype="8" fill="hold" grpId="0" nodeType="withEffect">
                                  <p:stCondLst>
                                    <p:cond delay="250"/>
                                  </p:stCondLst>
                                  <p:childTnLst>
                                    <p:set>
                                      <p:cBhvr>
                                        <p:cTn id="9" dur="1" fill="hold">
                                          <p:stCondLst>
                                            <p:cond delay="0"/>
                                          </p:stCondLst>
                                        </p:cTn>
                                        <p:tgtEl>
                                          <p:spTgt spid="123"/>
                                        </p:tgtEl>
                                        <p:attrNameLst>
                                          <p:attrName>style.visibility</p:attrName>
                                        </p:attrNameLst>
                                      </p:cBhvr>
                                      <p:to>
                                        <p:strVal val="visible"/>
                                      </p:to>
                                    </p:set>
                                    <p:animEffect transition="in" filter="wipe(left)">
                                      <p:cBhvr>
                                        <p:cTn id="10" dur="1000"/>
                                        <p:tgtEl>
                                          <p:spTgt spid="123"/>
                                        </p:tgtEl>
                                      </p:cBhvr>
                                    </p:animEffect>
                                  </p:childTnLst>
                                </p:cTn>
                              </p:par>
                              <p:par>
                                <p:cTn id="11" presetID="22" presetClass="entr" presetSubtype="8" fill="hold" grpId="0" nodeType="withEffect">
                                  <p:stCondLst>
                                    <p:cond delay="250"/>
                                  </p:stCondLst>
                                  <p:childTnLst>
                                    <p:set>
                                      <p:cBhvr>
                                        <p:cTn id="12" dur="1" fill="hold">
                                          <p:stCondLst>
                                            <p:cond delay="0"/>
                                          </p:stCondLst>
                                        </p:cTn>
                                        <p:tgtEl>
                                          <p:spTgt spid="124"/>
                                        </p:tgtEl>
                                        <p:attrNameLst>
                                          <p:attrName>style.visibility</p:attrName>
                                        </p:attrNameLst>
                                      </p:cBhvr>
                                      <p:to>
                                        <p:strVal val="visible"/>
                                      </p:to>
                                    </p:set>
                                    <p:animEffect transition="in" filter="wipe(left)">
                                      <p:cBhvr>
                                        <p:cTn id="13" dur="1000"/>
                                        <p:tgtEl>
                                          <p:spTgt spid="124"/>
                                        </p:tgtEl>
                                      </p:cBhvr>
                                    </p:animEffect>
                                  </p:childTnLst>
                                </p:cTn>
                              </p:par>
                              <p:par>
                                <p:cTn id="14" presetID="22" presetClass="entr" presetSubtype="8" fill="hold" nodeType="withEffect">
                                  <p:stCondLst>
                                    <p:cond delay="250"/>
                                  </p:stCondLst>
                                  <p:childTnLst>
                                    <p:set>
                                      <p:cBhvr>
                                        <p:cTn id="15" dur="1" fill="hold">
                                          <p:stCondLst>
                                            <p:cond delay="0"/>
                                          </p:stCondLst>
                                        </p:cTn>
                                        <p:tgtEl>
                                          <p:spTgt spid="125"/>
                                        </p:tgtEl>
                                        <p:attrNameLst>
                                          <p:attrName>style.visibility</p:attrName>
                                        </p:attrNameLst>
                                      </p:cBhvr>
                                      <p:to>
                                        <p:strVal val="visible"/>
                                      </p:to>
                                    </p:set>
                                    <p:animEffect transition="in" filter="wipe(left)">
                                      <p:cBhvr>
                                        <p:cTn id="16" dur="1000"/>
                                        <p:tgtEl>
                                          <p:spTgt spid="125"/>
                                        </p:tgtEl>
                                      </p:cBhvr>
                                    </p:animEffect>
                                  </p:childTnLst>
                                </p:cTn>
                              </p:par>
                              <p:par>
                                <p:cTn id="17" presetID="22" presetClass="entr" presetSubtype="8" fill="hold" grpId="0" nodeType="withEffect" nodePh="1">
                                  <p:stCondLst>
                                    <p:cond delay="250"/>
                                  </p:stCondLst>
                                  <p:endCondLst>
                                    <p:cond evt="begin" delay="0">
                                      <p:tn val="17"/>
                                    </p:cond>
                                  </p:endCondLst>
                                  <p:childTnLst>
                                    <p:set>
                                      <p:cBhvr>
                                        <p:cTn id="18" dur="1" fill="hold">
                                          <p:stCondLst>
                                            <p:cond delay="0"/>
                                          </p:stCondLst>
                                        </p:cTn>
                                        <p:tgtEl>
                                          <p:spTgt spid="126">
                                            <p:txEl>
                                              <p:charRg st="4294967295" end="4294967295"/>
                                            </p:txEl>
                                          </p:spTgt>
                                        </p:tgtEl>
                                        <p:attrNameLst>
                                          <p:attrName>style.visibility</p:attrName>
                                        </p:attrNameLst>
                                      </p:cBhvr>
                                      <p:to>
                                        <p:strVal val="visible"/>
                                      </p:to>
                                    </p:set>
                                    <p:animEffect transition="in" filter="wipe(left)">
                                      <p:cBhvr>
                                        <p:cTn id="19" dur="1000"/>
                                        <p:tgtEl>
                                          <p:spTgt spid="126">
                                            <p:txEl>
                                              <p:charRg st="4294967295" end="4294967295"/>
                                            </p:txEl>
                                          </p:spTgt>
                                        </p:tgtEl>
                                      </p:cBhvr>
                                    </p:animEffect>
                                  </p:childTnLst>
                                </p:cTn>
                              </p:par>
                              <p:par>
                                <p:cTn id="20" presetID="22" presetClass="entr" presetSubtype="8" fill="hold" grpId="0" nodeType="withEffect">
                                  <p:stCondLst>
                                    <p:cond delay="250"/>
                                  </p:stCondLst>
                                  <p:childTnLst>
                                    <p:set>
                                      <p:cBhvr>
                                        <p:cTn id="21" dur="1" fill="hold">
                                          <p:stCondLst>
                                            <p:cond delay="0"/>
                                          </p:stCondLst>
                                        </p:cTn>
                                        <p:tgtEl>
                                          <p:spTgt spid="127"/>
                                        </p:tgtEl>
                                        <p:attrNameLst>
                                          <p:attrName>style.visibility</p:attrName>
                                        </p:attrNameLst>
                                      </p:cBhvr>
                                      <p:to>
                                        <p:strVal val="visible"/>
                                      </p:to>
                                    </p:set>
                                    <p:animEffect transition="in" filter="wipe(left)">
                                      <p:cBhvr>
                                        <p:cTn id="22" dur="1000"/>
                                        <p:tgtEl>
                                          <p:spTgt spid="127"/>
                                        </p:tgtEl>
                                      </p:cBhvr>
                                    </p:animEffect>
                                  </p:childTnLst>
                                </p:cTn>
                              </p:par>
                              <p:par>
                                <p:cTn id="23" presetID="22" presetClass="entr" presetSubtype="8" fill="hold" grpId="0" nodeType="withEffect">
                                  <p:stCondLst>
                                    <p:cond delay="250"/>
                                  </p:stCondLst>
                                  <p:childTnLst>
                                    <p:set>
                                      <p:cBhvr>
                                        <p:cTn id="24" dur="1" fill="hold">
                                          <p:stCondLst>
                                            <p:cond delay="0"/>
                                          </p:stCondLst>
                                        </p:cTn>
                                        <p:tgtEl>
                                          <p:spTgt spid="128"/>
                                        </p:tgtEl>
                                        <p:attrNameLst>
                                          <p:attrName>style.visibility</p:attrName>
                                        </p:attrNameLst>
                                      </p:cBhvr>
                                      <p:to>
                                        <p:strVal val="visible"/>
                                      </p:to>
                                    </p:set>
                                    <p:animEffect transition="in" filter="wipe(left)">
                                      <p:cBhvr>
                                        <p:cTn id="25" dur="1000"/>
                                        <p:tgtEl>
                                          <p:spTgt spid="128"/>
                                        </p:tgtEl>
                                      </p:cBhvr>
                                    </p:animEffect>
                                  </p:childTnLst>
                                </p:cTn>
                              </p:par>
                              <p:par>
                                <p:cTn id="26" presetID="22" presetClass="entr" presetSubtype="8" fill="hold" nodeType="withEffect">
                                  <p:stCondLst>
                                    <p:cond delay="250"/>
                                  </p:stCondLst>
                                  <p:childTnLst>
                                    <p:set>
                                      <p:cBhvr>
                                        <p:cTn id="27" dur="1" fill="hold">
                                          <p:stCondLst>
                                            <p:cond delay="0"/>
                                          </p:stCondLst>
                                        </p:cTn>
                                        <p:tgtEl>
                                          <p:spTgt spid="129"/>
                                        </p:tgtEl>
                                        <p:attrNameLst>
                                          <p:attrName>style.visibility</p:attrName>
                                        </p:attrNameLst>
                                      </p:cBhvr>
                                      <p:to>
                                        <p:strVal val="visible"/>
                                      </p:to>
                                    </p:set>
                                    <p:animEffect transition="in" filter="wipe(left)">
                                      <p:cBhvr>
                                        <p:cTn id="28" dur="1000"/>
                                        <p:tgtEl>
                                          <p:spTgt spid="129"/>
                                        </p:tgtEl>
                                      </p:cBhvr>
                                    </p:animEffect>
                                  </p:childTnLst>
                                </p:cTn>
                              </p:par>
                              <p:par>
                                <p:cTn id="29" presetID="22" presetClass="entr" presetSubtype="8" fill="hold" grpId="0" nodeType="withEffect" nodePh="1">
                                  <p:stCondLst>
                                    <p:cond delay="250"/>
                                  </p:stCondLst>
                                  <p:endCondLst>
                                    <p:cond evt="begin" delay="0">
                                      <p:tn val="29"/>
                                    </p:cond>
                                  </p:endCondLst>
                                  <p:childTnLst>
                                    <p:set>
                                      <p:cBhvr>
                                        <p:cTn id="30" dur="1" fill="hold">
                                          <p:stCondLst>
                                            <p:cond delay="0"/>
                                          </p:stCondLst>
                                        </p:cTn>
                                        <p:tgtEl>
                                          <p:spTgt spid="130">
                                            <p:txEl>
                                              <p:charRg st="4294967295" end="4294967295"/>
                                            </p:txEl>
                                          </p:spTgt>
                                        </p:tgtEl>
                                        <p:attrNameLst>
                                          <p:attrName>style.visibility</p:attrName>
                                        </p:attrNameLst>
                                      </p:cBhvr>
                                      <p:to>
                                        <p:strVal val="visible"/>
                                      </p:to>
                                    </p:set>
                                    <p:animEffect transition="in" filter="wipe(left)">
                                      <p:cBhvr>
                                        <p:cTn id="31" dur="1000"/>
                                        <p:tgtEl>
                                          <p:spTgt spid="130">
                                            <p:txEl>
                                              <p:charRg st="4294967295" end="4294967295"/>
                                            </p:txEl>
                                          </p:spTgt>
                                        </p:tgtEl>
                                      </p:cBhvr>
                                    </p:animEffect>
                                  </p:childTnLst>
                                </p:cTn>
                              </p:par>
                              <p:par>
                                <p:cTn id="32" presetID="22" presetClass="entr" presetSubtype="8" fill="hold" grpId="0" nodeType="withEffect">
                                  <p:stCondLst>
                                    <p:cond delay="250"/>
                                  </p:stCondLst>
                                  <p:childTnLst>
                                    <p:set>
                                      <p:cBhvr>
                                        <p:cTn id="33" dur="1" fill="hold">
                                          <p:stCondLst>
                                            <p:cond delay="0"/>
                                          </p:stCondLst>
                                        </p:cTn>
                                        <p:tgtEl>
                                          <p:spTgt spid="131"/>
                                        </p:tgtEl>
                                        <p:attrNameLst>
                                          <p:attrName>style.visibility</p:attrName>
                                        </p:attrNameLst>
                                      </p:cBhvr>
                                      <p:to>
                                        <p:strVal val="visible"/>
                                      </p:to>
                                    </p:set>
                                    <p:animEffect transition="in" filter="wipe(left)">
                                      <p:cBhvr>
                                        <p:cTn id="34" dur="1000"/>
                                        <p:tgtEl>
                                          <p:spTgt spid="131"/>
                                        </p:tgtEl>
                                      </p:cBhvr>
                                    </p:animEffect>
                                  </p:childTnLst>
                                </p:cTn>
                              </p:par>
                              <p:par>
                                <p:cTn id="35" presetID="22" presetClass="entr" presetSubtype="8" fill="hold" grpId="0" nodeType="withEffect">
                                  <p:stCondLst>
                                    <p:cond delay="250"/>
                                  </p:stCondLst>
                                  <p:childTnLst>
                                    <p:set>
                                      <p:cBhvr>
                                        <p:cTn id="36" dur="1" fill="hold">
                                          <p:stCondLst>
                                            <p:cond delay="0"/>
                                          </p:stCondLst>
                                        </p:cTn>
                                        <p:tgtEl>
                                          <p:spTgt spid="132"/>
                                        </p:tgtEl>
                                        <p:attrNameLst>
                                          <p:attrName>style.visibility</p:attrName>
                                        </p:attrNameLst>
                                      </p:cBhvr>
                                      <p:to>
                                        <p:strVal val="visible"/>
                                      </p:to>
                                    </p:set>
                                    <p:animEffect transition="in" filter="wipe(left)">
                                      <p:cBhvr>
                                        <p:cTn id="37" dur="1000"/>
                                        <p:tgtEl>
                                          <p:spTgt spid="132"/>
                                        </p:tgtEl>
                                      </p:cBhvr>
                                    </p:animEffect>
                                  </p:childTnLst>
                                </p:cTn>
                              </p:par>
                              <p:par>
                                <p:cTn id="38" presetID="22" presetClass="entr" presetSubtype="8" fill="hold" nodeType="withEffect">
                                  <p:stCondLst>
                                    <p:cond delay="250"/>
                                  </p:stCondLst>
                                  <p:childTnLst>
                                    <p:set>
                                      <p:cBhvr>
                                        <p:cTn id="39" dur="1" fill="hold">
                                          <p:stCondLst>
                                            <p:cond delay="0"/>
                                          </p:stCondLst>
                                        </p:cTn>
                                        <p:tgtEl>
                                          <p:spTgt spid="133"/>
                                        </p:tgtEl>
                                        <p:attrNameLst>
                                          <p:attrName>style.visibility</p:attrName>
                                        </p:attrNameLst>
                                      </p:cBhvr>
                                      <p:to>
                                        <p:strVal val="visible"/>
                                      </p:to>
                                    </p:set>
                                    <p:animEffect transition="in" filter="wipe(left)">
                                      <p:cBhvr>
                                        <p:cTn id="40" dur="1000"/>
                                        <p:tgtEl>
                                          <p:spTgt spid="1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2" grpId="0" autoUpdateAnimBg="0"/>
      <p:bldP spid="123" grpId="0" autoUpdateAnimBg="0"/>
      <p:bldP spid="124" grpId="0" autoUpdateAnimBg="0"/>
      <p:bldP spid="126" grpId="0" autoUpdateAnimBg="0"/>
      <p:bldP spid="127" grpId="0" autoUpdateAnimBg="0"/>
      <p:bldP spid="128" grpId="0" autoUpdateAnimBg="0"/>
      <p:bldP spid="130" grpId="0" autoUpdateAnimBg="0"/>
      <p:bldP spid="131" grpId="0" autoUpdateAnimBg="0"/>
      <p:bldP spid="132" grpId="0" autoUpdateAnimBg="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 name="文本框 5" descr="e7d195523061f1c09e9d68d7cf438b91ef959ecb14fc25d26BBA7F7DBC18E55DFF4014AF651F0BF2569D4B6C1DA7F1A4683A481403BD872FC687266AD13265C1DE7C373772FD8728ABDD69ADD03BFF5BE2862BC891DBB79E18FD61712FE23F670D602A332950CB5EC6E6732879E5EF3A14F9D4CF03EEDD9B1B11C039589F903859E45F1985EFBDDB2870384474B44C95"/>
          <p:cNvSpPr txBox="1">
            <a:spLocks noChangeArrowheads="1"/>
          </p:cNvSpPr>
          <p:nvPr/>
        </p:nvSpPr>
        <p:spPr bwMode="auto">
          <a:xfrm>
            <a:off x="3864115" y="406438"/>
            <a:ext cx="1415772"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Light" panose="020F0302020204030204" pitchFamily="34" charset="0"/>
                <a:ea typeface="方正宋刻本秀楷简体" panose="02000000000000000000" pitchFamily="2" charset="-122"/>
              </a:defRPr>
            </a:lvl1pPr>
            <a:lvl2pPr marL="742950" indent="-285750">
              <a:defRPr sz="1300">
                <a:solidFill>
                  <a:schemeClr val="tx1"/>
                </a:solidFill>
                <a:latin typeface="Calibri Light" panose="020F0302020204030204" pitchFamily="34" charset="0"/>
                <a:ea typeface="方正宋刻本秀楷简体" panose="02000000000000000000" pitchFamily="2" charset="-122"/>
              </a:defRPr>
            </a:lvl2pPr>
            <a:lvl3pPr marL="1143000" indent="-228600">
              <a:defRPr sz="1300">
                <a:solidFill>
                  <a:schemeClr val="tx1"/>
                </a:solidFill>
                <a:latin typeface="Calibri Light" panose="020F0302020204030204" pitchFamily="34" charset="0"/>
                <a:ea typeface="方正宋刻本秀楷简体" panose="02000000000000000000" pitchFamily="2" charset="-122"/>
              </a:defRPr>
            </a:lvl3pPr>
            <a:lvl4pPr marL="1600200" indent="-228600">
              <a:defRPr sz="1300">
                <a:solidFill>
                  <a:schemeClr val="tx1"/>
                </a:solidFill>
                <a:latin typeface="Calibri Light" panose="020F0302020204030204" pitchFamily="34" charset="0"/>
                <a:ea typeface="方正宋刻本秀楷简体" panose="02000000000000000000" pitchFamily="2" charset="-122"/>
              </a:defRPr>
            </a:lvl4pPr>
            <a:lvl5pPr marL="2057400" indent="-228600">
              <a:defRPr sz="1300">
                <a:solidFill>
                  <a:schemeClr val="tx1"/>
                </a:solidFill>
                <a:latin typeface="Calibri Light" panose="020F0302020204030204" pitchFamily="34" charset="0"/>
                <a:ea typeface="方正宋刻本秀楷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9pPr>
          </a:lstStyle>
          <a:p>
            <a:pPr algn="ctr" fontAlgn="base">
              <a:spcBef>
                <a:spcPct val="0"/>
              </a:spcBef>
              <a:spcAft>
                <a:spcPct val="0"/>
              </a:spcAft>
              <a:defRPr/>
            </a:pPr>
            <a:r>
              <a:rPr lang="zh-CN" altLang="en-US" sz="1600" dirty="0">
                <a:solidFill>
                  <a:srgbClr val="273355"/>
                </a:solidFill>
                <a:latin typeface="微软雅黑"/>
                <a:ea typeface="微软雅黑"/>
              </a:rPr>
              <a:t>下步工作计划</a:t>
            </a:r>
          </a:p>
        </p:txBody>
      </p:sp>
      <p:sp>
        <p:nvSpPr>
          <p:cNvPr id="60" name="文本框 6" descr="e7d195523061f1c09e9d68d7cf438b91ef959ecb14fc25d26BBA7F7DBC18E55DFF4014AF651F0BF2569D4B6C1DA7F1A4683A481403BD872FC687266AD13265C1DE7C373772FD8728ABDD69ADD03BFF5BE2862BC891DBB79E18FD61712FE23F67B60ED145344A5F6796FDB0D6E7341B73A4E64E1B81AE0A4EA80BC639DEFCC56FBB1C8095BD40FB585CB21CB06B382855"/>
          <p:cNvSpPr txBox="1">
            <a:spLocks noChangeArrowheads="1"/>
          </p:cNvSpPr>
          <p:nvPr/>
        </p:nvSpPr>
        <p:spPr bwMode="auto">
          <a:xfrm>
            <a:off x="3564355" y="713227"/>
            <a:ext cx="2015295"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Light" panose="020F0302020204030204" pitchFamily="34" charset="0"/>
                <a:ea typeface="方正宋刻本秀楷简体" panose="02000000000000000000" pitchFamily="2" charset="-122"/>
              </a:defRPr>
            </a:lvl1pPr>
            <a:lvl2pPr marL="742950" indent="-285750">
              <a:defRPr sz="1300">
                <a:solidFill>
                  <a:schemeClr val="tx1"/>
                </a:solidFill>
                <a:latin typeface="Calibri Light" panose="020F0302020204030204" pitchFamily="34" charset="0"/>
                <a:ea typeface="方正宋刻本秀楷简体" panose="02000000000000000000" pitchFamily="2" charset="-122"/>
              </a:defRPr>
            </a:lvl2pPr>
            <a:lvl3pPr marL="1143000" indent="-228600">
              <a:defRPr sz="1300">
                <a:solidFill>
                  <a:schemeClr val="tx1"/>
                </a:solidFill>
                <a:latin typeface="Calibri Light" panose="020F0302020204030204" pitchFamily="34" charset="0"/>
                <a:ea typeface="方正宋刻本秀楷简体" panose="02000000000000000000" pitchFamily="2" charset="-122"/>
              </a:defRPr>
            </a:lvl3pPr>
            <a:lvl4pPr marL="1600200" indent="-228600">
              <a:defRPr sz="1300">
                <a:solidFill>
                  <a:schemeClr val="tx1"/>
                </a:solidFill>
                <a:latin typeface="Calibri Light" panose="020F0302020204030204" pitchFamily="34" charset="0"/>
                <a:ea typeface="方正宋刻本秀楷简体" panose="02000000000000000000" pitchFamily="2" charset="-122"/>
              </a:defRPr>
            </a:lvl4pPr>
            <a:lvl5pPr marL="2057400" indent="-228600">
              <a:defRPr sz="1300">
                <a:solidFill>
                  <a:schemeClr val="tx1"/>
                </a:solidFill>
                <a:latin typeface="Calibri Light" panose="020F0302020204030204" pitchFamily="34" charset="0"/>
                <a:ea typeface="方正宋刻本秀楷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9pPr>
          </a:lstStyle>
          <a:p>
            <a:pPr algn="ctr" fontAlgn="base">
              <a:spcBef>
                <a:spcPct val="0"/>
              </a:spcBef>
              <a:spcAft>
                <a:spcPct val="0"/>
              </a:spcAft>
              <a:defRPr/>
            </a:pPr>
            <a:r>
              <a:rPr lang="en-US" altLang="zh-CN" sz="600">
                <a:solidFill>
                  <a:srgbClr val="273355"/>
                </a:solidFill>
                <a:latin typeface="Calibri Light"/>
                <a:ea typeface="方正兰亭黑_GBK"/>
              </a:rPr>
              <a:t>BACKGROUND AND SIGNIFICANCE OF THE SELECTED TOPIC</a:t>
            </a:r>
          </a:p>
        </p:txBody>
      </p:sp>
      <p:cxnSp>
        <p:nvCxnSpPr>
          <p:cNvPr id="61" name="PA_库_直接连接符 60" descr="e7d195523061f1c09e9d68d7cf438b91ef959ecb14fc25d26BBA7F7DBC18E55DFF4014AF651F0BF2569D4B6C1DA7F1A4683A481403BD872FC687266AD13265C1DE7C373772FD8728ABDD69ADD03BFF5BE2862BC891DBB79EEBC94C9DFDC16E04954ED45554D0F6FE8331708ABC4FEC3D44E4750B2445BF76F30C399F0AE1E8D2CAFA469BFF6E14A2A3EF8352258366A5"/>
          <p:cNvCxnSpPr/>
          <p:nvPr>
            <p:custDataLst>
              <p:tags r:id="rId1"/>
            </p:custDataLst>
          </p:nvPr>
        </p:nvCxnSpPr>
        <p:spPr>
          <a:xfrm>
            <a:off x="4511278" y="898850"/>
            <a:ext cx="121444" cy="0"/>
          </a:xfrm>
          <a:prstGeom prst="line">
            <a:avLst/>
          </a:prstGeom>
          <a:ln w="19050">
            <a:solidFill>
              <a:schemeClr val="accent6"/>
            </a:solidFill>
          </a:ln>
        </p:spPr>
        <p:style>
          <a:lnRef idx="1">
            <a:schemeClr val="accent1"/>
          </a:lnRef>
          <a:fillRef idx="0">
            <a:schemeClr val="accent1"/>
          </a:fillRef>
          <a:effectRef idx="0">
            <a:schemeClr val="accent1"/>
          </a:effectRef>
          <a:fontRef idx="minor">
            <a:schemeClr val="tx1"/>
          </a:fontRef>
        </p:style>
      </p:cxnSp>
      <p:sp>
        <p:nvSpPr>
          <p:cNvPr id="62" name="Freeform 35" descr="e7d195523061f1c09e9d68d7cf438b91ef959ecb14fc25d26BBA7F7DBC18E55DFF4014AF651F0BF2569D4B6C1DA7F1A4683A481403BD872FC687266AD13265C1DE7C373772FD8728ABDD69ADD03BFF5BE2862BC891DBB79EEBC94C9DFDC16E04954ED45554D0F6FE8331708ABC4FEC3D44E4750B2445BF76F30C399F0AE1E8D2CAFA469BFF6E14A2A3EF8352258366A5"/>
          <p:cNvSpPr>
            <a:spLocks/>
          </p:cNvSpPr>
          <p:nvPr/>
        </p:nvSpPr>
        <p:spPr bwMode="auto">
          <a:xfrm>
            <a:off x="5579650" y="777623"/>
            <a:ext cx="73025" cy="73025"/>
          </a:xfrm>
          <a:custGeom>
            <a:avLst/>
            <a:gdLst>
              <a:gd name="T0" fmla="*/ 30 w 35"/>
              <a:gd name="T1" fmla="*/ 12 h 35"/>
              <a:gd name="T2" fmla="*/ 24 w 35"/>
              <a:gd name="T3" fmla="*/ 12 h 35"/>
              <a:gd name="T4" fmla="*/ 24 w 35"/>
              <a:gd name="T5" fmla="*/ 6 h 35"/>
              <a:gd name="T6" fmla="*/ 18 w 35"/>
              <a:gd name="T7" fmla="*/ 0 h 35"/>
              <a:gd name="T8" fmla="*/ 12 w 35"/>
              <a:gd name="T9" fmla="*/ 6 h 35"/>
              <a:gd name="T10" fmla="*/ 12 w 35"/>
              <a:gd name="T11" fmla="*/ 12 h 35"/>
              <a:gd name="T12" fmla="*/ 6 w 35"/>
              <a:gd name="T13" fmla="*/ 12 h 35"/>
              <a:gd name="T14" fmla="*/ 0 w 35"/>
              <a:gd name="T15" fmla="*/ 18 h 35"/>
              <a:gd name="T16" fmla="*/ 6 w 35"/>
              <a:gd name="T17" fmla="*/ 24 h 35"/>
              <a:gd name="T18" fmla="*/ 12 w 35"/>
              <a:gd name="T19" fmla="*/ 24 h 35"/>
              <a:gd name="T20" fmla="*/ 12 w 35"/>
              <a:gd name="T21" fmla="*/ 30 h 35"/>
              <a:gd name="T22" fmla="*/ 18 w 35"/>
              <a:gd name="T23" fmla="*/ 35 h 35"/>
              <a:gd name="T24" fmla="*/ 24 w 35"/>
              <a:gd name="T25" fmla="*/ 30 h 35"/>
              <a:gd name="T26" fmla="*/ 24 w 35"/>
              <a:gd name="T27" fmla="*/ 24 h 35"/>
              <a:gd name="T28" fmla="*/ 30 w 35"/>
              <a:gd name="T29" fmla="*/ 24 h 35"/>
              <a:gd name="T30" fmla="*/ 35 w 35"/>
              <a:gd name="T31" fmla="*/ 18 h 35"/>
              <a:gd name="T32" fmla="*/ 30 w 35"/>
              <a:gd name="T33" fmla="*/ 1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5" h="35">
                <a:moveTo>
                  <a:pt x="30" y="12"/>
                </a:moveTo>
                <a:cubicBezTo>
                  <a:pt x="24" y="12"/>
                  <a:pt x="24" y="12"/>
                  <a:pt x="24" y="12"/>
                </a:cubicBezTo>
                <a:cubicBezTo>
                  <a:pt x="24" y="6"/>
                  <a:pt x="24" y="6"/>
                  <a:pt x="24" y="6"/>
                </a:cubicBezTo>
                <a:cubicBezTo>
                  <a:pt x="24" y="3"/>
                  <a:pt x="21" y="0"/>
                  <a:pt x="18" y="0"/>
                </a:cubicBezTo>
                <a:cubicBezTo>
                  <a:pt x="15" y="0"/>
                  <a:pt x="12" y="3"/>
                  <a:pt x="12" y="6"/>
                </a:cubicBezTo>
                <a:cubicBezTo>
                  <a:pt x="12" y="12"/>
                  <a:pt x="12" y="12"/>
                  <a:pt x="12" y="12"/>
                </a:cubicBezTo>
                <a:cubicBezTo>
                  <a:pt x="6" y="12"/>
                  <a:pt x="6" y="12"/>
                  <a:pt x="6" y="12"/>
                </a:cubicBezTo>
                <a:cubicBezTo>
                  <a:pt x="3" y="12"/>
                  <a:pt x="0" y="15"/>
                  <a:pt x="0" y="18"/>
                </a:cubicBezTo>
                <a:cubicBezTo>
                  <a:pt x="0" y="21"/>
                  <a:pt x="3" y="24"/>
                  <a:pt x="6" y="24"/>
                </a:cubicBezTo>
                <a:cubicBezTo>
                  <a:pt x="12" y="24"/>
                  <a:pt x="12" y="24"/>
                  <a:pt x="12" y="24"/>
                </a:cubicBezTo>
                <a:cubicBezTo>
                  <a:pt x="12" y="30"/>
                  <a:pt x="12" y="30"/>
                  <a:pt x="12" y="30"/>
                </a:cubicBezTo>
                <a:cubicBezTo>
                  <a:pt x="12" y="33"/>
                  <a:pt x="15" y="35"/>
                  <a:pt x="18" y="35"/>
                </a:cubicBezTo>
                <a:cubicBezTo>
                  <a:pt x="21" y="35"/>
                  <a:pt x="24" y="33"/>
                  <a:pt x="24" y="30"/>
                </a:cubicBezTo>
                <a:cubicBezTo>
                  <a:pt x="24" y="24"/>
                  <a:pt x="24" y="24"/>
                  <a:pt x="24" y="24"/>
                </a:cubicBezTo>
                <a:cubicBezTo>
                  <a:pt x="30" y="24"/>
                  <a:pt x="30" y="24"/>
                  <a:pt x="30" y="24"/>
                </a:cubicBezTo>
                <a:cubicBezTo>
                  <a:pt x="33" y="24"/>
                  <a:pt x="35" y="21"/>
                  <a:pt x="35" y="18"/>
                </a:cubicBezTo>
                <a:cubicBezTo>
                  <a:pt x="35" y="15"/>
                  <a:pt x="33" y="12"/>
                  <a:pt x="30" y="12"/>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63" name="Freeform 42" descr="e7d195523061f1c09e9d68d7cf438b91ef959ecb14fc25d26BBA7F7DBC18E55DFF4014AF651F0BF2569D4B6C1DA7F1A4683A481403BD872FC687266AD13265C1DE7C373772FD8728ABDD69ADD03BFF5BE2862BC891DBB79EEBC94C9DFDC16E04954ED45554D0F6FE8331708ABC4FEC3D44E4750B2445BF76F30C399F0AE1E8D2CAFA469BFF6E14A2A3EF8352258366A5"/>
          <p:cNvSpPr>
            <a:spLocks noEditPoints="1"/>
          </p:cNvSpPr>
          <p:nvPr/>
        </p:nvSpPr>
        <p:spPr bwMode="auto">
          <a:xfrm>
            <a:off x="3585115" y="461214"/>
            <a:ext cx="80963" cy="82550"/>
          </a:xfrm>
          <a:custGeom>
            <a:avLst/>
            <a:gdLst>
              <a:gd name="T0" fmla="*/ 20 w 39"/>
              <a:gd name="T1" fmla="*/ 40 h 40"/>
              <a:gd name="T2" fmla="*/ 0 w 39"/>
              <a:gd name="T3" fmla="*/ 20 h 40"/>
              <a:gd name="T4" fmla="*/ 20 w 39"/>
              <a:gd name="T5" fmla="*/ 0 h 40"/>
              <a:gd name="T6" fmla="*/ 39 w 39"/>
              <a:gd name="T7" fmla="*/ 20 h 40"/>
              <a:gd name="T8" fmla="*/ 39 w 39"/>
              <a:gd name="T9" fmla="*/ 20 h 40"/>
              <a:gd name="T10" fmla="*/ 20 w 39"/>
              <a:gd name="T11" fmla="*/ 40 h 40"/>
              <a:gd name="T12" fmla="*/ 20 w 39"/>
              <a:gd name="T13" fmla="*/ 40 h 40"/>
              <a:gd name="T14" fmla="*/ 20 w 39"/>
              <a:gd name="T15" fmla="*/ 12 h 40"/>
              <a:gd name="T16" fmla="*/ 11 w 39"/>
              <a:gd name="T17" fmla="*/ 20 h 40"/>
              <a:gd name="T18" fmla="*/ 20 w 39"/>
              <a:gd name="T19" fmla="*/ 28 h 40"/>
              <a:gd name="T20" fmla="*/ 28 w 39"/>
              <a:gd name="T21" fmla="*/ 20 h 40"/>
              <a:gd name="T22" fmla="*/ 20 w 39"/>
              <a:gd name="T23" fmla="*/ 12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9" h="40">
                <a:moveTo>
                  <a:pt x="20" y="40"/>
                </a:moveTo>
                <a:cubicBezTo>
                  <a:pt x="9" y="40"/>
                  <a:pt x="0" y="31"/>
                  <a:pt x="0" y="20"/>
                </a:cubicBezTo>
                <a:cubicBezTo>
                  <a:pt x="0" y="9"/>
                  <a:pt x="9" y="0"/>
                  <a:pt x="20" y="0"/>
                </a:cubicBezTo>
                <a:cubicBezTo>
                  <a:pt x="30" y="0"/>
                  <a:pt x="39" y="9"/>
                  <a:pt x="39" y="20"/>
                </a:cubicBezTo>
                <a:cubicBezTo>
                  <a:pt x="39" y="20"/>
                  <a:pt x="39" y="20"/>
                  <a:pt x="39" y="20"/>
                </a:cubicBezTo>
                <a:cubicBezTo>
                  <a:pt x="39" y="31"/>
                  <a:pt x="31" y="40"/>
                  <a:pt x="20" y="40"/>
                </a:cubicBezTo>
                <a:cubicBezTo>
                  <a:pt x="20" y="40"/>
                  <a:pt x="20" y="40"/>
                  <a:pt x="20" y="40"/>
                </a:cubicBezTo>
                <a:close/>
                <a:moveTo>
                  <a:pt x="20" y="12"/>
                </a:moveTo>
                <a:cubicBezTo>
                  <a:pt x="15" y="12"/>
                  <a:pt x="11" y="15"/>
                  <a:pt x="11" y="20"/>
                </a:cubicBezTo>
                <a:cubicBezTo>
                  <a:pt x="11" y="24"/>
                  <a:pt x="15" y="28"/>
                  <a:pt x="20" y="28"/>
                </a:cubicBezTo>
                <a:cubicBezTo>
                  <a:pt x="24" y="28"/>
                  <a:pt x="28" y="24"/>
                  <a:pt x="28" y="20"/>
                </a:cubicBezTo>
                <a:cubicBezTo>
                  <a:pt x="28" y="15"/>
                  <a:pt x="24" y="12"/>
                  <a:pt x="20" y="12"/>
                </a:cubicBez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64" name="Freeform 42" descr="e7d195523061f1c09e9d68d7cf438b91ef959ecb14fc25d26BBA7F7DBC18E55DFF4014AF651F0BF2569D4B6C1DA7F1A4683A481403BD872FC687266AD13265C1DE7C373772FD8728ABDD69ADD03BFF5BE2862BC891DBB79EEBC94C9DFDC16E04954ED45554D0F6FE8331708ABC4FEC3D44E4750B2445BF76F30C399F0AE1E8D2CAFA469BFF6E14A2A3EF8352258366A5"/>
          <p:cNvSpPr>
            <a:spLocks noEditPoints="1"/>
          </p:cNvSpPr>
          <p:nvPr/>
        </p:nvSpPr>
        <p:spPr bwMode="auto">
          <a:xfrm>
            <a:off x="5485073" y="401098"/>
            <a:ext cx="45719" cy="46615"/>
          </a:xfrm>
          <a:custGeom>
            <a:avLst/>
            <a:gdLst>
              <a:gd name="T0" fmla="*/ 20 w 39"/>
              <a:gd name="T1" fmla="*/ 40 h 40"/>
              <a:gd name="T2" fmla="*/ 0 w 39"/>
              <a:gd name="T3" fmla="*/ 20 h 40"/>
              <a:gd name="T4" fmla="*/ 20 w 39"/>
              <a:gd name="T5" fmla="*/ 0 h 40"/>
              <a:gd name="T6" fmla="*/ 39 w 39"/>
              <a:gd name="T7" fmla="*/ 20 h 40"/>
              <a:gd name="T8" fmla="*/ 39 w 39"/>
              <a:gd name="T9" fmla="*/ 20 h 40"/>
              <a:gd name="T10" fmla="*/ 20 w 39"/>
              <a:gd name="T11" fmla="*/ 40 h 40"/>
              <a:gd name="T12" fmla="*/ 20 w 39"/>
              <a:gd name="T13" fmla="*/ 40 h 40"/>
              <a:gd name="T14" fmla="*/ 20 w 39"/>
              <a:gd name="T15" fmla="*/ 12 h 40"/>
              <a:gd name="T16" fmla="*/ 11 w 39"/>
              <a:gd name="T17" fmla="*/ 20 h 40"/>
              <a:gd name="T18" fmla="*/ 20 w 39"/>
              <a:gd name="T19" fmla="*/ 28 h 40"/>
              <a:gd name="T20" fmla="*/ 28 w 39"/>
              <a:gd name="T21" fmla="*/ 20 h 40"/>
              <a:gd name="T22" fmla="*/ 20 w 39"/>
              <a:gd name="T23" fmla="*/ 12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9" h="40">
                <a:moveTo>
                  <a:pt x="20" y="40"/>
                </a:moveTo>
                <a:cubicBezTo>
                  <a:pt x="9" y="40"/>
                  <a:pt x="0" y="31"/>
                  <a:pt x="0" y="20"/>
                </a:cubicBezTo>
                <a:cubicBezTo>
                  <a:pt x="0" y="9"/>
                  <a:pt x="9" y="0"/>
                  <a:pt x="20" y="0"/>
                </a:cubicBezTo>
                <a:cubicBezTo>
                  <a:pt x="30" y="0"/>
                  <a:pt x="39" y="9"/>
                  <a:pt x="39" y="20"/>
                </a:cubicBezTo>
                <a:cubicBezTo>
                  <a:pt x="39" y="20"/>
                  <a:pt x="39" y="20"/>
                  <a:pt x="39" y="20"/>
                </a:cubicBezTo>
                <a:cubicBezTo>
                  <a:pt x="39" y="31"/>
                  <a:pt x="31" y="40"/>
                  <a:pt x="20" y="40"/>
                </a:cubicBezTo>
                <a:cubicBezTo>
                  <a:pt x="20" y="40"/>
                  <a:pt x="20" y="40"/>
                  <a:pt x="20" y="40"/>
                </a:cubicBezTo>
                <a:close/>
                <a:moveTo>
                  <a:pt x="20" y="12"/>
                </a:moveTo>
                <a:cubicBezTo>
                  <a:pt x="15" y="12"/>
                  <a:pt x="11" y="15"/>
                  <a:pt x="11" y="20"/>
                </a:cubicBezTo>
                <a:cubicBezTo>
                  <a:pt x="11" y="24"/>
                  <a:pt x="15" y="28"/>
                  <a:pt x="20" y="28"/>
                </a:cubicBezTo>
                <a:cubicBezTo>
                  <a:pt x="24" y="28"/>
                  <a:pt x="28" y="24"/>
                  <a:pt x="28" y="20"/>
                </a:cubicBezTo>
                <a:cubicBezTo>
                  <a:pt x="28" y="15"/>
                  <a:pt x="24" y="12"/>
                  <a:pt x="20" y="12"/>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76" name="PA_库_任意多边形 35" descr="e7d195523061f1c09e9d68d7cf438b91ef959ecb14fc25d26BBA7F7DBC18E55DFF4014AF651F0BF2569D4B6C1DA7F1A4683A481403BD872FC687266AD13265C1DE7C373772FD8728ABDD69ADD03BFF5BE2862BC891DBB79EEBC94C9DFDC16E04954ED45554D0F6FE8331708ABC4FEC3D44E4750B2445BF76F30C399F0AE1E8D2CAFA469BFF6E14A2A3EF8352258366A5"/>
          <p:cNvSpPr>
            <a:spLocks/>
          </p:cNvSpPr>
          <p:nvPr>
            <p:custDataLst>
              <p:tags r:id="rId2"/>
            </p:custDataLst>
          </p:nvPr>
        </p:nvSpPr>
        <p:spPr bwMode="auto">
          <a:xfrm>
            <a:off x="3491329" y="883650"/>
            <a:ext cx="73025" cy="73025"/>
          </a:xfrm>
          <a:custGeom>
            <a:avLst/>
            <a:gdLst>
              <a:gd name="T0" fmla="*/ 30 w 35"/>
              <a:gd name="T1" fmla="*/ 12 h 35"/>
              <a:gd name="T2" fmla="*/ 24 w 35"/>
              <a:gd name="T3" fmla="*/ 12 h 35"/>
              <a:gd name="T4" fmla="*/ 24 w 35"/>
              <a:gd name="T5" fmla="*/ 6 h 35"/>
              <a:gd name="T6" fmla="*/ 18 w 35"/>
              <a:gd name="T7" fmla="*/ 0 h 35"/>
              <a:gd name="T8" fmla="*/ 12 w 35"/>
              <a:gd name="T9" fmla="*/ 6 h 35"/>
              <a:gd name="T10" fmla="*/ 12 w 35"/>
              <a:gd name="T11" fmla="*/ 12 h 35"/>
              <a:gd name="T12" fmla="*/ 6 w 35"/>
              <a:gd name="T13" fmla="*/ 12 h 35"/>
              <a:gd name="T14" fmla="*/ 0 w 35"/>
              <a:gd name="T15" fmla="*/ 18 h 35"/>
              <a:gd name="T16" fmla="*/ 6 w 35"/>
              <a:gd name="T17" fmla="*/ 24 h 35"/>
              <a:gd name="T18" fmla="*/ 12 w 35"/>
              <a:gd name="T19" fmla="*/ 24 h 35"/>
              <a:gd name="T20" fmla="*/ 12 w 35"/>
              <a:gd name="T21" fmla="*/ 30 h 35"/>
              <a:gd name="T22" fmla="*/ 18 w 35"/>
              <a:gd name="T23" fmla="*/ 35 h 35"/>
              <a:gd name="T24" fmla="*/ 24 w 35"/>
              <a:gd name="T25" fmla="*/ 30 h 35"/>
              <a:gd name="T26" fmla="*/ 24 w 35"/>
              <a:gd name="T27" fmla="*/ 24 h 35"/>
              <a:gd name="T28" fmla="*/ 30 w 35"/>
              <a:gd name="T29" fmla="*/ 24 h 35"/>
              <a:gd name="T30" fmla="*/ 35 w 35"/>
              <a:gd name="T31" fmla="*/ 18 h 35"/>
              <a:gd name="T32" fmla="*/ 30 w 35"/>
              <a:gd name="T33" fmla="*/ 1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5" h="35">
                <a:moveTo>
                  <a:pt x="30" y="12"/>
                </a:moveTo>
                <a:cubicBezTo>
                  <a:pt x="24" y="12"/>
                  <a:pt x="24" y="12"/>
                  <a:pt x="24" y="12"/>
                </a:cubicBezTo>
                <a:cubicBezTo>
                  <a:pt x="24" y="6"/>
                  <a:pt x="24" y="6"/>
                  <a:pt x="24" y="6"/>
                </a:cubicBezTo>
                <a:cubicBezTo>
                  <a:pt x="24" y="3"/>
                  <a:pt x="21" y="0"/>
                  <a:pt x="18" y="0"/>
                </a:cubicBezTo>
                <a:cubicBezTo>
                  <a:pt x="15" y="0"/>
                  <a:pt x="12" y="3"/>
                  <a:pt x="12" y="6"/>
                </a:cubicBezTo>
                <a:cubicBezTo>
                  <a:pt x="12" y="12"/>
                  <a:pt x="12" y="12"/>
                  <a:pt x="12" y="12"/>
                </a:cubicBezTo>
                <a:cubicBezTo>
                  <a:pt x="6" y="12"/>
                  <a:pt x="6" y="12"/>
                  <a:pt x="6" y="12"/>
                </a:cubicBezTo>
                <a:cubicBezTo>
                  <a:pt x="3" y="12"/>
                  <a:pt x="0" y="15"/>
                  <a:pt x="0" y="18"/>
                </a:cubicBezTo>
                <a:cubicBezTo>
                  <a:pt x="0" y="21"/>
                  <a:pt x="3" y="24"/>
                  <a:pt x="6" y="24"/>
                </a:cubicBezTo>
                <a:cubicBezTo>
                  <a:pt x="12" y="24"/>
                  <a:pt x="12" y="24"/>
                  <a:pt x="12" y="24"/>
                </a:cubicBezTo>
                <a:cubicBezTo>
                  <a:pt x="12" y="30"/>
                  <a:pt x="12" y="30"/>
                  <a:pt x="12" y="30"/>
                </a:cubicBezTo>
                <a:cubicBezTo>
                  <a:pt x="12" y="33"/>
                  <a:pt x="15" y="35"/>
                  <a:pt x="18" y="35"/>
                </a:cubicBezTo>
                <a:cubicBezTo>
                  <a:pt x="21" y="35"/>
                  <a:pt x="24" y="33"/>
                  <a:pt x="24" y="30"/>
                </a:cubicBezTo>
                <a:cubicBezTo>
                  <a:pt x="24" y="24"/>
                  <a:pt x="24" y="24"/>
                  <a:pt x="24" y="24"/>
                </a:cubicBezTo>
                <a:cubicBezTo>
                  <a:pt x="30" y="24"/>
                  <a:pt x="30" y="24"/>
                  <a:pt x="30" y="24"/>
                </a:cubicBezTo>
                <a:cubicBezTo>
                  <a:pt x="33" y="24"/>
                  <a:pt x="35" y="21"/>
                  <a:pt x="35" y="18"/>
                </a:cubicBezTo>
                <a:cubicBezTo>
                  <a:pt x="35" y="15"/>
                  <a:pt x="33" y="12"/>
                  <a:pt x="30" y="12"/>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35" name="PA_库_圆角矩形标注 34" descr="e7d195523061f1c09e9d68d7cf438b91ef959ecb14fc25d26BBA7F7DBC18E55DFF4014AF651F0BF2569D4B6C1DA7F1A4683A481403BD872FC687266AD13265C1DE7C373772FD8728ABDD69ADD03BFF5BE2862BC891DBB79EEBC94C9DFDC16E04954ED45554D0F6FE8331708ABC4FEC3D44E4750B2445BF76F30C399F0AE1E8D2CAFA469BFF6E14A2A3EF8352258366A5"/>
          <p:cNvSpPr/>
          <p:nvPr>
            <p:custDataLst>
              <p:tags r:id="rId3"/>
            </p:custDataLst>
          </p:nvPr>
        </p:nvSpPr>
        <p:spPr>
          <a:xfrm>
            <a:off x="3024293" y="1286979"/>
            <a:ext cx="5683623" cy="1523998"/>
          </a:xfrm>
          <a:prstGeom prst="wedgeRoundRectCallout">
            <a:avLst>
              <a:gd name="adj1" fmla="val -54587"/>
              <a:gd name="adj2" fmla="val -30441"/>
              <a:gd name="adj3" fmla="val 16667"/>
            </a:avLst>
          </a:prstGeom>
          <a:noFill/>
          <a:ln w="28575">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4" name="PA_库_圆角矩形标注 153" descr="e7d195523061f1c09e9d68d7cf438b91ef959ecb14fc25d26BBA7F7DBC18E55DFF4014AF651F0BF2569D4B6C1DA7F1A4683A481403BD872FC687266AD13265C1DE7C373772FD8728ABDD69ADD03BFF5BE2862BC891DBB79EEBC94C9DFDC16E04954ED45554D0F6FE8331708ABC4FEC3D44E4750B2445BF76F30C399F0AE1E8D2CAFA469BFF6E14A2A3EF8352258366A5"/>
          <p:cNvSpPr/>
          <p:nvPr>
            <p:custDataLst>
              <p:tags r:id="rId4"/>
            </p:custDataLst>
          </p:nvPr>
        </p:nvSpPr>
        <p:spPr>
          <a:xfrm flipH="1">
            <a:off x="326740" y="3067005"/>
            <a:ext cx="5683623" cy="1523998"/>
          </a:xfrm>
          <a:prstGeom prst="wedgeRoundRectCallout">
            <a:avLst>
              <a:gd name="adj1" fmla="val -54587"/>
              <a:gd name="adj2" fmla="val -30441"/>
              <a:gd name="adj3" fmla="val 16667"/>
            </a:avLst>
          </a:prstGeom>
          <a:noFill/>
          <a:ln w="28575">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5" name="PA_库_矩形 154" descr="e7d195523061f1c09e9d68d7cf438b91ef959ecb14fc25d26BBA7F7DBC18E55DFF4014AF651F0BF2569D4B6C1DA7F1A4683A481403BD872FC687266AD13265C1DE7C373772FD8728ABDD69ADD03BFF5BE2862BC891DBB79E18FD61712FE23F67B60ED145344A5F6796FDB0D6E7341B73A4E64E1B81AE0A4EA80BC639DEFCC56FBB1C8095BD40FB585CB21CB06B382855"/>
          <p:cNvSpPr/>
          <p:nvPr>
            <p:custDataLst>
              <p:tags r:id="rId5"/>
            </p:custDataLst>
          </p:nvPr>
        </p:nvSpPr>
        <p:spPr>
          <a:xfrm>
            <a:off x="3263496" y="1850714"/>
            <a:ext cx="5575704" cy="819455"/>
          </a:xfrm>
          <a:prstGeom prst="rect">
            <a:avLst/>
          </a:prstGeom>
        </p:spPr>
        <p:txBody>
          <a:bodyPr wrap="square">
            <a:spAutoFit/>
          </a:bodyPr>
          <a:lstStyle/>
          <a:p>
            <a:pPr defTabSz="914400">
              <a:lnSpc>
                <a:spcPct val="150000"/>
              </a:lnSpc>
            </a:pPr>
            <a:r>
              <a:rPr kumimoji="0" lang="en-US" altLang="zh-CN" sz="1050" b="0" i="0" u="none" strike="noStrike" kern="0" cap="none" spc="0" normalizeH="0" baseline="0" noProof="0">
                <a:ln>
                  <a:noFill/>
                </a:ln>
                <a:effectLst/>
                <a:uLnTx/>
                <a:uFillTx/>
              </a:rPr>
              <a:t>Lorem ipsum dolor sit amet, consectetur adipiscing elit. Donec luctus nibh sit amet sem. </a:t>
            </a:r>
            <a:r>
              <a:rPr lang="en-US" altLang="zh-CN" sz="1050" kern="0"/>
              <a:t>Lorem ipsum dolor sit amet, consectetur adipiscing elit. Donec luctus nibh sit amet sem. Lorem ipsum dolor sit amet, consectetur adipiscing elit. </a:t>
            </a:r>
            <a:endParaRPr lang="zh-CN" altLang="en-US" sz="1050" kern="0"/>
          </a:p>
        </p:txBody>
      </p:sp>
      <p:sp>
        <p:nvSpPr>
          <p:cNvPr id="156" name="PA_库_文本框 5" descr="e7d195523061f1c09e9d68d7cf438b91ef959ecb14fc25d26BBA7F7DBC18E55DFF4014AF651F0BF2569D4B6C1DA7F1A4683A481403BD872FC687266AD13265C1DE7C373772FD8728ABDD69ADD03BFF5BE2862BC891DBB79E18FD61712FE23F670D602A332950CB5EC6E6732879E5EF3A14F9D4CF03EEDD9B1B11C039589F903859E45F1985EFBDDB2870384474B44C95"/>
          <p:cNvSpPr txBox="1">
            <a:spLocks noChangeArrowheads="1"/>
          </p:cNvSpPr>
          <p:nvPr>
            <p:custDataLst>
              <p:tags r:id="rId6"/>
            </p:custDataLst>
          </p:nvPr>
        </p:nvSpPr>
        <p:spPr bwMode="auto">
          <a:xfrm>
            <a:off x="3247524" y="1534744"/>
            <a:ext cx="800219"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Light" panose="020F0302020204030204" pitchFamily="34" charset="0"/>
                <a:ea typeface="方正宋刻本秀楷简体" panose="02000000000000000000" pitchFamily="2" charset="-122"/>
              </a:defRPr>
            </a:lvl1pPr>
            <a:lvl2pPr marL="742950" indent="-285750">
              <a:defRPr sz="1300">
                <a:solidFill>
                  <a:schemeClr val="tx1"/>
                </a:solidFill>
                <a:latin typeface="Calibri Light" panose="020F0302020204030204" pitchFamily="34" charset="0"/>
                <a:ea typeface="方正宋刻本秀楷简体" panose="02000000000000000000" pitchFamily="2" charset="-122"/>
              </a:defRPr>
            </a:lvl2pPr>
            <a:lvl3pPr marL="1143000" indent="-228600">
              <a:defRPr sz="1300">
                <a:solidFill>
                  <a:schemeClr val="tx1"/>
                </a:solidFill>
                <a:latin typeface="Calibri Light" panose="020F0302020204030204" pitchFamily="34" charset="0"/>
                <a:ea typeface="方正宋刻本秀楷简体" panose="02000000000000000000" pitchFamily="2" charset="-122"/>
              </a:defRPr>
            </a:lvl3pPr>
            <a:lvl4pPr marL="1600200" indent="-228600">
              <a:defRPr sz="1300">
                <a:solidFill>
                  <a:schemeClr val="tx1"/>
                </a:solidFill>
                <a:latin typeface="Calibri Light" panose="020F0302020204030204" pitchFamily="34" charset="0"/>
                <a:ea typeface="方正宋刻本秀楷简体" panose="02000000000000000000" pitchFamily="2" charset="-122"/>
              </a:defRPr>
            </a:lvl4pPr>
            <a:lvl5pPr marL="2057400" indent="-228600">
              <a:defRPr sz="1300">
                <a:solidFill>
                  <a:schemeClr val="tx1"/>
                </a:solidFill>
                <a:latin typeface="Calibri Light" panose="020F0302020204030204" pitchFamily="34" charset="0"/>
                <a:ea typeface="方正宋刻本秀楷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9pPr>
          </a:lstStyle>
          <a:p>
            <a:pPr fontAlgn="base">
              <a:spcBef>
                <a:spcPct val="0"/>
              </a:spcBef>
              <a:spcAft>
                <a:spcPct val="0"/>
              </a:spcAft>
              <a:defRPr/>
            </a:pPr>
            <a:r>
              <a:rPr lang="zh-CN" altLang="en-US" sz="1600">
                <a:solidFill>
                  <a:schemeClr val="accent6"/>
                </a:solidFill>
                <a:latin typeface="+mj-ea"/>
                <a:ea typeface="+mj-ea"/>
              </a:rPr>
              <a:t>创新点</a:t>
            </a:r>
          </a:p>
        </p:txBody>
      </p:sp>
      <p:cxnSp>
        <p:nvCxnSpPr>
          <p:cNvPr id="157" name="PA_库_直接连接符 156" descr="e7d195523061f1c09e9d68d7cf438b91ef959ecb14fc25d26BBA7F7DBC18E55DFF4014AF651F0BF2569D4B6C1DA7F1A4683A481403BD872FC687266AD13265C1DE7C373772FD8728ABDD69ADD03BFF5BE2862BC891DBB79E18FD61712FE23F670D602A332950CB5EC6E6732879E5EF3A14F9D4CF03EEDD9B1B11C039589F903859E45F1985EFBDDB2870384474B44C95"/>
          <p:cNvCxnSpPr/>
          <p:nvPr>
            <p:custDataLst>
              <p:tags r:id="rId7"/>
            </p:custDataLst>
          </p:nvPr>
        </p:nvCxnSpPr>
        <p:spPr>
          <a:xfrm>
            <a:off x="3354938" y="1895882"/>
            <a:ext cx="149013" cy="0"/>
          </a:xfrm>
          <a:prstGeom prst="line">
            <a:avLst/>
          </a:prstGeom>
          <a:ln w="19050">
            <a:solidFill>
              <a:schemeClr val="accent6"/>
            </a:solidFill>
          </a:ln>
        </p:spPr>
        <p:style>
          <a:lnRef idx="1">
            <a:schemeClr val="accent1"/>
          </a:lnRef>
          <a:fillRef idx="0">
            <a:schemeClr val="accent1"/>
          </a:fillRef>
          <a:effectRef idx="0">
            <a:schemeClr val="accent1"/>
          </a:effectRef>
          <a:fontRef idx="minor">
            <a:schemeClr val="tx1"/>
          </a:fontRef>
        </p:style>
      </p:cxnSp>
      <p:sp>
        <p:nvSpPr>
          <p:cNvPr id="158" name="PA_库_矩形 157" descr="e7d195523061f1c09e9d68d7cf438b91ef959ecb14fc25d26BBA7F7DBC18E55DFF4014AF651F0BF2569D4B6C1DA7F1A4683A481403BD872FC687266AD13265C1DE7C373772FD8728ABDD69ADD03BFF5BE2862BC891DBB79E18FD61712FE23F67B60ED145344A5F6796FDB0D6E7341B73A4E64E1B81AE0A4EA80BC639DEFCC56FBB1C8095BD40FB585CB21CB06B382855"/>
          <p:cNvSpPr/>
          <p:nvPr>
            <p:custDataLst>
              <p:tags r:id="rId8"/>
            </p:custDataLst>
          </p:nvPr>
        </p:nvSpPr>
        <p:spPr>
          <a:xfrm>
            <a:off x="459670" y="3522683"/>
            <a:ext cx="5575704" cy="819455"/>
          </a:xfrm>
          <a:prstGeom prst="rect">
            <a:avLst/>
          </a:prstGeom>
        </p:spPr>
        <p:txBody>
          <a:bodyPr wrap="square">
            <a:spAutoFit/>
          </a:bodyPr>
          <a:lstStyle/>
          <a:p>
            <a:pPr algn="r" defTabSz="914400">
              <a:lnSpc>
                <a:spcPct val="150000"/>
              </a:lnSpc>
            </a:pPr>
            <a:r>
              <a:rPr kumimoji="0" lang="en-US" altLang="zh-CN" sz="1050" b="0" i="0" u="none" strike="noStrike" kern="0" cap="none" spc="0" normalizeH="0" baseline="0" noProof="0">
                <a:ln>
                  <a:noFill/>
                </a:ln>
                <a:effectLst/>
                <a:uLnTx/>
                <a:uFillTx/>
              </a:rPr>
              <a:t>Lorem ipsum dolor sit amet, consectetur adipiscing elit. Donec luctus nibh sit amet sem. </a:t>
            </a:r>
            <a:r>
              <a:rPr lang="en-US" altLang="zh-CN" sz="1050" kern="0"/>
              <a:t>Lorem ipsum dolor sit amet, consectetur adipiscing elit. Donec luctus nibh sit amet sem. Lorem ipsum dolor sit amet, consectetur adipiscing elit. </a:t>
            </a:r>
            <a:endParaRPr lang="zh-CN" altLang="en-US" sz="1050" kern="0"/>
          </a:p>
        </p:txBody>
      </p:sp>
      <p:sp>
        <p:nvSpPr>
          <p:cNvPr id="159" name="PA_库_文本框 5" descr="e7d195523061f1c09e9d68d7cf438b91ef959ecb14fc25d26BBA7F7DBC18E55DFF4014AF651F0BF2569D4B6C1DA7F1A4683A481403BD872FC687266AD13265C1DE7C373772FD8728ABDD69ADD03BFF5BE2862BC891DBB79E18FD61712FE23F670D602A332950CB5EC6E6732879E5EF3A14F9D4CF03EEDD9B1B11C039589F903859E45F1985EFBDDB2870384474B44C95"/>
          <p:cNvSpPr txBox="1">
            <a:spLocks noChangeArrowheads="1"/>
          </p:cNvSpPr>
          <p:nvPr>
            <p:custDataLst>
              <p:tags r:id="rId9"/>
            </p:custDataLst>
          </p:nvPr>
        </p:nvSpPr>
        <p:spPr bwMode="auto">
          <a:xfrm>
            <a:off x="4982371" y="3202272"/>
            <a:ext cx="100540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Light" panose="020F0302020204030204" pitchFamily="34" charset="0"/>
                <a:ea typeface="方正宋刻本秀楷简体" panose="02000000000000000000" pitchFamily="2" charset="-122"/>
              </a:defRPr>
            </a:lvl1pPr>
            <a:lvl2pPr marL="742950" indent="-285750">
              <a:defRPr sz="1300">
                <a:solidFill>
                  <a:schemeClr val="tx1"/>
                </a:solidFill>
                <a:latin typeface="Calibri Light" panose="020F0302020204030204" pitchFamily="34" charset="0"/>
                <a:ea typeface="方正宋刻本秀楷简体" panose="02000000000000000000" pitchFamily="2" charset="-122"/>
              </a:defRPr>
            </a:lvl2pPr>
            <a:lvl3pPr marL="1143000" indent="-228600">
              <a:defRPr sz="1300">
                <a:solidFill>
                  <a:schemeClr val="tx1"/>
                </a:solidFill>
                <a:latin typeface="Calibri Light" panose="020F0302020204030204" pitchFamily="34" charset="0"/>
                <a:ea typeface="方正宋刻本秀楷简体" panose="02000000000000000000" pitchFamily="2" charset="-122"/>
              </a:defRPr>
            </a:lvl3pPr>
            <a:lvl4pPr marL="1600200" indent="-228600">
              <a:defRPr sz="1300">
                <a:solidFill>
                  <a:schemeClr val="tx1"/>
                </a:solidFill>
                <a:latin typeface="Calibri Light" panose="020F0302020204030204" pitchFamily="34" charset="0"/>
                <a:ea typeface="方正宋刻本秀楷简体" panose="02000000000000000000" pitchFamily="2" charset="-122"/>
              </a:defRPr>
            </a:lvl4pPr>
            <a:lvl5pPr marL="2057400" indent="-228600">
              <a:defRPr sz="1300">
                <a:solidFill>
                  <a:schemeClr val="tx1"/>
                </a:solidFill>
                <a:latin typeface="Calibri Light" panose="020F0302020204030204" pitchFamily="34" charset="0"/>
                <a:ea typeface="方正宋刻本秀楷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9pPr>
          </a:lstStyle>
          <a:p>
            <a:pPr fontAlgn="base">
              <a:spcBef>
                <a:spcPct val="0"/>
              </a:spcBef>
              <a:spcAft>
                <a:spcPct val="0"/>
              </a:spcAft>
              <a:defRPr/>
            </a:pPr>
            <a:r>
              <a:rPr lang="zh-CN" altLang="en-US" sz="1600">
                <a:solidFill>
                  <a:schemeClr val="accent6"/>
                </a:solidFill>
                <a:latin typeface="+mj-ea"/>
                <a:ea typeface="+mj-ea"/>
              </a:rPr>
              <a:t>不足之处</a:t>
            </a:r>
          </a:p>
        </p:txBody>
      </p:sp>
      <p:cxnSp>
        <p:nvCxnSpPr>
          <p:cNvPr id="160" name="PA_库_直接连接符 159" descr="e7d195523061f1c09e9d68d7cf438b91ef959ecb14fc25d26BBA7F7DBC18E55DFF4014AF651F0BF2569D4B6C1DA7F1A4683A481403BD872FC687266AD13265C1DE7C373772FD8728ABDD69ADD03BFF5BE2862BC891DBB79E18FD61712FE23F670D602A332950CB5EC6E6732879E5EF3A14F9D4CF03EEDD9B1B11C039589F903859E45F1985EFBDDB2870384474B44C95"/>
          <p:cNvCxnSpPr/>
          <p:nvPr>
            <p:custDataLst>
              <p:tags r:id="rId10"/>
            </p:custDataLst>
          </p:nvPr>
        </p:nvCxnSpPr>
        <p:spPr>
          <a:xfrm>
            <a:off x="5693129" y="3582757"/>
            <a:ext cx="149013" cy="0"/>
          </a:xfrm>
          <a:prstGeom prst="line">
            <a:avLst/>
          </a:prstGeom>
          <a:ln w="19050">
            <a:solidFill>
              <a:schemeClr val="accent6"/>
            </a:solidFill>
          </a:ln>
        </p:spPr>
        <p:style>
          <a:lnRef idx="1">
            <a:schemeClr val="accent1"/>
          </a:lnRef>
          <a:fillRef idx="0">
            <a:schemeClr val="accent1"/>
          </a:fillRef>
          <a:effectRef idx="0">
            <a:schemeClr val="accent1"/>
          </a:effectRef>
          <a:fontRef idx="minor">
            <a:schemeClr val="tx1"/>
          </a:fontRef>
        </p:style>
      </p:cxnSp>
      <p:pic>
        <p:nvPicPr>
          <p:cNvPr id="4" name="图片 3">
            <a:extLst>
              <a:ext uri="{FF2B5EF4-FFF2-40B4-BE49-F238E27FC236}">
                <a16:creationId xmlns:a16="http://schemas.microsoft.com/office/drawing/2014/main" xmlns="" id="{A36335E1-E227-4DCC-B431-700A63DF9B0F}"/>
              </a:ext>
            </a:extLst>
          </p:cNvPr>
          <p:cNvPicPr>
            <a:picLocks noChangeAspect="1"/>
          </p:cNvPicPr>
          <p:nvPr/>
        </p:nvPicPr>
        <p:blipFill>
          <a:blip r:embed="rId13" cstate="screen">
            <a:extLst>
              <a:ext uri="{28A0092B-C50C-407E-A947-70E740481C1C}">
                <a14:useLocalDpi xmlns:a14="http://schemas.microsoft.com/office/drawing/2010/main"/>
              </a:ext>
            </a:extLst>
          </a:blip>
          <a:stretch>
            <a:fillRect/>
          </a:stretch>
        </p:blipFill>
        <p:spPr>
          <a:xfrm>
            <a:off x="-248833" y="549328"/>
            <a:ext cx="3351296" cy="3351296"/>
          </a:xfrm>
          <a:prstGeom prst="rect">
            <a:avLst/>
          </a:prstGeom>
        </p:spPr>
      </p:pic>
      <p:pic>
        <p:nvPicPr>
          <p:cNvPr id="6" name="图片 5">
            <a:extLst>
              <a:ext uri="{FF2B5EF4-FFF2-40B4-BE49-F238E27FC236}">
                <a16:creationId xmlns:a16="http://schemas.microsoft.com/office/drawing/2014/main" xmlns="" id="{7FF79120-0B95-4B0B-A47D-F175EB7ABCFF}"/>
              </a:ext>
            </a:extLst>
          </p:cNvPr>
          <p:cNvPicPr>
            <a:picLocks noChangeAspect="1"/>
          </p:cNvPicPr>
          <p:nvPr/>
        </p:nvPicPr>
        <p:blipFill>
          <a:blip r:embed="rId14" cstate="screen">
            <a:extLst>
              <a:ext uri="{28A0092B-C50C-407E-A947-70E740481C1C}">
                <a14:useLocalDpi xmlns:a14="http://schemas.microsoft.com/office/drawing/2010/main"/>
              </a:ext>
            </a:extLst>
          </a:blip>
          <a:stretch>
            <a:fillRect/>
          </a:stretch>
        </p:blipFill>
        <p:spPr>
          <a:xfrm>
            <a:off x="6143295" y="2473526"/>
            <a:ext cx="3137759" cy="3137759"/>
          </a:xfrm>
          <a:prstGeom prst="rect">
            <a:avLst/>
          </a:prstGeom>
        </p:spPr>
      </p:pic>
    </p:spTree>
    <p:extLst>
      <p:ext uri="{BB962C8B-B14F-4D97-AF65-F5344CB8AC3E}">
        <p14:creationId xmlns:p14="http://schemas.microsoft.com/office/powerpoint/2010/main" val="95901324"/>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250"/>
                                  </p:stCondLst>
                                  <p:childTnLst>
                                    <p:set>
                                      <p:cBhvr>
                                        <p:cTn id="6" dur="1" fill="hold">
                                          <p:stCondLst>
                                            <p:cond delay="0"/>
                                          </p:stCondLst>
                                        </p:cTn>
                                        <p:tgtEl>
                                          <p:spTgt spid="61"/>
                                        </p:tgtEl>
                                        <p:attrNameLst>
                                          <p:attrName>style.visibility</p:attrName>
                                        </p:attrNameLst>
                                      </p:cBhvr>
                                      <p:to>
                                        <p:strVal val="visible"/>
                                      </p:to>
                                    </p:set>
                                    <p:animEffect transition="in" filter="wipe(left)">
                                      <p:cBhvr>
                                        <p:cTn id="7" dur="1000"/>
                                        <p:tgtEl>
                                          <p:spTgt spid="61"/>
                                        </p:tgtEl>
                                      </p:cBhvr>
                                    </p:animEffect>
                                  </p:childTnLst>
                                </p:cTn>
                              </p:par>
                              <p:par>
                                <p:cTn id="8" presetID="22" presetClass="entr" presetSubtype="8" fill="hold" grpId="0" nodeType="withEffect" nodePh="1">
                                  <p:stCondLst>
                                    <p:cond delay="250"/>
                                  </p:stCondLst>
                                  <p:endCondLst>
                                    <p:cond evt="begin" delay="0">
                                      <p:tn val="8"/>
                                    </p:cond>
                                  </p:endCondLst>
                                  <p:childTnLst>
                                    <p:set>
                                      <p:cBhvr>
                                        <p:cTn id="9" dur="1" fill="hold">
                                          <p:stCondLst>
                                            <p:cond delay="0"/>
                                          </p:stCondLst>
                                        </p:cTn>
                                        <p:tgtEl>
                                          <p:spTgt spid="76">
                                            <p:txEl>
                                              <p:charRg st="4294967295" end="4294967295"/>
                                            </p:txEl>
                                          </p:spTgt>
                                        </p:tgtEl>
                                        <p:attrNameLst>
                                          <p:attrName>style.visibility</p:attrName>
                                        </p:attrNameLst>
                                      </p:cBhvr>
                                      <p:to>
                                        <p:strVal val="visible"/>
                                      </p:to>
                                    </p:set>
                                    <p:animEffect transition="in" filter="wipe(left)">
                                      <p:cBhvr>
                                        <p:cTn id="10" dur="1000"/>
                                        <p:tgtEl>
                                          <p:spTgt spid="76">
                                            <p:txEl>
                                              <p:charRg st="4294967295" end="4294967295"/>
                                            </p:txEl>
                                          </p:spTgt>
                                        </p:tgtEl>
                                      </p:cBhvr>
                                    </p:animEffect>
                                  </p:childTnLst>
                                </p:cTn>
                              </p:par>
                              <p:par>
                                <p:cTn id="11" presetID="22" presetClass="entr" presetSubtype="8" fill="hold" grpId="0" nodeType="withEffect" nodePh="1">
                                  <p:stCondLst>
                                    <p:cond delay="250"/>
                                  </p:stCondLst>
                                  <p:endCondLst>
                                    <p:cond evt="begin" delay="0">
                                      <p:tn val="11"/>
                                    </p:cond>
                                  </p:endCondLst>
                                  <p:childTnLst>
                                    <p:set>
                                      <p:cBhvr>
                                        <p:cTn id="12" dur="1" fill="hold">
                                          <p:stCondLst>
                                            <p:cond delay="0"/>
                                          </p:stCondLst>
                                        </p:cTn>
                                        <p:tgtEl>
                                          <p:spTgt spid="35">
                                            <p:txEl>
                                              <p:charRg st="4294967295" end="4294967295"/>
                                            </p:txEl>
                                          </p:spTgt>
                                        </p:tgtEl>
                                        <p:attrNameLst>
                                          <p:attrName>style.visibility</p:attrName>
                                        </p:attrNameLst>
                                      </p:cBhvr>
                                      <p:to>
                                        <p:strVal val="visible"/>
                                      </p:to>
                                    </p:set>
                                    <p:animEffect transition="in" filter="wipe(left)">
                                      <p:cBhvr>
                                        <p:cTn id="13" dur="1000"/>
                                        <p:tgtEl>
                                          <p:spTgt spid="35">
                                            <p:txEl>
                                              <p:charRg st="4294967295" end="4294967295"/>
                                            </p:txEl>
                                          </p:spTgt>
                                        </p:tgtEl>
                                      </p:cBhvr>
                                    </p:animEffect>
                                  </p:childTnLst>
                                </p:cTn>
                              </p:par>
                              <p:par>
                                <p:cTn id="14" presetID="22" presetClass="entr" presetSubtype="8" fill="hold" grpId="0" nodeType="withEffect">
                                  <p:stCondLst>
                                    <p:cond delay="250"/>
                                  </p:stCondLst>
                                  <p:childTnLst>
                                    <p:set>
                                      <p:cBhvr>
                                        <p:cTn id="15" dur="1" fill="hold">
                                          <p:stCondLst>
                                            <p:cond delay="0"/>
                                          </p:stCondLst>
                                        </p:cTn>
                                        <p:tgtEl>
                                          <p:spTgt spid="155"/>
                                        </p:tgtEl>
                                        <p:attrNameLst>
                                          <p:attrName>style.visibility</p:attrName>
                                        </p:attrNameLst>
                                      </p:cBhvr>
                                      <p:to>
                                        <p:strVal val="visible"/>
                                      </p:to>
                                    </p:set>
                                    <p:animEffect transition="in" filter="wipe(left)">
                                      <p:cBhvr>
                                        <p:cTn id="16" dur="1000"/>
                                        <p:tgtEl>
                                          <p:spTgt spid="155"/>
                                        </p:tgtEl>
                                      </p:cBhvr>
                                    </p:animEffect>
                                  </p:childTnLst>
                                </p:cTn>
                              </p:par>
                              <p:par>
                                <p:cTn id="17" presetID="22" presetClass="entr" presetSubtype="8" fill="hold" grpId="0" nodeType="withEffect">
                                  <p:stCondLst>
                                    <p:cond delay="250"/>
                                  </p:stCondLst>
                                  <p:childTnLst>
                                    <p:set>
                                      <p:cBhvr>
                                        <p:cTn id="18" dur="1" fill="hold">
                                          <p:stCondLst>
                                            <p:cond delay="0"/>
                                          </p:stCondLst>
                                        </p:cTn>
                                        <p:tgtEl>
                                          <p:spTgt spid="156"/>
                                        </p:tgtEl>
                                        <p:attrNameLst>
                                          <p:attrName>style.visibility</p:attrName>
                                        </p:attrNameLst>
                                      </p:cBhvr>
                                      <p:to>
                                        <p:strVal val="visible"/>
                                      </p:to>
                                    </p:set>
                                    <p:animEffect transition="in" filter="wipe(left)">
                                      <p:cBhvr>
                                        <p:cTn id="19" dur="1000"/>
                                        <p:tgtEl>
                                          <p:spTgt spid="156"/>
                                        </p:tgtEl>
                                      </p:cBhvr>
                                    </p:animEffect>
                                  </p:childTnLst>
                                </p:cTn>
                              </p:par>
                              <p:par>
                                <p:cTn id="20" presetID="22" presetClass="entr" presetSubtype="8" fill="hold" nodeType="withEffect">
                                  <p:stCondLst>
                                    <p:cond delay="250"/>
                                  </p:stCondLst>
                                  <p:childTnLst>
                                    <p:set>
                                      <p:cBhvr>
                                        <p:cTn id="21" dur="1" fill="hold">
                                          <p:stCondLst>
                                            <p:cond delay="0"/>
                                          </p:stCondLst>
                                        </p:cTn>
                                        <p:tgtEl>
                                          <p:spTgt spid="157"/>
                                        </p:tgtEl>
                                        <p:attrNameLst>
                                          <p:attrName>style.visibility</p:attrName>
                                        </p:attrNameLst>
                                      </p:cBhvr>
                                      <p:to>
                                        <p:strVal val="visible"/>
                                      </p:to>
                                    </p:set>
                                    <p:animEffect transition="in" filter="wipe(left)">
                                      <p:cBhvr>
                                        <p:cTn id="22" dur="1000"/>
                                        <p:tgtEl>
                                          <p:spTgt spid="157"/>
                                        </p:tgtEl>
                                      </p:cBhvr>
                                    </p:animEffect>
                                  </p:childTnLst>
                                </p:cTn>
                              </p:par>
                              <p:par>
                                <p:cTn id="23" presetID="22" presetClass="entr" presetSubtype="2" fill="hold" grpId="0" nodeType="withEffect" nodePh="1">
                                  <p:stCondLst>
                                    <p:cond delay="250"/>
                                  </p:stCondLst>
                                  <p:endCondLst>
                                    <p:cond evt="begin" delay="0">
                                      <p:tn val="23"/>
                                    </p:cond>
                                  </p:endCondLst>
                                  <p:childTnLst>
                                    <p:set>
                                      <p:cBhvr>
                                        <p:cTn id="24" dur="1" fill="hold">
                                          <p:stCondLst>
                                            <p:cond delay="0"/>
                                          </p:stCondLst>
                                        </p:cTn>
                                        <p:tgtEl>
                                          <p:spTgt spid="154">
                                            <p:txEl>
                                              <p:charRg st="4294967295" end="4294967295"/>
                                            </p:txEl>
                                          </p:spTgt>
                                        </p:tgtEl>
                                        <p:attrNameLst>
                                          <p:attrName>style.visibility</p:attrName>
                                        </p:attrNameLst>
                                      </p:cBhvr>
                                      <p:to>
                                        <p:strVal val="visible"/>
                                      </p:to>
                                    </p:set>
                                    <p:animEffect transition="in" filter="wipe(right)">
                                      <p:cBhvr>
                                        <p:cTn id="25" dur="1000"/>
                                        <p:tgtEl>
                                          <p:spTgt spid="154">
                                            <p:txEl>
                                              <p:charRg st="4294967295" end="4294967295"/>
                                            </p:txEl>
                                          </p:spTgt>
                                        </p:tgtEl>
                                      </p:cBhvr>
                                    </p:animEffect>
                                  </p:childTnLst>
                                </p:cTn>
                              </p:par>
                              <p:par>
                                <p:cTn id="26" presetID="22" presetClass="entr" presetSubtype="2" fill="hold" grpId="0" nodeType="withEffect">
                                  <p:stCondLst>
                                    <p:cond delay="250"/>
                                  </p:stCondLst>
                                  <p:childTnLst>
                                    <p:set>
                                      <p:cBhvr>
                                        <p:cTn id="27" dur="1" fill="hold">
                                          <p:stCondLst>
                                            <p:cond delay="0"/>
                                          </p:stCondLst>
                                        </p:cTn>
                                        <p:tgtEl>
                                          <p:spTgt spid="158"/>
                                        </p:tgtEl>
                                        <p:attrNameLst>
                                          <p:attrName>style.visibility</p:attrName>
                                        </p:attrNameLst>
                                      </p:cBhvr>
                                      <p:to>
                                        <p:strVal val="visible"/>
                                      </p:to>
                                    </p:set>
                                    <p:animEffect transition="in" filter="wipe(right)">
                                      <p:cBhvr>
                                        <p:cTn id="28" dur="1000"/>
                                        <p:tgtEl>
                                          <p:spTgt spid="158"/>
                                        </p:tgtEl>
                                      </p:cBhvr>
                                    </p:animEffect>
                                  </p:childTnLst>
                                </p:cTn>
                              </p:par>
                              <p:par>
                                <p:cTn id="29" presetID="22" presetClass="entr" presetSubtype="2" fill="hold" grpId="0" nodeType="withEffect">
                                  <p:stCondLst>
                                    <p:cond delay="250"/>
                                  </p:stCondLst>
                                  <p:childTnLst>
                                    <p:set>
                                      <p:cBhvr>
                                        <p:cTn id="30" dur="1" fill="hold">
                                          <p:stCondLst>
                                            <p:cond delay="0"/>
                                          </p:stCondLst>
                                        </p:cTn>
                                        <p:tgtEl>
                                          <p:spTgt spid="159"/>
                                        </p:tgtEl>
                                        <p:attrNameLst>
                                          <p:attrName>style.visibility</p:attrName>
                                        </p:attrNameLst>
                                      </p:cBhvr>
                                      <p:to>
                                        <p:strVal val="visible"/>
                                      </p:to>
                                    </p:set>
                                    <p:animEffect transition="in" filter="wipe(right)">
                                      <p:cBhvr>
                                        <p:cTn id="31" dur="1000"/>
                                        <p:tgtEl>
                                          <p:spTgt spid="159"/>
                                        </p:tgtEl>
                                      </p:cBhvr>
                                    </p:animEffect>
                                  </p:childTnLst>
                                </p:cTn>
                              </p:par>
                              <p:par>
                                <p:cTn id="32" presetID="22" presetClass="entr" presetSubtype="2" fill="hold" nodeType="withEffect">
                                  <p:stCondLst>
                                    <p:cond delay="250"/>
                                  </p:stCondLst>
                                  <p:childTnLst>
                                    <p:set>
                                      <p:cBhvr>
                                        <p:cTn id="33" dur="1" fill="hold">
                                          <p:stCondLst>
                                            <p:cond delay="0"/>
                                          </p:stCondLst>
                                        </p:cTn>
                                        <p:tgtEl>
                                          <p:spTgt spid="160"/>
                                        </p:tgtEl>
                                        <p:attrNameLst>
                                          <p:attrName>style.visibility</p:attrName>
                                        </p:attrNameLst>
                                      </p:cBhvr>
                                      <p:to>
                                        <p:strVal val="visible"/>
                                      </p:to>
                                    </p:set>
                                    <p:animEffect transition="in" filter="wipe(right)">
                                      <p:cBhvr>
                                        <p:cTn id="34" dur="1000"/>
                                        <p:tgtEl>
                                          <p:spTgt spid="16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6" grpId="0" autoUpdateAnimBg="0"/>
      <p:bldP spid="35" grpId="0" autoUpdateAnimBg="0"/>
      <p:bldP spid="154" grpId="0" autoUpdateAnimBg="0"/>
      <p:bldP spid="155" grpId="0" autoUpdateAnimBg="0"/>
      <p:bldP spid="156" grpId="0" autoUpdateAnimBg="0"/>
      <p:bldP spid="158" grpId="0" autoUpdateAnimBg="0"/>
      <p:bldP spid="159" grpId="0" autoUpdateAnimBg="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84" name="Group 4" descr="e7d195523061f1c09e9d68d7cf438b91ef959ecb14fc25d26BBA7F7DBC18E55DFF4014AF651F0BF2569D4B6C1DA7F1A4683A481403BD872FC687266AD13265C1DE7C373772FD8728ABDD69ADD03BFF5BE2862BC891DBB79EEBC94C9DFDC16E04954ED45554D0F6FE8331708ABC4FEC3D44E4750B2445BF76F30C399F0AE1E8D2CAFA469BFF6E14A2A3EF8352258366A5"/>
          <p:cNvGrpSpPr>
            <a:grpSpLocks noChangeAspect="1"/>
          </p:cNvGrpSpPr>
          <p:nvPr/>
        </p:nvGrpSpPr>
        <p:grpSpPr bwMode="auto">
          <a:xfrm>
            <a:off x="3926222" y="867536"/>
            <a:ext cx="1526958" cy="2043070"/>
            <a:chOff x="3066" y="187"/>
            <a:chExt cx="1500" cy="2007"/>
          </a:xfrm>
        </p:grpSpPr>
        <p:sp>
          <p:nvSpPr>
            <p:cNvPr id="185" name="Oval 5"/>
            <p:cNvSpPr>
              <a:spLocks noChangeArrowheads="1"/>
            </p:cNvSpPr>
            <p:nvPr/>
          </p:nvSpPr>
          <p:spPr bwMode="auto">
            <a:xfrm>
              <a:off x="3132" y="1170"/>
              <a:ext cx="1026" cy="1024"/>
            </a:xfrm>
            <a:prstGeom prst="ellipse">
              <a:avLst/>
            </a:prstGeom>
            <a:solidFill>
              <a:srgbClr val="F5F3EC"/>
            </a:solidFill>
            <a:ln w="44450" cap="rnd">
              <a:solidFill>
                <a:srgbClr val="273355"/>
              </a:solidFill>
              <a:prstDash val="solid"/>
              <a:round/>
              <a:headEnd/>
              <a:tailEnd/>
            </a:ln>
          </p:spPr>
          <p:txBody>
            <a:bodyPr vert="horz" wrap="square" lIns="68580" tIns="34290" rIns="68580" bIns="34290" numCol="1" anchor="t" anchorCtr="0" compatLnSpc="1">
              <a:prstTxWarp prst="textNoShape">
                <a:avLst/>
              </a:prstTxWarp>
            </a:bodyPr>
            <a:lstStyle/>
            <a:p>
              <a:pPr>
                <a:lnSpc>
                  <a:spcPct val="150000"/>
                </a:lnSpc>
              </a:pPr>
              <a:endParaRPr lang="zh-CN" altLang="en-US" sz="1500">
                <a:solidFill>
                  <a:prstClr val="white"/>
                </a:solidFill>
                <a:latin typeface="Microsoft YaHei"/>
                <a:ea typeface="Microsoft YaHei"/>
              </a:endParaRPr>
            </a:p>
          </p:txBody>
        </p:sp>
        <p:sp>
          <p:nvSpPr>
            <p:cNvPr id="186" name="Rectangle 6"/>
            <p:cNvSpPr>
              <a:spLocks noChangeArrowheads="1"/>
            </p:cNvSpPr>
            <p:nvPr/>
          </p:nvSpPr>
          <p:spPr bwMode="auto">
            <a:xfrm>
              <a:off x="3517" y="976"/>
              <a:ext cx="256" cy="211"/>
            </a:xfrm>
            <a:prstGeom prst="rect">
              <a:avLst/>
            </a:prstGeom>
            <a:solidFill>
              <a:schemeClr val="accent2"/>
            </a:solidFill>
            <a:ln w="44450" cap="rnd">
              <a:solidFill>
                <a:srgbClr val="273355"/>
              </a:solidFill>
              <a:prstDash val="solid"/>
              <a:round/>
              <a:headEnd/>
              <a:tailEnd/>
            </a:ln>
          </p:spPr>
          <p:txBody>
            <a:bodyPr vert="horz" wrap="square" lIns="68580" tIns="34290" rIns="68580" bIns="34290" numCol="1" anchor="t" anchorCtr="0" compatLnSpc="1">
              <a:prstTxWarp prst="textNoShape">
                <a:avLst/>
              </a:prstTxWarp>
            </a:bodyPr>
            <a:lstStyle/>
            <a:p>
              <a:pPr>
                <a:lnSpc>
                  <a:spcPct val="150000"/>
                </a:lnSpc>
              </a:pPr>
              <a:endParaRPr lang="zh-CN" altLang="en-US" sz="1500">
                <a:solidFill>
                  <a:prstClr val="white"/>
                </a:solidFill>
                <a:latin typeface="Microsoft YaHei"/>
                <a:ea typeface="Microsoft YaHei"/>
              </a:endParaRPr>
            </a:p>
          </p:txBody>
        </p:sp>
        <p:sp>
          <p:nvSpPr>
            <p:cNvPr id="187" name="Rectangle 7"/>
            <p:cNvSpPr>
              <a:spLocks noChangeArrowheads="1"/>
            </p:cNvSpPr>
            <p:nvPr/>
          </p:nvSpPr>
          <p:spPr bwMode="auto">
            <a:xfrm>
              <a:off x="3477" y="843"/>
              <a:ext cx="336" cy="133"/>
            </a:xfrm>
            <a:prstGeom prst="rect">
              <a:avLst/>
            </a:prstGeom>
            <a:solidFill>
              <a:schemeClr val="accent2"/>
            </a:solidFill>
            <a:ln w="44450" cap="rnd">
              <a:solidFill>
                <a:srgbClr val="273355"/>
              </a:solidFill>
              <a:prstDash val="solid"/>
              <a:round/>
              <a:headEnd/>
              <a:tailEnd/>
            </a:ln>
          </p:spPr>
          <p:txBody>
            <a:bodyPr vert="horz" wrap="square" lIns="68580" tIns="34290" rIns="68580" bIns="34290" numCol="1" anchor="t" anchorCtr="0" compatLnSpc="1">
              <a:prstTxWarp prst="textNoShape">
                <a:avLst/>
              </a:prstTxWarp>
            </a:bodyPr>
            <a:lstStyle/>
            <a:p>
              <a:pPr>
                <a:lnSpc>
                  <a:spcPct val="150000"/>
                </a:lnSpc>
              </a:pPr>
              <a:endParaRPr lang="zh-CN" altLang="en-US" sz="1500">
                <a:solidFill>
                  <a:prstClr val="white"/>
                </a:solidFill>
                <a:latin typeface="Microsoft YaHei"/>
                <a:ea typeface="Microsoft YaHei"/>
              </a:endParaRPr>
            </a:p>
          </p:txBody>
        </p:sp>
        <p:sp>
          <p:nvSpPr>
            <p:cNvPr id="188" name="Freeform 8"/>
            <p:cNvSpPr>
              <a:spLocks/>
            </p:cNvSpPr>
            <p:nvPr/>
          </p:nvSpPr>
          <p:spPr bwMode="auto">
            <a:xfrm>
              <a:off x="3227" y="1296"/>
              <a:ext cx="397" cy="772"/>
            </a:xfrm>
            <a:custGeom>
              <a:avLst/>
              <a:gdLst>
                <a:gd name="T0" fmla="*/ 132 w 167"/>
                <a:gd name="T1" fmla="*/ 0 h 326"/>
                <a:gd name="T2" fmla="*/ 167 w 167"/>
                <a:gd name="T3" fmla="*/ 35 h 326"/>
                <a:gd name="T4" fmla="*/ 167 w 167"/>
                <a:gd name="T5" fmla="*/ 291 h 326"/>
                <a:gd name="T6" fmla="*/ 142 w 167"/>
                <a:gd name="T7" fmla="*/ 325 h 326"/>
                <a:gd name="T8" fmla="*/ 142 w 167"/>
                <a:gd name="T9" fmla="*/ 325 h 326"/>
                <a:gd name="T10" fmla="*/ 138 w 167"/>
                <a:gd name="T11" fmla="*/ 326 h 326"/>
                <a:gd name="T12" fmla="*/ 134 w 167"/>
                <a:gd name="T13" fmla="*/ 326 h 326"/>
                <a:gd name="T14" fmla="*/ 132 w 167"/>
                <a:gd name="T15" fmla="*/ 326 h 326"/>
                <a:gd name="T16" fmla="*/ 97 w 167"/>
                <a:gd name="T17" fmla="*/ 295 h 326"/>
                <a:gd name="T18" fmla="*/ 97 w 167"/>
                <a:gd name="T19" fmla="*/ 295 h 326"/>
                <a:gd name="T20" fmla="*/ 80 w 167"/>
                <a:gd name="T21" fmla="*/ 299 h 326"/>
                <a:gd name="T22" fmla="*/ 45 w 167"/>
                <a:gd name="T23" fmla="*/ 264 h 326"/>
                <a:gd name="T24" fmla="*/ 47 w 167"/>
                <a:gd name="T25" fmla="*/ 252 h 326"/>
                <a:gd name="T26" fmla="*/ 45 w 167"/>
                <a:gd name="T27" fmla="*/ 252 h 326"/>
                <a:gd name="T28" fmla="*/ 10 w 167"/>
                <a:gd name="T29" fmla="*/ 216 h 326"/>
                <a:gd name="T30" fmla="*/ 18 w 167"/>
                <a:gd name="T31" fmla="*/ 194 h 326"/>
                <a:gd name="T32" fmla="*/ 0 w 167"/>
                <a:gd name="T33" fmla="*/ 163 h 326"/>
                <a:gd name="T34" fmla="*/ 22 w 167"/>
                <a:gd name="T35" fmla="*/ 131 h 326"/>
                <a:gd name="T36" fmla="*/ 12 w 167"/>
                <a:gd name="T37" fmla="*/ 106 h 326"/>
                <a:gd name="T38" fmla="*/ 48 w 167"/>
                <a:gd name="T39" fmla="*/ 71 h 326"/>
                <a:gd name="T40" fmla="*/ 48 w 167"/>
                <a:gd name="T41" fmla="*/ 71 h 326"/>
                <a:gd name="T42" fmla="*/ 47 w 167"/>
                <a:gd name="T43" fmla="*/ 61 h 326"/>
                <a:gd name="T44" fmla="*/ 82 w 167"/>
                <a:gd name="T45" fmla="*/ 26 h 326"/>
                <a:gd name="T46" fmla="*/ 97 w 167"/>
                <a:gd name="T47" fmla="*/ 30 h 326"/>
                <a:gd name="T48" fmla="*/ 132 w 167"/>
                <a:gd name="T49" fmla="*/ 0 h 3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67" h="326">
                  <a:moveTo>
                    <a:pt x="132" y="0"/>
                  </a:moveTo>
                  <a:cubicBezTo>
                    <a:pt x="152" y="0"/>
                    <a:pt x="167" y="16"/>
                    <a:pt x="167" y="35"/>
                  </a:cubicBezTo>
                  <a:cubicBezTo>
                    <a:pt x="167" y="291"/>
                    <a:pt x="167" y="291"/>
                    <a:pt x="167" y="291"/>
                  </a:cubicBezTo>
                  <a:cubicBezTo>
                    <a:pt x="167" y="307"/>
                    <a:pt x="157" y="321"/>
                    <a:pt x="142" y="325"/>
                  </a:cubicBezTo>
                  <a:cubicBezTo>
                    <a:pt x="142" y="325"/>
                    <a:pt x="142" y="325"/>
                    <a:pt x="142" y="325"/>
                  </a:cubicBezTo>
                  <a:cubicBezTo>
                    <a:pt x="141" y="325"/>
                    <a:pt x="140" y="325"/>
                    <a:pt x="138" y="326"/>
                  </a:cubicBezTo>
                  <a:cubicBezTo>
                    <a:pt x="137" y="326"/>
                    <a:pt x="136" y="326"/>
                    <a:pt x="134" y="326"/>
                  </a:cubicBezTo>
                  <a:cubicBezTo>
                    <a:pt x="134" y="326"/>
                    <a:pt x="133" y="326"/>
                    <a:pt x="132" y="326"/>
                  </a:cubicBezTo>
                  <a:cubicBezTo>
                    <a:pt x="113" y="326"/>
                    <a:pt x="99" y="312"/>
                    <a:pt x="97" y="295"/>
                  </a:cubicBezTo>
                  <a:cubicBezTo>
                    <a:pt x="97" y="295"/>
                    <a:pt x="97" y="295"/>
                    <a:pt x="97" y="295"/>
                  </a:cubicBezTo>
                  <a:cubicBezTo>
                    <a:pt x="92" y="297"/>
                    <a:pt x="86" y="299"/>
                    <a:pt x="80" y="299"/>
                  </a:cubicBezTo>
                  <a:cubicBezTo>
                    <a:pt x="61" y="299"/>
                    <a:pt x="45" y="283"/>
                    <a:pt x="45" y="264"/>
                  </a:cubicBezTo>
                  <a:cubicBezTo>
                    <a:pt x="45" y="259"/>
                    <a:pt x="46" y="255"/>
                    <a:pt x="47" y="252"/>
                  </a:cubicBezTo>
                  <a:cubicBezTo>
                    <a:pt x="47" y="252"/>
                    <a:pt x="46" y="252"/>
                    <a:pt x="45" y="252"/>
                  </a:cubicBezTo>
                  <a:cubicBezTo>
                    <a:pt x="26" y="252"/>
                    <a:pt x="10" y="236"/>
                    <a:pt x="10" y="216"/>
                  </a:cubicBezTo>
                  <a:cubicBezTo>
                    <a:pt x="10" y="208"/>
                    <a:pt x="13" y="200"/>
                    <a:pt x="18" y="194"/>
                  </a:cubicBezTo>
                  <a:cubicBezTo>
                    <a:pt x="7" y="188"/>
                    <a:pt x="0" y="176"/>
                    <a:pt x="0" y="163"/>
                  </a:cubicBezTo>
                  <a:cubicBezTo>
                    <a:pt x="0" y="148"/>
                    <a:pt x="9" y="136"/>
                    <a:pt x="22" y="131"/>
                  </a:cubicBezTo>
                  <a:cubicBezTo>
                    <a:pt x="16" y="124"/>
                    <a:pt x="12" y="116"/>
                    <a:pt x="12" y="106"/>
                  </a:cubicBezTo>
                  <a:cubicBezTo>
                    <a:pt x="12" y="87"/>
                    <a:pt x="28" y="71"/>
                    <a:pt x="48" y="71"/>
                  </a:cubicBezTo>
                  <a:cubicBezTo>
                    <a:pt x="48" y="71"/>
                    <a:pt x="48" y="71"/>
                    <a:pt x="48" y="71"/>
                  </a:cubicBezTo>
                  <a:cubicBezTo>
                    <a:pt x="47" y="68"/>
                    <a:pt x="47" y="65"/>
                    <a:pt x="47" y="61"/>
                  </a:cubicBezTo>
                  <a:cubicBezTo>
                    <a:pt x="47" y="42"/>
                    <a:pt x="63" y="26"/>
                    <a:pt x="82" y="26"/>
                  </a:cubicBezTo>
                  <a:cubicBezTo>
                    <a:pt x="87" y="26"/>
                    <a:pt x="93" y="28"/>
                    <a:pt x="97" y="30"/>
                  </a:cubicBezTo>
                  <a:cubicBezTo>
                    <a:pt x="100" y="13"/>
                    <a:pt x="115" y="0"/>
                    <a:pt x="132" y="0"/>
                  </a:cubicBezTo>
                  <a:close/>
                </a:path>
              </a:pathLst>
            </a:custGeom>
            <a:solidFill>
              <a:schemeClr val="accent1"/>
            </a:solidFill>
            <a:ln w="44450" cap="rnd">
              <a:solidFill>
                <a:srgbClr val="273355"/>
              </a:solidFill>
              <a:prstDash val="solid"/>
              <a:round/>
              <a:headEnd/>
              <a:tailEnd/>
            </a:ln>
          </p:spPr>
          <p:txBody>
            <a:bodyPr vert="horz" wrap="square" lIns="68580" tIns="34290" rIns="68580" bIns="34290" numCol="1" anchor="t" anchorCtr="0" compatLnSpc="1">
              <a:prstTxWarp prst="textNoShape">
                <a:avLst/>
              </a:prstTxWarp>
            </a:bodyPr>
            <a:lstStyle/>
            <a:p>
              <a:pPr>
                <a:lnSpc>
                  <a:spcPct val="150000"/>
                </a:lnSpc>
              </a:pPr>
              <a:endParaRPr lang="zh-CN" altLang="en-US" sz="1500">
                <a:solidFill>
                  <a:prstClr val="white"/>
                </a:solidFill>
                <a:latin typeface="Microsoft YaHei"/>
                <a:ea typeface="Microsoft YaHei"/>
              </a:endParaRPr>
            </a:p>
          </p:txBody>
        </p:sp>
        <p:sp>
          <p:nvSpPr>
            <p:cNvPr id="189" name="Freeform 9"/>
            <p:cNvSpPr>
              <a:spLocks/>
            </p:cNvSpPr>
            <p:nvPr/>
          </p:nvSpPr>
          <p:spPr bwMode="auto">
            <a:xfrm>
              <a:off x="3448" y="1286"/>
              <a:ext cx="188" cy="792"/>
            </a:xfrm>
            <a:custGeom>
              <a:avLst/>
              <a:gdLst>
                <a:gd name="T0" fmla="*/ 0 w 79"/>
                <a:gd name="T1" fmla="*/ 39 h 334"/>
                <a:gd name="T2" fmla="*/ 39 w 79"/>
                <a:gd name="T3" fmla="*/ 79 h 334"/>
                <a:gd name="T4" fmla="*/ 43 w 79"/>
                <a:gd name="T5" fmla="*/ 74 h 334"/>
                <a:gd name="T6" fmla="*/ 39 w 79"/>
                <a:gd name="T7" fmla="*/ 70 h 334"/>
                <a:gd name="T8" fmla="*/ 8 w 79"/>
                <a:gd name="T9" fmla="*/ 39 h 334"/>
                <a:gd name="T10" fmla="*/ 39 w 79"/>
                <a:gd name="T11" fmla="*/ 8 h 334"/>
                <a:gd name="T12" fmla="*/ 70 w 79"/>
                <a:gd name="T13" fmla="*/ 39 h 334"/>
                <a:gd name="T14" fmla="*/ 70 w 79"/>
                <a:gd name="T15" fmla="*/ 295 h 334"/>
                <a:gd name="T16" fmla="*/ 39 w 79"/>
                <a:gd name="T17" fmla="*/ 326 h 334"/>
                <a:gd name="T18" fmla="*/ 8 w 79"/>
                <a:gd name="T19" fmla="*/ 295 h 334"/>
                <a:gd name="T20" fmla="*/ 39 w 79"/>
                <a:gd name="T21" fmla="*/ 264 h 334"/>
                <a:gd name="T22" fmla="*/ 43 w 79"/>
                <a:gd name="T23" fmla="*/ 260 h 334"/>
                <a:gd name="T24" fmla="*/ 39 w 79"/>
                <a:gd name="T25" fmla="*/ 256 h 334"/>
                <a:gd name="T26" fmla="*/ 0 w 79"/>
                <a:gd name="T27" fmla="*/ 295 h 334"/>
                <a:gd name="T28" fmla="*/ 39 w 79"/>
                <a:gd name="T29" fmla="*/ 334 h 334"/>
                <a:gd name="T30" fmla="*/ 79 w 79"/>
                <a:gd name="T31" fmla="*/ 295 h 334"/>
                <a:gd name="T32" fmla="*/ 79 w 79"/>
                <a:gd name="T33" fmla="*/ 39 h 334"/>
                <a:gd name="T34" fmla="*/ 39 w 79"/>
                <a:gd name="T35" fmla="*/ 0 h 334"/>
                <a:gd name="T36" fmla="*/ 0 w 79"/>
                <a:gd name="T37" fmla="*/ 39 h 3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79" h="334">
                  <a:moveTo>
                    <a:pt x="0" y="39"/>
                  </a:moveTo>
                  <a:cubicBezTo>
                    <a:pt x="0" y="61"/>
                    <a:pt x="17" y="79"/>
                    <a:pt x="39" y="79"/>
                  </a:cubicBezTo>
                  <a:cubicBezTo>
                    <a:pt x="41" y="79"/>
                    <a:pt x="43" y="77"/>
                    <a:pt x="43" y="74"/>
                  </a:cubicBezTo>
                  <a:cubicBezTo>
                    <a:pt x="43" y="72"/>
                    <a:pt x="41" y="70"/>
                    <a:pt x="39" y="70"/>
                  </a:cubicBezTo>
                  <a:cubicBezTo>
                    <a:pt x="22" y="70"/>
                    <a:pt x="8" y="56"/>
                    <a:pt x="8" y="39"/>
                  </a:cubicBezTo>
                  <a:cubicBezTo>
                    <a:pt x="8" y="22"/>
                    <a:pt x="22" y="8"/>
                    <a:pt x="39" y="8"/>
                  </a:cubicBezTo>
                  <a:cubicBezTo>
                    <a:pt x="56" y="8"/>
                    <a:pt x="70" y="22"/>
                    <a:pt x="70" y="39"/>
                  </a:cubicBezTo>
                  <a:cubicBezTo>
                    <a:pt x="70" y="295"/>
                    <a:pt x="70" y="295"/>
                    <a:pt x="70" y="295"/>
                  </a:cubicBezTo>
                  <a:cubicBezTo>
                    <a:pt x="70" y="312"/>
                    <a:pt x="56" y="326"/>
                    <a:pt x="39" y="326"/>
                  </a:cubicBezTo>
                  <a:cubicBezTo>
                    <a:pt x="22" y="326"/>
                    <a:pt x="8" y="312"/>
                    <a:pt x="8" y="295"/>
                  </a:cubicBezTo>
                  <a:cubicBezTo>
                    <a:pt x="8" y="278"/>
                    <a:pt x="22" y="264"/>
                    <a:pt x="39" y="264"/>
                  </a:cubicBezTo>
                  <a:cubicBezTo>
                    <a:pt x="41" y="264"/>
                    <a:pt x="43" y="262"/>
                    <a:pt x="43" y="260"/>
                  </a:cubicBezTo>
                  <a:cubicBezTo>
                    <a:pt x="43" y="258"/>
                    <a:pt x="41" y="256"/>
                    <a:pt x="39" y="256"/>
                  </a:cubicBezTo>
                  <a:cubicBezTo>
                    <a:pt x="17" y="256"/>
                    <a:pt x="0" y="273"/>
                    <a:pt x="0" y="295"/>
                  </a:cubicBezTo>
                  <a:cubicBezTo>
                    <a:pt x="0" y="317"/>
                    <a:pt x="17" y="334"/>
                    <a:pt x="39" y="334"/>
                  </a:cubicBezTo>
                  <a:cubicBezTo>
                    <a:pt x="61" y="334"/>
                    <a:pt x="79" y="317"/>
                    <a:pt x="79" y="295"/>
                  </a:cubicBezTo>
                  <a:cubicBezTo>
                    <a:pt x="79" y="39"/>
                    <a:pt x="79" y="39"/>
                    <a:pt x="79" y="39"/>
                  </a:cubicBezTo>
                  <a:cubicBezTo>
                    <a:pt x="79" y="18"/>
                    <a:pt x="61" y="0"/>
                    <a:pt x="39" y="0"/>
                  </a:cubicBezTo>
                  <a:cubicBezTo>
                    <a:pt x="17" y="0"/>
                    <a:pt x="0" y="18"/>
                    <a:pt x="0" y="39"/>
                  </a:cubicBezTo>
                  <a:close/>
                </a:path>
              </a:pathLst>
            </a:custGeom>
            <a:solidFill>
              <a:schemeClr val="accent1"/>
            </a:solidFill>
            <a:ln w="44450" cap="rnd">
              <a:solidFill>
                <a:srgbClr val="273355"/>
              </a:solidFill>
              <a:prstDash val="solid"/>
              <a:round/>
              <a:headEnd/>
              <a:tailEnd/>
            </a:ln>
          </p:spPr>
          <p:txBody>
            <a:bodyPr vert="horz" wrap="square" lIns="68580" tIns="34290" rIns="68580" bIns="34290" numCol="1" anchor="t" anchorCtr="0" compatLnSpc="1">
              <a:prstTxWarp prst="textNoShape">
                <a:avLst/>
              </a:prstTxWarp>
            </a:bodyPr>
            <a:lstStyle/>
            <a:p>
              <a:pPr>
                <a:lnSpc>
                  <a:spcPct val="150000"/>
                </a:lnSpc>
              </a:pPr>
              <a:endParaRPr lang="zh-CN" altLang="en-US" sz="1500">
                <a:solidFill>
                  <a:prstClr val="white"/>
                </a:solidFill>
                <a:latin typeface="Microsoft YaHei"/>
                <a:ea typeface="Microsoft YaHei"/>
              </a:endParaRPr>
            </a:p>
          </p:txBody>
        </p:sp>
        <p:sp>
          <p:nvSpPr>
            <p:cNvPr id="190" name="Freeform 10"/>
            <p:cNvSpPr>
              <a:spLocks/>
            </p:cNvSpPr>
            <p:nvPr/>
          </p:nvSpPr>
          <p:spPr bwMode="auto">
            <a:xfrm>
              <a:off x="3325" y="1881"/>
              <a:ext cx="144" cy="133"/>
            </a:xfrm>
            <a:custGeom>
              <a:avLst/>
              <a:gdLst>
                <a:gd name="T0" fmla="*/ 40 w 61"/>
                <a:gd name="T1" fmla="*/ 56 h 56"/>
                <a:gd name="T2" fmla="*/ 0 w 61"/>
                <a:gd name="T3" fmla="*/ 17 h 56"/>
                <a:gd name="T4" fmla="*/ 2 w 61"/>
                <a:gd name="T5" fmla="*/ 3 h 56"/>
                <a:gd name="T6" fmla="*/ 8 w 61"/>
                <a:gd name="T7" fmla="*/ 0 h 56"/>
                <a:gd name="T8" fmla="*/ 10 w 61"/>
                <a:gd name="T9" fmla="*/ 6 h 56"/>
                <a:gd name="T10" fmla="*/ 9 w 61"/>
                <a:gd name="T11" fmla="*/ 17 h 56"/>
                <a:gd name="T12" fmla="*/ 40 w 61"/>
                <a:gd name="T13" fmla="*/ 47 h 56"/>
                <a:gd name="T14" fmla="*/ 54 w 61"/>
                <a:gd name="T15" fmla="*/ 44 h 56"/>
                <a:gd name="T16" fmla="*/ 60 w 61"/>
                <a:gd name="T17" fmla="*/ 46 h 56"/>
                <a:gd name="T18" fmla="*/ 58 w 61"/>
                <a:gd name="T19" fmla="*/ 51 h 56"/>
                <a:gd name="T20" fmla="*/ 40 w 61"/>
                <a:gd name="T21" fmla="*/ 56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1" h="56">
                  <a:moveTo>
                    <a:pt x="40" y="56"/>
                  </a:moveTo>
                  <a:cubicBezTo>
                    <a:pt x="18" y="56"/>
                    <a:pt x="0" y="38"/>
                    <a:pt x="0" y="17"/>
                  </a:cubicBezTo>
                  <a:cubicBezTo>
                    <a:pt x="0" y="12"/>
                    <a:pt x="1" y="7"/>
                    <a:pt x="2" y="3"/>
                  </a:cubicBezTo>
                  <a:cubicBezTo>
                    <a:pt x="3" y="1"/>
                    <a:pt x="6" y="0"/>
                    <a:pt x="8" y="0"/>
                  </a:cubicBezTo>
                  <a:cubicBezTo>
                    <a:pt x="10" y="1"/>
                    <a:pt x="11" y="4"/>
                    <a:pt x="10" y="6"/>
                  </a:cubicBezTo>
                  <a:cubicBezTo>
                    <a:pt x="9" y="9"/>
                    <a:pt x="9" y="13"/>
                    <a:pt x="9" y="17"/>
                  </a:cubicBezTo>
                  <a:cubicBezTo>
                    <a:pt x="9" y="34"/>
                    <a:pt x="22" y="47"/>
                    <a:pt x="40" y="47"/>
                  </a:cubicBezTo>
                  <a:cubicBezTo>
                    <a:pt x="45" y="47"/>
                    <a:pt x="50" y="46"/>
                    <a:pt x="54" y="44"/>
                  </a:cubicBezTo>
                  <a:cubicBezTo>
                    <a:pt x="56" y="43"/>
                    <a:pt x="59" y="43"/>
                    <a:pt x="60" y="46"/>
                  </a:cubicBezTo>
                  <a:cubicBezTo>
                    <a:pt x="61" y="48"/>
                    <a:pt x="60" y="50"/>
                    <a:pt x="58" y="51"/>
                  </a:cubicBezTo>
                  <a:cubicBezTo>
                    <a:pt x="52" y="54"/>
                    <a:pt x="46" y="56"/>
                    <a:pt x="40" y="56"/>
                  </a:cubicBezTo>
                  <a:close/>
                </a:path>
              </a:pathLst>
            </a:custGeom>
            <a:solidFill>
              <a:schemeClr val="accent1"/>
            </a:solidFill>
            <a:ln w="44450" cap="rnd">
              <a:solidFill>
                <a:srgbClr val="273355"/>
              </a:solidFill>
              <a:prstDash val="solid"/>
              <a:round/>
              <a:headEnd/>
              <a:tailEnd/>
            </a:ln>
          </p:spPr>
          <p:txBody>
            <a:bodyPr vert="horz" wrap="square" lIns="68580" tIns="34290" rIns="68580" bIns="34290" numCol="1" anchor="t" anchorCtr="0" compatLnSpc="1">
              <a:prstTxWarp prst="textNoShape">
                <a:avLst/>
              </a:prstTxWarp>
            </a:bodyPr>
            <a:lstStyle/>
            <a:p>
              <a:pPr>
                <a:lnSpc>
                  <a:spcPct val="150000"/>
                </a:lnSpc>
              </a:pPr>
              <a:endParaRPr lang="zh-CN" altLang="en-US" sz="1500">
                <a:solidFill>
                  <a:prstClr val="white"/>
                </a:solidFill>
                <a:latin typeface="Microsoft YaHei"/>
                <a:ea typeface="Microsoft YaHei"/>
              </a:endParaRPr>
            </a:p>
          </p:txBody>
        </p:sp>
        <p:sp>
          <p:nvSpPr>
            <p:cNvPr id="191" name="Freeform 11"/>
            <p:cNvSpPr>
              <a:spLocks/>
            </p:cNvSpPr>
            <p:nvPr/>
          </p:nvSpPr>
          <p:spPr bwMode="auto">
            <a:xfrm>
              <a:off x="3242" y="1744"/>
              <a:ext cx="187" cy="158"/>
            </a:xfrm>
            <a:custGeom>
              <a:avLst/>
              <a:gdLst>
                <a:gd name="T0" fmla="*/ 39 w 79"/>
                <a:gd name="T1" fmla="*/ 67 h 67"/>
                <a:gd name="T2" fmla="*/ 0 w 79"/>
                <a:gd name="T3" fmla="*/ 27 h 67"/>
                <a:gd name="T4" fmla="*/ 9 w 79"/>
                <a:gd name="T5" fmla="*/ 2 h 67"/>
                <a:gd name="T6" fmla="*/ 15 w 79"/>
                <a:gd name="T7" fmla="*/ 2 h 67"/>
                <a:gd name="T8" fmla="*/ 16 w 79"/>
                <a:gd name="T9" fmla="*/ 8 h 67"/>
                <a:gd name="T10" fmla="*/ 8 w 79"/>
                <a:gd name="T11" fmla="*/ 27 h 67"/>
                <a:gd name="T12" fmla="*/ 39 w 79"/>
                <a:gd name="T13" fmla="*/ 58 h 67"/>
                <a:gd name="T14" fmla="*/ 41 w 79"/>
                <a:gd name="T15" fmla="*/ 58 h 67"/>
                <a:gd name="T16" fmla="*/ 70 w 79"/>
                <a:gd name="T17" fmla="*/ 27 h 67"/>
                <a:gd name="T18" fmla="*/ 75 w 79"/>
                <a:gd name="T19" fmla="*/ 23 h 67"/>
                <a:gd name="T20" fmla="*/ 79 w 79"/>
                <a:gd name="T21" fmla="*/ 27 h 67"/>
                <a:gd name="T22" fmla="*/ 42 w 79"/>
                <a:gd name="T23" fmla="*/ 67 h 67"/>
                <a:gd name="T24" fmla="*/ 39 w 79"/>
                <a:gd name="T25" fmla="*/ 67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9" h="67">
                  <a:moveTo>
                    <a:pt x="39" y="67"/>
                  </a:moveTo>
                  <a:cubicBezTo>
                    <a:pt x="18" y="67"/>
                    <a:pt x="0" y="49"/>
                    <a:pt x="0" y="27"/>
                  </a:cubicBezTo>
                  <a:cubicBezTo>
                    <a:pt x="0" y="18"/>
                    <a:pt x="3" y="9"/>
                    <a:pt x="9" y="2"/>
                  </a:cubicBezTo>
                  <a:cubicBezTo>
                    <a:pt x="11" y="0"/>
                    <a:pt x="13" y="0"/>
                    <a:pt x="15" y="2"/>
                  </a:cubicBezTo>
                  <a:cubicBezTo>
                    <a:pt x="17" y="3"/>
                    <a:pt x="17" y="6"/>
                    <a:pt x="16" y="8"/>
                  </a:cubicBezTo>
                  <a:cubicBezTo>
                    <a:pt x="11" y="13"/>
                    <a:pt x="8" y="20"/>
                    <a:pt x="8" y="27"/>
                  </a:cubicBezTo>
                  <a:cubicBezTo>
                    <a:pt x="8" y="44"/>
                    <a:pt x="22" y="58"/>
                    <a:pt x="39" y="58"/>
                  </a:cubicBezTo>
                  <a:cubicBezTo>
                    <a:pt x="40" y="58"/>
                    <a:pt x="41" y="58"/>
                    <a:pt x="41" y="58"/>
                  </a:cubicBezTo>
                  <a:cubicBezTo>
                    <a:pt x="57" y="57"/>
                    <a:pt x="70" y="44"/>
                    <a:pt x="70" y="27"/>
                  </a:cubicBezTo>
                  <a:cubicBezTo>
                    <a:pt x="70" y="25"/>
                    <a:pt x="72" y="23"/>
                    <a:pt x="75" y="23"/>
                  </a:cubicBezTo>
                  <a:cubicBezTo>
                    <a:pt x="77" y="23"/>
                    <a:pt x="79" y="25"/>
                    <a:pt x="79" y="27"/>
                  </a:cubicBezTo>
                  <a:cubicBezTo>
                    <a:pt x="79" y="48"/>
                    <a:pt x="62" y="66"/>
                    <a:pt x="42" y="67"/>
                  </a:cubicBezTo>
                  <a:cubicBezTo>
                    <a:pt x="41" y="67"/>
                    <a:pt x="40" y="67"/>
                    <a:pt x="39" y="67"/>
                  </a:cubicBezTo>
                  <a:close/>
                </a:path>
              </a:pathLst>
            </a:custGeom>
            <a:solidFill>
              <a:schemeClr val="accent1"/>
            </a:solidFill>
            <a:ln w="44450" cap="rnd">
              <a:solidFill>
                <a:srgbClr val="273355"/>
              </a:solidFill>
              <a:prstDash val="solid"/>
              <a:round/>
              <a:headEnd/>
              <a:tailEnd/>
            </a:ln>
          </p:spPr>
          <p:txBody>
            <a:bodyPr vert="horz" wrap="square" lIns="68580" tIns="34290" rIns="68580" bIns="34290" numCol="1" anchor="t" anchorCtr="0" compatLnSpc="1">
              <a:prstTxWarp prst="textNoShape">
                <a:avLst/>
              </a:prstTxWarp>
            </a:bodyPr>
            <a:lstStyle/>
            <a:p>
              <a:pPr>
                <a:lnSpc>
                  <a:spcPct val="150000"/>
                </a:lnSpc>
              </a:pPr>
              <a:endParaRPr lang="zh-CN" altLang="en-US" sz="1500">
                <a:solidFill>
                  <a:prstClr val="white"/>
                </a:solidFill>
                <a:latin typeface="Microsoft YaHei"/>
                <a:ea typeface="Microsoft YaHei"/>
              </a:endParaRPr>
            </a:p>
          </p:txBody>
        </p:sp>
        <p:sp>
          <p:nvSpPr>
            <p:cNvPr id="192" name="Freeform 12"/>
            <p:cNvSpPr>
              <a:spLocks/>
            </p:cNvSpPr>
            <p:nvPr/>
          </p:nvSpPr>
          <p:spPr bwMode="auto">
            <a:xfrm>
              <a:off x="3408" y="1737"/>
              <a:ext cx="144" cy="82"/>
            </a:xfrm>
            <a:custGeom>
              <a:avLst/>
              <a:gdLst>
                <a:gd name="T0" fmla="*/ 57 w 61"/>
                <a:gd name="T1" fmla="*/ 35 h 35"/>
                <a:gd name="T2" fmla="*/ 52 w 61"/>
                <a:gd name="T3" fmla="*/ 30 h 35"/>
                <a:gd name="T4" fmla="*/ 31 w 61"/>
                <a:gd name="T5" fmla="*/ 9 h 35"/>
                <a:gd name="T6" fmla="*/ 9 w 61"/>
                <a:gd name="T7" fmla="*/ 30 h 35"/>
                <a:gd name="T8" fmla="*/ 5 w 61"/>
                <a:gd name="T9" fmla="*/ 35 h 35"/>
                <a:gd name="T10" fmla="*/ 0 w 61"/>
                <a:gd name="T11" fmla="*/ 30 h 35"/>
                <a:gd name="T12" fmla="*/ 31 w 61"/>
                <a:gd name="T13" fmla="*/ 0 h 35"/>
                <a:gd name="T14" fmla="*/ 61 w 61"/>
                <a:gd name="T15" fmla="*/ 30 h 35"/>
                <a:gd name="T16" fmla="*/ 57 w 61"/>
                <a:gd name="T17" fmla="*/ 35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1" h="35">
                  <a:moveTo>
                    <a:pt x="57" y="35"/>
                  </a:moveTo>
                  <a:cubicBezTo>
                    <a:pt x="54" y="35"/>
                    <a:pt x="52" y="33"/>
                    <a:pt x="52" y="30"/>
                  </a:cubicBezTo>
                  <a:cubicBezTo>
                    <a:pt x="52" y="18"/>
                    <a:pt x="43" y="9"/>
                    <a:pt x="31" y="9"/>
                  </a:cubicBezTo>
                  <a:cubicBezTo>
                    <a:pt x="19" y="9"/>
                    <a:pt x="9" y="18"/>
                    <a:pt x="9" y="30"/>
                  </a:cubicBezTo>
                  <a:cubicBezTo>
                    <a:pt x="9" y="33"/>
                    <a:pt x="7" y="35"/>
                    <a:pt x="5" y="35"/>
                  </a:cubicBezTo>
                  <a:cubicBezTo>
                    <a:pt x="2" y="35"/>
                    <a:pt x="0" y="33"/>
                    <a:pt x="0" y="30"/>
                  </a:cubicBezTo>
                  <a:cubicBezTo>
                    <a:pt x="0" y="14"/>
                    <a:pt x="14" y="0"/>
                    <a:pt x="31" y="0"/>
                  </a:cubicBezTo>
                  <a:cubicBezTo>
                    <a:pt x="47" y="0"/>
                    <a:pt x="61" y="14"/>
                    <a:pt x="61" y="30"/>
                  </a:cubicBezTo>
                  <a:cubicBezTo>
                    <a:pt x="61" y="33"/>
                    <a:pt x="59" y="35"/>
                    <a:pt x="57" y="35"/>
                  </a:cubicBezTo>
                  <a:close/>
                </a:path>
              </a:pathLst>
            </a:custGeom>
            <a:solidFill>
              <a:schemeClr val="accent1"/>
            </a:solidFill>
            <a:ln w="44450" cap="rnd">
              <a:solidFill>
                <a:srgbClr val="273355"/>
              </a:solidFill>
              <a:prstDash val="solid"/>
              <a:round/>
              <a:headEnd/>
              <a:tailEnd/>
            </a:ln>
          </p:spPr>
          <p:txBody>
            <a:bodyPr vert="horz" wrap="square" lIns="68580" tIns="34290" rIns="68580" bIns="34290" numCol="1" anchor="t" anchorCtr="0" compatLnSpc="1">
              <a:prstTxWarp prst="textNoShape">
                <a:avLst/>
              </a:prstTxWarp>
            </a:bodyPr>
            <a:lstStyle/>
            <a:p>
              <a:pPr>
                <a:lnSpc>
                  <a:spcPct val="150000"/>
                </a:lnSpc>
              </a:pPr>
              <a:endParaRPr lang="zh-CN" altLang="en-US" sz="1500">
                <a:solidFill>
                  <a:prstClr val="white"/>
                </a:solidFill>
                <a:latin typeface="Microsoft YaHei"/>
                <a:ea typeface="Microsoft YaHei"/>
              </a:endParaRPr>
            </a:p>
          </p:txBody>
        </p:sp>
        <p:sp>
          <p:nvSpPr>
            <p:cNvPr id="193" name="Freeform 13"/>
            <p:cNvSpPr>
              <a:spLocks/>
            </p:cNvSpPr>
            <p:nvPr/>
          </p:nvSpPr>
          <p:spPr bwMode="auto">
            <a:xfrm>
              <a:off x="3218" y="1590"/>
              <a:ext cx="187" cy="187"/>
            </a:xfrm>
            <a:custGeom>
              <a:avLst/>
              <a:gdLst>
                <a:gd name="T0" fmla="*/ 39 w 79"/>
                <a:gd name="T1" fmla="*/ 79 h 79"/>
                <a:gd name="T2" fmla="*/ 0 w 79"/>
                <a:gd name="T3" fmla="*/ 39 h 79"/>
                <a:gd name="T4" fmla="*/ 39 w 79"/>
                <a:gd name="T5" fmla="*/ 0 h 79"/>
                <a:gd name="T6" fmla="*/ 79 w 79"/>
                <a:gd name="T7" fmla="*/ 39 h 79"/>
                <a:gd name="T8" fmla="*/ 75 w 79"/>
                <a:gd name="T9" fmla="*/ 43 h 79"/>
                <a:gd name="T10" fmla="*/ 70 w 79"/>
                <a:gd name="T11" fmla="*/ 39 h 79"/>
                <a:gd name="T12" fmla="*/ 39 w 79"/>
                <a:gd name="T13" fmla="*/ 8 h 79"/>
                <a:gd name="T14" fmla="*/ 8 w 79"/>
                <a:gd name="T15" fmla="*/ 39 h 79"/>
                <a:gd name="T16" fmla="*/ 39 w 79"/>
                <a:gd name="T17" fmla="*/ 70 h 79"/>
                <a:gd name="T18" fmla="*/ 44 w 79"/>
                <a:gd name="T19" fmla="*/ 74 h 79"/>
                <a:gd name="T20" fmla="*/ 39 w 79"/>
                <a:gd name="T21" fmla="*/ 79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9" h="79">
                  <a:moveTo>
                    <a:pt x="39" y="79"/>
                  </a:moveTo>
                  <a:cubicBezTo>
                    <a:pt x="18" y="79"/>
                    <a:pt x="0" y="61"/>
                    <a:pt x="0" y="39"/>
                  </a:cubicBezTo>
                  <a:cubicBezTo>
                    <a:pt x="0" y="17"/>
                    <a:pt x="18" y="0"/>
                    <a:pt x="39" y="0"/>
                  </a:cubicBezTo>
                  <a:cubicBezTo>
                    <a:pt x="61" y="0"/>
                    <a:pt x="79" y="17"/>
                    <a:pt x="79" y="39"/>
                  </a:cubicBezTo>
                  <a:cubicBezTo>
                    <a:pt x="79" y="41"/>
                    <a:pt x="77" y="43"/>
                    <a:pt x="75" y="43"/>
                  </a:cubicBezTo>
                  <a:cubicBezTo>
                    <a:pt x="72" y="43"/>
                    <a:pt x="70" y="41"/>
                    <a:pt x="70" y="39"/>
                  </a:cubicBezTo>
                  <a:cubicBezTo>
                    <a:pt x="70" y="22"/>
                    <a:pt x="56" y="8"/>
                    <a:pt x="39" y="8"/>
                  </a:cubicBezTo>
                  <a:cubicBezTo>
                    <a:pt x="22" y="8"/>
                    <a:pt x="8" y="22"/>
                    <a:pt x="8" y="39"/>
                  </a:cubicBezTo>
                  <a:cubicBezTo>
                    <a:pt x="8" y="56"/>
                    <a:pt x="22" y="70"/>
                    <a:pt x="39" y="70"/>
                  </a:cubicBezTo>
                  <a:cubicBezTo>
                    <a:pt x="42" y="70"/>
                    <a:pt x="44" y="72"/>
                    <a:pt x="44" y="74"/>
                  </a:cubicBezTo>
                  <a:cubicBezTo>
                    <a:pt x="44" y="77"/>
                    <a:pt x="42" y="79"/>
                    <a:pt x="39" y="79"/>
                  </a:cubicBezTo>
                  <a:close/>
                </a:path>
              </a:pathLst>
            </a:custGeom>
            <a:solidFill>
              <a:schemeClr val="accent1"/>
            </a:solidFill>
            <a:ln w="44450" cap="rnd">
              <a:solidFill>
                <a:srgbClr val="273355"/>
              </a:solidFill>
              <a:prstDash val="solid"/>
              <a:round/>
              <a:headEnd/>
              <a:tailEnd/>
            </a:ln>
          </p:spPr>
          <p:txBody>
            <a:bodyPr vert="horz" wrap="square" lIns="68580" tIns="34290" rIns="68580" bIns="34290" numCol="1" anchor="t" anchorCtr="0" compatLnSpc="1">
              <a:prstTxWarp prst="textNoShape">
                <a:avLst/>
              </a:prstTxWarp>
            </a:bodyPr>
            <a:lstStyle/>
            <a:p>
              <a:pPr>
                <a:lnSpc>
                  <a:spcPct val="150000"/>
                </a:lnSpc>
              </a:pPr>
              <a:endParaRPr lang="zh-CN" altLang="en-US" sz="1500">
                <a:solidFill>
                  <a:prstClr val="white"/>
                </a:solidFill>
                <a:latin typeface="Microsoft YaHei"/>
                <a:ea typeface="Microsoft YaHei"/>
              </a:endParaRPr>
            </a:p>
          </p:txBody>
        </p:sp>
        <p:sp>
          <p:nvSpPr>
            <p:cNvPr id="194" name="Freeform 14"/>
            <p:cNvSpPr>
              <a:spLocks/>
            </p:cNvSpPr>
            <p:nvPr/>
          </p:nvSpPr>
          <p:spPr bwMode="auto">
            <a:xfrm>
              <a:off x="3246" y="1455"/>
              <a:ext cx="247" cy="161"/>
            </a:xfrm>
            <a:custGeom>
              <a:avLst/>
              <a:gdLst>
                <a:gd name="T0" fmla="*/ 14 w 104"/>
                <a:gd name="T1" fmla="*/ 68 h 68"/>
                <a:gd name="T2" fmla="*/ 11 w 104"/>
                <a:gd name="T3" fmla="*/ 66 h 68"/>
                <a:gd name="T4" fmla="*/ 0 w 104"/>
                <a:gd name="T5" fmla="*/ 39 h 68"/>
                <a:gd name="T6" fmla="*/ 40 w 104"/>
                <a:gd name="T7" fmla="*/ 0 h 68"/>
                <a:gd name="T8" fmla="*/ 41 w 104"/>
                <a:gd name="T9" fmla="*/ 0 h 68"/>
                <a:gd name="T10" fmla="*/ 78 w 104"/>
                <a:gd name="T11" fmla="*/ 29 h 68"/>
                <a:gd name="T12" fmla="*/ 100 w 104"/>
                <a:gd name="T13" fmla="*/ 51 h 68"/>
                <a:gd name="T14" fmla="*/ 104 w 104"/>
                <a:gd name="T15" fmla="*/ 56 h 68"/>
                <a:gd name="T16" fmla="*/ 100 w 104"/>
                <a:gd name="T17" fmla="*/ 60 h 68"/>
                <a:gd name="T18" fmla="*/ 69 w 104"/>
                <a:gd name="T19" fmla="*/ 30 h 68"/>
                <a:gd name="T20" fmla="*/ 40 w 104"/>
                <a:gd name="T21" fmla="*/ 9 h 68"/>
                <a:gd name="T22" fmla="*/ 40 w 104"/>
                <a:gd name="T23" fmla="*/ 9 h 68"/>
                <a:gd name="T24" fmla="*/ 9 w 104"/>
                <a:gd name="T25" fmla="*/ 39 h 68"/>
                <a:gd name="T26" fmla="*/ 17 w 104"/>
                <a:gd name="T27" fmla="*/ 61 h 68"/>
                <a:gd name="T28" fmla="*/ 17 w 104"/>
                <a:gd name="T29" fmla="*/ 67 h 68"/>
                <a:gd name="T30" fmla="*/ 14 w 104"/>
                <a:gd name="T31" fmla="*/ 68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04" h="68">
                  <a:moveTo>
                    <a:pt x="14" y="68"/>
                  </a:moveTo>
                  <a:cubicBezTo>
                    <a:pt x="13" y="68"/>
                    <a:pt x="12" y="67"/>
                    <a:pt x="11" y="66"/>
                  </a:cubicBezTo>
                  <a:cubicBezTo>
                    <a:pt x="4" y="59"/>
                    <a:pt x="0" y="50"/>
                    <a:pt x="0" y="39"/>
                  </a:cubicBezTo>
                  <a:cubicBezTo>
                    <a:pt x="0" y="18"/>
                    <a:pt x="18" y="0"/>
                    <a:pt x="40" y="0"/>
                  </a:cubicBezTo>
                  <a:cubicBezTo>
                    <a:pt x="40" y="0"/>
                    <a:pt x="40" y="0"/>
                    <a:pt x="41" y="0"/>
                  </a:cubicBezTo>
                  <a:cubicBezTo>
                    <a:pt x="59" y="0"/>
                    <a:pt x="75" y="13"/>
                    <a:pt x="78" y="29"/>
                  </a:cubicBezTo>
                  <a:cubicBezTo>
                    <a:pt x="79" y="40"/>
                    <a:pt x="87" y="51"/>
                    <a:pt x="100" y="51"/>
                  </a:cubicBezTo>
                  <a:cubicBezTo>
                    <a:pt x="102" y="51"/>
                    <a:pt x="104" y="53"/>
                    <a:pt x="104" y="56"/>
                  </a:cubicBezTo>
                  <a:cubicBezTo>
                    <a:pt x="104" y="58"/>
                    <a:pt x="102" y="60"/>
                    <a:pt x="100" y="60"/>
                  </a:cubicBezTo>
                  <a:cubicBezTo>
                    <a:pt x="84" y="60"/>
                    <a:pt x="72" y="48"/>
                    <a:pt x="69" y="30"/>
                  </a:cubicBezTo>
                  <a:cubicBezTo>
                    <a:pt x="67" y="17"/>
                    <a:pt x="53" y="9"/>
                    <a:pt x="40" y="9"/>
                  </a:cubicBezTo>
                  <a:cubicBezTo>
                    <a:pt x="40" y="9"/>
                    <a:pt x="40" y="9"/>
                    <a:pt x="40" y="9"/>
                  </a:cubicBezTo>
                  <a:cubicBezTo>
                    <a:pt x="23" y="9"/>
                    <a:pt x="9" y="22"/>
                    <a:pt x="9" y="39"/>
                  </a:cubicBezTo>
                  <a:cubicBezTo>
                    <a:pt x="9" y="47"/>
                    <a:pt x="12" y="55"/>
                    <a:pt x="17" y="61"/>
                  </a:cubicBezTo>
                  <a:cubicBezTo>
                    <a:pt x="19" y="62"/>
                    <a:pt x="19" y="65"/>
                    <a:pt x="17" y="67"/>
                  </a:cubicBezTo>
                  <a:cubicBezTo>
                    <a:pt x="16" y="67"/>
                    <a:pt x="15" y="68"/>
                    <a:pt x="14" y="68"/>
                  </a:cubicBezTo>
                  <a:close/>
                </a:path>
              </a:pathLst>
            </a:custGeom>
            <a:solidFill>
              <a:schemeClr val="accent1"/>
            </a:solidFill>
            <a:ln w="44450" cap="rnd">
              <a:solidFill>
                <a:srgbClr val="273355"/>
              </a:solidFill>
              <a:prstDash val="solid"/>
              <a:round/>
              <a:headEnd/>
              <a:tailEnd/>
            </a:ln>
          </p:spPr>
          <p:txBody>
            <a:bodyPr vert="horz" wrap="square" lIns="68580" tIns="34290" rIns="68580" bIns="34290" numCol="1" anchor="t" anchorCtr="0" compatLnSpc="1">
              <a:prstTxWarp prst="textNoShape">
                <a:avLst/>
              </a:prstTxWarp>
            </a:bodyPr>
            <a:lstStyle/>
            <a:p>
              <a:pPr>
                <a:lnSpc>
                  <a:spcPct val="150000"/>
                </a:lnSpc>
              </a:pPr>
              <a:endParaRPr lang="zh-CN" altLang="en-US" sz="1500">
                <a:solidFill>
                  <a:prstClr val="white"/>
                </a:solidFill>
                <a:latin typeface="Microsoft YaHei"/>
                <a:ea typeface="Microsoft YaHei"/>
              </a:endParaRPr>
            </a:p>
          </p:txBody>
        </p:sp>
        <p:sp>
          <p:nvSpPr>
            <p:cNvPr id="195" name="Freeform 15"/>
            <p:cNvSpPr>
              <a:spLocks/>
            </p:cNvSpPr>
            <p:nvPr/>
          </p:nvSpPr>
          <p:spPr bwMode="auto">
            <a:xfrm>
              <a:off x="3329" y="1348"/>
              <a:ext cx="140" cy="128"/>
            </a:xfrm>
            <a:custGeom>
              <a:avLst/>
              <a:gdLst>
                <a:gd name="T0" fmla="*/ 5 w 59"/>
                <a:gd name="T1" fmla="*/ 54 h 54"/>
                <a:gd name="T2" fmla="*/ 1 w 59"/>
                <a:gd name="T3" fmla="*/ 50 h 54"/>
                <a:gd name="T4" fmla="*/ 0 w 59"/>
                <a:gd name="T5" fmla="*/ 39 h 54"/>
                <a:gd name="T6" fmla="*/ 39 w 59"/>
                <a:gd name="T7" fmla="*/ 0 h 54"/>
                <a:gd name="T8" fmla="*/ 56 w 59"/>
                <a:gd name="T9" fmla="*/ 4 h 54"/>
                <a:gd name="T10" fmla="*/ 58 w 59"/>
                <a:gd name="T11" fmla="*/ 10 h 54"/>
                <a:gd name="T12" fmla="*/ 52 w 59"/>
                <a:gd name="T13" fmla="*/ 12 h 54"/>
                <a:gd name="T14" fmla="*/ 39 w 59"/>
                <a:gd name="T15" fmla="*/ 9 h 54"/>
                <a:gd name="T16" fmla="*/ 8 w 59"/>
                <a:gd name="T17" fmla="*/ 39 h 54"/>
                <a:gd name="T18" fmla="*/ 9 w 59"/>
                <a:gd name="T19" fmla="*/ 48 h 54"/>
                <a:gd name="T20" fmla="*/ 6 w 59"/>
                <a:gd name="T21" fmla="*/ 53 h 54"/>
                <a:gd name="T22" fmla="*/ 5 w 59"/>
                <a:gd name="T23" fmla="*/ 54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9" h="54">
                  <a:moveTo>
                    <a:pt x="5" y="54"/>
                  </a:moveTo>
                  <a:cubicBezTo>
                    <a:pt x="3" y="54"/>
                    <a:pt x="2" y="52"/>
                    <a:pt x="1" y="50"/>
                  </a:cubicBezTo>
                  <a:cubicBezTo>
                    <a:pt x="0" y="47"/>
                    <a:pt x="0" y="43"/>
                    <a:pt x="0" y="39"/>
                  </a:cubicBezTo>
                  <a:cubicBezTo>
                    <a:pt x="0" y="18"/>
                    <a:pt x="17" y="0"/>
                    <a:pt x="39" y="0"/>
                  </a:cubicBezTo>
                  <a:cubicBezTo>
                    <a:pt x="45" y="0"/>
                    <a:pt x="51" y="1"/>
                    <a:pt x="56" y="4"/>
                  </a:cubicBezTo>
                  <a:cubicBezTo>
                    <a:pt x="58" y="5"/>
                    <a:pt x="59" y="8"/>
                    <a:pt x="58" y="10"/>
                  </a:cubicBezTo>
                  <a:cubicBezTo>
                    <a:pt x="57" y="12"/>
                    <a:pt x="55" y="13"/>
                    <a:pt x="52" y="12"/>
                  </a:cubicBezTo>
                  <a:cubicBezTo>
                    <a:pt x="48" y="10"/>
                    <a:pt x="44" y="9"/>
                    <a:pt x="39" y="9"/>
                  </a:cubicBezTo>
                  <a:cubicBezTo>
                    <a:pt x="22" y="9"/>
                    <a:pt x="8" y="22"/>
                    <a:pt x="8" y="39"/>
                  </a:cubicBezTo>
                  <a:cubicBezTo>
                    <a:pt x="8" y="42"/>
                    <a:pt x="9" y="45"/>
                    <a:pt x="9" y="48"/>
                  </a:cubicBezTo>
                  <a:cubicBezTo>
                    <a:pt x="10" y="50"/>
                    <a:pt x="9" y="53"/>
                    <a:pt x="6" y="53"/>
                  </a:cubicBezTo>
                  <a:cubicBezTo>
                    <a:pt x="6" y="53"/>
                    <a:pt x="6" y="54"/>
                    <a:pt x="5" y="54"/>
                  </a:cubicBezTo>
                  <a:close/>
                </a:path>
              </a:pathLst>
            </a:custGeom>
            <a:solidFill>
              <a:schemeClr val="accent1"/>
            </a:solidFill>
            <a:ln w="44450" cap="rnd">
              <a:solidFill>
                <a:srgbClr val="273355"/>
              </a:solidFill>
              <a:prstDash val="solid"/>
              <a:round/>
              <a:headEnd/>
              <a:tailEnd/>
            </a:ln>
          </p:spPr>
          <p:txBody>
            <a:bodyPr vert="horz" wrap="square" lIns="68580" tIns="34290" rIns="68580" bIns="34290" numCol="1" anchor="t" anchorCtr="0" compatLnSpc="1">
              <a:prstTxWarp prst="textNoShape">
                <a:avLst/>
              </a:prstTxWarp>
            </a:bodyPr>
            <a:lstStyle/>
            <a:p>
              <a:pPr>
                <a:lnSpc>
                  <a:spcPct val="150000"/>
                </a:lnSpc>
              </a:pPr>
              <a:endParaRPr lang="zh-CN" altLang="en-US" sz="1500">
                <a:solidFill>
                  <a:prstClr val="white"/>
                </a:solidFill>
                <a:latin typeface="Microsoft YaHei"/>
                <a:ea typeface="Microsoft YaHei"/>
              </a:endParaRPr>
            </a:p>
          </p:txBody>
        </p:sp>
        <p:sp>
          <p:nvSpPr>
            <p:cNvPr id="196" name="Freeform 16"/>
            <p:cNvSpPr>
              <a:spLocks/>
            </p:cNvSpPr>
            <p:nvPr/>
          </p:nvSpPr>
          <p:spPr bwMode="auto">
            <a:xfrm>
              <a:off x="3664" y="1296"/>
              <a:ext cx="396" cy="772"/>
            </a:xfrm>
            <a:custGeom>
              <a:avLst/>
              <a:gdLst>
                <a:gd name="T0" fmla="*/ 36 w 167"/>
                <a:gd name="T1" fmla="*/ 0 h 326"/>
                <a:gd name="T2" fmla="*/ 0 w 167"/>
                <a:gd name="T3" fmla="*/ 35 h 326"/>
                <a:gd name="T4" fmla="*/ 0 w 167"/>
                <a:gd name="T5" fmla="*/ 291 h 326"/>
                <a:gd name="T6" fmla="*/ 26 w 167"/>
                <a:gd name="T7" fmla="*/ 325 h 326"/>
                <a:gd name="T8" fmla="*/ 26 w 167"/>
                <a:gd name="T9" fmla="*/ 325 h 326"/>
                <a:gd name="T10" fmla="*/ 29 w 167"/>
                <a:gd name="T11" fmla="*/ 326 h 326"/>
                <a:gd name="T12" fmla="*/ 33 w 167"/>
                <a:gd name="T13" fmla="*/ 326 h 326"/>
                <a:gd name="T14" fmla="*/ 36 w 167"/>
                <a:gd name="T15" fmla="*/ 326 h 326"/>
                <a:gd name="T16" fmla="*/ 71 w 167"/>
                <a:gd name="T17" fmla="*/ 295 h 326"/>
                <a:gd name="T18" fmla="*/ 71 w 167"/>
                <a:gd name="T19" fmla="*/ 295 h 326"/>
                <a:gd name="T20" fmla="*/ 87 w 167"/>
                <a:gd name="T21" fmla="*/ 299 h 326"/>
                <a:gd name="T22" fmla="*/ 122 w 167"/>
                <a:gd name="T23" fmla="*/ 264 h 326"/>
                <a:gd name="T24" fmla="*/ 120 w 167"/>
                <a:gd name="T25" fmla="*/ 252 h 326"/>
                <a:gd name="T26" fmla="*/ 122 w 167"/>
                <a:gd name="T27" fmla="*/ 252 h 326"/>
                <a:gd name="T28" fmla="*/ 158 w 167"/>
                <a:gd name="T29" fmla="*/ 216 h 326"/>
                <a:gd name="T30" fmla="*/ 149 w 167"/>
                <a:gd name="T31" fmla="*/ 194 h 326"/>
                <a:gd name="T32" fmla="*/ 167 w 167"/>
                <a:gd name="T33" fmla="*/ 163 h 326"/>
                <a:gd name="T34" fmla="*/ 146 w 167"/>
                <a:gd name="T35" fmla="*/ 131 h 326"/>
                <a:gd name="T36" fmla="*/ 155 w 167"/>
                <a:gd name="T37" fmla="*/ 106 h 326"/>
                <a:gd name="T38" fmla="*/ 120 w 167"/>
                <a:gd name="T39" fmla="*/ 71 h 326"/>
                <a:gd name="T40" fmla="*/ 119 w 167"/>
                <a:gd name="T41" fmla="*/ 71 h 326"/>
                <a:gd name="T42" fmla="*/ 121 w 167"/>
                <a:gd name="T43" fmla="*/ 61 h 326"/>
                <a:gd name="T44" fmla="*/ 86 w 167"/>
                <a:gd name="T45" fmla="*/ 26 h 326"/>
                <a:gd name="T46" fmla="*/ 70 w 167"/>
                <a:gd name="T47" fmla="*/ 30 h 326"/>
                <a:gd name="T48" fmla="*/ 36 w 167"/>
                <a:gd name="T49" fmla="*/ 0 h 3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67" h="326">
                  <a:moveTo>
                    <a:pt x="36" y="0"/>
                  </a:moveTo>
                  <a:cubicBezTo>
                    <a:pt x="16" y="0"/>
                    <a:pt x="0" y="16"/>
                    <a:pt x="0" y="35"/>
                  </a:cubicBezTo>
                  <a:cubicBezTo>
                    <a:pt x="0" y="291"/>
                    <a:pt x="0" y="291"/>
                    <a:pt x="0" y="291"/>
                  </a:cubicBezTo>
                  <a:cubicBezTo>
                    <a:pt x="0" y="307"/>
                    <a:pt x="11" y="321"/>
                    <a:pt x="26" y="325"/>
                  </a:cubicBezTo>
                  <a:cubicBezTo>
                    <a:pt x="26" y="325"/>
                    <a:pt x="26" y="325"/>
                    <a:pt x="26" y="325"/>
                  </a:cubicBezTo>
                  <a:cubicBezTo>
                    <a:pt x="27" y="325"/>
                    <a:pt x="28" y="325"/>
                    <a:pt x="29" y="326"/>
                  </a:cubicBezTo>
                  <a:cubicBezTo>
                    <a:pt x="31" y="326"/>
                    <a:pt x="32" y="326"/>
                    <a:pt x="33" y="326"/>
                  </a:cubicBezTo>
                  <a:cubicBezTo>
                    <a:pt x="34" y="326"/>
                    <a:pt x="35" y="326"/>
                    <a:pt x="36" y="326"/>
                  </a:cubicBezTo>
                  <a:cubicBezTo>
                    <a:pt x="54" y="326"/>
                    <a:pt x="69" y="312"/>
                    <a:pt x="71" y="295"/>
                  </a:cubicBezTo>
                  <a:cubicBezTo>
                    <a:pt x="71" y="295"/>
                    <a:pt x="71" y="295"/>
                    <a:pt x="71" y="295"/>
                  </a:cubicBezTo>
                  <a:cubicBezTo>
                    <a:pt x="75" y="297"/>
                    <a:pt x="81" y="299"/>
                    <a:pt x="87" y="299"/>
                  </a:cubicBezTo>
                  <a:cubicBezTo>
                    <a:pt x="107" y="299"/>
                    <a:pt x="122" y="283"/>
                    <a:pt x="122" y="264"/>
                  </a:cubicBezTo>
                  <a:cubicBezTo>
                    <a:pt x="122" y="259"/>
                    <a:pt x="122" y="255"/>
                    <a:pt x="120" y="252"/>
                  </a:cubicBezTo>
                  <a:cubicBezTo>
                    <a:pt x="121" y="252"/>
                    <a:pt x="122" y="252"/>
                    <a:pt x="122" y="252"/>
                  </a:cubicBezTo>
                  <a:cubicBezTo>
                    <a:pt x="142" y="252"/>
                    <a:pt x="158" y="236"/>
                    <a:pt x="158" y="216"/>
                  </a:cubicBezTo>
                  <a:cubicBezTo>
                    <a:pt x="158" y="208"/>
                    <a:pt x="154" y="200"/>
                    <a:pt x="149" y="194"/>
                  </a:cubicBezTo>
                  <a:cubicBezTo>
                    <a:pt x="160" y="188"/>
                    <a:pt x="167" y="176"/>
                    <a:pt x="167" y="163"/>
                  </a:cubicBezTo>
                  <a:cubicBezTo>
                    <a:pt x="167" y="148"/>
                    <a:pt x="158" y="136"/>
                    <a:pt x="146" y="131"/>
                  </a:cubicBezTo>
                  <a:cubicBezTo>
                    <a:pt x="152" y="124"/>
                    <a:pt x="155" y="116"/>
                    <a:pt x="155" y="106"/>
                  </a:cubicBezTo>
                  <a:cubicBezTo>
                    <a:pt x="155" y="87"/>
                    <a:pt x="139" y="71"/>
                    <a:pt x="120" y="71"/>
                  </a:cubicBezTo>
                  <a:cubicBezTo>
                    <a:pt x="119" y="71"/>
                    <a:pt x="119" y="71"/>
                    <a:pt x="119" y="71"/>
                  </a:cubicBezTo>
                  <a:cubicBezTo>
                    <a:pt x="120" y="68"/>
                    <a:pt x="121" y="65"/>
                    <a:pt x="121" y="61"/>
                  </a:cubicBezTo>
                  <a:cubicBezTo>
                    <a:pt x="121" y="42"/>
                    <a:pt x="105" y="26"/>
                    <a:pt x="86" y="26"/>
                  </a:cubicBezTo>
                  <a:cubicBezTo>
                    <a:pt x="80" y="26"/>
                    <a:pt x="75" y="28"/>
                    <a:pt x="70" y="30"/>
                  </a:cubicBezTo>
                  <a:cubicBezTo>
                    <a:pt x="68" y="13"/>
                    <a:pt x="53" y="0"/>
                    <a:pt x="36" y="0"/>
                  </a:cubicBezTo>
                  <a:close/>
                </a:path>
              </a:pathLst>
            </a:custGeom>
            <a:solidFill>
              <a:schemeClr val="accent1"/>
            </a:solidFill>
            <a:ln w="44450" cap="rnd">
              <a:solidFill>
                <a:srgbClr val="273355"/>
              </a:solidFill>
              <a:prstDash val="solid"/>
              <a:round/>
              <a:headEnd/>
              <a:tailEnd/>
            </a:ln>
          </p:spPr>
          <p:txBody>
            <a:bodyPr vert="horz" wrap="square" lIns="68580" tIns="34290" rIns="68580" bIns="34290" numCol="1" anchor="t" anchorCtr="0" compatLnSpc="1">
              <a:prstTxWarp prst="textNoShape">
                <a:avLst/>
              </a:prstTxWarp>
            </a:bodyPr>
            <a:lstStyle/>
            <a:p>
              <a:pPr>
                <a:lnSpc>
                  <a:spcPct val="150000"/>
                </a:lnSpc>
              </a:pPr>
              <a:endParaRPr lang="zh-CN" altLang="en-US" sz="1500">
                <a:solidFill>
                  <a:prstClr val="white"/>
                </a:solidFill>
                <a:latin typeface="Microsoft YaHei"/>
                <a:ea typeface="Microsoft YaHei"/>
              </a:endParaRPr>
            </a:p>
          </p:txBody>
        </p:sp>
        <p:sp>
          <p:nvSpPr>
            <p:cNvPr id="197" name="Freeform 17"/>
            <p:cNvSpPr>
              <a:spLocks/>
            </p:cNvSpPr>
            <p:nvPr/>
          </p:nvSpPr>
          <p:spPr bwMode="auto">
            <a:xfrm>
              <a:off x="3654" y="1286"/>
              <a:ext cx="188" cy="792"/>
            </a:xfrm>
            <a:custGeom>
              <a:avLst/>
              <a:gdLst>
                <a:gd name="T0" fmla="*/ 79 w 79"/>
                <a:gd name="T1" fmla="*/ 39 h 334"/>
                <a:gd name="T2" fmla="*/ 40 w 79"/>
                <a:gd name="T3" fmla="*/ 79 h 334"/>
                <a:gd name="T4" fmla="*/ 35 w 79"/>
                <a:gd name="T5" fmla="*/ 74 h 334"/>
                <a:gd name="T6" fmla="*/ 40 w 79"/>
                <a:gd name="T7" fmla="*/ 70 h 334"/>
                <a:gd name="T8" fmla="*/ 70 w 79"/>
                <a:gd name="T9" fmla="*/ 39 h 334"/>
                <a:gd name="T10" fmla="*/ 40 w 79"/>
                <a:gd name="T11" fmla="*/ 8 h 334"/>
                <a:gd name="T12" fmla="*/ 9 w 79"/>
                <a:gd name="T13" fmla="*/ 39 h 334"/>
                <a:gd name="T14" fmla="*/ 9 w 79"/>
                <a:gd name="T15" fmla="*/ 295 h 334"/>
                <a:gd name="T16" fmla="*/ 40 w 79"/>
                <a:gd name="T17" fmla="*/ 326 h 334"/>
                <a:gd name="T18" fmla="*/ 70 w 79"/>
                <a:gd name="T19" fmla="*/ 295 h 334"/>
                <a:gd name="T20" fmla="*/ 40 w 79"/>
                <a:gd name="T21" fmla="*/ 264 h 334"/>
                <a:gd name="T22" fmla="*/ 35 w 79"/>
                <a:gd name="T23" fmla="*/ 260 h 334"/>
                <a:gd name="T24" fmla="*/ 40 w 79"/>
                <a:gd name="T25" fmla="*/ 256 h 334"/>
                <a:gd name="T26" fmla="*/ 79 w 79"/>
                <a:gd name="T27" fmla="*/ 295 h 334"/>
                <a:gd name="T28" fmla="*/ 40 w 79"/>
                <a:gd name="T29" fmla="*/ 334 h 334"/>
                <a:gd name="T30" fmla="*/ 0 w 79"/>
                <a:gd name="T31" fmla="*/ 295 h 334"/>
                <a:gd name="T32" fmla="*/ 0 w 79"/>
                <a:gd name="T33" fmla="*/ 39 h 334"/>
                <a:gd name="T34" fmla="*/ 40 w 79"/>
                <a:gd name="T35" fmla="*/ 0 h 334"/>
                <a:gd name="T36" fmla="*/ 79 w 79"/>
                <a:gd name="T37" fmla="*/ 39 h 3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79" h="334">
                  <a:moveTo>
                    <a:pt x="79" y="39"/>
                  </a:moveTo>
                  <a:cubicBezTo>
                    <a:pt x="79" y="61"/>
                    <a:pt x="61" y="79"/>
                    <a:pt x="40" y="79"/>
                  </a:cubicBezTo>
                  <a:cubicBezTo>
                    <a:pt x="37" y="79"/>
                    <a:pt x="35" y="77"/>
                    <a:pt x="35" y="74"/>
                  </a:cubicBezTo>
                  <a:cubicBezTo>
                    <a:pt x="35" y="72"/>
                    <a:pt x="37" y="70"/>
                    <a:pt x="40" y="70"/>
                  </a:cubicBezTo>
                  <a:cubicBezTo>
                    <a:pt x="57" y="70"/>
                    <a:pt x="70" y="56"/>
                    <a:pt x="70" y="39"/>
                  </a:cubicBezTo>
                  <a:cubicBezTo>
                    <a:pt x="70" y="22"/>
                    <a:pt x="57" y="8"/>
                    <a:pt x="40" y="8"/>
                  </a:cubicBezTo>
                  <a:cubicBezTo>
                    <a:pt x="23" y="8"/>
                    <a:pt x="9" y="22"/>
                    <a:pt x="9" y="39"/>
                  </a:cubicBezTo>
                  <a:cubicBezTo>
                    <a:pt x="9" y="295"/>
                    <a:pt x="9" y="295"/>
                    <a:pt x="9" y="295"/>
                  </a:cubicBezTo>
                  <a:cubicBezTo>
                    <a:pt x="9" y="312"/>
                    <a:pt x="23" y="326"/>
                    <a:pt x="40" y="326"/>
                  </a:cubicBezTo>
                  <a:cubicBezTo>
                    <a:pt x="57" y="326"/>
                    <a:pt x="70" y="312"/>
                    <a:pt x="70" y="295"/>
                  </a:cubicBezTo>
                  <a:cubicBezTo>
                    <a:pt x="70" y="278"/>
                    <a:pt x="57" y="264"/>
                    <a:pt x="40" y="264"/>
                  </a:cubicBezTo>
                  <a:cubicBezTo>
                    <a:pt x="37" y="264"/>
                    <a:pt x="35" y="262"/>
                    <a:pt x="35" y="260"/>
                  </a:cubicBezTo>
                  <a:cubicBezTo>
                    <a:pt x="35" y="258"/>
                    <a:pt x="37" y="256"/>
                    <a:pt x="40" y="256"/>
                  </a:cubicBezTo>
                  <a:cubicBezTo>
                    <a:pt x="61" y="256"/>
                    <a:pt x="79" y="273"/>
                    <a:pt x="79" y="295"/>
                  </a:cubicBezTo>
                  <a:cubicBezTo>
                    <a:pt x="79" y="317"/>
                    <a:pt x="61" y="334"/>
                    <a:pt x="40" y="334"/>
                  </a:cubicBezTo>
                  <a:cubicBezTo>
                    <a:pt x="18" y="334"/>
                    <a:pt x="0" y="317"/>
                    <a:pt x="0" y="295"/>
                  </a:cubicBezTo>
                  <a:cubicBezTo>
                    <a:pt x="0" y="39"/>
                    <a:pt x="0" y="39"/>
                    <a:pt x="0" y="39"/>
                  </a:cubicBezTo>
                  <a:cubicBezTo>
                    <a:pt x="0" y="18"/>
                    <a:pt x="18" y="0"/>
                    <a:pt x="40" y="0"/>
                  </a:cubicBezTo>
                  <a:cubicBezTo>
                    <a:pt x="61" y="0"/>
                    <a:pt x="79" y="18"/>
                    <a:pt x="79" y="39"/>
                  </a:cubicBezTo>
                  <a:close/>
                </a:path>
              </a:pathLst>
            </a:custGeom>
            <a:solidFill>
              <a:schemeClr val="accent1"/>
            </a:solidFill>
            <a:ln w="44450" cap="rnd">
              <a:solidFill>
                <a:srgbClr val="273355"/>
              </a:solidFill>
              <a:prstDash val="solid"/>
              <a:round/>
              <a:headEnd/>
              <a:tailEnd/>
            </a:ln>
          </p:spPr>
          <p:txBody>
            <a:bodyPr vert="horz" wrap="square" lIns="68580" tIns="34290" rIns="68580" bIns="34290" numCol="1" anchor="t" anchorCtr="0" compatLnSpc="1">
              <a:prstTxWarp prst="textNoShape">
                <a:avLst/>
              </a:prstTxWarp>
            </a:bodyPr>
            <a:lstStyle/>
            <a:p>
              <a:pPr>
                <a:lnSpc>
                  <a:spcPct val="150000"/>
                </a:lnSpc>
              </a:pPr>
              <a:endParaRPr lang="zh-CN" altLang="en-US" sz="1500">
                <a:solidFill>
                  <a:prstClr val="white"/>
                </a:solidFill>
                <a:latin typeface="Microsoft YaHei"/>
                <a:ea typeface="Microsoft YaHei"/>
              </a:endParaRPr>
            </a:p>
          </p:txBody>
        </p:sp>
        <p:sp>
          <p:nvSpPr>
            <p:cNvPr id="198" name="Freeform 18"/>
            <p:cNvSpPr>
              <a:spLocks/>
            </p:cNvSpPr>
            <p:nvPr/>
          </p:nvSpPr>
          <p:spPr bwMode="auto">
            <a:xfrm>
              <a:off x="3821" y="1881"/>
              <a:ext cx="144" cy="133"/>
            </a:xfrm>
            <a:custGeom>
              <a:avLst/>
              <a:gdLst>
                <a:gd name="T0" fmla="*/ 21 w 61"/>
                <a:gd name="T1" fmla="*/ 56 h 56"/>
                <a:gd name="T2" fmla="*/ 61 w 61"/>
                <a:gd name="T3" fmla="*/ 17 h 56"/>
                <a:gd name="T4" fmla="*/ 58 w 61"/>
                <a:gd name="T5" fmla="*/ 3 h 56"/>
                <a:gd name="T6" fmla="*/ 53 w 61"/>
                <a:gd name="T7" fmla="*/ 0 h 56"/>
                <a:gd name="T8" fmla="*/ 50 w 61"/>
                <a:gd name="T9" fmla="*/ 6 h 56"/>
                <a:gd name="T10" fmla="*/ 52 w 61"/>
                <a:gd name="T11" fmla="*/ 17 h 56"/>
                <a:gd name="T12" fmla="*/ 21 w 61"/>
                <a:gd name="T13" fmla="*/ 47 h 56"/>
                <a:gd name="T14" fmla="*/ 7 w 61"/>
                <a:gd name="T15" fmla="*/ 44 h 56"/>
                <a:gd name="T16" fmla="*/ 1 w 61"/>
                <a:gd name="T17" fmla="*/ 46 h 56"/>
                <a:gd name="T18" fmla="*/ 3 w 61"/>
                <a:gd name="T19" fmla="*/ 51 h 56"/>
                <a:gd name="T20" fmla="*/ 21 w 61"/>
                <a:gd name="T21" fmla="*/ 56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1" h="56">
                  <a:moveTo>
                    <a:pt x="21" y="56"/>
                  </a:moveTo>
                  <a:cubicBezTo>
                    <a:pt x="43" y="56"/>
                    <a:pt x="61" y="38"/>
                    <a:pt x="61" y="17"/>
                  </a:cubicBezTo>
                  <a:cubicBezTo>
                    <a:pt x="61" y="12"/>
                    <a:pt x="60" y="7"/>
                    <a:pt x="58" y="3"/>
                  </a:cubicBezTo>
                  <a:cubicBezTo>
                    <a:pt x="57" y="1"/>
                    <a:pt x="55" y="0"/>
                    <a:pt x="53" y="0"/>
                  </a:cubicBezTo>
                  <a:cubicBezTo>
                    <a:pt x="51" y="1"/>
                    <a:pt x="49" y="4"/>
                    <a:pt x="50" y="6"/>
                  </a:cubicBezTo>
                  <a:cubicBezTo>
                    <a:pt x="51" y="9"/>
                    <a:pt x="52" y="13"/>
                    <a:pt x="52" y="17"/>
                  </a:cubicBezTo>
                  <a:cubicBezTo>
                    <a:pt x="52" y="34"/>
                    <a:pt x="38" y="47"/>
                    <a:pt x="21" y="47"/>
                  </a:cubicBezTo>
                  <a:cubicBezTo>
                    <a:pt x="16" y="47"/>
                    <a:pt x="11" y="46"/>
                    <a:pt x="7" y="44"/>
                  </a:cubicBezTo>
                  <a:cubicBezTo>
                    <a:pt x="4" y="43"/>
                    <a:pt x="2" y="43"/>
                    <a:pt x="1" y="46"/>
                  </a:cubicBezTo>
                  <a:cubicBezTo>
                    <a:pt x="0" y="48"/>
                    <a:pt x="0" y="50"/>
                    <a:pt x="3" y="51"/>
                  </a:cubicBezTo>
                  <a:cubicBezTo>
                    <a:pt x="8" y="54"/>
                    <a:pt x="15" y="56"/>
                    <a:pt x="21" y="56"/>
                  </a:cubicBezTo>
                  <a:close/>
                </a:path>
              </a:pathLst>
            </a:custGeom>
            <a:solidFill>
              <a:schemeClr val="accent1"/>
            </a:solidFill>
            <a:ln w="44450" cap="rnd">
              <a:solidFill>
                <a:srgbClr val="273355"/>
              </a:solidFill>
              <a:prstDash val="solid"/>
              <a:round/>
              <a:headEnd/>
              <a:tailEnd/>
            </a:ln>
          </p:spPr>
          <p:txBody>
            <a:bodyPr vert="horz" wrap="square" lIns="68580" tIns="34290" rIns="68580" bIns="34290" numCol="1" anchor="t" anchorCtr="0" compatLnSpc="1">
              <a:prstTxWarp prst="textNoShape">
                <a:avLst/>
              </a:prstTxWarp>
            </a:bodyPr>
            <a:lstStyle/>
            <a:p>
              <a:pPr>
                <a:lnSpc>
                  <a:spcPct val="150000"/>
                </a:lnSpc>
              </a:pPr>
              <a:endParaRPr lang="zh-CN" altLang="en-US" sz="1500">
                <a:solidFill>
                  <a:prstClr val="white"/>
                </a:solidFill>
                <a:latin typeface="Microsoft YaHei"/>
                <a:ea typeface="Microsoft YaHei"/>
              </a:endParaRPr>
            </a:p>
          </p:txBody>
        </p:sp>
        <p:sp>
          <p:nvSpPr>
            <p:cNvPr id="199" name="Freeform 19"/>
            <p:cNvSpPr>
              <a:spLocks/>
            </p:cNvSpPr>
            <p:nvPr/>
          </p:nvSpPr>
          <p:spPr bwMode="auto">
            <a:xfrm>
              <a:off x="3861" y="1744"/>
              <a:ext cx="187" cy="158"/>
            </a:xfrm>
            <a:custGeom>
              <a:avLst/>
              <a:gdLst>
                <a:gd name="T0" fmla="*/ 39 w 79"/>
                <a:gd name="T1" fmla="*/ 67 h 67"/>
                <a:gd name="T2" fmla="*/ 79 w 79"/>
                <a:gd name="T3" fmla="*/ 27 h 67"/>
                <a:gd name="T4" fmla="*/ 70 w 79"/>
                <a:gd name="T5" fmla="*/ 2 h 67"/>
                <a:gd name="T6" fmla="*/ 64 w 79"/>
                <a:gd name="T7" fmla="*/ 2 h 67"/>
                <a:gd name="T8" fmla="*/ 63 w 79"/>
                <a:gd name="T9" fmla="*/ 8 h 67"/>
                <a:gd name="T10" fmla="*/ 70 w 79"/>
                <a:gd name="T11" fmla="*/ 27 h 67"/>
                <a:gd name="T12" fmla="*/ 39 w 79"/>
                <a:gd name="T13" fmla="*/ 58 h 67"/>
                <a:gd name="T14" fmla="*/ 38 w 79"/>
                <a:gd name="T15" fmla="*/ 58 h 67"/>
                <a:gd name="T16" fmla="*/ 8 w 79"/>
                <a:gd name="T17" fmla="*/ 27 h 67"/>
                <a:gd name="T18" fmla="*/ 4 w 79"/>
                <a:gd name="T19" fmla="*/ 23 h 67"/>
                <a:gd name="T20" fmla="*/ 0 w 79"/>
                <a:gd name="T21" fmla="*/ 27 h 67"/>
                <a:gd name="T22" fmla="*/ 37 w 79"/>
                <a:gd name="T23" fmla="*/ 67 h 67"/>
                <a:gd name="T24" fmla="*/ 39 w 79"/>
                <a:gd name="T25" fmla="*/ 67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9" h="67">
                  <a:moveTo>
                    <a:pt x="39" y="67"/>
                  </a:moveTo>
                  <a:cubicBezTo>
                    <a:pt x="61" y="67"/>
                    <a:pt x="79" y="49"/>
                    <a:pt x="79" y="27"/>
                  </a:cubicBezTo>
                  <a:cubicBezTo>
                    <a:pt x="79" y="18"/>
                    <a:pt x="76" y="9"/>
                    <a:pt x="70" y="2"/>
                  </a:cubicBezTo>
                  <a:cubicBezTo>
                    <a:pt x="68" y="0"/>
                    <a:pt x="65" y="0"/>
                    <a:pt x="64" y="2"/>
                  </a:cubicBezTo>
                  <a:cubicBezTo>
                    <a:pt x="62" y="3"/>
                    <a:pt x="62" y="6"/>
                    <a:pt x="63" y="8"/>
                  </a:cubicBezTo>
                  <a:cubicBezTo>
                    <a:pt x="68" y="13"/>
                    <a:pt x="70" y="20"/>
                    <a:pt x="70" y="27"/>
                  </a:cubicBezTo>
                  <a:cubicBezTo>
                    <a:pt x="70" y="44"/>
                    <a:pt x="56" y="58"/>
                    <a:pt x="39" y="58"/>
                  </a:cubicBezTo>
                  <a:cubicBezTo>
                    <a:pt x="39" y="58"/>
                    <a:pt x="38" y="58"/>
                    <a:pt x="38" y="58"/>
                  </a:cubicBezTo>
                  <a:cubicBezTo>
                    <a:pt x="21" y="57"/>
                    <a:pt x="8" y="44"/>
                    <a:pt x="8" y="27"/>
                  </a:cubicBezTo>
                  <a:cubicBezTo>
                    <a:pt x="8" y="25"/>
                    <a:pt x="7" y="23"/>
                    <a:pt x="4" y="23"/>
                  </a:cubicBezTo>
                  <a:cubicBezTo>
                    <a:pt x="2" y="23"/>
                    <a:pt x="0" y="25"/>
                    <a:pt x="0" y="27"/>
                  </a:cubicBezTo>
                  <a:cubicBezTo>
                    <a:pt x="0" y="48"/>
                    <a:pt x="16" y="66"/>
                    <a:pt x="37" y="67"/>
                  </a:cubicBezTo>
                  <a:cubicBezTo>
                    <a:pt x="38" y="67"/>
                    <a:pt x="39" y="67"/>
                    <a:pt x="39" y="67"/>
                  </a:cubicBezTo>
                  <a:close/>
                </a:path>
              </a:pathLst>
            </a:custGeom>
            <a:solidFill>
              <a:schemeClr val="accent1"/>
            </a:solidFill>
            <a:ln w="44450" cap="rnd">
              <a:solidFill>
                <a:srgbClr val="273355"/>
              </a:solidFill>
              <a:prstDash val="solid"/>
              <a:round/>
              <a:headEnd/>
              <a:tailEnd/>
            </a:ln>
          </p:spPr>
          <p:txBody>
            <a:bodyPr vert="horz" wrap="square" lIns="68580" tIns="34290" rIns="68580" bIns="34290" numCol="1" anchor="t" anchorCtr="0" compatLnSpc="1">
              <a:prstTxWarp prst="textNoShape">
                <a:avLst/>
              </a:prstTxWarp>
            </a:bodyPr>
            <a:lstStyle/>
            <a:p>
              <a:pPr>
                <a:lnSpc>
                  <a:spcPct val="150000"/>
                </a:lnSpc>
              </a:pPr>
              <a:endParaRPr lang="zh-CN" altLang="en-US" sz="1500">
                <a:solidFill>
                  <a:prstClr val="white"/>
                </a:solidFill>
                <a:latin typeface="Microsoft YaHei"/>
                <a:ea typeface="Microsoft YaHei"/>
              </a:endParaRPr>
            </a:p>
          </p:txBody>
        </p:sp>
        <p:sp>
          <p:nvSpPr>
            <p:cNvPr id="200" name="Freeform 20"/>
            <p:cNvSpPr>
              <a:spLocks/>
            </p:cNvSpPr>
            <p:nvPr/>
          </p:nvSpPr>
          <p:spPr bwMode="auto">
            <a:xfrm>
              <a:off x="3738" y="1737"/>
              <a:ext cx="142" cy="82"/>
            </a:xfrm>
            <a:custGeom>
              <a:avLst/>
              <a:gdLst>
                <a:gd name="T0" fmla="*/ 4 w 60"/>
                <a:gd name="T1" fmla="*/ 35 h 35"/>
                <a:gd name="T2" fmla="*/ 8 w 60"/>
                <a:gd name="T3" fmla="*/ 30 h 35"/>
                <a:gd name="T4" fmla="*/ 30 w 60"/>
                <a:gd name="T5" fmla="*/ 9 h 35"/>
                <a:gd name="T6" fmla="*/ 52 w 60"/>
                <a:gd name="T7" fmla="*/ 30 h 35"/>
                <a:gd name="T8" fmla="*/ 56 w 60"/>
                <a:gd name="T9" fmla="*/ 35 h 35"/>
                <a:gd name="T10" fmla="*/ 60 w 60"/>
                <a:gd name="T11" fmla="*/ 30 h 35"/>
                <a:gd name="T12" fmla="*/ 30 w 60"/>
                <a:gd name="T13" fmla="*/ 0 h 35"/>
                <a:gd name="T14" fmla="*/ 0 w 60"/>
                <a:gd name="T15" fmla="*/ 30 h 35"/>
                <a:gd name="T16" fmla="*/ 4 w 60"/>
                <a:gd name="T17" fmla="*/ 35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0" h="35">
                  <a:moveTo>
                    <a:pt x="4" y="35"/>
                  </a:moveTo>
                  <a:cubicBezTo>
                    <a:pt x="6" y="35"/>
                    <a:pt x="8" y="33"/>
                    <a:pt x="8" y="30"/>
                  </a:cubicBezTo>
                  <a:cubicBezTo>
                    <a:pt x="8" y="18"/>
                    <a:pt x="18" y="9"/>
                    <a:pt x="30" y="9"/>
                  </a:cubicBezTo>
                  <a:cubicBezTo>
                    <a:pt x="42" y="9"/>
                    <a:pt x="52" y="18"/>
                    <a:pt x="52" y="30"/>
                  </a:cubicBezTo>
                  <a:cubicBezTo>
                    <a:pt x="52" y="33"/>
                    <a:pt x="54" y="35"/>
                    <a:pt x="56" y="35"/>
                  </a:cubicBezTo>
                  <a:cubicBezTo>
                    <a:pt x="59" y="35"/>
                    <a:pt x="60" y="33"/>
                    <a:pt x="60" y="30"/>
                  </a:cubicBezTo>
                  <a:cubicBezTo>
                    <a:pt x="60" y="14"/>
                    <a:pt x="47" y="0"/>
                    <a:pt x="30" y="0"/>
                  </a:cubicBezTo>
                  <a:cubicBezTo>
                    <a:pt x="13" y="0"/>
                    <a:pt x="0" y="14"/>
                    <a:pt x="0" y="30"/>
                  </a:cubicBezTo>
                  <a:cubicBezTo>
                    <a:pt x="0" y="33"/>
                    <a:pt x="2" y="35"/>
                    <a:pt x="4" y="35"/>
                  </a:cubicBezTo>
                  <a:close/>
                </a:path>
              </a:pathLst>
            </a:custGeom>
            <a:solidFill>
              <a:schemeClr val="accent1"/>
            </a:solidFill>
            <a:ln w="44450" cap="rnd">
              <a:solidFill>
                <a:srgbClr val="273355"/>
              </a:solidFill>
              <a:prstDash val="solid"/>
              <a:round/>
              <a:headEnd/>
              <a:tailEnd/>
            </a:ln>
          </p:spPr>
          <p:txBody>
            <a:bodyPr vert="horz" wrap="square" lIns="68580" tIns="34290" rIns="68580" bIns="34290" numCol="1" anchor="t" anchorCtr="0" compatLnSpc="1">
              <a:prstTxWarp prst="textNoShape">
                <a:avLst/>
              </a:prstTxWarp>
            </a:bodyPr>
            <a:lstStyle/>
            <a:p>
              <a:pPr>
                <a:lnSpc>
                  <a:spcPct val="150000"/>
                </a:lnSpc>
              </a:pPr>
              <a:endParaRPr lang="zh-CN" altLang="en-US" sz="1500">
                <a:solidFill>
                  <a:prstClr val="white"/>
                </a:solidFill>
                <a:latin typeface="Microsoft YaHei"/>
                <a:ea typeface="Microsoft YaHei"/>
              </a:endParaRPr>
            </a:p>
          </p:txBody>
        </p:sp>
        <p:sp>
          <p:nvSpPr>
            <p:cNvPr id="201" name="Freeform 21"/>
            <p:cNvSpPr>
              <a:spLocks/>
            </p:cNvSpPr>
            <p:nvPr/>
          </p:nvSpPr>
          <p:spPr bwMode="auto">
            <a:xfrm>
              <a:off x="3885" y="1590"/>
              <a:ext cx="187" cy="187"/>
            </a:xfrm>
            <a:custGeom>
              <a:avLst/>
              <a:gdLst>
                <a:gd name="T0" fmla="*/ 39 w 79"/>
                <a:gd name="T1" fmla="*/ 79 h 79"/>
                <a:gd name="T2" fmla="*/ 79 w 79"/>
                <a:gd name="T3" fmla="*/ 39 h 79"/>
                <a:gd name="T4" fmla="*/ 39 w 79"/>
                <a:gd name="T5" fmla="*/ 0 h 79"/>
                <a:gd name="T6" fmla="*/ 0 w 79"/>
                <a:gd name="T7" fmla="*/ 39 h 79"/>
                <a:gd name="T8" fmla="*/ 4 w 79"/>
                <a:gd name="T9" fmla="*/ 43 h 79"/>
                <a:gd name="T10" fmla="*/ 8 w 79"/>
                <a:gd name="T11" fmla="*/ 39 h 79"/>
                <a:gd name="T12" fmla="*/ 39 w 79"/>
                <a:gd name="T13" fmla="*/ 8 h 79"/>
                <a:gd name="T14" fmla="*/ 70 w 79"/>
                <a:gd name="T15" fmla="*/ 39 h 79"/>
                <a:gd name="T16" fmla="*/ 39 w 79"/>
                <a:gd name="T17" fmla="*/ 70 h 79"/>
                <a:gd name="T18" fmla="*/ 35 w 79"/>
                <a:gd name="T19" fmla="*/ 74 h 79"/>
                <a:gd name="T20" fmla="*/ 39 w 79"/>
                <a:gd name="T21" fmla="*/ 79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9" h="79">
                  <a:moveTo>
                    <a:pt x="39" y="79"/>
                  </a:moveTo>
                  <a:cubicBezTo>
                    <a:pt x="61" y="79"/>
                    <a:pt x="79" y="61"/>
                    <a:pt x="79" y="39"/>
                  </a:cubicBezTo>
                  <a:cubicBezTo>
                    <a:pt x="79" y="17"/>
                    <a:pt x="61" y="0"/>
                    <a:pt x="39" y="0"/>
                  </a:cubicBezTo>
                  <a:cubicBezTo>
                    <a:pt x="18" y="0"/>
                    <a:pt x="0" y="17"/>
                    <a:pt x="0" y="39"/>
                  </a:cubicBezTo>
                  <a:cubicBezTo>
                    <a:pt x="0" y="41"/>
                    <a:pt x="2" y="43"/>
                    <a:pt x="4" y="43"/>
                  </a:cubicBezTo>
                  <a:cubicBezTo>
                    <a:pt x="7" y="43"/>
                    <a:pt x="8" y="41"/>
                    <a:pt x="8" y="39"/>
                  </a:cubicBezTo>
                  <a:cubicBezTo>
                    <a:pt x="8" y="22"/>
                    <a:pt x="22" y="8"/>
                    <a:pt x="39" y="8"/>
                  </a:cubicBezTo>
                  <a:cubicBezTo>
                    <a:pt x="56" y="8"/>
                    <a:pt x="70" y="22"/>
                    <a:pt x="70" y="39"/>
                  </a:cubicBezTo>
                  <a:cubicBezTo>
                    <a:pt x="70" y="56"/>
                    <a:pt x="56" y="70"/>
                    <a:pt x="39" y="70"/>
                  </a:cubicBezTo>
                  <a:cubicBezTo>
                    <a:pt x="37" y="70"/>
                    <a:pt x="35" y="72"/>
                    <a:pt x="35" y="74"/>
                  </a:cubicBezTo>
                  <a:cubicBezTo>
                    <a:pt x="35" y="77"/>
                    <a:pt x="37" y="79"/>
                    <a:pt x="39" y="79"/>
                  </a:cubicBezTo>
                  <a:close/>
                </a:path>
              </a:pathLst>
            </a:custGeom>
            <a:solidFill>
              <a:schemeClr val="accent1"/>
            </a:solidFill>
            <a:ln w="44450" cap="rnd">
              <a:solidFill>
                <a:srgbClr val="273355"/>
              </a:solidFill>
              <a:prstDash val="solid"/>
              <a:round/>
              <a:headEnd/>
              <a:tailEnd/>
            </a:ln>
          </p:spPr>
          <p:txBody>
            <a:bodyPr vert="horz" wrap="square" lIns="68580" tIns="34290" rIns="68580" bIns="34290" numCol="1" anchor="t" anchorCtr="0" compatLnSpc="1">
              <a:prstTxWarp prst="textNoShape">
                <a:avLst/>
              </a:prstTxWarp>
            </a:bodyPr>
            <a:lstStyle/>
            <a:p>
              <a:pPr>
                <a:lnSpc>
                  <a:spcPct val="150000"/>
                </a:lnSpc>
              </a:pPr>
              <a:endParaRPr lang="zh-CN" altLang="en-US" sz="1500">
                <a:solidFill>
                  <a:prstClr val="white"/>
                </a:solidFill>
                <a:latin typeface="Microsoft YaHei"/>
                <a:ea typeface="Microsoft YaHei"/>
              </a:endParaRPr>
            </a:p>
          </p:txBody>
        </p:sp>
        <p:sp>
          <p:nvSpPr>
            <p:cNvPr id="202" name="Freeform 22"/>
            <p:cNvSpPr>
              <a:spLocks/>
            </p:cNvSpPr>
            <p:nvPr/>
          </p:nvSpPr>
          <p:spPr bwMode="auto">
            <a:xfrm>
              <a:off x="3797" y="1455"/>
              <a:ext cx="244" cy="161"/>
            </a:xfrm>
            <a:custGeom>
              <a:avLst/>
              <a:gdLst>
                <a:gd name="T0" fmla="*/ 90 w 103"/>
                <a:gd name="T1" fmla="*/ 68 h 68"/>
                <a:gd name="T2" fmla="*/ 93 w 103"/>
                <a:gd name="T3" fmla="*/ 66 h 68"/>
                <a:gd name="T4" fmla="*/ 103 w 103"/>
                <a:gd name="T5" fmla="*/ 39 h 68"/>
                <a:gd name="T6" fmla="*/ 64 w 103"/>
                <a:gd name="T7" fmla="*/ 0 h 68"/>
                <a:gd name="T8" fmla="*/ 63 w 103"/>
                <a:gd name="T9" fmla="*/ 0 h 68"/>
                <a:gd name="T10" fmla="*/ 26 w 103"/>
                <a:gd name="T11" fmla="*/ 29 h 68"/>
                <a:gd name="T12" fmla="*/ 4 w 103"/>
                <a:gd name="T13" fmla="*/ 51 h 68"/>
                <a:gd name="T14" fmla="*/ 0 w 103"/>
                <a:gd name="T15" fmla="*/ 56 h 68"/>
                <a:gd name="T16" fmla="*/ 4 w 103"/>
                <a:gd name="T17" fmla="*/ 60 h 68"/>
                <a:gd name="T18" fmla="*/ 34 w 103"/>
                <a:gd name="T19" fmla="*/ 30 h 68"/>
                <a:gd name="T20" fmla="*/ 63 w 103"/>
                <a:gd name="T21" fmla="*/ 9 h 68"/>
                <a:gd name="T22" fmla="*/ 64 w 103"/>
                <a:gd name="T23" fmla="*/ 9 h 68"/>
                <a:gd name="T24" fmla="*/ 95 w 103"/>
                <a:gd name="T25" fmla="*/ 39 h 68"/>
                <a:gd name="T26" fmla="*/ 86 w 103"/>
                <a:gd name="T27" fmla="*/ 61 h 68"/>
                <a:gd name="T28" fmla="*/ 87 w 103"/>
                <a:gd name="T29" fmla="*/ 67 h 68"/>
                <a:gd name="T30" fmla="*/ 90 w 103"/>
                <a:gd name="T31" fmla="*/ 68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03" h="68">
                  <a:moveTo>
                    <a:pt x="90" y="68"/>
                  </a:moveTo>
                  <a:cubicBezTo>
                    <a:pt x="91" y="68"/>
                    <a:pt x="92" y="67"/>
                    <a:pt x="93" y="66"/>
                  </a:cubicBezTo>
                  <a:cubicBezTo>
                    <a:pt x="100" y="59"/>
                    <a:pt x="103" y="50"/>
                    <a:pt x="103" y="39"/>
                  </a:cubicBezTo>
                  <a:cubicBezTo>
                    <a:pt x="103" y="18"/>
                    <a:pt x="86" y="0"/>
                    <a:pt x="64" y="0"/>
                  </a:cubicBezTo>
                  <a:cubicBezTo>
                    <a:pt x="64" y="0"/>
                    <a:pt x="63" y="0"/>
                    <a:pt x="63" y="0"/>
                  </a:cubicBezTo>
                  <a:cubicBezTo>
                    <a:pt x="44" y="0"/>
                    <a:pt x="28" y="13"/>
                    <a:pt x="26" y="29"/>
                  </a:cubicBezTo>
                  <a:cubicBezTo>
                    <a:pt x="24" y="40"/>
                    <a:pt x="17" y="51"/>
                    <a:pt x="4" y="51"/>
                  </a:cubicBezTo>
                  <a:cubicBezTo>
                    <a:pt x="2" y="51"/>
                    <a:pt x="0" y="53"/>
                    <a:pt x="0" y="56"/>
                  </a:cubicBezTo>
                  <a:cubicBezTo>
                    <a:pt x="0" y="58"/>
                    <a:pt x="2" y="60"/>
                    <a:pt x="4" y="60"/>
                  </a:cubicBezTo>
                  <a:cubicBezTo>
                    <a:pt x="20" y="60"/>
                    <a:pt x="32" y="48"/>
                    <a:pt x="34" y="30"/>
                  </a:cubicBezTo>
                  <a:cubicBezTo>
                    <a:pt x="36" y="17"/>
                    <a:pt x="51" y="9"/>
                    <a:pt x="63" y="9"/>
                  </a:cubicBezTo>
                  <a:cubicBezTo>
                    <a:pt x="64" y="9"/>
                    <a:pt x="64" y="9"/>
                    <a:pt x="64" y="9"/>
                  </a:cubicBezTo>
                  <a:cubicBezTo>
                    <a:pt x="81" y="9"/>
                    <a:pt x="95" y="22"/>
                    <a:pt x="95" y="39"/>
                  </a:cubicBezTo>
                  <a:cubicBezTo>
                    <a:pt x="95" y="47"/>
                    <a:pt x="92" y="55"/>
                    <a:pt x="86" y="61"/>
                  </a:cubicBezTo>
                  <a:cubicBezTo>
                    <a:pt x="85" y="62"/>
                    <a:pt x="85" y="65"/>
                    <a:pt x="87" y="67"/>
                  </a:cubicBezTo>
                  <a:cubicBezTo>
                    <a:pt x="87" y="67"/>
                    <a:pt x="89" y="68"/>
                    <a:pt x="90" y="68"/>
                  </a:cubicBezTo>
                  <a:close/>
                </a:path>
              </a:pathLst>
            </a:custGeom>
            <a:solidFill>
              <a:schemeClr val="accent1"/>
            </a:solidFill>
            <a:ln w="44450" cap="rnd">
              <a:solidFill>
                <a:srgbClr val="273355"/>
              </a:solidFill>
              <a:prstDash val="solid"/>
              <a:round/>
              <a:headEnd/>
              <a:tailEnd/>
            </a:ln>
          </p:spPr>
          <p:txBody>
            <a:bodyPr vert="horz" wrap="square" lIns="68580" tIns="34290" rIns="68580" bIns="34290" numCol="1" anchor="t" anchorCtr="0" compatLnSpc="1">
              <a:prstTxWarp prst="textNoShape">
                <a:avLst/>
              </a:prstTxWarp>
            </a:bodyPr>
            <a:lstStyle/>
            <a:p>
              <a:pPr>
                <a:lnSpc>
                  <a:spcPct val="150000"/>
                </a:lnSpc>
              </a:pPr>
              <a:endParaRPr lang="zh-CN" altLang="en-US" sz="1500">
                <a:solidFill>
                  <a:prstClr val="white"/>
                </a:solidFill>
                <a:latin typeface="Microsoft YaHei"/>
                <a:ea typeface="Microsoft YaHei"/>
              </a:endParaRPr>
            </a:p>
          </p:txBody>
        </p:sp>
        <p:sp>
          <p:nvSpPr>
            <p:cNvPr id="203" name="Freeform 23"/>
            <p:cNvSpPr>
              <a:spLocks/>
            </p:cNvSpPr>
            <p:nvPr/>
          </p:nvSpPr>
          <p:spPr bwMode="auto">
            <a:xfrm>
              <a:off x="3818" y="1348"/>
              <a:ext cx="143" cy="128"/>
            </a:xfrm>
            <a:custGeom>
              <a:avLst/>
              <a:gdLst>
                <a:gd name="T0" fmla="*/ 54 w 60"/>
                <a:gd name="T1" fmla="*/ 54 h 54"/>
                <a:gd name="T2" fmla="*/ 58 w 60"/>
                <a:gd name="T3" fmla="*/ 50 h 54"/>
                <a:gd name="T4" fmla="*/ 60 w 60"/>
                <a:gd name="T5" fmla="*/ 39 h 54"/>
                <a:gd name="T6" fmla="*/ 21 w 60"/>
                <a:gd name="T7" fmla="*/ 0 h 54"/>
                <a:gd name="T8" fmla="*/ 3 w 60"/>
                <a:gd name="T9" fmla="*/ 4 h 54"/>
                <a:gd name="T10" fmla="*/ 1 w 60"/>
                <a:gd name="T11" fmla="*/ 10 h 54"/>
                <a:gd name="T12" fmla="*/ 7 w 60"/>
                <a:gd name="T13" fmla="*/ 12 h 54"/>
                <a:gd name="T14" fmla="*/ 21 w 60"/>
                <a:gd name="T15" fmla="*/ 9 h 54"/>
                <a:gd name="T16" fmla="*/ 52 w 60"/>
                <a:gd name="T17" fmla="*/ 39 h 54"/>
                <a:gd name="T18" fmla="*/ 50 w 60"/>
                <a:gd name="T19" fmla="*/ 48 h 54"/>
                <a:gd name="T20" fmla="*/ 53 w 60"/>
                <a:gd name="T21" fmla="*/ 53 h 54"/>
                <a:gd name="T22" fmla="*/ 54 w 60"/>
                <a:gd name="T23" fmla="*/ 54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0" h="54">
                  <a:moveTo>
                    <a:pt x="54" y="54"/>
                  </a:moveTo>
                  <a:cubicBezTo>
                    <a:pt x="56" y="54"/>
                    <a:pt x="58" y="52"/>
                    <a:pt x="58" y="50"/>
                  </a:cubicBezTo>
                  <a:cubicBezTo>
                    <a:pt x="60" y="47"/>
                    <a:pt x="60" y="43"/>
                    <a:pt x="60" y="39"/>
                  </a:cubicBezTo>
                  <a:cubicBezTo>
                    <a:pt x="60" y="18"/>
                    <a:pt x="42" y="0"/>
                    <a:pt x="21" y="0"/>
                  </a:cubicBezTo>
                  <a:cubicBezTo>
                    <a:pt x="15" y="0"/>
                    <a:pt x="9" y="1"/>
                    <a:pt x="3" y="4"/>
                  </a:cubicBezTo>
                  <a:cubicBezTo>
                    <a:pt x="1" y="5"/>
                    <a:pt x="0" y="8"/>
                    <a:pt x="1" y="10"/>
                  </a:cubicBezTo>
                  <a:cubicBezTo>
                    <a:pt x="2" y="12"/>
                    <a:pt x="5" y="13"/>
                    <a:pt x="7" y="12"/>
                  </a:cubicBezTo>
                  <a:cubicBezTo>
                    <a:pt x="11" y="10"/>
                    <a:pt x="16" y="9"/>
                    <a:pt x="21" y="9"/>
                  </a:cubicBezTo>
                  <a:cubicBezTo>
                    <a:pt x="38" y="9"/>
                    <a:pt x="52" y="22"/>
                    <a:pt x="52" y="39"/>
                  </a:cubicBezTo>
                  <a:cubicBezTo>
                    <a:pt x="52" y="42"/>
                    <a:pt x="51" y="45"/>
                    <a:pt x="50" y="48"/>
                  </a:cubicBezTo>
                  <a:cubicBezTo>
                    <a:pt x="50" y="50"/>
                    <a:pt x="51" y="53"/>
                    <a:pt x="53" y="53"/>
                  </a:cubicBezTo>
                  <a:cubicBezTo>
                    <a:pt x="54" y="53"/>
                    <a:pt x="54" y="54"/>
                    <a:pt x="54" y="54"/>
                  </a:cubicBezTo>
                  <a:close/>
                </a:path>
              </a:pathLst>
            </a:custGeom>
            <a:solidFill>
              <a:schemeClr val="accent1"/>
            </a:solidFill>
            <a:ln w="44450" cap="rnd">
              <a:solidFill>
                <a:srgbClr val="273355"/>
              </a:solidFill>
              <a:prstDash val="solid"/>
              <a:round/>
              <a:headEnd/>
              <a:tailEnd/>
            </a:ln>
          </p:spPr>
          <p:txBody>
            <a:bodyPr vert="horz" wrap="square" lIns="68580" tIns="34290" rIns="68580" bIns="34290" numCol="1" anchor="t" anchorCtr="0" compatLnSpc="1">
              <a:prstTxWarp prst="textNoShape">
                <a:avLst/>
              </a:prstTxWarp>
            </a:bodyPr>
            <a:lstStyle/>
            <a:p>
              <a:pPr>
                <a:lnSpc>
                  <a:spcPct val="150000"/>
                </a:lnSpc>
              </a:pPr>
              <a:endParaRPr lang="zh-CN" altLang="en-US" sz="1500">
                <a:solidFill>
                  <a:prstClr val="white"/>
                </a:solidFill>
                <a:latin typeface="Microsoft YaHei"/>
                <a:ea typeface="Microsoft YaHei"/>
              </a:endParaRPr>
            </a:p>
          </p:txBody>
        </p:sp>
        <p:sp>
          <p:nvSpPr>
            <p:cNvPr id="204" name="Freeform 24"/>
            <p:cNvSpPr>
              <a:spLocks/>
            </p:cNvSpPr>
            <p:nvPr/>
          </p:nvSpPr>
          <p:spPr bwMode="auto">
            <a:xfrm>
              <a:off x="3951" y="1170"/>
              <a:ext cx="207" cy="206"/>
            </a:xfrm>
            <a:custGeom>
              <a:avLst/>
              <a:gdLst>
                <a:gd name="T0" fmla="*/ 207 w 207"/>
                <a:gd name="T1" fmla="*/ 102 h 206"/>
                <a:gd name="T2" fmla="*/ 104 w 207"/>
                <a:gd name="T3" fmla="*/ 0 h 206"/>
                <a:gd name="T4" fmla="*/ 0 w 207"/>
                <a:gd name="T5" fmla="*/ 107 h 206"/>
                <a:gd name="T6" fmla="*/ 100 w 207"/>
                <a:gd name="T7" fmla="*/ 206 h 206"/>
                <a:gd name="T8" fmla="*/ 207 w 207"/>
                <a:gd name="T9" fmla="*/ 102 h 206"/>
              </a:gdLst>
              <a:ahLst/>
              <a:cxnLst>
                <a:cxn ang="0">
                  <a:pos x="T0" y="T1"/>
                </a:cxn>
                <a:cxn ang="0">
                  <a:pos x="T2" y="T3"/>
                </a:cxn>
                <a:cxn ang="0">
                  <a:pos x="T4" y="T5"/>
                </a:cxn>
                <a:cxn ang="0">
                  <a:pos x="T6" y="T7"/>
                </a:cxn>
                <a:cxn ang="0">
                  <a:pos x="T8" y="T9"/>
                </a:cxn>
              </a:cxnLst>
              <a:rect l="0" t="0" r="r" b="b"/>
              <a:pathLst>
                <a:path w="207" h="206">
                  <a:moveTo>
                    <a:pt x="207" y="102"/>
                  </a:moveTo>
                  <a:lnTo>
                    <a:pt x="104" y="0"/>
                  </a:lnTo>
                  <a:lnTo>
                    <a:pt x="0" y="107"/>
                  </a:lnTo>
                  <a:lnTo>
                    <a:pt x="100" y="206"/>
                  </a:lnTo>
                  <a:lnTo>
                    <a:pt x="207" y="102"/>
                  </a:lnTo>
                  <a:close/>
                </a:path>
              </a:pathLst>
            </a:custGeom>
            <a:solidFill>
              <a:schemeClr val="accent2"/>
            </a:solidFill>
            <a:ln w="44450" cap="rnd">
              <a:solidFill>
                <a:srgbClr val="273355"/>
              </a:solidFill>
              <a:prstDash val="solid"/>
              <a:round/>
              <a:headEnd/>
              <a:tailEnd/>
            </a:ln>
          </p:spPr>
          <p:txBody>
            <a:bodyPr vert="horz" wrap="square" lIns="68580" tIns="34290" rIns="68580" bIns="34290" numCol="1" anchor="t" anchorCtr="0" compatLnSpc="1">
              <a:prstTxWarp prst="textNoShape">
                <a:avLst/>
              </a:prstTxWarp>
            </a:bodyPr>
            <a:lstStyle/>
            <a:p>
              <a:pPr>
                <a:lnSpc>
                  <a:spcPct val="150000"/>
                </a:lnSpc>
              </a:pPr>
              <a:endParaRPr lang="zh-CN" altLang="en-US" sz="1500">
                <a:solidFill>
                  <a:prstClr val="white"/>
                </a:solidFill>
                <a:latin typeface="Microsoft YaHei"/>
                <a:ea typeface="Microsoft YaHei"/>
              </a:endParaRPr>
            </a:p>
          </p:txBody>
        </p:sp>
        <p:sp>
          <p:nvSpPr>
            <p:cNvPr id="205" name="Freeform 25"/>
            <p:cNvSpPr>
              <a:spLocks/>
            </p:cNvSpPr>
            <p:nvPr/>
          </p:nvSpPr>
          <p:spPr bwMode="auto">
            <a:xfrm>
              <a:off x="4039" y="1111"/>
              <a:ext cx="178" cy="178"/>
            </a:xfrm>
            <a:custGeom>
              <a:avLst/>
              <a:gdLst>
                <a:gd name="T0" fmla="*/ 178 w 178"/>
                <a:gd name="T1" fmla="*/ 133 h 178"/>
                <a:gd name="T2" fmla="*/ 45 w 178"/>
                <a:gd name="T3" fmla="*/ 0 h 178"/>
                <a:gd name="T4" fmla="*/ 0 w 178"/>
                <a:gd name="T5" fmla="*/ 45 h 178"/>
                <a:gd name="T6" fmla="*/ 133 w 178"/>
                <a:gd name="T7" fmla="*/ 178 h 178"/>
                <a:gd name="T8" fmla="*/ 178 w 178"/>
                <a:gd name="T9" fmla="*/ 133 h 178"/>
              </a:gdLst>
              <a:ahLst/>
              <a:cxnLst>
                <a:cxn ang="0">
                  <a:pos x="T0" y="T1"/>
                </a:cxn>
                <a:cxn ang="0">
                  <a:pos x="T2" y="T3"/>
                </a:cxn>
                <a:cxn ang="0">
                  <a:pos x="T4" y="T5"/>
                </a:cxn>
                <a:cxn ang="0">
                  <a:pos x="T6" y="T7"/>
                </a:cxn>
                <a:cxn ang="0">
                  <a:pos x="T8" y="T9"/>
                </a:cxn>
              </a:cxnLst>
              <a:rect l="0" t="0" r="r" b="b"/>
              <a:pathLst>
                <a:path w="178" h="178">
                  <a:moveTo>
                    <a:pt x="178" y="133"/>
                  </a:moveTo>
                  <a:lnTo>
                    <a:pt x="45" y="0"/>
                  </a:lnTo>
                  <a:lnTo>
                    <a:pt x="0" y="45"/>
                  </a:lnTo>
                  <a:lnTo>
                    <a:pt x="133" y="178"/>
                  </a:lnTo>
                  <a:lnTo>
                    <a:pt x="178" y="133"/>
                  </a:lnTo>
                  <a:close/>
                </a:path>
              </a:pathLst>
            </a:custGeom>
            <a:solidFill>
              <a:schemeClr val="accent2"/>
            </a:solidFill>
            <a:ln w="44450" cap="rnd">
              <a:solidFill>
                <a:srgbClr val="273355"/>
              </a:solidFill>
              <a:prstDash val="solid"/>
              <a:round/>
              <a:headEnd/>
              <a:tailEnd/>
            </a:ln>
          </p:spPr>
          <p:txBody>
            <a:bodyPr vert="horz" wrap="square" lIns="68580" tIns="34290" rIns="68580" bIns="34290" numCol="1" anchor="t" anchorCtr="0" compatLnSpc="1">
              <a:prstTxWarp prst="textNoShape">
                <a:avLst/>
              </a:prstTxWarp>
            </a:bodyPr>
            <a:lstStyle/>
            <a:p>
              <a:pPr>
                <a:lnSpc>
                  <a:spcPct val="150000"/>
                </a:lnSpc>
              </a:pPr>
              <a:endParaRPr lang="zh-CN" altLang="en-US" sz="1500">
                <a:solidFill>
                  <a:prstClr val="white"/>
                </a:solidFill>
                <a:latin typeface="Microsoft YaHei"/>
                <a:ea typeface="Microsoft YaHei"/>
              </a:endParaRPr>
            </a:p>
          </p:txBody>
        </p:sp>
        <p:sp>
          <p:nvSpPr>
            <p:cNvPr id="206" name="Oval 26"/>
            <p:cNvSpPr>
              <a:spLocks noChangeArrowheads="1"/>
            </p:cNvSpPr>
            <p:nvPr/>
          </p:nvSpPr>
          <p:spPr bwMode="auto">
            <a:xfrm>
              <a:off x="4359" y="1199"/>
              <a:ext cx="43" cy="42"/>
            </a:xfrm>
            <a:prstGeom prst="ellipse">
              <a:avLst/>
            </a:prstGeom>
            <a:solidFill>
              <a:schemeClr val="accent1"/>
            </a:solidFill>
            <a:ln w="19050" cap="rnd">
              <a:solidFill>
                <a:srgbClr val="273355"/>
              </a:solidFill>
              <a:prstDash val="solid"/>
              <a:round/>
              <a:headEnd/>
              <a:tailEnd/>
            </a:ln>
          </p:spPr>
          <p:txBody>
            <a:bodyPr vert="horz" wrap="square" lIns="68580" tIns="34290" rIns="68580" bIns="34290" numCol="1" anchor="t" anchorCtr="0" compatLnSpc="1">
              <a:prstTxWarp prst="textNoShape">
                <a:avLst/>
              </a:prstTxWarp>
            </a:bodyPr>
            <a:lstStyle/>
            <a:p>
              <a:pPr>
                <a:lnSpc>
                  <a:spcPct val="150000"/>
                </a:lnSpc>
              </a:pPr>
              <a:endParaRPr lang="zh-CN" altLang="en-US" sz="1500">
                <a:solidFill>
                  <a:prstClr val="white"/>
                </a:solidFill>
                <a:latin typeface="Microsoft YaHei"/>
                <a:ea typeface="Microsoft YaHei"/>
              </a:endParaRPr>
            </a:p>
          </p:txBody>
        </p:sp>
        <p:sp>
          <p:nvSpPr>
            <p:cNvPr id="207" name="Oval 27"/>
            <p:cNvSpPr>
              <a:spLocks noChangeArrowheads="1"/>
            </p:cNvSpPr>
            <p:nvPr/>
          </p:nvSpPr>
          <p:spPr bwMode="auto">
            <a:xfrm>
              <a:off x="4093" y="1007"/>
              <a:ext cx="86" cy="83"/>
            </a:xfrm>
            <a:prstGeom prst="ellipse">
              <a:avLst/>
            </a:prstGeom>
            <a:solidFill>
              <a:schemeClr val="accent4"/>
            </a:solidFill>
            <a:ln w="28575" cap="rnd">
              <a:solidFill>
                <a:srgbClr val="273355"/>
              </a:solidFill>
              <a:prstDash val="solid"/>
              <a:round/>
              <a:headEnd/>
              <a:tailEnd/>
            </a:ln>
          </p:spPr>
          <p:txBody>
            <a:bodyPr vert="horz" wrap="square" lIns="68580" tIns="34290" rIns="68580" bIns="34290" numCol="1" anchor="t" anchorCtr="0" compatLnSpc="1">
              <a:prstTxWarp prst="textNoShape">
                <a:avLst/>
              </a:prstTxWarp>
            </a:bodyPr>
            <a:lstStyle/>
            <a:p>
              <a:pPr>
                <a:lnSpc>
                  <a:spcPct val="150000"/>
                </a:lnSpc>
              </a:pPr>
              <a:endParaRPr lang="zh-CN" altLang="en-US" sz="1500">
                <a:solidFill>
                  <a:prstClr val="white"/>
                </a:solidFill>
                <a:latin typeface="Microsoft YaHei"/>
                <a:ea typeface="Microsoft YaHei"/>
              </a:endParaRPr>
            </a:p>
          </p:txBody>
        </p:sp>
        <p:sp>
          <p:nvSpPr>
            <p:cNvPr id="208" name="Oval 28"/>
            <p:cNvSpPr>
              <a:spLocks noChangeArrowheads="1"/>
            </p:cNvSpPr>
            <p:nvPr/>
          </p:nvSpPr>
          <p:spPr bwMode="auto">
            <a:xfrm>
              <a:off x="4262" y="902"/>
              <a:ext cx="147" cy="147"/>
            </a:xfrm>
            <a:prstGeom prst="ellipse">
              <a:avLst/>
            </a:prstGeom>
            <a:solidFill>
              <a:schemeClr val="accent4"/>
            </a:solidFill>
            <a:ln w="28575" cap="rnd">
              <a:solidFill>
                <a:srgbClr val="273355"/>
              </a:solidFill>
              <a:prstDash val="solid"/>
              <a:round/>
              <a:headEnd/>
              <a:tailEnd/>
            </a:ln>
          </p:spPr>
          <p:txBody>
            <a:bodyPr vert="horz" wrap="square" lIns="68580" tIns="34290" rIns="68580" bIns="34290" numCol="1" anchor="t" anchorCtr="0" compatLnSpc="1">
              <a:prstTxWarp prst="textNoShape">
                <a:avLst/>
              </a:prstTxWarp>
            </a:bodyPr>
            <a:lstStyle/>
            <a:p>
              <a:pPr>
                <a:lnSpc>
                  <a:spcPct val="150000"/>
                </a:lnSpc>
              </a:pPr>
              <a:endParaRPr lang="zh-CN" altLang="en-US" sz="1500">
                <a:solidFill>
                  <a:prstClr val="white"/>
                </a:solidFill>
                <a:latin typeface="Microsoft YaHei"/>
                <a:ea typeface="Microsoft YaHei"/>
              </a:endParaRPr>
            </a:p>
          </p:txBody>
        </p:sp>
        <p:sp>
          <p:nvSpPr>
            <p:cNvPr id="209" name="Freeform 29"/>
            <p:cNvSpPr>
              <a:spLocks/>
            </p:cNvSpPr>
            <p:nvPr/>
          </p:nvSpPr>
          <p:spPr bwMode="auto">
            <a:xfrm>
              <a:off x="3066" y="187"/>
              <a:ext cx="1500" cy="656"/>
            </a:xfrm>
            <a:custGeom>
              <a:avLst/>
              <a:gdLst>
                <a:gd name="T0" fmla="*/ 607 w 632"/>
                <a:gd name="T1" fmla="*/ 100 h 277"/>
                <a:gd name="T2" fmla="*/ 443 w 632"/>
                <a:gd name="T3" fmla="*/ 100 h 277"/>
                <a:gd name="T4" fmla="*/ 418 w 632"/>
                <a:gd name="T5" fmla="*/ 75 h 277"/>
                <a:gd name="T6" fmla="*/ 443 w 632"/>
                <a:gd name="T7" fmla="*/ 50 h 277"/>
                <a:gd name="T8" fmla="*/ 469 w 632"/>
                <a:gd name="T9" fmla="*/ 25 h 277"/>
                <a:gd name="T10" fmla="*/ 443 w 632"/>
                <a:gd name="T11" fmla="*/ 0 h 277"/>
                <a:gd name="T12" fmla="*/ 25 w 632"/>
                <a:gd name="T13" fmla="*/ 0 h 277"/>
                <a:gd name="T14" fmla="*/ 0 w 632"/>
                <a:gd name="T15" fmla="*/ 25 h 277"/>
                <a:gd name="T16" fmla="*/ 25 w 632"/>
                <a:gd name="T17" fmla="*/ 50 h 277"/>
                <a:gd name="T18" fmla="*/ 215 w 632"/>
                <a:gd name="T19" fmla="*/ 50 h 277"/>
                <a:gd name="T20" fmla="*/ 240 w 632"/>
                <a:gd name="T21" fmla="*/ 75 h 277"/>
                <a:gd name="T22" fmla="*/ 215 w 632"/>
                <a:gd name="T23" fmla="*/ 100 h 277"/>
                <a:gd name="T24" fmla="*/ 190 w 632"/>
                <a:gd name="T25" fmla="*/ 100 h 277"/>
                <a:gd name="T26" fmla="*/ 165 w 632"/>
                <a:gd name="T27" fmla="*/ 125 h 277"/>
                <a:gd name="T28" fmla="*/ 190 w 632"/>
                <a:gd name="T29" fmla="*/ 151 h 277"/>
                <a:gd name="T30" fmla="*/ 233 w 632"/>
                <a:gd name="T31" fmla="*/ 151 h 277"/>
                <a:gd name="T32" fmla="*/ 258 w 632"/>
                <a:gd name="T33" fmla="*/ 176 h 277"/>
                <a:gd name="T34" fmla="*/ 233 w 632"/>
                <a:gd name="T35" fmla="*/ 201 h 277"/>
                <a:gd name="T36" fmla="*/ 163 w 632"/>
                <a:gd name="T37" fmla="*/ 201 h 277"/>
                <a:gd name="T38" fmla="*/ 138 w 632"/>
                <a:gd name="T39" fmla="*/ 226 h 277"/>
                <a:gd name="T40" fmla="*/ 163 w 632"/>
                <a:gd name="T41" fmla="*/ 251 h 277"/>
                <a:gd name="T42" fmla="*/ 193 w 632"/>
                <a:gd name="T43" fmla="*/ 251 h 277"/>
                <a:gd name="T44" fmla="*/ 219 w 632"/>
                <a:gd name="T45" fmla="*/ 277 h 277"/>
                <a:gd name="T46" fmla="*/ 269 w 632"/>
                <a:gd name="T47" fmla="*/ 277 h 277"/>
                <a:gd name="T48" fmla="*/ 294 w 632"/>
                <a:gd name="T49" fmla="*/ 251 h 277"/>
                <a:gd name="T50" fmla="*/ 366 w 632"/>
                <a:gd name="T51" fmla="*/ 251 h 277"/>
                <a:gd name="T52" fmla="*/ 392 w 632"/>
                <a:gd name="T53" fmla="*/ 226 h 277"/>
                <a:gd name="T54" fmla="*/ 366 w 632"/>
                <a:gd name="T55" fmla="*/ 201 h 277"/>
                <a:gd name="T56" fmla="*/ 347 w 632"/>
                <a:gd name="T57" fmla="*/ 201 h 277"/>
                <a:gd name="T58" fmla="*/ 322 w 632"/>
                <a:gd name="T59" fmla="*/ 176 h 277"/>
                <a:gd name="T60" fmla="*/ 347 w 632"/>
                <a:gd name="T61" fmla="*/ 151 h 277"/>
                <a:gd name="T62" fmla="*/ 607 w 632"/>
                <a:gd name="T63" fmla="*/ 151 h 277"/>
                <a:gd name="T64" fmla="*/ 632 w 632"/>
                <a:gd name="T65" fmla="*/ 125 h 277"/>
                <a:gd name="T66" fmla="*/ 607 w 632"/>
                <a:gd name="T67" fmla="*/ 100 h 2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632" h="277">
                  <a:moveTo>
                    <a:pt x="607" y="100"/>
                  </a:moveTo>
                  <a:cubicBezTo>
                    <a:pt x="443" y="100"/>
                    <a:pt x="443" y="100"/>
                    <a:pt x="443" y="100"/>
                  </a:cubicBezTo>
                  <a:cubicBezTo>
                    <a:pt x="429" y="100"/>
                    <a:pt x="418" y="89"/>
                    <a:pt x="418" y="75"/>
                  </a:cubicBezTo>
                  <a:cubicBezTo>
                    <a:pt x="418" y="61"/>
                    <a:pt x="429" y="50"/>
                    <a:pt x="443" y="50"/>
                  </a:cubicBezTo>
                  <a:cubicBezTo>
                    <a:pt x="457" y="50"/>
                    <a:pt x="469" y="39"/>
                    <a:pt x="469" y="25"/>
                  </a:cubicBezTo>
                  <a:cubicBezTo>
                    <a:pt x="469" y="11"/>
                    <a:pt x="457" y="0"/>
                    <a:pt x="443" y="0"/>
                  </a:cubicBezTo>
                  <a:cubicBezTo>
                    <a:pt x="25" y="0"/>
                    <a:pt x="25" y="0"/>
                    <a:pt x="25" y="0"/>
                  </a:cubicBezTo>
                  <a:cubicBezTo>
                    <a:pt x="12" y="0"/>
                    <a:pt x="0" y="11"/>
                    <a:pt x="0" y="25"/>
                  </a:cubicBezTo>
                  <a:cubicBezTo>
                    <a:pt x="0" y="39"/>
                    <a:pt x="12" y="50"/>
                    <a:pt x="25" y="50"/>
                  </a:cubicBezTo>
                  <a:cubicBezTo>
                    <a:pt x="215" y="50"/>
                    <a:pt x="215" y="50"/>
                    <a:pt x="215" y="50"/>
                  </a:cubicBezTo>
                  <a:cubicBezTo>
                    <a:pt x="229" y="50"/>
                    <a:pt x="240" y="61"/>
                    <a:pt x="240" y="75"/>
                  </a:cubicBezTo>
                  <a:cubicBezTo>
                    <a:pt x="240" y="89"/>
                    <a:pt x="229" y="100"/>
                    <a:pt x="215" y="100"/>
                  </a:cubicBezTo>
                  <a:cubicBezTo>
                    <a:pt x="190" y="100"/>
                    <a:pt x="190" y="100"/>
                    <a:pt x="190" y="100"/>
                  </a:cubicBezTo>
                  <a:cubicBezTo>
                    <a:pt x="176" y="100"/>
                    <a:pt x="165" y="112"/>
                    <a:pt x="165" y="125"/>
                  </a:cubicBezTo>
                  <a:cubicBezTo>
                    <a:pt x="165" y="139"/>
                    <a:pt x="176" y="151"/>
                    <a:pt x="190" y="151"/>
                  </a:cubicBezTo>
                  <a:cubicBezTo>
                    <a:pt x="233" y="151"/>
                    <a:pt x="233" y="151"/>
                    <a:pt x="233" y="151"/>
                  </a:cubicBezTo>
                  <a:cubicBezTo>
                    <a:pt x="247" y="151"/>
                    <a:pt x="258" y="162"/>
                    <a:pt x="258" y="176"/>
                  </a:cubicBezTo>
                  <a:cubicBezTo>
                    <a:pt x="258" y="190"/>
                    <a:pt x="247" y="201"/>
                    <a:pt x="233" y="201"/>
                  </a:cubicBezTo>
                  <a:cubicBezTo>
                    <a:pt x="163" y="201"/>
                    <a:pt x="163" y="201"/>
                    <a:pt x="163" y="201"/>
                  </a:cubicBezTo>
                  <a:cubicBezTo>
                    <a:pt x="149" y="201"/>
                    <a:pt x="138" y="212"/>
                    <a:pt x="138" y="226"/>
                  </a:cubicBezTo>
                  <a:cubicBezTo>
                    <a:pt x="138" y="240"/>
                    <a:pt x="149" y="251"/>
                    <a:pt x="163" y="251"/>
                  </a:cubicBezTo>
                  <a:cubicBezTo>
                    <a:pt x="193" y="251"/>
                    <a:pt x="193" y="251"/>
                    <a:pt x="193" y="251"/>
                  </a:cubicBezTo>
                  <a:cubicBezTo>
                    <a:pt x="207" y="251"/>
                    <a:pt x="219" y="263"/>
                    <a:pt x="219" y="277"/>
                  </a:cubicBezTo>
                  <a:cubicBezTo>
                    <a:pt x="269" y="277"/>
                    <a:pt x="269" y="277"/>
                    <a:pt x="269" y="277"/>
                  </a:cubicBezTo>
                  <a:cubicBezTo>
                    <a:pt x="269" y="263"/>
                    <a:pt x="280" y="251"/>
                    <a:pt x="294" y="251"/>
                  </a:cubicBezTo>
                  <a:cubicBezTo>
                    <a:pt x="366" y="251"/>
                    <a:pt x="366" y="251"/>
                    <a:pt x="366" y="251"/>
                  </a:cubicBezTo>
                  <a:cubicBezTo>
                    <a:pt x="380" y="251"/>
                    <a:pt x="392" y="240"/>
                    <a:pt x="392" y="226"/>
                  </a:cubicBezTo>
                  <a:cubicBezTo>
                    <a:pt x="392" y="212"/>
                    <a:pt x="380" y="201"/>
                    <a:pt x="366" y="201"/>
                  </a:cubicBezTo>
                  <a:cubicBezTo>
                    <a:pt x="347" y="201"/>
                    <a:pt x="347" y="201"/>
                    <a:pt x="347" y="201"/>
                  </a:cubicBezTo>
                  <a:cubicBezTo>
                    <a:pt x="333" y="201"/>
                    <a:pt x="322" y="190"/>
                    <a:pt x="322" y="176"/>
                  </a:cubicBezTo>
                  <a:cubicBezTo>
                    <a:pt x="322" y="162"/>
                    <a:pt x="333" y="151"/>
                    <a:pt x="347" y="151"/>
                  </a:cubicBezTo>
                  <a:cubicBezTo>
                    <a:pt x="607" y="151"/>
                    <a:pt x="607" y="151"/>
                    <a:pt x="607" y="151"/>
                  </a:cubicBezTo>
                  <a:cubicBezTo>
                    <a:pt x="621" y="151"/>
                    <a:pt x="632" y="139"/>
                    <a:pt x="632" y="125"/>
                  </a:cubicBezTo>
                  <a:cubicBezTo>
                    <a:pt x="632" y="112"/>
                    <a:pt x="621" y="100"/>
                    <a:pt x="607" y="100"/>
                  </a:cubicBezTo>
                  <a:close/>
                </a:path>
              </a:pathLst>
            </a:custGeom>
            <a:solidFill>
              <a:schemeClr val="accent3"/>
            </a:solidFill>
            <a:ln w="44450" cap="rnd">
              <a:solidFill>
                <a:srgbClr val="273355"/>
              </a:solidFill>
              <a:prstDash val="solid"/>
              <a:round/>
              <a:headEnd/>
              <a:tailEnd/>
            </a:ln>
          </p:spPr>
          <p:txBody>
            <a:bodyPr vert="horz" wrap="square" lIns="68580" tIns="34290" rIns="68580" bIns="34290" numCol="1" anchor="t" anchorCtr="0" compatLnSpc="1">
              <a:prstTxWarp prst="textNoShape">
                <a:avLst/>
              </a:prstTxWarp>
            </a:bodyPr>
            <a:lstStyle/>
            <a:p>
              <a:pPr>
                <a:lnSpc>
                  <a:spcPct val="150000"/>
                </a:lnSpc>
              </a:pPr>
              <a:endParaRPr lang="zh-CN" altLang="en-US" sz="1500">
                <a:solidFill>
                  <a:prstClr val="white"/>
                </a:solidFill>
                <a:latin typeface="Microsoft YaHei"/>
                <a:ea typeface="Microsoft YaHei"/>
              </a:endParaRPr>
            </a:p>
          </p:txBody>
        </p:sp>
        <p:sp>
          <p:nvSpPr>
            <p:cNvPr id="210" name="Oval 30"/>
            <p:cNvSpPr>
              <a:spLocks noChangeArrowheads="1"/>
            </p:cNvSpPr>
            <p:nvPr/>
          </p:nvSpPr>
          <p:spPr bwMode="auto">
            <a:xfrm>
              <a:off x="3173" y="663"/>
              <a:ext cx="118" cy="118"/>
            </a:xfrm>
            <a:prstGeom prst="ellipse">
              <a:avLst/>
            </a:prstGeom>
            <a:solidFill>
              <a:schemeClr val="accent3"/>
            </a:solidFill>
            <a:ln w="28575" cap="rnd">
              <a:solidFill>
                <a:srgbClr val="273355"/>
              </a:solidFill>
              <a:prstDash val="solid"/>
              <a:round/>
              <a:headEnd/>
              <a:tailEnd/>
            </a:ln>
          </p:spPr>
          <p:txBody>
            <a:bodyPr vert="horz" wrap="square" lIns="68580" tIns="34290" rIns="68580" bIns="34290" numCol="1" anchor="t" anchorCtr="0" compatLnSpc="1">
              <a:prstTxWarp prst="textNoShape">
                <a:avLst/>
              </a:prstTxWarp>
            </a:bodyPr>
            <a:lstStyle/>
            <a:p>
              <a:pPr>
                <a:lnSpc>
                  <a:spcPct val="150000"/>
                </a:lnSpc>
              </a:pPr>
              <a:endParaRPr lang="zh-CN" altLang="en-US" sz="1500">
                <a:solidFill>
                  <a:prstClr val="white"/>
                </a:solidFill>
                <a:latin typeface="Microsoft YaHei"/>
                <a:ea typeface="Microsoft YaHei"/>
              </a:endParaRPr>
            </a:p>
          </p:txBody>
        </p:sp>
        <p:sp>
          <p:nvSpPr>
            <p:cNvPr id="211" name="Oval 31"/>
            <p:cNvSpPr>
              <a:spLocks noChangeArrowheads="1"/>
            </p:cNvSpPr>
            <p:nvPr/>
          </p:nvSpPr>
          <p:spPr bwMode="auto">
            <a:xfrm>
              <a:off x="4250" y="187"/>
              <a:ext cx="121" cy="118"/>
            </a:xfrm>
            <a:prstGeom prst="ellipse">
              <a:avLst/>
            </a:prstGeom>
            <a:solidFill>
              <a:schemeClr val="accent3"/>
            </a:solidFill>
            <a:ln w="28575" cap="rnd">
              <a:solidFill>
                <a:srgbClr val="273355"/>
              </a:solidFill>
              <a:prstDash val="solid"/>
              <a:round/>
              <a:headEnd/>
              <a:tailEnd/>
            </a:ln>
          </p:spPr>
          <p:txBody>
            <a:bodyPr vert="horz" wrap="square" lIns="68580" tIns="34290" rIns="68580" bIns="34290" numCol="1" anchor="t" anchorCtr="0" compatLnSpc="1">
              <a:prstTxWarp prst="textNoShape">
                <a:avLst/>
              </a:prstTxWarp>
            </a:bodyPr>
            <a:lstStyle/>
            <a:p>
              <a:pPr>
                <a:lnSpc>
                  <a:spcPct val="150000"/>
                </a:lnSpc>
              </a:pPr>
              <a:endParaRPr lang="zh-CN" altLang="en-US" sz="1500">
                <a:solidFill>
                  <a:prstClr val="white"/>
                </a:solidFill>
                <a:latin typeface="Microsoft YaHei"/>
                <a:ea typeface="Microsoft YaHei"/>
              </a:endParaRPr>
            </a:p>
          </p:txBody>
        </p:sp>
        <p:sp>
          <p:nvSpPr>
            <p:cNvPr id="212" name="Oval 32"/>
            <p:cNvSpPr>
              <a:spLocks noChangeArrowheads="1"/>
            </p:cNvSpPr>
            <p:nvPr/>
          </p:nvSpPr>
          <p:spPr bwMode="auto">
            <a:xfrm>
              <a:off x="3586" y="1026"/>
              <a:ext cx="52" cy="52"/>
            </a:xfrm>
            <a:prstGeom prst="ellipse">
              <a:avLst/>
            </a:prstGeom>
            <a:solidFill>
              <a:schemeClr val="accent1"/>
            </a:solidFill>
            <a:ln w="19050" cap="rnd">
              <a:solidFill>
                <a:srgbClr val="273355"/>
              </a:solidFill>
              <a:prstDash val="solid"/>
              <a:round/>
              <a:headEnd/>
              <a:tailEnd/>
            </a:ln>
          </p:spPr>
          <p:txBody>
            <a:bodyPr vert="horz" wrap="square" lIns="68580" tIns="34290" rIns="68580" bIns="34290" numCol="1" anchor="t" anchorCtr="0" compatLnSpc="1">
              <a:prstTxWarp prst="textNoShape">
                <a:avLst/>
              </a:prstTxWarp>
            </a:bodyPr>
            <a:lstStyle/>
            <a:p>
              <a:pPr>
                <a:lnSpc>
                  <a:spcPct val="150000"/>
                </a:lnSpc>
              </a:pPr>
              <a:endParaRPr lang="zh-CN" altLang="en-US" sz="1500">
                <a:solidFill>
                  <a:prstClr val="white"/>
                </a:solidFill>
                <a:latin typeface="Microsoft YaHei"/>
                <a:ea typeface="Microsoft YaHei"/>
              </a:endParaRPr>
            </a:p>
          </p:txBody>
        </p:sp>
      </p:grpSp>
      <p:grpSp>
        <p:nvGrpSpPr>
          <p:cNvPr id="213" name="组合 212" descr="e7d195523061f1c09e9d68d7cf438b91ef959ecb14fc25d26BBA7F7DBC18E55DFF4014AF651F0BF2569D4B6C1DA7F1A4683A481403BD872FC687266AD13265C1DE7C373772FD8728ABDD69ADD03BFF5BE2862BC891DBB79EEBC94C9DFDC16E04954ED45554D0F6FE8331708ABC4FEC3D44E4750B2445BF76F30C399F0AE1E8D2CAFA469BFF6E14A2A3EF8352258366A5"/>
          <p:cNvGrpSpPr/>
          <p:nvPr/>
        </p:nvGrpSpPr>
        <p:grpSpPr>
          <a:xfrm>
            <a:off x="3078329" y="1952251"/>
            <a:ext cx="80271" cy="80271"/>
            <a:chOff x="4348808" y="3957097"/>
            <a:chExt cx="88330" cy="88330"/>
          </a:xfrm>
        </p:grpSpPr>
        <p:sp>
          <p:nvSpPr>
            <p:cNvPr id="214" name="Line 46"/>
            <p:cNvSpPr>
              <a:spLocks noChangeShapeType="1"/>
            </p:cNvSpPr>
            <p:nvPr/>
          </p:nvSpPr>
          <p:spPr bwMode="auto">
            <a:xfrm>
              <a:off x="4348808" y="4000323"/>
              <a:ext cx="88330" cy="0"/>
            </a:xfrm>
            <a:prstGeom prst="line">
              <a:avLst/>
            </a:prstGeom>
            <a:noFill/>
            <a:ln w="38100" cap="rnd">
              <a:solidFill>
                <a:srgbClr val="FC426C"/>
              </a:solidFill>
              <a:prstDash val="solid"/>
              <a:round/>
              <a:headEnd/>
              <a:tailEnd/>
            </a:ln>
            <a:extLst>
              <a:ext uri="{909E8E84-426E-40DD-AFC4-6F175D3DCCD1}">
                <a14:hiddenFill xmlns:a14="http://schemas.microsoft.com/office/drawing/2010/main">
                  <a:noFill/>
                </a14:hiddenFill>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215" name="Line 47"/>
            <p:cNvSpPr>
              <a:spLocks noChangeShapeType="1"/>
            </p:cNvSpPr>
            <p:nvPr/>
          </p:nvSpPr>
          <p:spPr bwMode="auto">
            <a:xfrm flipV="1">
              <a:off x="4395792" y="3957097"/>
              <a:ext cx="0" cy="88330"/>
            </a:xfrm>
            <a:prstGeom prst="line">
              <a:avLst/>
            </a:prstGeom>
            <a:noFill/>
            <a:ln w="38100" cap="rnd">
              <a:solidFill>
                <a:srgbClr val="FC426C"/>
              </a:solidFill>
              <a:prstDash val="solid"/>
              <a:round/>
              <a:headEnd/>
              <a:tailEnd/>
            </a:ln>
            <a:extLst>
              <a:ext uri="{909E8E84-426E-40DD-AFC4-6F175D3DCCD1}">
                <a14:hiddenFill xmlns:a14="http://schemas.microsoft.com/office/drawing/2010/main">
                  <a:noFill/>
                </a14:hiddenFill>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nvGrpSpPr>
          <p:cNvPr id="216" name="PA_库_组合 215" descr="e7d195523061f1c09e9d68d7cf438b91ef959ecb14fc25d26BBA7F7DBC18E55DFF4014AF651F0BF2569D4B6C1DA7F1A4683A481403BD872FC687266AD13265C1DE7C373772FD8728ABDD69ADD03BFF5BE2862BC891DBB79EEBC94C9DFDC16E04954ED45554D0F6FE8331708ABC4FEC3D44E4750B2445BF76F30C399F0AE1E8D2CAFA469BFF6E14A2A3EF8352258366A5"/>
          <p:cNvGrpSpPr/>
          <p:nvPr>
            <p:custDataLst>
              <p:tags r:id="rId1"/>
            </p:custDataLst>
          </p:nvPr>
        </p:nvGrpSpPr>
        <p:grpSpPr>
          <a:xfrm>
            <a:off x="3401119" y="2496190"/>
            <a:ext cx="80271" cy="76855"/>
            <a:chOff x="4704006" y="3620694"/>
            <a:chExt cx="88330" cy="84571"/>
          </a:xfrm>
        </p:grpSpPr>
        <p:sp>
          <p:nvSpPr>
            <p:cNvPr id="217" name="Line 48"/>
            <p:cNvSpPr>
              <a:spLocks noChangeShapeType="1"/>
            </p:cNvSpPr>
            <p:nvPr/>
          </p:nvSpPr>
          <p:spPr bwMode="auto">
            <a:xfrm>
              <a:off x="4704006" y="3662040"/>
              <a:ext cx="88330" cy="0"/>
            </a:xfrm>
            <a:prstGeom prst="line">
              <a:avLst/>
            </a:prstGeom>
            <a:noFill/>
            <a:ln w="38100" cap="rnd">
              <a:solidFill>
                <a:srgbClr val="FC426C"/>
              </a:solidFill>
              <a:prstDash val="solid"/>
              <a:round/>
              <a:headEnd/>
              <a:tailEnd/>
            </a:ln>
            <a:extLst>
              <a:ext uri="{909E8E84-426E-40DD-AFC4-6F175D3DCCD1}">
                <a14:hiddenFill xmlns:a14="http://schemas.microsoft.com/office/drawing/2010/main">
                  <a:noFill/>
                </a14:hiddenFill>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218" name="Line 49"/>
            <p:cNvSpPr>
              <a:spLocks noChangeShapeType="1"/>
            </p:cNvSpPr>
            <p:nvPr/>
          </p:nvSpPr>
          <p:spPr bwMode="auto">
            <a:xfrm flipV="1">
              <a:off x="4749110" y="3620694"/>
              <a:ext cx="0" cy="84571"/>
            </a:xfrm>
            <a:prstGeom prst="line">
              <a:avLst/>
            </a:prstGeom>
            <a:noFill/>
            <a:ln w="38100" cap="rnd">
              <a:solidFill>
                <a:srgbClr val="FC426C"/>
              </a:solidFill>
              <a:prstDash val="solid"/>
              <a:round/>
              <a:headEnd/>
              <a:tailEnd/>
            </a:ln>
            <a:extLst>
              <a:ext uri="{909E8E84-426E-40DD-AFC4-6F175D3DCCD1}">
                <a14:hiddenFill xmlns:a14="http://schemas.microsoft.com/office/drawing/2010/main">
                  <a:noFill/>
                </a14:hiddenFill>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nvGrpSpPr>
          <p:cNvPr id="219" name="组合 218" descr="e7d195523061f1c09e9d68d7cf438b91ef959ecb14fc25d26BBA7F7DBC18E55DFF4014AF651F0BF2569D4B6C1DA7F1A4683A481403BD872FC687266AD13265C1DE7C373772FD8728ABDD69ADD03BFF5BE2862BC891DBB79EEBC94C9DFDC16E04954ED45554D0F6FE8331708ABC4FEC3D44E4750B2445BF76F30C399F0AE1E8D2CAFA469BFF6E14A2A3EF8352258366A5"/>
          <p:cNvGrpSpPr/>
          <p:nvPr/>
        </p:nvGrpSpPr>
        <p:grpSpPr>
          <a:xfrm>
            <a:off x="2521560" y="1559438"/>
            <a:ext cx="78563" cy="80271"/>
            <a:chOff x="3736139" y="3524846"/>
            <a:chExt cx="86450" cy="88330"/>
          </a:xfrm>
        </p:grpSpPr>
        <p:sp>
          <p:nvSpPr>
            <p:cNvPr id="220" name="Line 50"/>
            <p:cNvSpPr>
              <a:spLocks noChangeShapeType="1"/>
            </p:cNvSpPr>
            <p:nvPr/>
          </p:nvSpPr>
          <p:spPr bwMode="auto">
            <a:xfrm>
              <a:off x="3736139" y="3569951"/>
              <a:ext cx="86450" cy="0"/>
            </a:xfrm>
            <a:prstGeom prst="line">
              <a:avLst/>
            </a:prstGeom>
            <a:noFill/>
            <a:ln w="38100" cap="rnd">
              <a:solidFill>
                <a:srgbClr val="FFD589"/>
              </a:solidFill>
              <a:prstDash val="solid"/>
              <a:round/>
              <a:headEnd/>
              <a:tailEnd/>
            </a:ln>
            <a:extLst>
              <a:ext uri="{909E8E84-426E-40DD-AFC4-6F175D3DCCD1}">
                <a14:hiddenFill xmlns:a14="http://schemas.microsoft.com/office/drawing/2010/main">
                  <a:noFill/>
                </a14:hiddenFill>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221" name="Line 51"/>
            <p:cNvSpPr>
              <a:spLocks noChangeShapeType="1"/>
            </p:cNvSpPr>
            <p:nvPr/>
          </p:nvSpPr>
          <p:spPr bwMode="auto">
            <a:xfrm flipV="1">
              <a:off x="3779365" y="3524846"/>
              <a:ext cx="0" cy="88330"/>
            </a:xfrm>
            <a:prstGeom prst="line">
              <a:avLst/>
            </a:prstGeom>
            <a:noFill/>
            <a:ln w="38100" cap="rnd">
              <a:solidFill>
                <a:srgbClr val="FFD589"/>
              </a:solidFill>
              <a:prstDash val="solid"/>
              <a:round/>
              <a:headEnd/>
              <a:tailEnd/>
            </a:ln>
            <a:extLst>
              <a:ext uri="{909E8E84-426E-40DD-AFC4-6F175D3DCCD1}">
                <a14:hiddenFill xmlns:a14="http://schemas.microsoft.com/office/drawing/2010/main">
                  <a:noFill/>
                </a14:hiddenFill>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nvGrpSpPr>
          <p:cNvPr id="222" name="组合 221" descr="e7d195523061f1c09e9d68d7cf438b91ef959ecb14fc25d26BBA7F7DBC18E55DFF4014AF651F0BF2569D4B6C1DA7F1A4683A481403BD872FC687266AD13265C1DE7C373772FD8728ABDD69ADD03BFF5BE2862BC891DBB79EEBC94C9DFDC16E04954ED45554D0F6FE8331708ABC4FEC3D44E4750B2445BF76F30C399F0AE1E8D2CAFA469BFF6E14A2A3EF8352258366A5"/>
          <p:cNvGrpSpPr/>
          <p:nvPr/>
        </p:nvGrpSpPr>
        <p:grpSpPr>
          <a:xfrm>
            <a:off x="3867368" y="1752431"/>
            <a:ext cx="80271" cy="80271"/>
            <a:chOff x="4895316" y="3657228"/>
            <a:chExt cx="107028" cy="107028"/>
          </a:xfrm>
        </p:grpSpPr>
        <p:sp>
          <p:nvSpPr>
            <p:cNvPr id="223" name="Line 42"/>
            <p:cNvSpPr>
              <a:spLocks noChangeShapeType="1"/>
            </p:cNvSpPr>
            <p:nvPr/>
          </p:nvSpPr>
          <p:spPr bwMode="auto">
            <a:xfrm>
              <a:off x="4895316" y="3709602"/>
              <a:ext cx="107028" cy="0"/>
            </a:xfrm>
            <a:prstGeom prst="line">
              <a:avLst/>
            </a:prstGeom>
            <a:noFill/>
            <a:ln w="38100" cap="rnd">
              <a:solidFill>
                <a:srgbClr val="02B4CB"/>
              </a:solidFill>
              <a:prstDash val="solid"/>
              <a:round/>
              <a:headEnd/>
              <a:tailEnd/>
            </a:ln>
            <a:extLst>
              <a:ext uri="{909E8E84-426E-40DD-AFC4-6F175D3DCCD1}">
                <a14:hiddenFill xmlns:a14="http://schemas.microsoft.com/office/drawing/2010/main">
                  <a:noFill/>
                </a14:hiddenFill>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224" name="Line 43"/>
            <p:cNvSpPr>
              <a:spLocks noChangeShapeType="1"/>
            </p:cNvSpPr>
            <p:nvPr/>
          </p:nvSpPr>
          <p:spPr bwMode="auto">
            <a:xfrm flipV="1">
              <a:off x="4949969" y="3657228"/>
              <a:ext cx="0" cy="107028"/>
            </a:xfrm>
            <a:prstGeom prst="line">
              <a:avLst/>
            </a:prstGeom>
            <a:noFill/>
            <a:ln w="38100" cap="rnd">
              <a:solidFill>
                <a:srgbClr val="02B4CB"/>
              </a:solidFill>
              <a:prstDash val="solid"/>
              <a:round/>
              <a:headEnd/>
              <a:tailEnd/>
            </a:ln>
            <a:extLst>
              <a:ext uri="{909E8E84-426E-40DD-AFC4-6F175D3DCCD1}">
                <a14:hiddenFill xmlns:a14="http://schemas.microsoft.com/office/drawing/2010/main">
                  <a:noFill/>
                </a14:hiddenFill>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nvGrpSpPr>
          <p:cNvPr id="225" name="组合 224" descr="e7d195523061f1c09e9d68d7cf438b91ef959ecb14fc25d26BBA7F7DBC18E55DFF4014AF651F0BF2569D4B6C1DA7F1A4683A481403BD872FC687266AD13265C1DE7C373772FD8728ABDD69ADD03BFF5BE2862BC891DBB79EEBC94C9DFDC16E04954ED45554D0F6FE8331708ABC4FEC3D44E4750B2445BF76F30C399F0AE1E8D2CAFA469BFF6E14A2A3EF8352258366A5"/>
          <p:cNvGrpSpPr/>
          <p:nvPr/>
        </p:nvGrpSpPr>
        <p:grpSpPr>
          <a:xfrm>
            <a:off x="3703413" y="1234943"/>
            <a:ext cx="80271" cy="80271"/>
            <a:chOff x="5036651" y="3167770"/>
            <a:chExt cx="88330" cy="88330"/>
          </a:xfrm>
        </p:grpSpPr>
        <p:sp>
          <p:nvSpPr>
            <p:cNvPr id="226" name="Line 52"/>
            <p:cNvSpPr>
              <a:spLocks noChangeShapeType="1"/>
            </p:cNvSpPr>
            <p:nvPr/>
          </p:nvSpPr>
          <p:spPr bwMode="auto">
            <a:xfrm>
              <a:off x="5036651" y="3212874"/>
              <a:ext cx="88330" cy="0"/>
            </a:xfrm>
            <a:prstGeom prst="line">
              <a:avLst/>
            </a:prstGeom>
            <a:noFill/>
            <a:ln w="38100" cap="rnd">
              <a:solidFill>
                <a:srgbClr val="FFD589"/>
              </a:solidFill>
              <a:prstDash val="solid"/>
              <a:round/>
              <a:headEnd/>
              <a:tailEnd/>
            </a:ln>
            <a:extLst>
              <a:ext uri="{909E8E84-426E-40DD-AFC4-6F175D3DCCD1}">
                <a14:hiddenFill xmlns:a14="http://schemas.microsoft.com/office/drawing/2010/main">
                  <a:noFill/>
                </a14:hiddenFill>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227" name="Line 53"/>
            <p:cNvSpPr>
              <a:spLocks noChangeShapeType="1"/>
            </p:cNvSpPr>
            <p:nvPr/>
          </p:nvSpPr>
          <p:spPr bwMode="auto">
            <a:xfrm flipV="1">
              <a:off x="5077996" y="3167770"/>
              <a:ext cx="0" cy="88330"/>
            </a:xfrm>
            <a:prstGeom prst="line">
              <a:avLst/>
            </a:prstGeom>
            <a:noFill/>
            <a:ln w="38100" cap="rnd">
              <a:solidFill>
                <a:srgbClr val="FFD589"/>
              </a:solidFill>
              <a:prstDash val="solid"/>
              <a:round/>
              <a:headEnd/>
              <a:tailEnd/>
            </a:ln>
            <a:extLst>
              <a:ext uri="{909E8E84-426E-40DD-AFC4-6F175D3DCCD1}">
                <a14:hiddenFill xmlns:a14="http://schemas.microsoft.com/office/drawing/2010/main">
                  <a:noFill/>
                </a14:hiddenFill>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nvGrpSpPr>
          <p:cNvPr id="228" name="组合 227" descr="e7d195523061f1c09e9d68d7cf438b91ef959ecb14fc25d26BBA7F7DBC18E55DFF4014AF651F0BF2569D4B6C1DA7F1A4683A481403BD872FC687266AD13265C1DE7C373772FD8728ABDD69ADD03BFF5BE2862BC891DBB79EEBC94C9DFDC16E04954ED45554D0F6FE8331708ABC4FEC3D44E4750B2445BF76F30C399F0AE1E8D2CAFA469BFF6E14A2A3EF8352258366A5"/>
          <p:cNvGrpSpPr/>
          <p:nvPr/>
        </p:nvGrpSpPr>
        <p:grpSpPr>
          <a:xfrm>
            <a:off x="5615996" y="1774549"/>
            <a:ext cx="80271" cy="80271"/>
            <a:chOff x="4348808" y="3957097"/>
            <a:chExt cx="88330" cy="88330"/>
          </a:xfrm>
        </p:grpSpPr>
        <p:sp>
          <p:nvSpPr>
            <p:cNvPr id="229" name="Line 46"/>
            <p:cNvSpPr>
              <a:spLocks noChangeShapeType="1"/>
            </p:cNvSpPr>
            <p:nvPr/>
          </p:nvSpPr>
          <p:spPr bwMode="auto">
            <a:xfrm>
              <a:off x="4348808" y="4000323"/>
              <a:ext cx="88330" cy="0"/>
            </a:xfrm>
            <a:prstGeom prst="line">
              <a:avLst/>
            </a:prstGeom>
            <a:noFill/>
            <a:ln w="38100" cap="rnd">
              <a:solidFill>
                <a:srgbClr val="FC426C"/>
              </a:solidFill>
              <a:prstDash val="solid"/>
              <a:round/>
              <a:headEnd/>
              <a:tailEnd/>
            </a:ln>
            <a:extLst>
              <a:ext uri="{909E8E84-426E-40DD-AFC4-6F175D3DCCD1}">
                <a14:hiddenFill xmlns:a14="http://schemas.microsoft.com/office/drawing/2010/main">
                  <a:noFill/>
                </a14:hiddenFill>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230" name="Line 47"/>
            <p:cNvSpPr>
              <a:spLocks noChangeShapeType="1"/>
            </p:cNvSpPr>
            <p:nvPr/>
          </p:nvSpPr>
          <p:spPr bwMode="auto">
            <a:xfrm flipV="1">
              <a:off x="4395792" y="3957097"/>
              <a:ext cx="0" cy="88330"/>
            </a:xfrm>
            <a:prstGeom prst="line">
              <a:avLst/>
            </a:prstGeom>
            <a:noFill/>
            <a:ln w="38100" cap="rnd">
              <a:solidFill>
                <a:srgbClr val="FC426C"/>
              </a:solidFill>
              <a:prstDash val="solid"/>
              <a:round/>
              <a:headEnd/>
              <a:tailEnd/>
            </a:ln>
            <a:extLst>
              <a:ext uri="{909E8E84-426E-40DD-AFC4-6F175D3DCCD1}">
                <a14:hiddenFill xmlns:a14="http://schemas.microsoft.com/office/drawing/2010/main">
                  <a:noFill/>
                </a14:hiddenFill>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nvGrpSpPr>
          <p:cNvPr id="231" name="组合 230" descr="e7d195523061f1c09e9d68d7cf438b91ef959ecb14fc25d26BBA7F7DBC18E55DFF4014AF651F0BF2569D4B6C1DA7F1A4683A481403BD872FC687266AD13265C1DE7C373772FD8728ABDD69ADD03BFF5BE2862BC891DBB79EEBC94C9DFDC16E04954ED45554D0F6FE8331708ABC4FEC3D44E4750B2445BF76F30C399F0AE1E8D2CAFA469BFF6E14A2A3EF8352258366A5"/>
          <p:cNvGrpSpPr/>
          <p:nvPr/>
        </p:nvGrpSpPr>
        <p:grpSpPr>
          <a:xfrm>
            <a:off x="5059227" y="1381736"/>
            <a:ext cx="78563" cy="80271"/>
            <a:chOff x="3736139" y="3524846"/>
            <a:chExt cx="86450" cy="88330"/>
          </a:xfrm>
        </p:grpSpPr>
        <p:sp>
          <p:nvSpPr>
            <p:cNvPr id="232" name="Line 50"/>
            <p:cNvSpPr>
              <a:spLocks noChangeShapeType="1"/>
            </p:cNvSpPr>
            <p:nvPr/>
          </p:nvSpPr>
          <p:spPr bwMode="auto">
            <a:xfrm>
              <a:off x="3736139" y="3569951"/>
              <a:ext cx="86450" cy="0"/>
            </a:xfrm>
            <a:prstGeom prst="line">
              <a:avLst/>
            </a:prstGeom>
            <a:noFill/>
            <a:ln w="38100" cap="rnd">
              <a:solidFill>
                <a:srgbClr val="FFD589"/>
              </a:solidFill>
              <a:prstDash val="solid"/>
              <a:round/>
              <a:headEnd/>
              <a:tailEnd/>
            </a:ln>
            <a:extLst>
              <a:ext uri="{909E8E84-426E-40DD-AFC4-6F175D3DCCD1}">
                <a14:hiddenFill xmlns:a14="http://schemas.microsoft.com/office/drawing/2010/main">
                  <a:noFill/>
                </a14:hiddenFill>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233" name="Line 51"/>
            <p:cNvSpPr>
              <a:spLocks noChangeShapeType="1"/>
            </p:cNvSpPr>
            <p:nvPr/>
          </p:nvSpPr>
          <p:spPr bwMode="auto">
            <a:xfrm flipV="1">
              <a:off x="3779365" y="3524846"/>
              <a:ext cx="0" cy="88330"/>
            </a:xfrm>
            <a:prstGeom prst="line">
              <a:avLst/>
            </a:prstGeom>
            <a:noFill/>
            <a:ln w="38100" cap="rnd">
              <a:solidFill>
                <a:srgbClr val="FFD589"/>
              </a:solidFill>
              <a:prstDash val="solid"/>
              <a:round/>
              <a:headEnd/>
              <a:tailEnd/>
            </a:ln>
            <a:extLst>
              <a:ext uri="{909E8E84-426E-40DD-AFC4-6F175D3DCCD1}">
                <a14:hiddenFill xmlns:a14="http://schemas.microsoft.com/office/drawing/2010/main">
                  <a:noFill/>
                </a14:hiddenFill>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nvGrpSpPr>
          <p:cNvPr id="234" name="组合 233" descr="e7d195523061f1c09e9d68d7cf438b91ef959ecb14fc25d26BBA7F7DBC18E55DFF4014AF651F0BF2569D4B6C1DA7F1A4683A481403BD872FC687266AD13265C1DE7C373772FD8728ABDD69ADD03BFF5BE2862BC891DBB79EEBC94C9DFDC16E04954ED45554D0F6FE8331708ABC4FEC3D44E4750B2445BF76F30C399F0AE1E8D2CAFA469BFF6E14A2A3EF8352258366A5"/>
          <p:cNvGrpSpPr/>
          <p:nvPr/>
        </p:nvGrpSpPr>
        <p:grpSpPr>
          <a:xfrm>
            <a:off x="6405035" y="1574729"/>
            <a:ext cx="80271" cy="80271"/>
            <a:chOff x="4895316" y="3657228"/>
            <a:chExt cx="107028" cy="107028"/>
          </a:xfrm>
        </p:grpSpPr>
        <p:sp>
          <p:nvSpPr>
            <p:cNvPr id="235" name="Line 42"/>
            <p:cNvSpPr>
              <a:spLocks noChangeShapeType="1"/>
            </p:cNvSpPr>
            <p:nvPr/>
          </p:nvSpPr>
          <p:spPr bwMode="auto">
            <a:xfrm>
              <a:off x="4895316" y="3709602"/>
              <a:ext cx="107028" cy="0"/>
            </a:xfrm>
            <a:prstGeom prst="line">
              <a:avLst/>
            </a:prstGeom>
            <a:noFill/>
            <a:ln w="38100" cap="rnd">
              <a:solidFill>
                <a:srgbClr val="02B4CB"/>
              </a:solidFill>
              <a:prstDash val="solid"/>
              <a:round/>
              <a:headEnd/>
              <a:tailEnd/>
            </a:ln>
            <a:extLst>
              <a:ext uri="{909E8E84-426E-40DD-AFC4-6F175D3DCCD1}">
                <a14:hiddenFill xmlns:a14="http://schemas.microsoft.com/office/drawing/2010/main">
                  <a:noFill/>
                </a14:hiddenFill>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236" name="Line 43"/>
            <p:cNvSpPr>
              <a:spLocks noChangeShapeType="1"/>
            </p:cNvSpPr>
            <p:nvPr/>
          </p:nvSpPr>
          <p:spPr bwMode="auto">
            <a:xfrm flipV="1">
              <a:off x="4949969" y="3657228"/>
              <a:ext cx="0" cy="107028"/>
            </a:xfrm>
            <a:prstGeom prst="line">
              <a:avLst/>
            </a:prstGeom>
            <a:noFill/>
            <a:ln w="38100" cap="rnd">
              <a:solidFill>
                <a:srgbClr val="02B4CB"/>
              </a:solidFill>
              <a:prstDash val="solid"/>
              <a:round/>
              <a:headEnd/>
              <a:tailEnd/>
            </a:ln>
            <a:extLst>
              <a:ext uri="{909E8E84-426E-40DD-AFC4-6F175D3DCCD1}">
                <a14:hiddenFill xmlns:a14="http://schemas.microsoft.com/office/drawing/2010/main">
                  <a:noFill/>
                </a14:hiddenFill>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nvGrpSpPr>
          <p:cNvPr id="237" name="组合 236" descr="e7d195523061f1c09e9d68d7cf438b91ef959ecb14fc25d26BBA7F7DBC18E55DFF4014AF651F0BF2569D4B6C1DA7F1A4683A481403BD872FC687266AD13265C1DE7C373772FD8728ABDD69ADD03BFF5BE2862BC891DBB79EEBC94C9DFDC16E04954ED45554D0F6FE8331708ABC4FEC3D44E4750B2445BF76F30C399F0AE1E8D2CAFA469BFF6E14A2A3EF8352258366A5"/>
          <p:cNvGrpSpPr/>
          <p:nvPr/>
        </p:nvGrpSpPr>
        <p:grpSpPr>
          <a:xfrm>
            <a:off x="6241080" y="1057241"/>
            <a:ext cx="80271" cy="80271"/>
            <a:chOff x="5036651" y="3167770"/>
            <a:chExt cx="88330" cy="88330"/>
          </a:xfrm>
        </p:grpSpPr>
        <p:sp>
          <p:nvSpPr>
            <p:cNvPr id="238" name="Line 52"/>
            <p:cNvSpPr>
              <a:spLocks noChangeShapeType="1"/>
            </p:cNvSpPr>
            <p:nvPr/>
          </p:nvSpPr>
          <p:spPr bwMode="auto">
            <a:xfrm>
              <a:off x="5036651" y="3212874"/>
              <a:ext cx="88330" cy="0"/>
            </a:xfrm>
            <a:prstGeom prst="line">
              <a:avLst/>
            </a:prstGeom>
            <a:noFill/>
            <a:ln w="38100" cap="rnd">
              <a:solidFill>
                <a:srgbClr val="FFD589"/>
              </a:solidFill>
              <a:prstDash val="solid"/>
              <a:round/>
              <a:headEnd/>
              <a:tailEnd/>
            </a:ln>
            <a:extLst>
              <a:ext uri="{909E8E84-426E-40DD-AFC4-6F175D3DCCD1}">
                <a14:hiddenFill xmlns:a14="http://schemas.microsoft.com/office/drawing/2010/main">
                  <a:noFill/>
                </a14:hiddenFill>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239" name="Line 53"/>
            <p:cNvSpPr>
              <a:spLocks noChangeShapeType="1"/>
            </p:cNvSpPr>
            <p:nvPr/>
          </p:nvSpPr>
          <p:spPr bwMode="auto">
            <a:xfrm flipV="1">
              <a:off x="5077996" y="3167770"/>
              <a:ext cx="0" cy="88330"/>
            </a:xfrm>
            <a:prstGeom prst="line">
              <a:avLst/>
            </a:prstGeom>
            <a:noFill/>
            <a:ln w="38100" cap="rnd">
              <a:solidFill>
                <a:srgbClr val="FFD589"/>
              </a:solidFill>
              <a:prstDash val="solid"/>
              <a:round/>
              <a:headEnd/>
              <a:tailEnd/>
            </a:ln>
            <a:extLst>
              <a:ext uri="{909E8E84-426E-40DD-AFC4-6F175D3DCCD1}">
                <a14:hiddenFill xmlns:a14="http://schemas.microsoft.com/office/drawing/2010/main">
                  <a:noFill/>
                </a14:hiddenFill>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nvGrpSpPr>
          <p:cNvPr id="241" name="PA_库_组合 240" descr="e7d195523061f1c09e9d68d7cf438b91ef959ecb14fc25d26BBA7F7DBC18E55DFF4014AF651F0BF2569D4B6C1DA7F1A4683A481403BD872FC687266AD13265C1DE7C373772FD8728ABDD69ADD03BFF5BE2862BC891DBB79E18FD61712FE23F67B60ED145344A5F6796FDB0D6E7341B73A4E64E1B81AE0A4EA80BC639DEFCC56FBB1C8095BD40FB585CB21CB06B382855"/>
          <p:cNvGrpSpPr/>
          <p:nvPr>
            <p:custDataLst>
              <p:tags r:id="rId2"/>
            </p:custDataLst>
          </p:nvPr>
        </p:nvGrpSpPr>
        <p:grpSpPr>
          <a:xfrm>
            <a:off x="2472839" y="2968860"/>
            <a:ext cx="4198329" cy="820458"/>
            <a:chOff x="2473632" y="2396371"/>
            <a:chExt cx="4198329" cy="820458"/>
          </a:xfrm>
        </p:grpSpPr>
        <p:sp>
          <p:nvSpPr>
            <p:cNvPr id="242" name="文本框 5"/>
            <p:cNvSpPr txBox="1">
              <a:spLocks noChangeArrowheads="1"/>
            </p:cNvSpPr>
            <p:nvPr/>
          </p:nvSpPr>
          <p:spPr bwMode="auto">
            <a:xfrm>
              <a:off x="2922342" y="2396371"/>
              <a:ext cx="3300904"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Light" panose="020F0302020204030204" pitchFamily="34" charset="0"/>
                  <a:ea typeface="微软雅黑" panose="020B0503020204020204" pitchFamily="34" charset="-122"/>
                </a:defRPr>
              </a:lvl1pPr>
              <a:lvl2pPr marL="742950" indent="-285750">
                <a:defRPr sz="1300">
                  <a:solidFill>
                    <a:schemeClr val="tx1"/>
                  </a:solidFill>
                  <a:latin typeface="Calibri Light" panose="020F0302020204030204" pitchFamily="34" charset="0"/>
                  <a:ea typeface="微软雅黑" panose="020B0503020204020204" pitchFamily="34" charset="-122"/>
                </a:defRPr>
              </a:lvl2pPr>
              <a:lvl3pPr marL="1143000" indent="-228600">
                <a:defRPr sz="1300">
                  <a:solidFill>
                    <a:schemeClr val="tx1"/>
                  </a:solidFill>
                  <a:latin typeface="Calibri Light" panose="020F0302020204030204" pitchFamily="34" charset="0"/>
                  <a:ea typeface="微软雅黑" panose="020B0503020204020204" pitchFamily="34" charset="-122"/>
                </a:defRPr>
              </a:lvl3pPr>
              <a:lvl4pPr marL="1600200" indent="-228600">
                <a:defRPr sz="1300">
                  <a:solidFill>
                    <a:schemeClr val="tx1"/>
                  </a:solidFill>
                  <a:latin typeface="Calibri Light" panose="020F0302020204030204" pitchFamily="34" charset="0"/>
                  <a:ea typeface="微软雅黑" panose="020B0503020204020204" pitchFamily="34" charset="-122"/>
                </a:defRPr>
              </a:lvl4pPr>
              <a:lvl5pPr marL="2057400" indent="-228600">
                <a:defRPr sz="1300">
                  <a:solidFill>
                    <a:schemeClr val="tx1"/>
                  </a:solidFill>
                  <a:latin typeface="Calibri Light" panose="020F0302020204030204" pitchFamily="34" charset="0"/>
                  <a:ea typeface="微软雅黑" panose="020B0503020204020204" pitchFamily="34" charset="-122"/>
                </a:defRPr>
              </a:lvl5pPr>
              <a:lvl6pPr marL="2514600" indent="-228600" defTabSz="685800" fontAlgn="base">
                <a:spcBef>
                  <a:spcPct val="0"/>
                </a:spcBef>
                <a:spcAft>
                  <a:spcPct val="0"/>
                </a:spcAft>
                <a:defRPr sz="1300">
                  <a:solidFill>
                    <a:schemeClr val="tx1"/>
                  </a:solidFill>
                  <a:latin typeface="Calibri Light" panose="020F0302020204030204" pitchFamily="34" charset="0"/>
                  <a:ea typeface="微软雅黑" panose="020B0503020204020204" pitchFamily="34" charset="-122"/>
                </a:defRPr>
              </a:lvl6pPr>
              <a:lvl7pPr marL="2971800" indent="-228600" defTabSz="685800" fontAlgn="base">
                <a:spcBef>
                  <a:spcPct val="0"/>
                </a:spcBef>
                <a:spcAft>
                  <a:spcPct val="0"/>
                </a:spcAft>
                <a:defRPr sz="1300">
                  <a:solidFill>
                    <a:schemeClr val="tx1"/>
                  </a:solidFill>
                  <a:latin typeface="Calibri Light" panose="020F0302020204030204" pitchFamily="34" charset="0"/>
                  <a:ea typeface="微软雅黑" panose="020B0503020204020204" pitchFamily="34" charset="-122"/>
                </a:defRPr>
              </a:lvl7pPr>
              <a:lvl8pPr marL="3429000" indent="-228600" defTabSz="685800" fontAlgn="base">
                <a:spcBef>
                  <a:spcPct val="0"/>
                </a:spcBef>
                <a:spcAft>
                  <a:spcPct val="0"/>
                </a:spcAft>
                <a:defRPr sz="1300">
                  <a:solidFill>
                    <a:schemeClr val="tx1"/>
                  </a:solidFill>
                  <a:latin typeface="Calibri Light" panose="020F0302020204030204" pitchFamily="34" charset="0"/>
                  <a:ea typeface="微软雅黑" panose="020B0503020204020204" pitchFamily="34" charset="-122"/>
                </a:defRPr>
              </a:lvl8pPr>
              <a:lvl9pPr marL="3886200" indent="-228600" defTabSz="685800" fontAlgn="base">
                <a:spcBef>
                  <a:spcPct val="0"/>
                </a:spcBef>
                <a:spcAft>
                  <a:spcPct val="0"/>
                </a:spcAft>
                <a:defRPr sz="1300">
                  <a:solidFill>
                    <a:schemeClr val="tx1"/>
                  </a:solidFill>
                  <a:latin typeface="Calibri Light" panose="020F0302020204030204" pitchFamily="34" charset="0"/>
                  <a:ea typeface="微软雅黑" panose="020B0503020204020204" pitchFamily="34" charset="-122"/>
                </a:defRPr>
              </a:lvl9pPr>
            </a:lstStyle>
            <a:p>
              <a:pPr algn="ctr" fontAlgn="base">
                <a:spcBef>
                  <a:spcPct val="0"/>
                </a:spcBef>
                <a:spcAft>
                  <a:spcPct val="0"/>
                </a:spcAft>
              </a:pPr>
              <a:r>
                <a:rPr lang="zh-CN" altLang="en-US" sz="2800" dirty="0">
                  <a:solidFill>
                    <a:srgbClr val="FF5855"/>
                  </a:solidFill>
                  <a:latin typeface="微软雅黑"/>
                  <a:ea typeface="微软雅黑"/>
                </a:rPr>
                <a:t>挥手</a:t>
              </a:r>
              <a:r>
                <a:rPr lang="en-US" altLang="zh-CN" sz="2800" dirty="0" smtClean="0">
                  <a:solidFill>
                    <a:srgbClr val="FF5855"/>
                  </a:solidFill>
                  <a:latin typeface="微软雅黑"/>
                  <a:ea typeface="微软雅黑"/>
                </a:rPr>
                <a:t>2020</a:t>
              </a:r>
              <a:r>
                <a:rPr lang="zh-CN" altLang="en-US" sz="2800" dirty="0" smtClean="0">
                  <a:solidFill>
                    <a:srgbClr val="FF5855"/>
                  </a:solidFill>
                  <a:latin typeface="微软雅黑"/>
                  <a:ea typeface="微软雅黑"/>
                </a:rPr>
                <a:t>拥</a:t>
              </a:r>
              <a:r>
                <a:rPr lang="zh-CN" altLang="en-US" sz="2800" dirty="0">
                  <a:solidFill>
                    <a:srgbClr val="FF5855"/>
                  </a:solidFill>
                  <a:latin typeface="微软雅黑"/>
                  <a:ea typeface="微软雅黑"/>
                </a:rPr>
                <a:t>抱</a:t>
              </a:r>
              <a:r>
                <a:rPr lang="en-US" altLang="zh-CN" sz="2800" dirty="0" smtClean="0">
                  <a:solidFill>
                    <a:srgbClr val="FF5855"/>
                  </a:solidFill>
                  <a:latin typeface="微软雅黑"/>
                  <a:ea typeface="微软雅黑"/>
                </a:rPr>
                <a:t>2030</a:t>
              </a:r>
              <a:endParaRPr lang="zh-CN" altLang="en-US" sz="2800" dirty="0">
                <a:solidFill>
                  <a:srgbClr val="FF5855"/>
                </a:solidFill>
                <a:latin typeface="微软雅黑"/>
                <a:ea typeface="微软雅黑"/>
              </a:endParaRPr>
            </a:p>
          </p:txBody>
        </p:sp>
        <p:sp>
          <p:nvSpPr>
            <p:cNvPr id="243" name="文本框 5"/>
            <p:cNvSpPr txBox="1">
              <a:spLocks noChangeArrowheads="1"/>
            </p:cNvSpPr>
            <p:nvPr/>
          </p:nvSpPr>
          <p:spPr bwMode="auto">
            <a:xfrm>
              <a:off x="2473632" y="2878275"/>
              <a:ext cx="4198329"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Light" panose="020F0302020204030204" pitchFamily="34" charset="0"/>
                  <a:ea typeface="微软雅黑" panose="020B0503020204020204" pitchFamily="34" charset="-122"/>
                </a:defRPr>
              </a:lvl1pPr>
              <a:lvl2pPr marL="742950" indent="-285750">
                <a:defRPr sz="1300">
                  <a:solidFill>
                    <a:schemeClr val="tx1"/>
                  </a:solidFill>
                  <a:latin typeface="Calibri Light" panose="020F0302020204030204" pitchFamily="34" charset="0"/>
                  <a:ea typeface="微软雅黑" panose="020B0503020204020204" pitchFamily="34" charset="-122"/>
                </a:defRPr>
              </a:lvl2pPr>
              <a:lvl3pPr marL="1143000" indent="-228600">
                <a:defRPr sz="1300">
                  <a:solidFill>
                    <a:schemeClr val="tx1"/>
                  </a:solidFill>
                  <a:latin typeface="Calibri Light" panose="020F0302020204030204" pitchFamily="34" charset="0"/>
                  <a:ea typeface="微软雅黑" panose="020B0503020204020204" pitchFamily="34" charset="-122"/>
                </a:defRPr>
              </a:lvl3pPr>
              <a:lvl4pPr marL="1600200" indent="-228600">
                <a:defRPr sz="1300">
                  <a:solidFill>
                    <a:schemeClr val="tx1"/>
                  </a:solidFill>
                  <a:latin typeface="Calibri Light" panose="020F0302020204030204" pitchFamily="34" charset="0"/>
                  <a:ea typeface="微软雅黑" panose="020B0503020204020204" pitchFamily="34" charset="-122"/>
                </a:defRPr>
              </a:lvl4pPr>
              <a:lvl5pPr marL="2057400" indent="-228600">
                <a:defRPr sz="1300">
                  <a:solidFill>
                    <a:schemeClr val="tx1"/>
                  </a:solidFill>
                  <a:latin typeface="Calibri Light" panose="020F0302020204030204" pitchFamily="34" charset="0"/>
                  <a:ea typeface="微软雅黑" panose="020B0503020204020204" pitchFamily="34" charset="-122"/>
                </a:defRPr>
              </a:lvl5pPr>
              <a:lvl6pPr marL="2514600" indent="-228600" defTabSz="685800" fontAlgn="base">
                <a:spcBef>
                  <a:spcPct val="0"/>
                </a:spcBef>
                <a:spcAft>
                  <a:spcPct val="0"/>
                </a:spcAft>
                <a:defRPr sz="1300">
                  <a:solidFill>
                    <a:schemeClr val="tx1"/>
                  </a:solidFill>
                  <a:latin typeface="Calibri Light" panose="020F0302020204030204" pitchFamily="34" charset="0"/>
                  <a:ea typeface="微软雅黑" panose="020B0503020204020204" pitchFamily="34" charset="-122"/>
                </a:defRPr>
              </a:lvl6pPr>
              <a:lvl7pPr marL="2971800" indent="-228600" defTabSz="685800" fontAlgn="base">
                <a:spcBef>
                  <a:spcPct val="0"/>
                </a:spcBef>
                <a:spcAft>
                  <a:spcPct val="0"/>
                </a:spcAft>
                <a:defRPr sz="1300">
                  <a:solidFill>
                    <a:schemeClr val="tx1"/>
                  </a:solidFill>
                  <a:latin typeface="Calibri Light" panose="020F0302020204030204" pitchFamily="34" charset="0"/>
                  <a:ea typeface="微软雅黑" panose="020B0503020204020204" pitchFamily="34" charset="-122"/>
                </a:defRPr>
              </a:lvl7pPr>
              <a:lvl8pPr marL="3429000" indent="-228600" defTabSz="685800" fontAlgn="base">
                <a:spcBef>
                  <a:spcPct val="0"/>
                </a:spcBef>
                <a:spcAft>
                  <a:spcPct val="0"/>
                </a:spcAft>
                <a:defRPr sz="1300">
                  <a:solidFill>
                    <a:schemeClr val="tx1"/>
                  </a:solidFill>
                  <a:latin typeface="Calibri Light" panose="020F0302020204030204" pitchFamily="34" charset="0"/>
                  <a:ea typeface="微软雅黑" panose="020B0503020204020204" pitchFamily="34" charset="-122"/>
                </a:defRPr>
              </a:lvl8pPr>
              <a:lvl9pPr marL="3886200" indent="-228600" defTabSz="685800" fontAlgn="base">
                <a:spcBef>
                  <a:spcPct val="0"/>
                </a:spcBef>
                <a:spcAft>
                  <a:spcPct val="0"/>
                </a:spcAft>
                <a:defRPr sz="1300">
                  <a:solidFill>
                    <a:schemeClr val="tx1"/>
                  </a:solidFill>
                  <a:latin typeface="Calibri Light" panose="020F0302020204030204" pitchFamily="34" charset="0"/>
                  <a:ea typeface="微软雅黑" panose="020B0503020204020204" pitchFamily="34" charset="-122"/>
                </a:defRPr>
              </a:lvl9pPr>
            </a:lstStyle>
            <a:p>
              <a:pPr algn="ctr" fontAlgn="base">
                <a:spcBef>
                  <a:spcPct val="0"/>
                </a:spcBef>
                <a:spcAft>
                  <a:spcPct val="0"/>
                </a:spcAft>
              </a:pPr>
              <a:r>
                <a:rPr lang="en-US" altLang="zh-CN" sz="1600" spc="600">
                  <a:solidFill>
                    <a:srgbClr val="FF5855"/>
                  </a:solidFill>
                  <a:latin typeface="Calibri Light"/>
                  <a:ea typeface="微软雅黑"/>
                </a:rPr>
                <a:t>THANK YOU FOR WATCHING</a:t>
              </a:r>
            </a:p>
          </p:txBody>
        </p:sp>
      </p:grpSp>
      <p:sp>
        <p:nvSpPr>
          <p:cNvPr id="244" name="PA_库_矩形 243" descr="e7d195523061f1c09e9d68d7cf438b91ef959ecb14fc25d26BBA7F7DBC18E55DFF4014AF651F0BF2569D4B6C1DA7F1A4683A481403BD872FC687266AD13265C1DE7C373772FD8728ABDD69ADD03BFF5BE2862BC891DBB79E18FD61712FE23F670D602A332950CB5EC6E6732879E5EF3A14F9D4CF03EEDD9B1B11C039589F903859E45F1985EFBDDB2870384474B44C95"/>
          <p:cNvSpPr/>
          <p:nvPr>
            <p:custDataLst>
              <p:tags r:id="rId3"/>
            </p:custDataLst>
          </p:nvPr>
        </p:nvSpPr>
        <p:spPr>
          <a:xfrm>
            <a:off x="1459595" y="3849828"/>
            <a:ext cx="6301409" cy="507831"/>
          </a:xfrm>
          <a:prstGeom prst="rect">
            <a:avLst/>
          </a:prstGeom>
        </p:spPr>
        <p:txBody>
          <a:bodyPr wrap="square">
            <a:spAutoFit/>
          </a:bodyPr>
          <a:lstStyle/>
          <a:p>
            <a:pPr algn="ctr">
              <a:lnSpc>
                <a:spcPct val="150000"/>
              </a:lnSpc>
            </a:pPr>
            <a:r>
              <a:rPr lang="en-US" altLang="zh-CN" sz="900">
                <a:solidFill>
                  <a:prstClr val="black">
                    <a:lumMod val="85000"/>
                    <a:lumOff val="15000"/>
                  </a:prstClr>
                </a:solidFill>
              </a:rPr>
              <a:t>Lorem ipsum dolor sit amet, consectetur adipiscing elit. Donec luctus nibh sit amet sem vulputate venenatis bibendum orci pulvinar. Lorem ipsum dolor sit amet. Lorem ipsum dolor sit amet, consectetur adipiscing elit</a:t>
            </a:r>
            <a:endParaRPr lang="zh-CN" altLang="en-US" sz="900">
              <a:solidFill>
                <a:prstClr val="black">
                  <a:lumMod val="85000"/>
                  <a:lumOff val="15000"/>
                </a:prstClr>
              </a:solidFill>
            </a:endParaRPr>
          </a:p>
        </p:txBody>
      </p:sp>
      <p:cxnSp>
        <p:nvCxnSpPr>
          <p:cNvPr id="245" name="PA_库_直接连接符 244" descr="e7d195523061f1c09e9d68d7cf438b91ef959ecb14fc25d26BBA7F7DBC18E55DFF4014AF651F0BF2569D4B6C1DA7F1A4683A481403BD872FC687266AD13265C1DE7C373772FD8728ABDD69ADD03BFF5BE2862BC891DBB79E18FD61712FE23F670D602A332950CB5EC6E6732879E5EF3A14F9D4CF03EEDD9B1B11C039589F903859E45F1985EFBDDB2870384474B44C95"/>
          <p:cNvCxnSpPr/>
          <p:nvPr>
            <p:custDataLst>
              <p:tags r:id="rId4"/>
            </p:custDataLst>
          </p:nvPr>
        </p:nvCxnSpPr>
        <p:spPr>
          <a:xfrm>
            <a:off x="4420245" y="3822710"/>
            <a:ext cx="308525" cy="0"/>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78169819"/>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withEffect">
                                  <p:stCondLst>
                                    <p:cond delay="250"/>
                                  </p:stCondLst>
                                  <p:childTnLst>
                                    <p:set>
                                      <p:cBhvr>
                                        <p:cTn id="6" dur="1" fill="hold">
                                          <p:stCondLst>
                                            <p:cond delay="0"/>
                                          </p:stCondLst>
                                        </p:cTn>
                                        <p:tgtEl>
                                          <p:spTgt spid="216"/>
                                        </p:tgtEl>
                                        <p:attrNameLst>
                                          <p:attrName>style.visibility</p:attrName>
                                        </p:attrNameLst>
                                      </p:cBhvr>
                                      <p:to>
                                        <p:strVal val="visible"/>
                                      </p:to>
                                    </p:set>
                                    <p:anim calcmode="lin" valueType="num">
                                      <p:cBhvr additive="base">
                                        <p:cTn id="7" dur="1500" fill="hold"/>
                                        <p:tgtEl>
                                          <p:spTgt spid="216"/>
                                        </p:tgtEl>
                                        <p:attrNameLst>
                                          <p:attrName>ppt_x</p:attrName>
                                        </p:attrNameLst>
                                      </p:cBhvr>
                                      <p:tavLst>
                                        <p:tav tm="0">
                                          <p:val>
                                            <p:strVal val="0-#ppt_w/2"/>
                                          </p:val>
                                        </p:tav>
                                        <p:tav tm="100000">
                                          <p:val>
                                            <p:strVal val="#ppt_x"/>
                                          </p:val>
                                        </p:tav>
                                      </p:tavLst>
                                    </p:anim>
                                    <p:anim calcmode="lin" valueType="num">
                                      <p:cBhvr additive="base">
                                        <p:cTn id="8" dur="1500" fill="hold"/>
                                        <p:tgtEl>
                                          <p:spTgt spid="216"/>
                                        </p:tgtEl>
                                        <p:attrNameLst>
                                          <p:attrName>ppt_y</p:attrName>
                                        </p:attrNameLst>
                                      </p:cBhvr>
                                      <p:tavLst>
                                        <p:tav tm="0">
                                          <p:val>
                                            <p:strVal val="#ppt_y"/>
                                          </p:val>
                                        </p:tav>
                                        <p:tav tm="100000">
                                          <p:val>
                                            <p:strVal val="#ppt_y"/>
                                          </p:val>
                                        </p:tav>
                                      </p:tavLst>
                                    </p:anim>
                                    <p:set>
                                      <p:cBhvr>
                                        <p:cTn id="9" dur="1" fill="hold">
                                          <p:stCondLst>
                                            <p:cond delay="0"/>
                                          </p:stCondLst>
                                        </p:cTn>
                                        <p:tgtEl>
                                          <p:spTgt spid="216"/>
                                        </p:tgtEl>
                                        <p:attrNameLst>
                                          <p:attrName>style.visibility</p:attrName>
                                        </p:attrNameLst>
                                      </p:cBhvr>
                                      <p:to>
                                        <p:strVal val="visible"/>
                                      </p:to>
                                    </p:set>
                                    <p:anim to="" calcmode="lin" valueType="num">
                                      <p:cBhvr>
                                        <p:cTn id="10" dur="1500" fill="hold">
                                          <p:stCondLst>
                                            <p:cond delay="0"/>
                                          </p:stCondLst>
                                        </p:cTn>
                                        <p:tgtEl>
                                          <p:spTgt spid="216"/>
                                        </p:tgtEl>
                                        <p:attrNameLst>
                                          <p:attrName>ppt_w</p:attrName>
                                        </p:attrNameLst>
                                      </p:cBhvr>
                                      <p:tavLst>
                                        <p:tav tm="0">
                                          <p:val>
                                            <p:strVal val="0"/>
                                          </p:val>
                                        </p:tav>
                                        <p:tav tm="100000">
                                          <p:val>
                                            <p:strVal val="#ppt_w"/>
                                          </p:val>
                                        </p:tav>
                                      </p:tavLst>
                                    </p:anim>
                                    <p:anim to="" calcmode="lin" valueType="num">
                                      <p:cBhvr>
                                        <p:cTn id="11" dur="1500" fill="hold">
                                          <p:stCondLst>
                                            <p:cond delay="0"/>
                                          </p:stCondLst>
                                        </p:cTn>
                                        <p:tgtEl>
                                          <p:spTgt spid="216"/>
                                        </p:tgtEl>
                                        <p:attrNameLst>
                                          <p:attrName>ppt_h</p:attrName>
                                        </p:attrNameLst>
                                      </p:cBhvr>
                                      <p:tavLst>
                                        <p:tav tm="0">
                                          <p:val>
                                            <p:strVal val="0"/>
                                          </p:val>
                                        </p:tav>
                                        <p:tav tm="100000">
                                          <p:val>
                                            <p:strVal val="#ppt_h"/>
                                          </p:val>
                                        </p:tav>
                                      </p:tavLst>
                                    </p:anim>
                                    <p:animEffect filter="fade">
                                      <p:cBhvr>
                                        <p:cTn id="12" dur="1500">
                                          <p:stCondLst>
                                            <p:cond delay="0"/>
                                          </p:stCondLst>
                                        </p:cTn>
                                        <p:tgtEl>
                                          <p:spTgt spid="216"/>
                                        </p:tgtEl>
                                      </p:cBhvr>
                                    </p:animEffect>
                                  </p:childTnLst>
                                </p:cTn>
                              </p:par>
                              <p:par>
                                <p:cTn id="13" presetID="2" presetClass="entr" presetSubtype="8" decel="100000" fill="hold" nodeType="withEffect">
                                  <p:stCondLst>
                                    <p:cond delay="250"/>
                                  </p:stCondLst>
                                  <p:childTnLst>
                                    <p:set>
                                      <p:cBhvr>
                                        <p:cTn id="14" dur="1" fill="hold">
                                          <p:stCondLst>
                                            <p:cond delay="0"/>
                                          </p:stCondLst>
                                        </p:cTn>
                                        <p:tgtEl>
                                          <p:spTgt spid="241"/>
                                        </p:tgtEl>
                                        <p:attrNameLst>
                                          <p:attrName>style.visibility</p:attrName>
                                        </p:attrNameLst>
                                      </p:cBhvr>
                                      <p:to>
                                        <p:strVal val="visible"/>
                                      </p:to>
                                    </p:set>
                                    <p:anim calcmode="lin" valueType="num">
                                      <p:cBhvr additive="base">
                                        <p:cTn id="15" dur="1500" fill="hold"/>
                                        <p:tgtEl>
                                          <p:spTgt spid="241"/>
                                        </p:tgtEl>
                                        <p:attrNameLst>
                                          <p:attrName>ppt_x</p:attrName>
                                        </p:attrNameLst>
                                      </p:cBhvr>
                                      <p:tavLst>
                                        <p:tav tm="0">
                                          <p:val>
                                            <p:strVal val="0-#ppt_w/2"/>
                                          </p:val>
                                        </p:tav>
                                        <p:tav tm="100000">
                                          <p:val>
                                            <p:strVal val="#ppt_x"/>
                                          </p:val>
                                        </p:tav>
                                      </p:tavLst>
                                    </p:anim>
                                    <p:anim calcmode="lin" valueType="num">
                                      <p:cBhvr additive="base">
                                        <p:cTn id="16" dur="1500" fill="hold"/>
                                        <p:tgtEl>
                                          <p:spTgt spid="241"/>
                                        </p:tgtEl>
                                        <p:attrNameLst>
                                          <p:attrName>ppt_y</p:attrName>
                                        </p:attrNameLst>
                                      </p:cBhvr>
                                      <p:tavLst>
                                        <p:tav tm="0">
                                          <p:val>
                                            <p:strVal val="#ppt_y"/>
                                          </p:val>
                                        </p:tav>
                                        <p:tav tm="100000">
                                          <p:val>
                                            <p:strVal val="#ppt_y"/>
                                          </p:val>
                                        </p:tav>
                                      </p:tavLst>
                                    </p:anim>
                                    <p:set>
                                      <p:cBhvr>
                                        <p:cTn id="17" dur="1" fill="hold">
                                          <p:stCondLst>
                                            <p:cond delay="0"/>
                                          </p:stCondLst>
                                        </p:cTn>
                                        <p:tgtEl>
                                          <p:spTgt spid="241"/>
                                        </p:tgtEl>
                                        <p:attrNameLst>
                                          <p:attrName>style.visibility</p:attrName>
                                        </p:attrNameLst>
                                      </p:cBhvr>
                                      <p:to>
                                        <p:strVal val="visible"/>
                                      </p:to>
                                    </p:set>
                                    <p:anim to="" calcmode="lin" valueType="num">
                                      <p:cBhvr>
                                        <p:cTn id="18" dur="1500" fill="hold">
                                          <p:stCondLst>
                                            <p:cond delay="0"/>
                                          </p:stCondLst>
                                        </p:cTn>
                                        <p:tgtEl>
                                          <p:spTgt spid="241"/>
                                        </p:tgtEl>
                                        <p:attrNameLst>
                                          <p:attrName>ppt_w</p:attrName>
                                        </p:attrNameLst>
                                      </p:cBhvr>
                                      <p:tavLst>
                                        <p:tav tm="0">
                                          <p:val>
                                            <p:strVal val="0"/>
                                          </p:val>
                                        </p:tav>
                                        <p:tav tm="100000">
                                          <p:val>
                                            <p:strVal val="#ppt_w"/>
                                          </p:val>
                                        </p:tav>
                                      </p:tavLst>
                                    </p:anim>
                                    <p:anim to="" calcmode="lin" valueType="num">
                                      <p:cBhvr>
                                        <p:cTn id="19" dur="1500" fill="hold">
                                          <p:stCondLst>
                                            <p:cond delay="0"/>
                                          </p:stCondLst>
                                        </p:cTn>
                                        <p:tgtEl>
                                          <p:spTgt spid="241"/>
                                        </p:tgtEl>
                                        <p:attrNameLst>
                                          <p:attrName>ppt_h</p:attrName>
                                        </p:attrNameLst>
                                      </p:cBhvr>
                                      <p:tavLst>
                                        <p:tav tm="0">
                                          <p:val>
                                            <p:strVal val="0"/>
                                          </p:val>
                                        </p:tav>
                                        <p:tav tm="100000">
                                          <p:val>
                                            <p:strVal val="#ppt_h"/>
                                          </p:val>
                                        </p:tav>
                                      </p:tavLst>
                                    </p:anim>
                                    <p:animEffect filter="fade">
                                      <p:cBhvr>
                                        <p:cTn id="20" dur="1500">
                                          <p:stCondLst>
                                            <p:cond delay="0"/>
                                          </p:stCondLst>
                                        </p:cTn>
                                        <p:tgtEl>
                                          <p:spTgt spid="241"/>
                                        </p:tgtEl>
                                      </p:cBhvr>
                                    </p:animEffect>
                                  </p:childTnLst>
                                </p:cTn>
                              </p:par>
                              <p:par>
                                <p:cTn id="21" presetID="2" presetClass="entr" presetSubtype="8" decel="100000" fill="hold" grpId="0" nodeType="withEffect">
                                  <p:stCondLst>
                                    <p:cond delay="250"/>
                                  </p:stCondLst>
                                  <p:childTnLst>
                                    <p:set>
                                      <p:cBhvr>
                                        <p:cTn id="22" dur="1" fill="hold">
                                          <p:stCondLst>
                                            <p:cond delay="0"/>
                                          </p:stCondLst>
                                        </p:cTn>
                                        <p:tgtEl>
                                          <p:spTgt spid="244"/>
                                        </p:tgtEl>
                                        <p:attrNameLst>
                                          <p:attrName>style.visibility</p:attrName>
                                        </p:attrNameLst>
                                      </p:cBhvr>
                                      <p:to>
                                        <p:strVal val="visible"/>
                                      </p:to>
                                    </p:set>
                                    <p:anim calcmode="lin" valueType="num">
                                      <p:cBhvr additive="base">
                                        <p:cTn id="23" dur="1500" fill="hold"/>
                                        <p:tgtEl>
                                          <p:spTgt spid="244"/>
                                        </p:tgtEl>
                                        <p:attrNameLst>
                                          <p:attrName>ppt_x</p:attrName>
                                        </p:attrNameLst>
                                      </p:cBhvr>
                                      <p:tavLst>
                                        <p:tav tm="0">
                                          <p:val>
                                            <p:strVal val="0-#ppt_w/2"/>
                                          </p:val>
                                        </p:tav>
                                        <p:tav tm="100000">
                                          <p:val>
                                            <p:strVal val="#ppt_x"/>
                                          </p:val>
                                        </p:tav>
                                      </p:tavLst>
                                    </p:anim>
                                    <p:anim calcmode="lin" valueType="num">
                                      <p:cBhvr additive="base">
                                        <p:cTn id="24" dur="1500" fill="hold"/>
                                        <p:tgtEl>
                                          <p:spTgt spid="244"/>
                                        </p:tgtEl>
                                        <p:attrNameLst>
                                          <p:attrName>ppt_y</p:attrName>
                                        </p:attrNameLst>
                                      </p:cBhvr>
                                      <p:tavLst>
                                        <p:tav tm="0">
                                          <p:val>
                                            <p:strVal val="#ppt_y"/>
                                          </p:val>
                                        </p:tav>
                                        <p:tav tm="100000">
                                          <p:val>
                                            <p:strVal val="#ppt_y"/>
                                          </p:val>
                                        </p:tav>
                                      </p:tavLst>
                                    </p:anim>
                                    <p:set>
                                      <p:cBhvr>
                                        <p:cTn id="25" dur="1" fill="hold">
                                          <p:stCondLst>
                                            <p:cond delay="0"/>
                                          </p:stCondLst>
                                        </p:cTn>
                                        <p:tgtEl>
                                          <p:spTgt spid="244"/>
                                        </p:tgtEl>
                                        <p:attrNameLst>
                                          <p:attrName>style.visibility</p:attrName>
                                        </p:attrNameLst>
                                      </p:cBhvr>
                                      <p:to>
                                        <p:strVal val="visible"/>
                                      </p:to>
                                    </p:set>
                                    <p:anim to="" calcmode="lin" valueType="num">
                                      <p:cBhvr>
                                        <p:cTn id="26" dur="1500" fill="hold">
                                          <p:stCondLst>
                                            <p:cond delay="0"/>
                                          </p:stCondLst>
                                        </p:cTn>
                                        <p:tgtEl>
                                          <p:spTgt spid="244"/>
                                        </p:tgtEl>
                                        <p:attrNameLst>
                                          <p:attrName>ppt_w</p:attrName>
                                        </p:attrNameLst>
                                      </p:cBhvr>
                                      <p:tavLst>
                                        <p:tav tm="0">
                                          <p:val>
                                            <p:strVal val="0"/>
                                          </p:val>
                                        </p:tav>
                                        <p:tav tm="100000">
                                          <p:val>
                                            <p:strVal val="#ppt_w"/>
                                          </p:val>
                                        </p:tav>
                                      </p:tavLst>
                                    </p:anim>
                                    <p:anim to="" calcmode="lin" valueType="num">
                                      <p:cBhvr>
                                        <p:cTn id="27" dur="1500" fill="hold">
                                          <p:stCondLst>
                                            <p:cond delay="0"/>
                                          </p:stCondLst>
                                        </p:cTn>
                                        <p:tgtEl>
                                          <p:spTgt spid="244"/>
                                        </p:tgtEl>
                                        <p:attrNameLst>
                                          <p:attrName>ppt_h</p:attrName>
                                        </p:attrNameLst>
                                      </p:cBhvr>
                                      <p:tavLst>
                                        <p:tav tm="0">
                                          <p:val>
                                            <p:strVal val="0"/>
                                          </p:val>
                                        </p:tav>
                                        <p:tav tm="100000">
                                          <p:val>
                                            <p:strVal val="#ppt_h"/>
                                          </p:val>
                                        </p:tav>
                                      </p:tavLst>
                                    </p:anim>
                                    <p:animEffect filter="fade">
                                      <p:cBhvr>
                                        <p:cTn id="28" dur="1500">
                                          <p:stCondLst>
                                            <p:cond delay="0"/>
                                          </p:stCondLst>
                                        </p:cTn>
                                        <p:tgtEl>
                                          <p:spTgt spid="244"/>
                                        </p:tgtEl>
                                      </p:cBhvr>
                                    </p:animEffect>
                                  </p:childTnLst>
                                </p:cTn>
                              </p:par>
                              <p:par>
                                <p:cTn id="29" presetID="2" presetClass="entr" presetSubtype="8" decel="100000" fill="hold" nodeType="withEffect">
                                  <p:stCondLst>
                                    <p:cond delay="250"/>
                                  </p:stCondLst>
                                  <p:childTnLst>
                                    <p:set>
                                      <p:cBhvr>
                                        <p:cTn id="30" dur="1" fill="hold">
                                          <p:stCondLst>
                                            <p:cond delay="0"/>
                                          </p:stCondLst>
                                        </p:cTn>
                                        <p:tgtEl>
                                          <p:spTgt spid="245"/>
                                        </p:tgtEl>
                                        <p:attrNameLst>
                                          <p:attrName>style.visibility</p:attrName>
                                        </p:attrNameLst>
                                      </p:cBhvr>
                                      <p:to>
                                        <p:strVal val="visible"/>
                                      </p:to>
                                    </p:set>
                                    <p:anim calcmode="lin" valueType="num">
                                      <p:cBhvr additive="base">
                                        <p:cTn id="31" dur="1500" fill="hold"/>
                                        <p:tgtEl>
                                          <p:spTgt spid="245"/>
                                        </p:tgtEl>
                                        <p:attrNameLst>
                                          <p:attrName>ppt_x</p:attrName>
                                        </p:attrNameLst>
                                      </p:cBhvr>
                                      <p:tavLst>
                                        <p:tav tm="0">
                                          <p:val>
                                            <p:strVal val="0-#ppt_w/2"/>
                                          </p:val>
                                        </p:tav>
                                        <p:tav tm="100000">
                                          <p:val>
                                            <p:strVal val="#ppt_x"/>
                                          </p:val>
                                        </p:tav>
                                      </p:tavLst>
                                    </p:anim>
                                    <p:anim calcmode="lin" valueType="num">
                                      <p:cBhvr additive="base">
                                        <p:cTn id="32" dur="1500" fill="hold"/>
                                        <p:tgtEl>
                                          <p:spTgt spid="245"/>
                                        </p:tgtEl>
                                        <p:attrNameLst>
                                          <p:attrName>ppt_y</p:attrName>
                                        </p:attrNameLst>
                                      </p:cBhvr>
                                      <p:tavLst>
                                        <p:tav tm="0">
                                          <p:val>
                                            <p:strVal val="#ppt_y"/>
                                          </p:val>
                                        </p:tav>
                                        <p:tav tm="100000">
                                          <p:val>
                                            <p:strVal val="#ppt_y"/>
                                          </p:val>
                                        </p:tav>
                                      </p:tavLst>
                                    </p:anim>
                                    <p:set>
                                      <p:cBhvr>
                                        <p:cTn id="33" dur="1" fill="hold">
                                          <p:stCondLst>
                                            <p:cond delay="0"/>
                                          </p:stCondLst>
                                        </p:cTn>
                                        <p:tgtEl>
                                          <p:spTgt spid="245"/>
                                        </p:tgtEl>
                                        <p:attrNameLst>
                                          <p:attrName>style.visibility</p:attrName>
                                        </p:attrNameLst>
                                      </p:cBhvr>
                                      <p:to>
                                        <p:strVal val="visible"/>
                                      </p:to>
                                    </p:set>
                                    <p:anim to="" calcmode="lin" valueType="num">
                                      <p:cBhvr>
                                        <p:cTn id="34" dur="1500" fill="hold">
                                          <p:stCondLst>
                                            <p:cond delay="0"/>
                                          </p:stCondLst>
                                        </p:cTn>
                                        <p:tgtEl>
                                          <p:spTgt spid="245"/>
                                        </p:tgtEl>
                                        <p:attrNameLst>
                                          <p:attrName>ppt_w</p:attrName>
                                        </p:attrNameLst>
                                      </p:cBhvr>
                                      <p:tavLst>
                                        <p:tav tm="0">
                                          <p:val>
                                            <p:strVal val="0"/>
                                          </p:val>
                                        </p:tav>
                                        <p:tav tm="100000">
                                          <p:val>
                                            <p:strVal val="#ppt_w"/>
                                          </p:val>
                                        </p:tav>
                                      </p:tavLst>
                                    </p:anim>
                                    <p:anim to="" calcmode="lin" valueType="num">
                                      <p:cBhvr>
                                        <p:cTn id="35" dur="1500" fill="hold">
                                          <p:stCondLst>
                                            <p:cond delay="0"/>
                                          </p:stCondLst>
                                        </p:cTn>
                                        <p:tgtEl>
                                          <p:spTgt spid="245"/>
                                        </p:tgtEl>
                                        <p:attrNameLst>
                                          <p:attrName>ppt_h</p:attrName>
                                        </p:attrNameLst>
                                      </p:cBhvr>
                                      <p:tavLst>
                                        <p:tav tm="0">
                                          <p:val>
                                            <p:strVal val="0"/>
                                          </p:val>
                                        </p:tav>
                                        <p:tav tm="100000">
                                          <p:val>
                                            <p:strVal val="#ppt_h"/>
                                          </p:val>
                                        </p:tav>
                                      </p:tavLst>
                                    </p:anim>
                                    <p:animEffect filter="fade">
                                      <p:cBhvr>
                                        <p:cTn id="36" dur="1500">
                                          <p:stCondLst>
                                            <p:cond delay="0"/>
                                          </p:stCondLst>
                                        </p:cTn>
                                        <p:tgtEl>
                                          <p:spTgt spid="2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4" grpId="0" autoUpdateAnimBg="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a:extLst>
              <a:ext uri="{FF2B5EF4-FFF2-40B4-BE49-F238E27FC236}">
                <a16:creationId xmlns:a16="http://schemas.microsoft.com/office/drawing/2014/main" xmlns="" id="{13940E91-18A3-42BF-9E62-FA487B5ECC47}"/>
              </a:ext>
            </a:extLst>
          </p:cNvPr>
          <p:cNvPicPr>
            <a:picLocks noChangeAspect="1"/>
          </p:cNvPicPr>
          <p:nvPr/>
        </p:nvPicPr>
        <p:blipFill>
          <a:blip r:embed="rId4" cstate="screen">
            <a:clrChange>
              <a:clrFrom>
                <a:srgbClr val="FFFFFF"/>
              </a:clrFrom>
              <a:clrTo>
                <a:srgbClr val="FFFFFF">
                  <a:alpha val="0"/>
                </a:srgbClr>
              </a:clrTo>
            </a:clrChange>
            <a:extLst>
              <a:ext uri="{28A0092B-C50C-407E-A947-70E740481C1C}">
                <a14:useLocalDpi xmlns:a14="http://schemas.microsoft.com/office/drawing/2010/main"/>
              </a:ext>
            </a:extLst>
          </a:blip>
          <a:stretch>
            <a:fillRect/>
          </a:stretch>
        </p:blipFill>
        <p:spPr>
          <a:xfrm>
            <a:off x="0" y="-355428"/>
            <a:ext cx="9174544" cy="5873912"/>
          </a:xfrm>
          <a:prstGeom prst="rect">
            <a:avLst/>
          </a:prstGeom>
        </p:spPr>
      </p:pic>
      <p:grpSp>
        <p:nvGrpSpPr>
          <p:cNvPr id="3" name="PA_库_组合 240" descr="e7d195523061f1c09e9d68d7cf438b91ef959ecb14fc25d26BBA7F7DBC18E55DFF4014AF651F0BF2569D4B6C1DA7F1A4683A481403BD872FC687266AD13265C1DE7C373772FD8728ABDD69ADD03BFF5BE2862BC891DBB79E18FD61712FE23F67B60ED145344A5F6796FDB0D6E7341B73A4E64E1B81AE0A4EA80BC639DEFCC56FBB1C8095BD40FB585CB21CB06B382855">
            <a:extLst>
              <a:ext uri="{FF2B5EF4-FFF2-40B4-BE49-F238E27FC236}">
                <a16:creationId xmlns:a16="http://schemas.microsoft.com/office/drawing/2014/main" xmlns="" id="{0D390759-6DB9-41BA-8B5A-EDACCA74C62F}"/>
              </a:ext>
            </a:extLst>
          </p:cNvPr>
          <p:cNvGrpSpPr/>
          <p:nvPr>
            <p:custDataLst>
              <p:tags r:id="rId1"/>
            </p:custDataLst>
          </p:nvPr>
        </p:nvGrpSpPr>
        <p:grpSpPr>
          <a:xfrm>
            <a:off x="2291519" y="2005595"/>
            <a:ext cx="4432624" cy="1277273"/>
            <a:chOff x="2356482" y="2107458"/>
            <a:chExt cx="4432624" cy="1277273"/>
          </a:xfrm>
        </p:grpSpPr>
        <p:sp>
          <p:nvSpPr>
            <p:cNvPr id="4" name="文本框 5">
              <a:extLst>
                <a:ext uri="{FF2B5EF4-FFF2-40B4-BE49-F238E27FC236}">
                  <a16:creationId xmlns:a16="http://schemas.microsoft.com/office/drawing/2014/main" xmlns="" id="{0B226CB2-E070-4E2D-8914-33CCEEDEEBCF}"/>
                </a:ext>
              </a:extLst>
            </p:cNvPr>
            <p:cNvSpPr txBox="1">
              <a:spLocks noChangeArrowheads="1"/>
            </p:cNvSpPr>
            <p:nvPr/>
          </p:nvSpPr>
          <p:spPr bwMode="auto">
            <a:xfrm>
              <a:off x="2356482" y="2107458"/>
              <a:ext cx="4432624" cy="11079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Light" panose="020F0302020204030204" pitchFamily="34" charset="0"/>
                  <a:ea typeface="微软雅黑" panose="020B0503020204020204" pitchFamily="34" charset="-122"/>
                </a:defRPr>
              </a:lvl1pPr>
              <a:lvl2pPr marL="742950" indent="-285750">
                <a:defRPr sz="1300">
                  <a:solidFill>
                    <a:schemeClr val="tx1"/>
                  </a:solidFill>
                  <a:latin typeface="Calibri Light" panose="020F0302020204030204" pitchFamily="34" charset="0"/>
                  <a:ea typeface="微软雅黑" panose="020B0503020204020204" pitchFamily="34" charset="-122"/>
                </a:defRPr>
              </a:lvl2pPr>
              <a:lvl3pPr marL="1143000" indent="-228600">
                <a:defRPr sz="1300">
                  <a:solidFill>
                    <a:schemeClr val="tx1"/>
                  </a:solidFill>
                  <a:latin typeface="Calibri Light" panose="020F0302020204030204" pitchFamily="34" charset="0"/>
                  <a:ea typeface="微软雅黑" panose="020B0503020204020204" pitchFamily="34" charset="-122"/>
                </a:defRPr>
              </a:lvl3pPr>
              <a:lvl4pPr marL="1600200" indent="-228600">
                <a:defRPr sz="1300">
                  <a:solidFill>
                    <a:schemeClr val="tx1"/>
                  </a:solidFill>
                  <a:latin typeface="Calibri Light" panose="020F0302020204030204" pitchFamily="34" charset="0"/>
                  <a:ea typeface="微软雅黑" panose="020B0503020204020204" pitchFamily="34" charset="-122"/>
                </a:defRPr>
              </a:lvl4pPr>
              <a:lvl5pPr marL="2057400" indent="-228600">
                <a:defRPr sz="1300">
                  <a:solidFill>
                    <a:schemeClr val="tx1"/>
                  </a:solidFill>
                  <a:latin typeface="Calibri Light" panose="020F0302020204030204" pitchFamily="34" charset="0"/>
                  <a:ea typeface="微软雅黑" panose="020B0503020204020204" pitchFamily="34" charset="-122"/>
                </a:defRPr>
              </a:lvl5pPr>
              <a:lvl6pPr marL="2514600" indent="-228600" defTabSz="685800" fontAlgn="base">
                <a:spcBef>
                  <a:spcPct val="0"/>
                </a:spcBef>
                <a:spcAft>
                  <a:spcPct val="0"/>
                </a:spcAft>
                <a:defRPr sz="1300">
                  <a:solidFill>
                    <a:schemeClr val="tx1"/>
                  </a:solidFill>
                  <a:latin typeface="Calibri Light" panose="020F0302020204030204" pitchFamily="34" charset="0"/>
                  <a:ea typeface="微软雅黑" panose="020B0503020204020204" pitchFamily="34" charset="-122"/>
                </a:defRPr>
              </a:lvl6pPr>
              <a:lvl7pPr marL="2971800" indent="-228600" defTabSz="685800" fontAlgn="base">
                <a:spcBef>
                  <a:spcPct val="0"/>
                </a:spcBef>
                <a:spcAft>
                  <a:spcPct val="0"/>
                </a:spcAft>
                <a:defRPr sz="1300">
                  <a:solidFill>
                    <a:schemeClr val="tx1"/>
                  </a:solidFill>
                  <a:latin typeface="Calibri Light" panose="020F0302020204030204" pitchFamily="34" charset="0"/>
                  <a:ea typeface="微软雅黑" panose="020B0503020204020204" pitchFamily="34" charset="-122"/>
                </a:defRPr>
              </a:lvl7pPr>
              <a:lvl8pPr marL="3429000" indent="-228600" defTabSz="685800" fontAlgn="base">
                <a:spcBef>
                  <a:spcPct val="0"/>
                </a:spcBef>
                <a:spcAft>
                  <a:spcPct val="0"/>
                </a:spcAft>
                <a:defRPr sz="1300">
                  <a:solidFill>
                    <a:schemeClr val="tx1"/>
                  </a:solidFill>
                  <a:latin typeface="Calibri Light" panose="020F0302020204030204" pitchFamily="34" charset="0"/>
                  <a:ea typeface="微软雅黑" panose="020B0503020204020204" pitchFamily="34" charset="-122"/>
                </a:defRPr>
              </a:lvl8pPr>
              <a:lvl9pPr marL="3886200" indent="-228600" defTabSz="685800" fontAlgn="base">
                <a:spcBef>
                  <a:spcPct val="0"/>
                </a:spcBef>
                <a:spcAft>
                  <a:spcPct val="0"/>
                </a:spcAft>
                <a:defRPr sz="1300">
                  <a:solidFill>
                    <a:schemeClr val="tx1"/>
                  </a:solidFill>
                  <a:latin typeface="Calibri Light" panose="020F0302020204030204" pitchFamily="34" charset="0"/>
                  <a:ea typeface="微软雅黑" panose="020B0503020204020204" pitchFamily="34" charset="-122"/>
                </a:defRPr>
              </a:lvl9pPr>
            </a:lstStyle>
            <a:p>
              <a:pPr algn="ctr" fontAlgn="base">
                <a:spcBef>
                  <a:spcPct val="0"/>
                </a:spcBef>
                <a:spcAft>
                  <a:spcPct val="0"/>
                </a:spcAft>
              </a:pPr>
              <a:r>
                <a:rPr lang="zh-CN" altLang="en-US" sz="6600" b="1" dirty="0">
                  <a:latin typeface="仿宋" panose="02010609060101010101" pitchFamily="49" charset="-122"/>
                  <a:ea typeface="仿宋" panose="02010609060101010101" pitchFamily="49" charset="-122"/>
                </a:rPr>
                <a:t>谢谢观</a:t>
              </a:r>
              <a:r>
                <a:rPr lang="zh-CN" altLang="en-US" sz="6600" b="1" dirty="0" smtClean="0">
                  <a:latin typeface="仿宋" panose="02010609060101010101" pitchFamily="49" charset="-122"/>
                  <a:ea typeface="仿宋" panose="02010609060101010101" pitchFamily="49" charset="-122"/>
                </a:rPr>
                <a:t>看！</a:t>
              </a:r>
              <a:endParaRPr lang="zh-CN" altLang="en-US" sz="6600" b="1" dirty="0">
                <a:latin typeface="仿宋" panose="02010609060101010101" pitchFamily="49" charset="-122"/>
                <a:ea typeface="仿宋" panose="02010609060101010101" pitchFamily="49" charset="-122"/>
              </a:endParaRPr>
            </a:p>
          </p:txBody>
        </p:sp>
        <p:sp>
          <p:nvSpPr>
            <p:cNvPr id="5" name="文本框 5">
              <a:extLst>
                <a:ext uri="{FF2B5EF4-FFF2-40B4-BE49-F238E27FC236}">
                  <a16:creationId xmlns:a16="http://schemas.microsoft.com/office/drawing/2014/main" xmlns="" id="{0101EFF8-7DC9-4CA9-8759-BF60F88F89CD}"/>
                </a:ext>
              </a:extLst>
            </p:cNvPr>
            <p:cNvSpPr txBox="1">
              <a:spLocks noChangeArrowheads="1"/>
            </p:cNvSpPr>
            <p:nvPr/>
          </p:nvSpPr>
          <p:spPr bwMode="auto">
            <a:xfrm>
              <a:off x="2577697" y="3046177"/>
              <a:ext cx="3990195"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Light" panose="020F0302020204030204" pitchFamily="34" charset="0"/>
                  <a:ea typeface="微软雅黑" panose="020B0503020204020204" pitchFamily="34" charset="-122"/>
                </a:defRPr>
              </a:lvl1pPr>
              <a:lvl2pPr marL="742950" indent="-285750">
                <a:defRPr sz="1300">
                  <a:solidFill>
                    <a:schemeClr val="tx1"/>
                  </a:solidFill>
                  <a:latin typeface="Calibri Light" panose="020F0302020204030204" pitchFamily="34" charset="0"/>
                  <a:ea typeface="微软雅黑" panose="020B0503020204020204" pitchFamily="34" charset="-122"/>
                </a:defRPr>
              </a:lvl2pPr>
              <a:lvl3pPr marL="1143000" indent="-228600">
                <a:defRPr sz="1300">
                  <a:solidFill>
                    <a:schemeClr val="tx1"/>
                  </a:solidFill>
                  <a:latin typeface="Calibri Light" panose="020F0302020204030204" pitchFamily="34" charset="0"/>
                  <a:ea typeface="微软雅黑" panose="020B0503020204020204" pitchFamily="34" charset="-122"/>
                </a:defRPr>
              </a:lvl3pPr>
              <a:lvl4pPr marL="1600200" indent="-228600">
                <a:defRPr sz="1300">
                  <a:solidFill>
                    <a:schemeClr val="tx1"/>
                  </a:solidFill>
                  <a:latin typeface="Calibri Light" panose="020F0302020204030204" pitchFamily="34" charset="0"/>
                  <a:ea typeface="微软雅黑" panose="020B0503020204020204" pitchFamily="34" charset="-122"/>
                </a:defRPr>
              </a:lvl4pPr>
              <a:lvl5pPr marL="2057400" indent="-228600">
                <a:defRPr sz="1300">
                  <a:solidFill>
                    <a:schemeClr val="tx1"/>
                  </a:solidFill>
                  <a:latin typeface="Calibri Light" panose="020F0302020204030204" pitchFamily="34" charset="0"/>
                  <a:ea typeface="微软雅黑" panose="020B0503020204020204" pitchFamily="34" charset="-122"/>
                </a:defRPr>
              </a:lvl5pPr>
              <a:lvl6pPr marL="2514600" indent="-228600" defTabSz="685800" fontAlgn="base">
                <a:spcBef>
                  <a:spcPct val="0"/>
                </a:spcBef>
                <a:spcAft>
                  <a:spcPct val="0"/>
                </a:spcAft>
                <a:defRPr sz="1300">
                  <a:solidFill>
                    <a:schemeClr val="tx1"/>
                  </a:solidFill>
                  <a:latin typeface="Calibri Light" panose="020F0302020204030204" pitchFamily="34" charset="0"/>
                  <a:ea typeface="微软雅黑" panose="020B0503020204020204" pitchFamily="34" charset="-122"/>
                </a:defRPr>
              </a:lvl6pPr>
              <a:lvl7pPr marL="2971800" indent="-228600" defTabSz="685800" fontAlgn="base">
                <a:spcBef>
                  <a:spcPct val="0"/>
                </a:spcBef>
                <a:spcAft>
                  <a:spcPct val="0"/>
                </a:spcAft>
                <a:defRPr sz="1300">
                  <a:solidFill>
                    <a:schemeClr val="tx1"/>
                  </a:solidFill>
                  <a:latin typeface="Calibri Light" panose="020F0302020204030204" pitchFamily="34" charset="0"/>
                  <a:ea typeface="微软雅黑" panose="020B0503020204020204" pitchFamily="34" charset="-122"/>
                </a:defRPr>
              </a:lvl7pPr>
              <a:lvl8pPr marL="3429000" indent="-228600" defTabSz="685800" fontAlgn="base">
                <a:spcBef>
                  <a:spcPct val="0"/>
                </a:spcBef>
                <a:spcAft>
                  <a:spcPct val="0"/>
                </a:spcAft>
                <a:defRPr sz="1300">
                  <a:solidFill>
                    <a:schemeClr val="tx1"/>
                  </a:solidFill>
                  <a:latin typeface="Calibri Light" panose="020F0302020204030204" pitchFamily="34" charset="0"/>
                  <a:ea typeface="微软雅黑" panose="020B0503020204020204" pitchFamily="34" charset="-122"/>
                </a:defRPr>
              </a:lvl8pPr>
              <a:lvl9pPr marL="3886200" indent="-228600" defTabSz="685800" fontAlgn="base">
                <a:spcBef>
                  <a:spcPct val="0"/>
                </a:spcBef>
                <a:spcAft>
                  <a:spcPct val="0"/>
                </a:spcAft>
                <a:defRPr sz="1300">
                  <a:solidFill>
                    <a:schemeClr val="tx1"/>
                  </a:solidFill>
                  <a:latin typeface="Calibri Light" panose="020F0302020204030204" pitchFamily="34" charset="0"/>
                  <a:ea typeface="微软雅黑" panose="020B0503020204020204" pitchFamily="34" charset="-122"/>
                </a:defRPr>
              </a:lvl9pPr>
            </a:lstStyle>
            <a:p>
              <a:pPr algn="ctr" fontAlgn="base">
                <a:spcBef>
                  <a:spcPct val="0"/>
                </a:spcBef>
                <a:spcAft>
                  <a:spcPct val="0"/>
                </a:spcAft>
              </a:pPr>
              <a:r>
                <a:rPr lang="en-US" altLang="zh-CN" sz="1600" dirty="0">
                  <a:solidFill>
                    <a:srgbClr val="73B0E0"/>
                  </a:solidFill>
                  <a:latin typeface="+mn-lt"/>
                  <a:ea typeface="+mj-ea"/>
                </a:rPr>
                <a:t>SMALL FRESH GRADUATION THESIS TEMPLATE</a:t>
              </a:r>
            </a:p>
          </p:txBody>
        </p:sp>
      </p:grpSp>
    </p:spTree>
    <p:extLst>
      <p:ext uri="{BB962C8B-B14F-4D97-AF65-F5344CB8AC3E}">
        <p14:creationId xmlns:p14="http://schemas.microsoft.com/office/powerpoint/2010/main" val="1455511697"/>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25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1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1681888" y="2209694"/>
            <a:ext cx="447675" cy="492593"/>
          </a:xfrm>
          <a:custGeom>
            <a:avLst/>
            <a:gdLst>
              <a:gd name="connsiteX0" fmla="*/ 0 w 561975"/>
              <a:gd name="connsiteY0" fmla="*/ 0 h 547688"/>
              <a:gd name="connsiteX1" fmla="*/ 552450 w 561975"/>
              <a:gd name="connsiteY1" fmla="*/ 547688 h 547688"/>
              <a:gd name="connsiteX2" fmla="*/ 561975 w 561975"/>
              <a:gd name="connsiteY2" fmla="*/ 0 h 547688"/>
              <a:gd name="connsiteX3" fmla="*/ 0 w 561975"/>
              <a:gd name="connsiteY3" fmla="*/ 0 h 547688"/>
              <a:gd name="connsiteX0" fmla="*/ 0 w 576263"/>
              <a:gd name="connsiteY0" fmla="*/ 0 h 547688"/>
              <a:gd name="connsiteX1" fmla="*/ 566738 w 576263"/>
              <a:gd name="connsiteY1" fmla="*/ 547688 h 547688"/>
              <a:gd name="connsiteX2" fmla="*/ 576263 w 576263"/>
              <a:gd name="connsiteY2" fmla="*/ 0 h 547688"/>
              <a:gd name="connsiteX3" fmla="*/ 0 w 576263"/>
              <a:gd name="connsiteY3" fmla="*/ 0 h 547688"/>
              <a:gd name="connsiteX0" fmla="*/ 0 w 576263"/>
              <a:gd name="connsiteY0" fmla="*/ 0 h 571500"/>
              <a:gd name="connsiteX1" fmla="*/ 566738 w 576263"/>
              <a:gd name="connsiteY1" fmla="*/ 571500 h 571500"/>
              <a:gd name="connsiteX2" fmla="*/ 576263 w 576263"/>
              <a:gd name="connsiteY2" fmla="*/ 0 h 571500"/>
              <a:gd name="connsiteX3" fmla="*/ 0 w 576263"/>
              <a:gd name="connsiteY3" fmla="*/ 0 h 571500"/>
              <a:gd name="connsiteX0" fmla="*/ 0 w 576263"/>
              <a:gd name="connsiteY0" fmla="*/ 0 h 576263"/>
              <a:gd name="connsiteX1" fmla="*/ 571335 w 576263"/>
              <a:gd name="connsiteY1" fmla="*/ 576263 h 576263"/>
              <a:gd name="connsiteX2" fmla="*/ 576263 w 576263"/>
              <a:gd name="connsiteY2" fmla="*/ 0 h 576263"/>
              <a:gd name="connsiteX3" fmla="*/ 0 w 576263"/>
              <a:gd name="connsiteY3" fmla="*/ 0 h 576263"/>
              <a:gd name="connsiteX0" fmla="*/ 0 w 576448"/>
              <a:gd name="connsiteY0" fmla="*/ 0 h 576263"/>
              <a:gd name="connsiteX1" fmla="*/ 575933 w 576448"/>
              <a:gd name="connsiteY1" fmla="*/ 576263 h 576263"/>
              <a:gd name="connsiteX2" fmla="*/ 576263 w 576448"/>
              <a:gd name="connsiteY2" fmla="*/ 0 h 576263"/>
              <a:gd name="connsiteX3" fmla="*/ 0 w 576448"/>
              <a:gd name="connsiteY3" fmla="*/ 0 h 576263"/>
            </a:gdLst>
            <a:ahLst/>
            <a:cxnLst>
              <a:cxn ang="0">
                <a:pos x="connsiteX0" y="connsiteY0"/>
              </a:cxn>
              <a:cxn ang="0">
                <a:pos x="connsiteX1" y="connsiteY1"/>
              </a:cxn>
              <a:cxn ang="0">
                <a:pos x="connsiteX2" y="connsiteY2"/>
              </a:cxn>
              <a:cxn ang="0">
                <a:pos x="connsiteX3" y="connsiteY3"/>
              </a:cxn>
            </a:cxnLst>
            <a:rect l="l" t="t" r="r" b="b"/>
            <a:pathLst>
              <a:path w="576448" h="576263">
                <a:moveTo>
                  <a:pt x="0" y="0"/>
                </a:moveTo>
                <a:lnTo>
                  <a:pt x="575933" y="576263"/>
                </a:lnTo>
                <a:cubicBezTo>
                  <a:pt x="577576" y="384175"/>
                  <a:pt x="574620" y="192088"/>
                  <a:pt x="576263" y="0"/>
                </a:cubicBezTo>
                <a:lnTo>
                  <a:pt x="0" y="0"/>
                </a:lnTo>
                <a:close/>
              </a:path>
            </a:pathLst>
          </a:custGeom>
          <a:solidFill>
            <a:srgbClr val="6194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4" name="矩形 3"/>
          <p:cNvSpPr/>
          <p:nvPr/>
        </p:nvSpPr>
        <p:spPr>
          <a:xfrm>
            <a:off x="2124075" y="2212399"/>
            <a:ext cx="7019925" cy="492919"/>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35000" tIns="0" rIns="135000" bIns="0" anchor="ctr"/>
          <a:lstStyle/>
          <a:p>
            <a:pPr algn="ctr">
              <a:defRPr/>
            </a:pPr>
            <a:r>
              <a:rPr lang="en-US" altLang="zh-CN" sz="210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www.ypppt.com</a:t>
            </a:r>
            <a:endParaRPr lang="zh-CN" altLang="en-US" sz="21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1636569"/>
            <a:ext cx="6984207" cy="581458"/>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sz="2400" spc="150" dirty="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更多精品</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6" name="直角三角形 5"/>
          <p:cNvSpPr/>
          <p:nvPr/>
        </p:nvSpPr>
        <p:spPr>
          <a:xfrm>
            <a:off x="6984207" y="1633539"/>
            <a:ext cx="640276" cy="584488"/>
          </a:xfrm>
          <a:prstGeom prst="rtTriangle">
            <a:avLst/>
          </a:prstGeom>
          <a:solidFill>
            <a:srgbClr val="007C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12" name="矩形 11"/>
          <p:cNvSpPr/>
          <p:nvPr/>
        </p:nvSpPr>
        <p:spPr>
          <a:xfrm>
            <a:off x="1936373" y="2940767"/>
            <a:ext cx="5179807" cy="1269578"/>
          </a:xfrm>
          <a:prstGeom prst="rect">
            <a:avLst/>
          </a:prstGeom>
          <a:noFill/>
          <a:ln w="25400" cap="flat" cmpd="sng" algn="ctr">
            <a:noFill/>
            <a:prstDash val="solid"/>
          </a:ln>
          <a:effectLst/>
        </p:spPr>
        <p:txBody>
          <a:bodyPr rtlCol="0" anchor="ctr"/>
          <a:lstStyle/>
          <a:p>
            <a:pPr>
              <a:lnSpc>
                <a:spcPts val="1800"/>
              </a:lnSpc>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1800"/>
              </a:lnSpc>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1800"/>
              </a:lnSpc>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1800"/>
              </a:lnSpc>
            </a:pP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字体下载：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9"/>
              </a:rPr>
              <a:t>http://www.ypppt.com/ziti/</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10"/>
              </a:rPr>
              <a:t>http://www.ypppt.com/gushi/</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09262183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PA_库_组合 2" descr="e7d195523061f1c09e9d68d7cf438b91ef959ecb14fc25d26BBA7F7DBC18E55DFF4014AF651F0BF2569D4B6C1DA7F1A4683A481403BD872FC687266AD13265C1DE7C373772FD8728ABDD69ADD03BFF5BE2862BC891DBB79E18FD61712FE23F670D602A332950CB5EC6E6732879E5EF3A14F9D4CF03EEDD9B1B11C039589F903859E45F1985EFBDDB2870384474B44C95"/>
          <p:cNvGrpSpPr/>
          <p:nvPr>
            <p:custDataLst>
              <p:tags r:id="rId1"/>
            </p:custDataLst>
          </p:nvPr>
        </p:nvGrpSpPr>
        <p:grpSpPr>
          <a:xfrm>
            <a:off x="2472956" y="3304223"/>
            <a:ext cx="4192173" cy="1267965"/>
            <a:chOff x="3629025" y="1825393"/>
            <a:chExt cx="4192173" cy="1267965"/>
          </a:xfrm>
        </p:grpSpPr>
        <p:sp>
          <p:nvSpPr>
            <p:cNvPr id="58" name="文本框 5" descr="e7d195523061f1c09e9d68d7cf438b91ef959ecb14fc25d26BBA7F7DBC18E55DFF4014AF651F0BF2569D4B6C1DA7F1A4683A481403BD872FC687266AD13265C1DE7C373772FD8728ABDD69ADD03BFF5BE2862BC891DBB79E18FD61712FE23F67B60ED145344A5F6796FDB0D6E7341B73A4E64E1B81AE0A4EA80BC639DEFCC56FBB1C8095BD40FB585CB21CB06B382855"/>
            <p:cNvSpPr txBox="1">
              <a:spLocks noChangeArrowheads="1"/>
            </p:cNvSpPr>
            <p:nvPr/>
          </p:nvSpPr>
          <p:spPr bwMode="auto">
            <a:xfrm>
              <a:off x="4709448" y="1825393"/>
              <a:ext cx="203132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Light" panose="020F0302020204030204" pitchFamily="34" charset="0"/>
                  <a:ea typeface="方正宋刻本秀楷简体" panose="02000000000000000000" pitchFamily="2" charset="-122"/>
                </a:defRPr>
              </a:lvl1pPr>
              <a:lvl2pPr marL="742950" indent="-285750">
                <a:defRPr sz="1300">
                  <a:solidFill>
                    <a:schemeClr val="tx1"/>
                  </a:solidFill>
                  <a:latin typeface="Calibri Light" panose="020F0302020204030204" pitchFamily="34" charset="0"/>
                  <a:ea typeface="方正宋刻本秀楷简体" panose="02000000000000000000" pitchFamily="2" charset="-122"/>
                </a:defRPr>
              </a:lvl2pPr>
              <a:lvl3pPr marL="1143000" indent="-228600">
                <a:defRPr sz="1300">
                  <a:solidFill>
                    <a:schemeClr val="tx1"/>
                  </a:solidFill>
                  <a:latin typeface="Calibri Light" panose="020F0302020204030204" pitchFamily="34" charset="0"/>
                  <a:ea typeface="方正宋刻本秀楷简体" panose="02000000000000000000" pitchFamily="2" charset="-122"/>
                </a:defRPr>
              </a:lvl3pPr>
              <a:lvl4pPr marL="1600200" indent="-228600">
                <a:defRPr sz="1300">
                  <a:solidFill>
                    <a:schemeClr val="tx1"/>
                  </a:solidFill>
                  <a:latin typeface="Calibri Light" panose="020F0302020204030204" pitchFamily="34" charset="0"/>
                  <a:ea typeface="方正宋刻本秀楷简体" panose="02000000000000000000" pitchFamily="2" charset="-122"/>
                </a:defRPr>
              </a:lvl4pPr>
              <a:lvl5pPr marL="2057400" indent="-228600">
                <a:defRPr sz="1300">
                  <a:solidFill>
                    <a:schemeClr val="tx1"/>
                  </a:solidFill>
                  <a:latin typeface="Calibri Light" panose="020F0302020204030204" pitchFamily="34" charset="0"/>
                  <a:ea typeface="方正宋刻本秀楷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9pPr>
            </a:lstStyle>
            <a:p>
              <a:pPr algn="ctr" fontAlgn="base">
                <a:spcBef>
                  <a:spcPct val="0"/>
                </a:spcBef>
                <a:spcAft>
                  <a:spcPct val="0"/>
                </a:spcAft>
                <a:defRPr/>
              </a:pPr>
              <a:r>
                <a:rPr lang="zh-CN" altLang="en-US" sz="2400" dirty="0">
                  <a:solidFill>
                    <a:schemeClr val="accent6"/>
                  </a:solidFill>
                  <a:latin typeface="+mj-ea"/>
                  <a:ea typeface="+mj-ea"/>
                </a:rPr>
                <a:t>工作完成情况</a:t>
              </a:r>
            </a:p>
          </p:txBody>
        </p:sp>
        <p:sp>
          <p:nvSpPr>
            <p:cNvPr id="59" name="文本框 6" descr="e7d195523061f1c09e9d68d7cf438b91ef959ecb14fc25d26BBA7F7DBC18E55DFF4014AF651F0BF2569D4B6C1DA7F1A4683A481403BD872FC687266AD13265C1DE7C373772FD8728ABDD69ADD03BFF5BE2862BC891DBB79E18FD61712FE23F67B60ED145344A5F6796FDB0D6E7341B73A4E64E1B81AE0A4EA80BC639DEFCC56FBB1C8095BD40FB585CB21CB06B382855"/>
            <p:cNvSpPr txBox="1">
              <a:spLocks noChangeArrowheads="1"/>
            </p:cNvSpPr>
            <p:nvPr/>
          </p:nvSpPr>
          <p:spPr bwMode="auto">
            <a:xfrm>
              <a:off x="3629025" y="2302446"/>
              <a:ext cx="4192173" cy="2539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Light" panose="020F0302020204030204" pitchFamily="34" charset="0"/>
                  <a:ea typeface="方正宋刻本秀楷简体" panose="02000000000000000000" pitchFamily="2" charset="-122"/>
                </a:defRPr>
              </a:lvl1pPr>
              <a:lvl2pPr marL="742950" indent="-285750">
                <a:defRPr sz="1300">
                  <a:solidFill>
                    <a:schemeClr val="tx1"/>
                  </a:solidFill>
                  <a:latin typeface="Calibri Light" panose="020F0302020204030204" pitchFamily="34" charset="0"/>
                  <a:ea typeface="方正宋刻本秀楷简体" panose="02000000000000000000" pitchFamily="2" charset="-122"/>
                </a:defRPr>
              </a:lvl2pPr>
              <a:lvl3pPr marL="1143000" indent="-228600">
                <a:defRPr sz="1300">
                  <a:solidFill>
                    <a:schemeClr val="tx1"/>
                  </a:solidFill>
                  <a:latin typeface="Calibri Light" panose="020F0302020204030204" pitchFamily="34" charset="0"/>
                  <a:ea typeface="方正宋刻本秀楷简体" panose="02000000000000000000" pitchFamily="2" charset="-122"/>
                </a:defRPr>
              </a:lvl3pPr>
              <a:lvl4pPr marL="1600200" indent="-228600">
                <a:defRPr sz="1300">
                  <a:solidFill>
                    <a:schemeClr val="tx1"/>
                  </a:solidFill>
                  <a:latin typeface="Calibri Light" panose="020F0302020204030204" pitchFamily="34" charset="0"/>
                  <a:ea typeface="方正宋刻本秀楷简体" panose="02000000000000000000" pitchFamily="2" charset="-122"/>
                </a:defRPr>
              </a:lvl4pPr>
              <a:lvl5pPr marL="2057400" indent="-228600">
                <a:defRPr sz="1300">
                  <a:solidFill>
                    <a:schemeClr val="tx1"/>
                  </a:solidFill>
                  <a:latin typeface="Calibri Light" panose="020F0302020204030204" pitchFamily="34" charset="0"/>
                  <a:ea typeface="方正宋刻本秀楷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9pPr>
            </a:lstStyle>
            <a:p>
              <a:pPr algn="ctr" fontAlgn="base">
                <a:spcBef>
                  <a:spcPct val="0"/>
                </a:spcBef>
                <a:spcAft>
                  <a:spcPct val="0"/>
                </a:spcAft>
                <a:defRPr/>
              </a:pPr>
              <a:r>
                <a:rPr lang="en-US" altLang="zh-CN" sz="1050">
                  <a:solidFill>
                    <a:schemeClr val="accent6"/>
                  </a:solidFill>
                  <a:latin typeface="+mj-lt"/>
                  <a:ea typeface="方正兰亭黑_GBK"/>
                </a:rPr>
                <a:t>BACKGROUND AND SIGNIFICANCE OF THE SELECTED TOPIC</a:t>
              </a:r>
            </a:p>
          </p:txBody>
        </p:sp>
        <p:sp>
          <p:nvSpPr>
            <p:cNvPr id="60" name="矩形 59" descr="e7d195523061f1c09e9d68d7cf438b91ef959ecb14fc25d26BBA7F7DBC18E55DFF4014AF651F0BF2569D4B6C1DA7F1A4683A481403BD872FC687266AD13265C1DE7C373772FD8728ABDD69ADD03BFF5BE2862BC891DBB79E18FD61712FE23F67B60ED145344A5F6796FDB0D6E7341B73A4E64E1B81AE0A4EA80BC639DEFCC56FBB1C8095BD40FB585CB21CB06B382855"/>
            <p:cNvSpPr/>
            <p:nvPr/>
          </p:nvSpPr>
          <p:spPr>
            <a:xfrm>
              <a:off x="3786213" y="2585527"/>
              <a:ext cx="3877797" cy="507831"/>
            </a:xfrm>
            <a:prstGeom prst="rect">
              <a:avLst/>
            </a:prstGeom>
          </p:spPr>
          <p:txBody>
            <a:bodyPr wrap="square">
              <a:spAutoFit/>
            </a:bodyPr>
            <a:lstStyle/>
            <a:p>
              <a:pPr marL="0" marR="0" lvl="0" indent="0" algn="ctr" defTabSz="914400" eaLnBrk="1" fontAlgn="auto" latinLnBrk="0" hangingPunct="1">
                <a:lnSpc>
                  <a:spcPct val="150000"/>
                </a:lnSpc>
                <a:spcBef>
                  <a:spcPts val="0"/>
                </a:spcBef>
                <a:spcAft>
                  <a:spcPts val="0"/>
                </a:spcAft>
                <a:buClrTx/>
                <a:buSzTx/>
                <a:buFontTx/>
                <a:buNone/>
                <a:tabLst/>
                <a:defRPr/>
              </a:pPr>
              <a:r>
                <a:rPr kumimoji="0" lang="en-US" altLang="zh-CN" sz="900" b="0" i="0" u="none" strike="noStrike" kern="0" cap="none" spc="0" normalizeH="0" baseline="0" noProof="0" dirty="0">
                  <a:ln>
                    <a:noFill/>
                  </a:ln>
                  <a:effectLst/>
                  <a:uLnTx/>
                  <a:uFillTx/>
                  <a:cs typeface="Arial" panose="020B0604020202020204" pitchFamily="34" charset="0"/>
                </a:rPr>
                <a:t>Lorem ipsum dolor sit </a:t>
              </a:r>
              <a:r>
                <a:rPr kumimoji="0" lang="en-US" altLang="zh-CN" sz="900" b="0" i="0" u="none" strike="noStrike" kern="0" cap="none" spc="0" normalizeH="0" baseline="0" noProof="0" dirty="0" err="1">
                  <a:ln>
                    <a:noFill/>
                  </a:ln>
                  <a:effectLst/>
                  <a:uLnTx/>
                  <a:uFillTx/>
                  <a:cs typeface="Arial" panose="020B0604020202020204" pitchFamily="34" charset="0"/>
                </a:rPr>
                <a:t>amet</a:t>
              </a:r>
              <a:r>
                <a:rPr kumimoji="0" lang="en-US" altLang="zh-CN" sz="900" b="0" i="0" u="none" strike="noStrike" kern="0" cap="none" spc="0" normalizeH="0" baseline="0" noProof="0">
                  <a:ln>
                    <a:noFill/>
                  </a:ln>
                  <a:effectLst/>
                  <a:uLnTx/>
                  <a:uFillTx/>
                  <a:cs typeface="Arial" panose="020B0604020202020204" pitchFamily="34" charset="0"/>
                </a:rPr>
                <a:t>, consectetuer adipiscing elit. Aenean commodo ligula eget dolor</a:t>
              </a:r>
              <a:endParaRPr kumimoji="0" lang="zh-CN" altLang="en-US" sz="1100" b="0" i="0" u="none" strike="noStrike" kern="0" cap="none" spc="0" normalizeH="0" baseline="0" noProof="0" dirty="0">
                <a:ln>
                  <a:noFill/>
                </a:ln>
                <a:effectLst/>
                <a:uLnTx/>
                <a:uFillTx/>
              </a:endParaRPr>
            </a:p>
          </p:txBody>
        </p:sp>
        <p:cxnSp>
          <p:nvCxnSpPr>
            <p:cNvPr id="61" name="直接连接符 60" descr="e7d195523061f1c09e9d68d7cf438b91ef959ecb14fc25d26BBA7F7DBC18E55DFF4014AF651F0BF2569D4B6C1DA7F1A4683A481403BD872FC687266AD13265C1DE7C373772FD8728ABDD69ADD03BFF5BE2862BC891DBB79E18FD61712FE23F67B60ED145344A5F6796FDB0D6E7341B73A4E64E1B81AE0A4EA80BC639DEFCC56FBB1C8095BD40FB585CB21CB06B382855"/>
            <p:cNvCxnSpPr/>
            <p:nvPr/>
          </p:nvCxnSpPr>
          <p:spPr>
            <a:xfrm>
              <a:off x="5594943" y="2606710"/>
              <a:ext cx="260337" cy="0"/>
            </a:xfrm>
            <a:prstGeom prst="line">
              <a:avLst/>
            </a:prstGeom>
            <a:ln w="19050">
              <a:solidFill>
                <a:schemeClr val="accent6"/>
              </a:solidFill>
            </a:ln>
          </p:spPr>
          <p:style>
            <a:lnRef idx="1">
              <a:schemeClr val="accent1"/>
            </a:lnRef>
            <a:fillRef idx="0">
              <a:schemeClr val="accent1"/>
            </a:fillRef>
            <a:effectRef idx="0">
              <a:schemeClr val="accent1"/>
            </a:effectRef>
            <a:fontRef idx="minor">
              <a:schemeClr val="tx1"/>
            </a:fontRef>
          </p:style>
        </p:cxnSp>
      </p:grpSp>
      <p:pic>
        <p:nvPicPr>
          <p:cNvPr id="57" name="PA_库_图片 56">
            <a:extLst>
              <a:ext uri="{FF2B5EF4-FFF2-40B4-BE49-F238E27FC236}">
                <a16:creationId xmlns:a16="http://schemas.microsoft.com/office/drawing/2014/main" xmlns="" id="{81DC049B-68E2-4C09-A79A-8F657BBA01DF}"/>
              </a:ext>
            </a:extLst>
          </p:cNvPr>
          <p:cNvPicPr>
            <a:picLocks noChangeAspect="1"/>
          </p:cNvPicPr>
          <p:nvPr>
            <p:custDataLst>
              <p:tags r:id="rId2"/>
            </p:custDataLst>
          </p:nvPr>
        </p:nvPicPr>
        <p:blipFill>
          <a:blip r:embed="rId5" cstate="screen">
            <a:extLst>
              <a:ext uri="{28A0092B-C50C-407E-A947-70E740481C1C}">
                <a14:useLocalDpi xmlns:a14="http://schemas.microsoft.com/office/drawing/2010/main"/>
              </a:ext>
            </a:extLst>
          </a:blip>
          <a:stretch>
            <a:fillRect/>
          </a:stretch>
        </p:blipFill>
        <p:spPr>
          <a:xfrm>
            <a:off x="3245601" y="1206774"/>
            <a:ext cx="2878768" cy="2878768"/>
          </a:xfrm>
          <a:prstGeom prst="rect">
            <a:avLst/>
          </a:prstGeom>
        </p:spPr>
      </p:pic>
    </p:spTree>
    <p:extLst>
      <p:ext uri="{BB962C8B-B14F-4D97-AF65-F5344CB8AC3E}">
        <p14:creationId xmlns:p14="http://schemas.microsoft.com/office/powerpoint/2010/main" val="3013517576"/>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nodeType="withEffect">
                                  <p:stCondLst>
                                    <p:cond delay="250"/>
                                  </p:stCondLst>
                                  <p:childTnLst>
                                    <p:set>
                                      <p:cBhvr>
                                        <p:cTn id="6" dur="1" fill="hold">
                                          <p:stCondLst>
                                            <p:cond delay="0"/>
                                          </p:stCondLst>
                                        </p:cTn>
                                        <p:tgtEl>
                                          <p:spTgt spid="57"/>
                                        </p:tgtEl>
                                        <p:attrNameLst>
                                          <p:attrName>style.visibility</p:attrName>
                                        </p:attrNameLst>
                                      </p:cBhvr>
                                      <p:to>
                                        <p:strVal val="visible"/>
                                      </p:to>
                                    </p:set>
                                    <p:anim calcmode="lin" valueType="num">
                                      <p:cBhvr additive="base">
                                        <p:cTn id="7" dur="1500" fill="hold"/>
                                        <p:tgtEl>
                                          <p:spTgt spid="57"/>
                                        </p:tgtEl>
                                        <p:attrNameLst>
                                          <p:attrName>ppt_x</p:attrName>
                                        </p:attrNameLst>
                                      </p:cBhvr>
                                      <p:tavLst>
                                        <p:tav tm="0">
                                          <p:val>
                                            <p:strVal val="#ppt_x"/>
                                          </p:val>
                                        </p:tav>
                                        <p:tav tm="100000">
                                          <p:val>
                                            <p:strVal val="#ppt_x"/>
                                          </p:val>
                                        </p:tav>
                                      </p:tavLst>
                                    </p:anim>
                                    <p:anim calcmode="lin" valueType="num">
                                      <p:cBhvr additive="base">
                                        <p:cTn id="8" dur="1500" fill="hold"/>
                                        <p:tgtEl>
                                          <p:spTgt spid="57"/>
                                        </p:tgtEl>
                                        <p:attrNameLst>
                                          <p:attrName>ppt_y</p:attrName>
                                        </p:attrNameLst>
                                      </p:cBhvr>
                                      <p:tavLst>
                                        <p:tav tm="0">
                                          <p:val>
                                            <p:strVal val="0-#ppt_h/2"/>
                                          </p:val>
                                        </p:tav>
                                        <p:tav tm="100000">
                                          <p:val>
                                            <p:strVal val="#ppt_y"/>
                                          </p:val>
                                        </p:tav>
                                      </p:tavLst>
                                    </p:anim>
                                  </p:childTnLst>
                                </p:cTn>
                              </p:par>
                              <p:par>
                                <p:cTn id="9" presetID="2" presetClass="entr" presetSubtype="4" decel="100000" fill="hold" nodeType="withEffect">
                                  <p:stCondLst>
                                    <p:cond delay="25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1500" fill="hold"/>
                                        <p:tgtEl>
                                          <p:spTgt spid="3"/>
                                        </p:tgtEl>
                                        <p:attrNameLst>
                                          <p:attrName>ppt_x</p:attrName>
                                        </p:attrNameLst>
                                      </p:cBhvr>
                                      <p:tavLst>
                                        <p:tav tm="0">
                                          <p:val>
                                            <p:strVal val="#ppt_x"/>
                                          </p:val>
                                        </p:tav>
                                        <p:tav tm="100000">
                                          <p:val>
                                            <p:strVal val="#ppt_x"/>
                                          </p:val>
                                        </p:tav>
                                      </p:tavLst>
                                    </p:anim>
                                    <p:anim calcmode="lin" valueType="num">
                                      <p:cBhvr additive="base">
                                        <p:cTn id="12" dur="1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5" descr="e7d195523061f1c09e9d68d7cf438b91ef959ecb14fc25d26BBA7F7DBC18E55DFF4014AF651F0BF2569D4B6C1DA7F1A4683A481403BD872FC687266AD13265C1DE7C373772FD8728ABDD69ADD03BFF5BE2862BC891DBB79E18FD61712FE23F670D602A332950CB5EC6E6732879E5EF3A14F9D4CF03EEDD9B1B11C039589F903859E45F1985EFBDDB2870384474B44C95">
            <a:extLst>
              <a:ext uri="{FF2B5EF4-FFF2-40B4-BE49-F238E27FC236}">
                <a16:creationId xmlns:a16="http://schemas.microsoft.com/office/drawing/2014/main" xmlns="" id="{4DE3D53A-5BFA-4917-97D4-4F7056EA5F1E}"/>
              </a:ext>
            </a:extLst>
          </p:cNvPr>
          <p:cNvSpPr txBox="1">
            <a:spLocks noChangeArrowheads="1"/>
          </p:cNvSpPr>
          <p:nvPr/>
        </p:nvSpPr>
        <p:spPr bwMode="auto">
          <a:xfrm>
            <a:off x="3864114" y="502690"/>
            <a:ext cx="1415772"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Light" panose="020F0302020204030204" pitchFamily="34" charset="0"/>
                <a:ea typeface="方正宋刻本秀楷简体" panose="02000000000000000000" pitchFamily="2" charset="-122"/>
              </a:defRPr>
            </a:lvl1pPr>
            <a:lvl2pPr marL="742950" indent="-285750">
              <a:defRPr sz="1300">
                <a:solidFill>
                  <a:schemeClr val="tx1"/>
                </a:solidFill>
                <a:latin typeface="Calibri Light" panose="020F0302020204030204" pitchFamily="34" charset="0"/>
                <a:ea typeface="方正宋刻本秀楷简体" panose="02000000000000000000" pitchFamily="2" charset="-122"/>
              </a:defRPr>
            </a:lvl2pPr>
            <a:lvl3pPr marL="1143000" indent="-228600">
              <a:defRPr sz="1300">
                <a:solidFill>
                  <a:schemeClr val="tx1"/>
                </a:solidFill>
                <a:latin typeface="Calibri Light" panose="020F0302020204030204" pitchFamily="34" charset="0"/>
                <a:ea typeface="方正宋刻本秀楷简体" panose="02000000000000000000" pitchFamily="2" charset="-122"/>
              </a:defRPr>
            </a:lvl3pPr>
            <a:lvl4pPr marL="1600200" indent="-228600">
              <a:defRPr sz="1300">
                <a:solidFill>
                  <a:schemeClr val="tx1"/>
                </a:solidFill>
                <a:latin typeface="Calibri Light" panose="020F0302020204030204" pitchFamily="34" charset="0"/>
                <a:ea typeface="方正宋刻本秀楷简体" panose="02000000000000000000" pitchFamily="2" charset="-122"/>
              </a:defRPr>
            </a:lvl4pPr>
            <a:lvl5pPr marL="2057400" indent="-228600">
              <a:defRPr sz="1300">
                <a:solidFill>
                  <a:schemeClr val="tx1"/>
                </a:solidFill>
                <a:latin typeface="Calibri Light" panose="020F0302020204030204" pitchFamily="34" charset="0"/>
                <a:ea typeface="方正宋刻本秀楷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9pPr>
          </a:lstStyle>
          <a:p>
            <a:pPr algn="ctr" fontAlgn="base">
              <a:spcBef>
                <a:spcPct val="0"/>
              </a:spcBef>
              <a:spcAft>
                <a:spcPct val="0"/>
              </a:spcAft>
              <a:defRPr/>
            </a:pPr>
            <a:r>
              <a:rPr lang="zh-CN" altLang="en-US" sz="1600" dirty="0">
                <a:solidFill>
                  <a:srgbClr val="273355"/>
                </a:solidFill>
                <a:latin typeface="微软雅黑"/>
                <a:ea typeface="微软雅黑"/>
              </a:rPr>
              <a:t>工作完成情况</a:t>
            </a:r>
          </a:p>
        </p:txBody>
      </p:sp>
      <p:sp>
        <p:nvSpPr>
          <p:cNvPr id="3" name="文本框 6" descr="e7d195523061f1c09e9d68d7cf438b91ef959ecb14fc25d26BBA7F7DBC18E55DFF4014AF651F0BF2569D4B6C1DA7F1A4683A481403BD872FC687266AD13265C1DE7C373772FD8728ABDD69ADD03BFF5BE2862BC891DBB79E18FD61712FE23F67B60ED145344A5F6796FDB0D6E7341B73A4E64E1B81AE0A4EA80BC639DEFCC56FBB1C8095BD40FB585CB21CB06B382855">
            <a:extLst>
              <a:ext uri="{FF2B5EF4-FFF2-40B4-BE49-F238E27FC236}">
                <a16:creationId xmlns:a16="http://schemas.microsoft.com/office/drawing/2014/main" xmlns="" id="{79F7C6C4-069C-4A5A-99F9-B892E722A686}"/>
              </a:ext>
            </a:extLst>
          </p:cNvPr>
          <p:cNvSpPr txBox="1">
            <a:spLocks noChangeArrowheads="1"/>
          </p:cNvSpPr>
          <p:nvPr/>
        </p:nvSpPr>
        <p:spPr bwMode="auto">
          <a:xfrm>
            <a:off x="3564355" y="809479"/>
            <a:ext cx="2015295"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Light" panose="020F0302020204030204" pitchFamily="34" charset="0"/>
                <a:ea typeface="方正宋刻本秀楷简体" panose="02000000000000000000" pitchFamily="2" charset="-122"/>
              </a:defRPr>
            </a:lvl1pPr>
            <a:lvl2pPr marL="742950" indent="-285750">
              <a:defRPr sz="1300">
                <a:solidFill>
                  <a:schemeClr val="tx1"/>
                </a:solidFill>
                <a:latin typeface="Calibri Light" panose="020F0302020204030204" pitchFamily="34" charset="0"/>
                <a:ea typeface="方正宋刻本秀楷简体" panose="02000000000000000000" pitchFamily="2" charset="-122"/>
              </a:defRPr>
            </a:lvl2pPr>
            <a:lvl3pPr marL="1143000" indent="-228600">
              <a:defRPr sz="1300">
                <a:solidFill>
                  <a:schemeClr val="tx1"/>
                </a:solidFill>
                <a:latin typeface="Calibri Light" panose="020F0302020204030204" pitchFamily="34" charset="0"/>
                <a:ea typeface="方正宋刻本秀楷简体" panose="02000000000000000000" pitchFamily="2" charset="-122"/>
              </a:defRPr>
            </a:lvl3pPr>
            <a:lvl4pPr marL="1600200" indent="-228600">
              <a:defRPr sz="1300">
                <a:solidFill>
                  <a:schemeClr val="tx1"/>
                </a:solidFill>
                <a:latin typeface="Calibri Light" panose="020F0302020204030204" pitchFamily="34" charset="0"/>
                <a:ea typeface="方正宋刻本秀楷简体" panose="02000000000000000000" pitchFamily="2" charset="-122"/>
              </a:defRPr>
            </a:lvl4pPr>
            <a:lvl5pPr marL="2057400" indent="-228600">
              <a:defRPr sz="1300">
                <a:solidFill>
                  <a:schemeClr val="tx1"/>
                </a:solidFill>
                <a:latin typeface="Calibri Light" panose="020F0302020204030204" pitchFamily="34" charset="0"/>
                <a:ea typeface="方正宋刻本秀楷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9pPr>
          </a:lstStyle>
          <a:p>
            <a:pPr algn="ctr" fontAlgn="base">
              <a:spcBef>
                <a:spcPct val="0"/>
              </a:spcBef>
              <a:spcAft>
                <a:spcPct val="0"/>
              </a:spcAft>
              <a:defRPr/>
            </a:pPr>
            <a:r>
              <a:rPr lang="en-US" altLang="zh-CN" sz="600">
                <a:solidFill>
                  <a:srgbClr val="273355"/>
                </a:solidFill>
                <a:latin typeface="Calibri Light"/>
                <a:ea typeface="方正兰亭黑_GBK"/>
              </a:rPr>
              <a:t>BACKGROUND AND SIGNIFICANCE OF THE SELECTED TOPIC</a:t>
            </a:r>
          </a:p>
        </p:txBody>
      </p:sp>
      <p:cxnSp>
        <p:nvCxnSpPr>
          <p:cNvPr id="4" name="直接连接符 3" descr="e7d195523061f1c09e9d68d7cf438b91ef959ecb14fc25d26BBA7F7DBC18E55DFF4014AF651F0BF2569D4B6C1DA7F1A4683A481403BD872FC687266AD13265C1DE7C373772FD8728ABDD69ADD03BFF5BE2862BC891DBB79EEBC94C9DFDC16E04954ED45554D0F6FE8331708ABC4FEC3D44E4750B2445BF76F30C399F0AE1E8D2CAFA469BFF6E14A2A3EF8352258366A5">
            <a:extLst>
              <a:ext uri="{FF2B5EF4-FFF2-40B4-BE49-F238E27FC236}">
                <a16:creationId xmlns:a16="http://schemas.microsoft.com/office/drawing/2014/main" xmlns="" id="{E898D283-FED9-48B7-8B9C-BE351BC53E97}"/>
              </a:ext>
            </a:extLst>
          </p:cNvPr>
          <p:cNvCxnSpPr/>
          <p:nvPr/>
        </p:nvCxnSpPr>
        <p:spPr>
          <a:xfrm>
            <a:off x="4511278" y="995102"/>
            <a:ext cx="121444" cy="0"/>
          </a:xfrm>
          <a:prstGeom prst="line">
            <a:avLst/>
          </a:prstGeom>
          <a:ln w="19050">
            <a:solidFill>
              <a:schemeClr val="accent6"/>
            </a:solidFill>
          </a:ln>
        </p:spPr>
        <p:style>
          <a:lnRef idx="1">
            <a:schemeClr val="accent1"/>
          </a:lnRef>
          <a:fillRef idx="0">
            <a:schemeClr val="accent1"/>
          </a:fillRef>
          <a:effectRef idx="0">
            <a:schemeClr val="accent1"/>
          </a:effectRef>
          <a:fontRef idx="minor">
            <a:schemeClr val="tx1"/>
          </a:fontRef>
        </p:style>
      </p:cxnSp>
      <p:sp>
        <p:nvSpPr>
          <p:cNvPr id="5" name="PA_库_任意多边形 35" descr="e7d195523061f1c09e9d68d7cf438b91ef959ecb14fc25d26BBA7F7DBC18E55DFF4014AF651F0BF2569D4B6C1DA7F1A4683A481403BD872FC687266AD13265C1DE7C373772FD8728ABDD69ADD03BFF5BE2862BC891DBB79EEBC94C9DFDC16E04954ED45554D0F6FE8331708ABC4FEC3D44E4750B2445BF76F30C399F0AE1E8D2CAFA469BFF6E14A2A3EF8352258366A5">
            <a:extLst>
              <a:ext uri="{FF2B5EF4-FFF2-40B4-BE49-F238E27FC236}">
                <a16:creationId xmlns:a16="http://schemas.microsoft.com/office/drawing/2014/main" xmlns="" id="{EB3F1FA1-0A07-4D03-A2A6-3507B201B45F}"/>
              </a:ext>
            </a:extLst>
          </p:cNvPr>
          <p:cNvSpPr>
            <a:spLocks/>
          </p:cNvSpPr>
          <p:nvPr>
            <p:custDataLst>
              <p:tags r:id="rId1"/>
            </p:custDataLst>
          </p:nvPr>
        </p:nvSpPr>
        <p:spPr bwMode="auto">
          <a:xfrm>
            <a:off x="5579650" y="873875"/>
            <a:ext cx="73025" cy="73025"/>
          </a:xfrm>
          <a:custGeom>
            <a:avLst/>
            <a:gdLst>
              <a:gd name="T0" fmla="*/ 30 w 35"/>
              <a:gd name="T1" fmla="*/ 12 h 35"/>
              <a:gd name="T2" fmla="*/ 24 w 35"/>
              <a:gd name="T3" fmla="*/ 12 h 35"/>
              <a:gd name="T4" fmla="*/ 24 w 35"/>
              <a:gd name="T5" fmla="*/ 6 h 35"/>
              <a:gd name="T6" fmla="*/ 18 w 35"/>
              <a:gd name="T7" fmla="*/ 0 h 35"/>
              <a:gd name="T8" fmla="*/ 12 w 35"/>
              <a:gd name="T9" fmla="*/ 6 h 35"/>
              <a:gd name="T10" fmla="*/ 12 w 35"/>
              <a:gd name="T11" fmla="*/ 12 h 35"/>
              <a:gd name="T12" fmla="*/ 6 w 35"/>
              <a:gd name="T13" fmla="*/ 12 h 35"/>
              <a:gd name="T14" fmla="*/ 0 w 35"/>
              <a:gd name="T15" fmla="*/ 18 h 35"/>
              <a:gd name="T16" fmla="*/ 6 w 35"/>
              <a:gd name="T17" fmla="*/ 24 h 35"/>
              <a:gd name="T18" fmla="*/ 12 w 35"/>
              <a:gd name="T19" fmla="*/ 24 h 35"/>
              <a:gd name="T20" fmla="*/ 12 w 35"/>
              <a:gd name="T21" fmla="*/ 30 h 35"/>
              <a:gd name="T22" fmla="*/ 18 w 35"/>
              <a:gd name="T23" fmla="*/ 35 h 35"/>
              <a:gd name="T24" fmla="*/ 24 w 35"/>
              <a:gd name="T25" fmla="*/ 30 h 35"/>
              <a:gd name="T26" fmla="*/ 24 w 35"/>
              <a:gd name="T27" fmla="*/ 24 h 35"/>
              <a:gd name="T28" fmla="*/ 30 w 35"/>
              <a:gd name="T29" fmla="*/ 24 h 35"/>
              <a:gd name="T30" fmla="*/ 35 w 35"/>
              <a:gd name="T31" fmla="*/ 18 h 35"/>
              <a:gd name="T32" fmla="*/ 30 w 35"/>
              <a:gd name="T33" fmla="*/ 1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5" h="35">
                <a:moveTo>
                  <a:pt x="30" y="12"/>
                </a:moveTo>
                <a:cubicBezTo>
                  <a:pt x="24" y="12"/>
                  <a:pt x="24" y="12"/>
                  <a:pt x="24" y="12"/>
                </a:cubicBezTo>
                <a:cubicBezTo>
                  <a:pt x="24" y="6"/>
                  <a:pt x="24" y="6"/>
                  <a:pt x="24" y="6"/>
                </a:cubicBezTo>
                <a:cubicBezTo>
                  <a:pt x="24" y="3"/>
                  <a:pt x="21" y="0"/>
                  <a:pt x="18" y="0"/>
                </a:cubicBezTo>
                <a:cubicBezTo>
                  <a:pt x="15" y="0"/>
                  <a:pt x="12" y="3"/>
                  <a:pt x="12" y="6"/>
                </a:cubicBezTo>
                <a:cubicBezTo>
                  <a:pt x="12" y="12"/>
                  <a:pt x="12" y="12"/>
                  <a:pt x="12" y="12"/>
                </a:cubicBezTo>
                <a:cubicBezTo>
                  <a:pt x="6" y="12"/>
                  <a:pt x="6" y="12"/>
                  <a:pt x="6" y="12"/>
                </a:cubicBezTo>
                <a:cubicBezTo>
                  <a:pt x="3" y="12"/>
                  <a:pt x="0" y="15"/>
                  <a:pt x="0" y="18"/>
                </a:cubicBezTo>
                <a:cubicBezTo>
                  <a:pt x="0" y="21"/>
                  <a:pt x="3" y="24"/>
                  <a:pt x="6" y="24"/>
                </a:cubicBezTo>
                <a:cubicBezTo>
                  <a:pt x="12" y="24"/>
                  <a:pt x="12" y="24"/>
                  <a:pt x="12" y="24"/>
                </a:cubicBezTo>
                <a:cubicBezTo>
                  <a:pt x="12" y="30"/>
                  <a:pt x="12" y="30"/>
                  <a:pt x="12" y="30"/>
                </a:cubicBezTo>
                <a:cubicBezTo>
                  <a:pt x="12" y="33"/>
                  <a:pt x="15" y="35"/>
                  <a:pt x="18" y="35"/>
                </a:cubicBezTo>
                <a:cubicBezTo>
                  <a:pt x="21" y="35"/>
                  <a:pt x="24" y="33"/>
                  <a:pt x="24" y="30"/>
                </a:cubicBezTo>
                <a:cubicBezTo>
                  <a:pt x="24" y="24"/>
                  <a:pt x="24" y="24"/>
                  <a:pt x="24" y="24"/>
                </a:cubicBezTo>
                <a:cubicBezTo>
                  <a:pt x="30" y="24"/>
                  <a:pt x="30" y="24"/>
                  <a:pt x="30" y="24"/>
                </a:cubicBezTo>
                <a:cubicBezTo>
                  <a:pt x="33" y="24"/>
                  <a:pt x="35" y="21"/>
                  <a:pt x="35" y="18"/>
                </a:cubicBezTo>
                <a:cubicBezTo>
                  <a:pt x="35" y="15"/>
                  <a:pt x="33" y="12"/>
                  <a:pt x="30" y="12"/>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pPr algn="ctr"/>
            <a:endParaRPr lang="zh-CN" altLang="en-US">
              <a:solidFill>
                <a:prstClr val="black"/>
              </a:solidFill>
            </a:endParaRPr>
          </a:p>
        </p:txBody>
      </p:sp>
      <p:sp>
        <p:nvSpPr>
          <p:cNvPr id="6" name="Freeform 42" descr="e7d195523061f1c09e9d68d7cf438b91ef959ecb14fc25d26BBA7F7DBC18E55DFF4014AF651F0BF2569D4B6C1DA7F1A4683A481403BD872FC687266AD13265C1DE7C373772FD8728ABDD69ADD03BFF5BE2862BC891DBB79EEBC94C9DFDC16E04954ED45554D0F6FE8331708ABC4FEC3D44E4750B2445BF76F30C399F0AE1E8D2CAFA469BFF6E14A2A3EF8352258366A5">
            <a:extLst>
              <a:ext uri="{FF2B5EF4-FFF2-40B4-BE49-F238E27FC236}">
                <a16:creationId xmlns:a16="http://schemas.microsoft.com/office/drawing/2014/main" xmlns="" id="{16B50FC3-BD9D-4029-BD99-7052C9AAB3FD}"/>
              </a:ext>
            </a:extLst>
          </p:cNvPr>
          <p:cNvSpPr>
            <a:spLocks noEditPoints="1"/>
          </p:cNvSpPr>
          <p:nvPr/>
        </p:nvSpPr>
        <p:spPr bwMode="auto">
          <a:xfrm>
            <a:off x="3585115" y="557466"/>
            <a:ext cx="80963" cy="82550"/>
          </a:xfrm>
          <a:custGeom>
            <a:avLst/>
            <a:gdLst>
              <a:gd name="T0" fmla="*/ 20 w 39"/>
              <a:gd name="T1" fmla="*/ 40 h 40"/>
              <a:gd name="T2" fmla="*/ 0 w 39"/>
              <a:gd name="T3" fmla="*/ 20 h 40"/>
              <a:gd name="T4" fmla="*/ 20 w 39"/>
              <a:gd name="T5" fmla="*/ 0 h 40"/>
              <a:gd name="T6" fmla="*/ 39 w 39"/>
              <a:gd name="T7" fmla="*/ 20 h 40"/>
              <a:gd name="T8" fmla="*/ 39 w 39"/>
              <a:gd name="T9" fmla="*/ 20 h 40"/>
              <a:gd name="T10" fmla="*/ 20 w 39"/>
              <a:gd name="T11" fmla="*/ 40 h 40"/>
              <a:gd name="T12" fmla="*/ 20 w 39"/>
              <a:gd name="T13" fmla="*/ 40 h 40"/>
              <a:gd name="T14" fmla="*/ 20 w 39"/>
              <a:gd name="T15" fmla="*/ 12 h 40"/>
              <a:gd name="T16" fmla="*/ 11 w 39"/>
              <a:gd name="T17" fmla="*/ 20 h 40"/>
              <a:gd name="T18" fmla="*/ 20 w 39"/>
              <a:gd name="T19" fmla="*/ 28 h 40"/>
              <a:gd name="T20" fmla="*/ 28 w 39"/>
              <a:gd name="T21" fmla="*/ 20 h 40"/>
              <a:gd name="T22" fmla="*/ 20 w 39"/>
              <a:gd name="T23" fmla="*/ 12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9" h="40">
                <a:moveTo>
                  <a:pt x="20" y="40"/>
                </a:moveTo>
                <a:cubicBezTo>
                  <a:pt x="9" y="40"/>
                  <a:pt x="0" y="31"/>
                  <a:pt x="0" y="20"/>
                </a:cubicBezTo>
                <a:cubicBezTo>
                  <a:pt x="0" y="9"/>
                  <a:pt x="9" y="0"/>
                  <a:pt x="20" y="0"/>
                </a:cubicBezTo>
                <a:cubicBezTo>
                  <a:pt x="30" y="0"/>
                  <a:pt x="39" y="9"/>
                  <a:pt x="39" y="20"/>
                </a:cubicBezTo>
                <a:cubicBezTo>
                  <a:pt x="39" y="20"/>
                  <a:pt x="39" y="20"/>
                  <a:pt x="39" y="20"/>
                </a:cubicBezTo>
                <a:cubicBezTo>
                  <a:pt x="39" y="31"/>
                  <a:pt x="31" y="40"/>
                  <a:pt x="20" y="40"/>
                </a:cubicBezTo>
                <a:cubicBezTo>
                  <a:pt x="20" y="40"/>
                  <a:pt x="20" y="40"/>
                  <a:pt x="20" y="40"/>
                </a:cubicBezTo>
                <a:close/>
                <a:moveTo>
                  <a:pt x="20" y="12"/>
                </a:moveTo>
                <a:cubicBezTo>
                  <a:pt x="15" y="12"/>
                  <a:pt x="11" y="15"/>
                  <a:pt x="11" y="20"/>
                </a:cubicBezTo>
                <a:cubicBezTo>
                  <a:pt x="11" y="24"/>
                  <a:pt x="15" y="28"/>
                  <a:pt x="20" y="28"/>
                </a:cubicBezTo>
                <a:cubicBezTo>
                  <a:pt x="24" y="28"/>
                  <a:pt x="28" y="24"/>
                  <a:pt x="28" y="20"/>
                </a:cubicBezTo>
                <a:cubicBezTo>
                  <a:pt x="28" y="15"/>
                  <a:pt x="24" y="12"/>
                  <a:pt x="20" y="12"/>
                </a:cubicBez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pPr algn="ctr"/>
            <a:endParaRPr lang="zh-CN" altLang="en-US">
              <a:solidFill>
                <a:prstClr val="black"/>
              </a:solidFill>
            </a:endParaRPr>
          </a:p>
        </p:txBody>
      </p:sp>
      <p:sp>
        <p:nvSpPr>
          <p:cNvPr id="7" name="PA_库_任意多边形 42" descr="e7d195523061f1c09e9d68d7cf438b91ef959ecb14fc25d26BBA7F7DBC18E55DFF4014AF651F0BF2569D4B6C1DA7F1A4683A481403BD872FC687266AD13265C1DE7C373772FD8728ABDD69ADD03BFF5BE2862BC891DBB79EEBC94C9DFDC16E04954ED45554D0F6FE8331708ABC4FEC3D44E4750B2445BF76F30C399F0AE1E8D2CAFA469BFF6E14A2A3EF8352258366A5">
            <a:extLst>
              <a:ext uri="{FF2B5EF4-FFF2-40B4-BE49-F238E27FC236}">
                <a16:creationId xmlns:a16="http://schemas.microsoft.com/office/drawing/2014/main" xmlns="" id="{85C20F8D-06E0-4F70-81E3-BD86A233A9A7}"/>
              </a:ext>
            </a:extLst>
          </p:cNvPr>
          <p:cNvSpPr>
            <a:spLocks noEditPoints="1"/>
          </p:cNvSpPr>
          <p:nvPr>
            <p:custDataLst>
              <p:tags r:id="rId2"/>
            </p:custDataLst>
          </p:nvPr>
        </p:nvSpPr>
        <p:spPr bwMode="auto">
          <a:xfrm>
            <a:off x="5485073" y="497350"/>
            <a:ext cx="45719" cy="46615"/>
          </a:xfrm>
          <a:custGeom>
            <a:avLst/>
            <a:gdLst>
              <a:gd name="T0" fmla="*/ 20 w 39"/>
              <a:gd name="T1" fmla="*/ 40 h 40"/>
              <a:gd name="T2" fmla="*/ 0 w 39"/>
              <a:gd name="T3" fmla="*/ 20 h 40"/>
              <a:gd name="T4" fmla="*/ 20 w 39"/>
              <a:gd name="T5" fmla="*/ 0 h 40"/>
              <a:gd name="T6" fmla="*/ 39 w 39"/>
              <a:gd name="T7" fmla="*/ 20 h 40"/>
              <a:gd name="T8" fmla="*/ 39 w 39"/>
              <a:gd name="T9" fmla="*/ 20 h 40"/>
              <a:gd name="T10" fmla="*/ 20 w 39"/>
              <a:gd name="T11" fmla="*/ 40 h 40"/>
              <a:gd name="T12" fmla="*/ 20 w 39"/>
              <a:gd name="T13" fmla="*/ 40 h 40"/>
              <a:gd name="T14" fmla="*/ 20 w 39"/>
              <a:gd name="T15" fmla="*/ 12 h 40"/>
              <a:gd name="T16" fmla="*/ 11 w 39"/>
              <a:gd name="T17" fmla="*/ 20 h 40"/>
              <a:gd name="T18" fmla="*/ 20 w 39"/>
              <a:gd name="T19" fmla="*/ 28 h 40"/>
              <a:gd name="T20" fmla="*/ 28 w 39"/>
              <a:gd name="T21" fmla="*/ 20 h 40"/>
              <a:gd name="T22" fmla="*/ 20 w 39"/>
              <a:gd name="T23" fmla="*/ 12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9" h="40">
                <a:moveTo>
                  <a:pt x="20" y="40"/>
                </a:moveTo>
                <a:cubicBezTo>
                  <a:pt x="9" y="40"/>
                  <a:pt x="0" y="31"/>
                  <a:pt x="0" y="20"/>
                </a:cubicBezTo>
                <a:cubicBezTo>
                  <a:pt x="0" y="9"/>
                  <a:pt x="9" y="0"/>
                  <a:pt x="20" y="0"/>
                </a:cubicBezTo>
                <a:cubicBezTo>
                  <a:pt x="30" y="0"/>
                  <a:pt x="39" y="9"/>
                  <a:pt x="39" y="20"/>
                </a:cubicBezTo>
                <a:cubicBezTo>
                  <a:pt x="39" y="20"/>
                  <a:pt x="39" y="20"/>
                  <a:pt x="39" y="20"/>
                </a:cubicBezTo>
                <a:cubicBezTo>
                  <a:pt x="39" y="31"/>
                  <a:pt x="31" y="40"/>
                  <a:pt x="20" y="40"/>
                </a:cubicBezTo>
                <a:cubicBezTo>
                  <a:pt x="20" y="40"/>
                  <a:pt x="20" y="40"/>
                  <a:pt x="20" y="40"/>
                </a:cubicBezTo>
                <a:close/>
                <a:moveTo>
                  <a:pt x="20" y="12"/>
                </a:moveTo>
                <a:cubicBezTo>
                  <a:pt x="15" y="12"/>
                  <a:pt x="11" y="15"/>
                  <a:pt x="11" y="20"/>
                </a:cubicBezTo>
                <a:cubicBezTo>
                  <a:pt x="11" y="24"/>
                  <a:pt x="15" y="28"/>
                  <a:pt x="20" y="28"/>
                </a:cubicBezTo>
                <a:cubicBezTo>
                  <a:pt x="24" y="28"/>
                  <a:pt x="28" y="24"/>
                  <a:pt x="28" y="20"/>
                </a:cubicBezTo>
                <a:cubicBezTo>
                  <a:pt x="28" y="15"/>
                  <a:pt x="24" y="12"/>
                  <a:pt x="20" y="12"/>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ctr"/>
            <a:endParaRPr lang="zh-CN" altLang="en-US">
              <a:solidFill>
                <a:prstClr val="black"/>
              </a:solidFill>
            </a:endParaRPr>
          </a:p>
        </p:txBody>
      </p:sp>
      <p:sp>
        <p:nvSpPr>
          <p:cNvPr id="8" name="Freeform 35" descr="e7d195523061f1c09e9d68d7cf438b91ef959ecb14fc25d26BBA7F7DBC18E55DFF4014AF651F0BF2569D4B6C1DA7F1A4683A481403BD872FC687266AD13265C1DE7C373772FD8728ABDD69ADD03BFF5BE2862BC891DBB79EEBC94C9DFDC16E04954ED45554D0F6FE8331708ABC4FEC3D44E4750B2445BF76F30C399F0AE1E8D2CAFA469BFF6E14A2A3EF8352258366A5">
            <a:extLst>
              <a:ext uri="{FF2B5EF4-FFF2-40B4-BE49-F238E27FC236}">
                <a16:creationId xmlns:a16="http://schemas.microsoft.com/office/drawing/2014/main" xmlns="" id="{7D735820-CCF7-4EAB-A1EB-C389B7AB4E1F}"/>
              </a:ext>
            </a:extLst>
          </p:cNvPr>
          <p:cNvSpPr>
            <a:spLocks/>
          </p:cNvSpPr>
          <p:nvPr/>
        </p:nvSpPr>
        <p:spPr bwMode="auto">
          <a:xfrm>
            <a:off x="3491329" y="979902"/>
            <a:ext cx="73025" cy="73025"/>
          </a:xfrm>
          <a:custGeom>
            <a:avLst/>
            <a:gdLst>
              <a:gd name="T0" fmla="*/ 30 w 35"/>
              <a:gd name="T1" fmla="*/ 12 h 35"/>
              <a:gd name="T2" fmla="*/ 24 w 35"/>
              <a:gd name="T3" fmla="*/ 12 h 35"/>
              <a:gd name="T4" fmla="*/ 24 w 35"/>
              <a:gd name="T5" fmla="*/ 6 h 35"/>
              <a:gd name="T6" fmla="*/ 18 w 35"/>
              <a:gd name="T7" fmla="*/ 0 h 35"/>
              <a:gd name="T8" fmla="*/ 12 w 35"/>
              <a:gd name="T9" fmla="*/ 6 h 35"/>
              <a:gd name="T10" fmla="*/ 12 w 35"/>
              <a:gd name="T11" fmla="*/ 12 h 35"/>
              <a:gd name="T12" fmla="*/ 6 w 35"/>
              <a:gd name="T13" fmla="*/ 12 h 35"/>
              <a:gd name="T14" fmla="*/ 0 w 35"/>
              <a:gd name="T15" fmla="*/ 18 h 35"/>
              <a:gd name="T16" fmla="*/ 6 w 35"/>
              <a:gd name="T17" fmla="*/ 24 h 35"/>
              <a:gd name="T18" fmla="*/ 12 w 35"/>
              <a:gd name="T19" fmla="*/ 24 h 35"/>
              <a:gd name="T20" fmla="*/ 12 w 35"/>
              <a:gd name="T21" fmla="*/ 30 h 35"/>
              <a:gd name="T22" fmla="*/ 18 w 35"/>
              <a:gd name="T23" fmla="*/ 35 h 35"/>
              <a:gd name="T24" fmla="*/ 24 w 35"/>
              <a:gd name="T25" fmla="*/ 30 h 35"/>
              <a:gd name="T26" fmla="*/ 24 w 35"/>
              <a:gd name="T27" fmla="*/ 24 h 35"/>
              <a:gd name="T28" fmla="*/ 30 w 35"/>
              <a:gd name="T29" fmla="*/ 24 h 35"/>
              <a:gd name="T30" fmla="*/ 35 w 35"/>
              <a:gd name="T31" fmla="*/ 18 h 35"/>
              <a:gd name="T32" fmla="*/ 30 w 35"/>
              <a:gd name="T33" fmla="*/ 1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5" h="35">
                <a:moveTo>
                  <a:pt x="30" y="12"/>
                </a:moveTo>
                <a:cubicBezTo>
                  <a:pt x="24" y="12"/>
                  <a:pt x="24" y="12"/>
                  <a:pt x="24" y="12"/>
                </a:cubicBezTo>
                <a:cubicBezTo>
                  <a:pt x="24" y="6"/>
                  <a:pt x="24" y="6"/>
                  <a:pt x="24" y="6"/>
                </a:cubicBezTo>
                <a:cubicBezTo>
                  <a:pt x="24" y="3"/>
                  <a:pt x="21" y="0"/>
                  <a:pt x="18" y="0"/>
                </a:cubicBezTo>
                <a:cubicBezTo>
                  <a:pt x="15" y="0"/>
                  <a:pt x="12" y="3"/>
                  <a:pt x="12" y="6"/>
                </a:cubicBezTo>
                <a:cubicBezTo>
                  <a:pt x="12" y="12"/>
                  <a:pt x="12" y="12"/>
                  <a:pt x="12" y="12"/>
                </a:cubicBezTo>
                <a:cubicBezTo>
                  <a:pt x="6" y="12"/>
                  <a:pt x="6" y="12"/>
                  <a:pt x="6" y="12"/>
                </a:cubicBezTo>
                <a:cubicBezTo>
                  <a:pt x="3" y="12"/>
                  <a:pt x="0" y="15"/>
                  <a:pt x="0" y="18"/>
                </a:cubicBezTo>
                <a:cubicBezTo>
                  <a:pt x="0" y="21"/>
                  <a:pt x="3" y="24"/>
                  <a:pt x="6" y="24"/>
                </a:cubicBezTo>
                <a:cubicBezTo>
                  <a:pt x="12" y="24"/>
                  <a:pt x="12" y="24"/>
                  <a:pt x="12" y="24"/>
                </a:cubicBezTo>
                <a:cubicBezTo>
                  <a:pt x="12" y="30"/>
                  <a:pt x="12" y="30"/>
                  <a:pt x="12" y="30"/>
                </a:cubicBezTo>
                <a:cubicBezTo>
                  <a:pt x="12" y="33"/>
                  <a:pt x="15" y="35"/>
                  <a:pt x="18" y="35"/>
                </a:cubicBezTo>
                <a:cubicBezTo>
                  <a:pt x="21" y="35"/>
                  <a:pt x="24" y="33"/>
                  <a:pt x="24" y="30"/>
                </a:cubicBezTo>
                <a:cubicBezTo>
                  <a:pt x="24" y="24"/>
                  <a:pt x="24" y="24"/>
                  <a:pt x="24" y="24"/>
                </a:cubicBezTo>
                <a:cubicBezTo>
                  <a:pt x="30" y="24"/>
                  <a:pt x="30" y="24"/>
                  <a:pt x="30" y="24"/>
                </a:cubicBezTo>
                <a:cubicBezTo>
                  <a:pt x="33" y="24"/>
                  <a:pt x="35" y="21"/>
                  <a:pt x="35" y="18"/>
                </a:cubicBezTo>
                <a:cubicBezTo>
                  <a:pt x="35" y="15"/>
                  <a:pt x="33" y="12"/>
                  <a:pt x="30" y="12"/>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pPr algn="ctr"/>
            <a:endParaRPr lang="zh-CN" altLang="en-US">
              <a:solidFill>
                <a:prstClr val="black"/>
              </a:solidFill>
            </a:endParaRPr>
          </a:p>
        </p:txBody>
      </p:sp>
      <p:pic>
        <p:nvPicPr>
          <p:cNvPr id="18" name="PA_库_图片 17">
            <a:extLst>
              <a:ext uri="{FF2B5EF4-FFF2-40B4-BE49-F238E27FC236}">
                <a16:creationId xmlns:a16="http://schemas.microsoft.com/office/drawing/2014/main" xmlns="" id="{6D3F54F6-5C19-464D-9203-A4100DEB0AC5}"/>
              </a:ext>
            </a:extLst>
          </p:cNvPr>
          <p:cNvPicPr>
            <a:picLocks noChangeAspect="1"/>
          </p:cNvPicPr>
          <p:nvPr>
            <p:custDataLst>
              <p:tags r:id="rId3"/>
            </p:custDataLst>
          </p:nvPr>
        </p:nvPicPr>
        <p:blipFill>
          <a:blip r:embed="rId14" cstate="screen">
            <a:extLst>
              <a:ext uri="{28A0092B-C50C-407E-A947-70E740481C1C}">
                <a14:useLocalDpi xmlns:a14="http://schemas.microsoft.com/office/drawing/2010/main"/>
              </a:ext>
            </a:extLst>
          </a:blip>
          <a:stretch>
            <a:fillRect/>
          </a:stretch>
        </p:blipFill>
        <p:spPr>
          <a:xfrm>
            <a:off x="4802023" y="1287390"/>
            <a:ext cx="1326719" cy="1326719"/>
          </a:xfrm>
          <a:prstGeom prst="rect">
            <a:avLst/>
          </a:prstGeom>
        </p:spPr>
      </p:pic>
      <p:pic>
        <p:nvPicPr>
          <p:cNvPr id="20" name="PA_库_图片 19">
            <a:extLst>
              <a:ext uri="{FF2B5EF4-FFF2-40B4-BE49-F238E27FC236}">
                <a16:creationId xmlns:a16="http://schemas.microsoft.com/office/drawing/2014/main" xmlns="" id="{66EE576A-6182-407E-95B0-4E679CAAE261}"/>
              </a:ext>
            </a:extLst>
          </p:cNvPr>
          <p:cNvPicPr>
            <a:picLocks noChangeAspect="1"/>
          </p:cNvPicPr>
          <p:nvPr>
            <p:custDataLst>
              <p:tags r:id="rId4"/>
            </p:custDataLst>
          </p:nvPr>
        </p:nvPicPr>
        <p:blipFill>
          <a:blip r:embed="rId15" cstate="screen">
            <a:extLst>
              <a:ext uri="{28A0092B-C50C-407E-A947-70E740481C1C}">
                <a14:useLocalDpi xmlns:a14="http://schemas.microsoft.com/office/drawing/2010/main"/>
              </a:ext>
            </a:extLst>
          </a:blip>
          <a:stretch>
            <a:fillRect/>
          </a:stretch>
        </p:blipFill>
        <p:spPr>
          <a:xfrm>
            <a:off x="4758155" y="2474293"/>
            <a:ext cx="1545273" cy="1545273"/>
          </a:xfrm>
          <a:prstGeom prst="rect">
            <a:avLst/>
          </a:prstGeom>
        </p:spPr>
      </p:pic>
      <p:graphicFrame>
        <p:nvGraphicFramePr>
          <p:cNvPr id="23" name="PA_库_Chart 22">
            <a:extLst>
              <a:ext uri="{FF2B5EF4-FFF2-40B4-BE49-F238E27FC236}">
                <a16:creationId xmlns:a16="http://schemas.microsoft.com/office/drawing/2014/main" xmlns="" id="{D4632E89-25B7-48E5-B21A-3D9612642D83}"/>
              </a:ext>
            </a:extLst>
          </p:cNvPr>
          <p:cNvGraphicFramePr/>
          <p:nvPr>
            <p:custDataLst>
              <p:tags r:id="rId5"/>
            </p:custDataLst>
            <p:extLst>
              <p:ext uri="{D42A27DB-BD31-4B8C-83A1-F6EECF244321}">
                <p14:modId xmlns:p14="http://schemas.microsoft.com/office/powerpoint/2010/main" val="2334172816"/>
              </p:ext>
            </p:extLst>
          </p:nvPr>
        </p:nvGraphicFramePr>
        <p:xfrm>
          <a:off x="751375" y="1335595"/>
          <a:ext cx="4053653" cy="2812803"/>
        </p:xfrm>
        <a:graphic>
          <a:graphicData uri="http://schemas.openxmlformats.org/drawingml/2006/chart">
            <c:chart xmlns:c="http://schemas.openxmlformats.org/drawingml/2006/chart" xmlns:r="http://schemas.openxmlformats.org/officeDocument/2006/relationships" r:id="rId16"/>
          </a:graphicData>
        </a:graphic>
      </p:graphicFrame>
      <p:sp>
        <p:nvSpPr>
          <p:cNvPr id="24" name="PA_库_矩形 23" descr="e7d195523061f1c09e9d68d7cf438b91ef959ecb14fc25d26BBA7F7DBC18E55DFF4014AF651F0BF2569D4B6C1DA7F1A4683A481403BD872FC687266AD13265C1DE7C373772FD8728ABDD69ADD03BFF5BE2862BC891DBB79E18FD61712FE23F67B60ED145344A5F6796FDB0D6E7341B73A4E64E1B81AE0A4EA80BC639DEFCC56FBB1C8095BD40FB585CB21CB06B382855">
            <a:extLst>
              <a:ext uri="{FF2B5EF4-FFF2-40B4-BE49-F238E27FC236}">
                <a16:creationId xmlns:a16="http://schemas.microsoft.com/office/drawing/2014/main" xmlns="" id="{1A830D88-4B91-4DF3-89A1-3CBC3BC44793}"/>
              </a:ext>
            </a:extLst>
          </p:cNvPr>
          <p:cNvSpPr/>
          <p:nvPr>
            <p:custDataLst>
              <p:tags r:id="rId6"/>
            </p:custDataLst>
          </p:nvPr>
        </p:nvSpPr>
        <p:spPr>
          <a:xfrm>
            <a:off x="6027383" y="1690675"/>
            <a:ext cx="2713177" cy="819455"/>
          </a:xfrm>
          <a:prstGeom prst="rect">
            <a:avLst/>
          </a:prstGeom>
        </p:spPr>
        <p:txBody>
          <a:bodyPr wrap="square">
            <a:spAutoFit/>
          </a:bodyPr>
          <a:lstStyle/>
          <a:p>
            <a:pPr defTabSz="914400">
              <a:lnSpc>
                <a:spcPct val="150000"/>
              </a:lnSpc>
            </a:pPr>
            <a:r>
              <a:rPr kumimoji="0" lang="en-US" altLang="zh-CN" sz="1050" b="0" i="0" u="none" strike="noStrike" kern="0" cap="none" spc="0" normalizeH="0" baseline="0" noProof="0" dirty="0">
                <a:ln>
                  <a:noFill/>
                </a:ln>
                <a:effectLst/>
                <a:uLnTx/>
                <a:uFillTx/>
              </a:rPr>
              <a:t>Lorem ipsum dolor sit </a:t>
            </a:r>
            <a:r>
              <a:rPr kumimoji="0" lang="en-US" altLang="zh-CN" sz="1050" b="0" i="0" u="none" strike="noStrike" kern="0" cap="none" spc="0" normalizeH="0" baseline="0" noProof="0" dirty="0" err="1">
                <a:ln>
                  <a:noFill/>
                </a:ln>
                <a:effectLst/>
                <a:uLnTx/>
                <a:uFillTx/>
              </a:rPr>
              <a:t>amet</a:t>
            </a:r>
            <a:r>
              <a:rPr kumimoji="0" lang="en-US" altLang="zh-CN" sz="1050" b="0" i="0" u="none" strike="noStrike" kern="0" cap="none" spc="0" normalizeH="0" baseline="0" noProof="0" dirty="0">
                <a:ln>
                  <a:noFill/>
                </a:ln>
                <a:effectLst/>
                <a:uLnTx/>
                <a:uFillTx/>
              </a:rPr>
              <a:t>, </a:t>
            </a:r>
            <a:r>
              <a:rPr kumimoji="0" lang="en-US" altLang="zh-CN" sz="1050" b="0" i="0" u="none" strike="noStrike" kern="0" cap="none" spc="0" normalizeH="0" baseline="0" noProof="0" dirty="0" err="1">
                <a:ln>
                  <a:noFill/>
                </a:ln>
                <a:effectLst/>
                <a:uLnTx/>
                <a:uFillTx/>
              </a:rPr>
              <a:t>consectetur</a:t>
            </a:r>
            <a:r>
              <a:rPr kumimoji="0" lang="en-US" altLang="zh-CN" sz="1050" b="0" i="0" u="none" strike="noStrike" kern="0" cap="none" spc="0" normalizeH="0" baseline="0" noProof="0" dirty="0">
                <a:ln>
                  <a:noFill/>
                </a:ln>
                <a:effectLst/>
                <a:uLnTx/>
                <a:uFillTx/>
              </a:rPr>
              <a:t> </a:t>
            </a:r>
            <a:r>
              <a:rPr kumimoji="0" lang="en-US" altLang="zh-CN" sz="1050" b="0" i="0" u="none" strike="noStrike" kern="0" cap="none" spc="0" normalizeH="0" baseline="0" noProof="0" dirty="0" err="1">
                <a:ln>
                  <a:noFill/>
                </a:ln>
                <a:effectLst/>
                <a:uLnTx/>
                <a:uFillTx/>
              </a:rPr>
              <a:t>adipiscing</a:t>
            </a:r>
            <a:r>
              <a:rPr kumimoji="0" lang="en-US" altLang="zh-CN" sz="1050" b="0" i="0" u="none" strike="noStrike" kern="0" cap="none" spc="0" normalizeH="0" baseline="0" noProof="0" dirty="0">
                <a:ln>
                  <a:noFill/>
                </a:ln>
                <a:effectLst/>
                <a:uLnTx/>
                <a:uFillTx/>
              </a:rPr>
              <a:t> </a:t>
            </a:r>
            <a:r>
              <a:rPr kumimoji="0" lang="en-US" altLang="zh-CN" sz="1050" b="0" i="0" u="none" strike="noStrike" kern="0" cap="none" spc="0" normalizeH="0" baseline="0" noProof="0" dirty="0" err="1">
                <a:ln>
                  <a:noFill/>
                </a:ln>
                <a:effectLst/>
                <a:uLnTx/>
                <a:uFillTx/>
              </a:rPr>
              <a:t>elit</a:t>
            </a:r>
            <a:r>
              <a:rPr kumimoji="0" lang="en-US" altLang="zh-CN" sz="1050" b="0" i="0" u="none" strike="noStrike" kern="0" cap="none" spc="0" normalizeH="0" baseline="0" noProof="0" dirty="0">
                <a:ln>
                  <a:noFill/>
                </a:ln>
                <a:effectLst/>
                <a:uLnTx/>
                <a:uFillTx/>
              </a:rPr>
              <a:t>. </a:t>
            </a:r>
            <a:r>
              <a:rPr kumimoji="0" lang="en-US" altLang="zh-CN" sz="1050" b="0" i="0" u="none" strike="noStrike" kern="0" cap="none" spc="0" normalizeH="0" baseline="0" noProof="0" dirty="0" err="1">
                <a:ln>
                  <a:noFill/>
                </a:ln>
                <a:effectLst/>
                <a:uLnTx/>
                <a:uFillTx/>
              </a:rPr>
              <a:t>Donec</a:t>
            </a:r>
            <a:r>
              <a:rPr kumimoji="0" lang="en-US" altLang="zh-CN" sz="1050" b="0" i="0" u="none" strike="noStrike" kern="0" cap="none" spc="0" normalizeH="0" baseline="0" noProof="0" dirty="0">
                <a:ln>
                  <a:noFill/>
                </a:ln>
                <a:effectLst/>
                <a:uLnTx/>
                <a:uFillTx/>
              </a:rPr>
              <a:t> </a:t>
            </a:r>
            <a:r>
              <a:rPr kumimoji="0" lang="en-US" altLang="zh-CN" sz="1050" b="0" i="0" u="none" strike="noStrike" kern="0" cap="none" spc="0" normalizeH="0" baseline="0" noProof="0" dirty="0" err="1">
                <a:ln>
                  <a:noFill/>
                </a:ln>
                <a:effectLst/>
                <a:uLnTx/>
                <a:uFillTx/>
              </a:rPr>
              <a:t>luctus</a:t>
            </a:r>
            <a:r>
              <a:rPr kumimoji="0" lang="en-US" altLang="zh-CN" sz="1050" b="0" i="0" u="none" strike="noStrike" kern="0" cap="none" spc="0" normalizeH="0" baseline="0" noProof="0" dirty="0">
                <a:ln>
                  <a:noFill/>
                </a:ln>
                <a:effectLst/>
                <a:uLnTx/>
                <a:uFillTx/>
              </a:rPr>
              <a:t> </a:t>
            </a:r>
            <a:r>
              <a:rPr kumimoji="0" lang="en-US" altLang="zh-CN" sz="1050" b="0" i="0" u="none" strike="noStrike" kern="0" cap="none" spc="0" normalizeH="0" baseline="0" noProof="0" dirty="0" err="1">
                <a:ln>
                  <a:noFill/>
                </a:ln>
                <a:effectLst/>
                <a:uLnTx/>
                <a:uFillTx/>
              </a:rPr>
              <a:t>nibh</a:t>
            </a:r>
            <a:r>
              <a:rPr kumimoji="0" lang="en-US" altLang="zh-CN" sz="1050" b="0" i="0" u="none" strike="noStrike" kern="0" cap="none" spc="0" normalizeH="0" baseline="0" noProof="0" dirty="0">
                <a:ln>
                  <a:noFill/>
                </a:ln>
                <a:effectLst/>
                <a:uLnTx/>
                <a:uFillTx/>
              </a:rPr>
              <a:t> sit </a:t>
            </a:r>
            <a:r>
              <a:rPr kumimoji="0" lang="en-US" altLang="zh-CN" sz="1050" b="0" i="0" u="none" strike="noStrike" kern="0" cap="none" spc="0" normalizeH="0" baseline="0" noProof="0" dirty="0" err="1">
                <a:ln>
                  <a:noFill/>
                </a:ln>
                <a:effectLst/>
                <a:uLnTx/>
                <a:uFillTx/>
              </a:rPr>
              <a:t>amet</a:t>
            </a:r>
            <a:r>
              <a:rPr kumimoji="0" lang="en-US" altLang="zh-CN" sz="1050" b="0" i="0" u="none" strike="noStrike" kern="0" cap="none" spc="0" normalizeH="0" baseline="0" noProof="0" dirty="0">
                <a:ln>
                  <a:noFill/>
                </a:ln>
                <a:effectLst/>
                <a:uLnTx/>
                <a:uFillTx/>
              </a:rPr>
              <a:t> sem. </a:t>
            </a:r>
            <a:r>
              <a:rPr lang="en-US" altLang="zh-CN" sz="1050" kern="0" dirty="0"/>
              <a:t>Lorem ipsum dolor sit </a:t>
            </a:r>
            <a:r>
              <a:rPr lang="en-US" altLang="zh-CN" sz="1050" kern="0" dirty="0" err="1"/>
              <a:t>amet</a:t>
            </a:r>
            <a:r>
              <a:rPr lang="en-US" altLang="zh-CN" sz="1050" kern="0" dirty="0"/>
              <a:t>. </a:t>
            </a:r>
            <a:endParaRPr lang="zh-CN" altLang="en-US" sz="1050" kern="0" dirty="0"/>
          </a:p>
        </p:txBody>
      </p:sp>
      <p:sp>
        <p:nvSpPr>
          <p:cNvPr id="25" name="PA_库_文本框 5" descr="e7d195523061f1c09e9d68d7cf438b91ef959ecb14fc25d26BBA7F7DBC18E55DFF4014AF651F0BF2569D4B6C1DA7F1A4683A481403BD872FC687266AD13265C1DE7C373772FD8728ABDD69ADD03BFF5BE2862BC891DBB79E18FD61712FE23F670D602A332950CB5EC6E6732879E5EF3A14F9D4CF03EEDD9B1B11C039589F903859E45F1985EFBDDB2870384474B44C95">
            <a:extLst>
              <a:ext uri="{FF2B5EF4-FFF2-40B4-BE49-F238E27FC236}">
                <a16:creationId xmlns:a16="http://schemas.microsoft.com/office/drawing/2014/main" xmlns="" id="{8376ACDE-C791-4368-95D7-D397A2309744}"/>
              </a:ext>
            </a:extLst>
          </p:cNvPr>
          <p:cNvSpPr txBox="1">
            <a:spLocks noChangeArrowheads="1"/>
          </p:cNvSpPr>
          <p:nvPr>
            <p:custDataLst>
              <p:tags r:id="rId7"/>
            </p:custDataLst>
          </p:nvPr>
        </p:nvSpPr>
        <p:spPr bwMode="auto">
          <a:xfrm>
            <a:off x="6006728" y="1361972"/>
            <a:ext cx="1415772"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Light" panose="020F0302020204030204" pitchFamily="34" charset="0"/>
                <a:ea typeface="方正宋刻本秀楷简体" panose="02000000000000000000" pitchFamily="2" charset="-122"/>
              </a:defRPr>
            </a:lvl1pPr>
            <a:lvl2pPr marL="742950" indent="-285750">
              <a:defRPr sz="1300">
                <a:solidFill>
                  <a:schemeClr val="tx1"/>
                </a:solidFill>
                <a:latin typeface="Calibri Light" panose="020F0302020204030204" pitchFamily="34" charset="0"/>
                <a:ea typeface="方正宋刻本秀楷简体" panose="02000000000000000000" pitchFamily="2" charset="-122"/>
              </a:defRPr>
            </a:lvl2pPr>
            <a:lvl3pPr marL="1143000" indent="-228600">
              <a:defRPr sz="1300">
                <a:solidFill>
                  <a:schemeClr val="tx1"/>
                </a:solidFill>
                <a:latin typeface="Calibri Light" panose="020F0302020204030204" pitchFamily="34" charset="0"/>
                <a:ea typeface="方正宋刻本秀楷简体" panose="02000000000000000000" pitchFamily="2" charset="-122"/>
              </a:defRPr>
            </a:lvl3pPr>
            <a:lvl4pPr marL="1600200" indent="-228600">
              <a:defRPr sz="1300">
                <a:solidFill>
                  <a:schemeClr val="tx1"/>
                </a:solidFill>
                <a:latin typeface="Calibri Light" panose="020F0302020204030204" pitchFamily="34" charset="0"/>
                <a:ea typeface="方正宋刻本秀楷简体" panose="02000000000000000000" pitchFamily="2" charset="-122"/>
              </a:defRPr>
            </a:lvl4pPr>
            <a:lvl5pPr marL="2057400" indent="-228600">
              <a:defRPr sz="1300">
                <a:solidFill>
                  <a:schemeClr val="tx1"/>
                </a:solidFill>
                <a:latin typeface="Calibri Light" panose="020F0302020204030204" pitchFamily="34" charset="0"/>
                <a:ea typeface="方正宋刻本秀楷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9pPr>
          </a:lstStyle>
          <a:p>
            <a:pPr fontAlgn="base">
              <a:spcBef>
                <a:spcPct val="0"/>
              </a:spcBef>
              <a:spcAft>
                <a:spcPct val="0"/>
              </a:spcAft>
              <a:defRPr/>
            </a:pPr>
            <a:r>
              <a:rPr lang="zh-CN" altLang="en-US" sz="1600" dirty="0">
                <a:solidFill>
                  <a:schemeClr val="accent6"/>
                </a:solidFill>
                <a:latin typeface="+mj-ea"/>
                <a:ea typeface="+mj-ea"/>
              </a:rPr>
              <a:t>工作完成情况</a:t>
            </a:r>
          </a:p>
        </p:txBody>
      </p:sp>
      <p:cxnSp>
        <p:nvCxnSpPr>
          <p:cNvPr id="26" name="PA_库_直接连接符 25" descr="e7d195523061f1c09e9d68d7cf438b91ef959ecb14fc25d26BBA7F7DBC18E55DFF4014AF651F0BF2569D4B6C1DA7F1A4683A481403BD872FC687266AD13265C1DE7C373772FD8728ABDD69ADD03BFF5BE2862BC891DBB79E18FD61712FE23F670D602A332950CB5EC6E6732879E5EF3A14F9D4CF03EEDD9B1B11C039589F903859E45F1985EFBDDB2870384474B44C95">
            <a:extLst>
              <a:ext uri="{FF2B5EF4-FFF2-40B4-BE49-F238E27FC236}">
                <a16:creationId xmlns:a16="http://schemas.microsoft.com/office/drawing/2014/main" xmlns="" id="{58F5548B-DBDF-4641-93D4-F0475D134161}"/>
              </a:ext>
            </a:extLst>
          </p:cNvPr>
          <p:cNvCxnSpPr/>
          <p:nvPr>
            <p:custDataLst>
              <p:tags r:id="rId8"/>
            </p:custDataLst>
          </p:nvPr>
        </p:nvCxnSpPr>
        <p:spPr>
          <a:xfrm>
            <a:off x="6107807" y="1720050"/>
            <a:ext cx="149013" cy="0"/>
          </a:xfrm>
          <a:prstGeom prst="line">
            <a:avLst/>
          </a:prstGeom>
          <a:ln w="19050">
            <a:solidFill>
              <a:schemeClr val="accent6"/>
            </a:solidFill>
          </a:ln>
        </p:spPr>
        <p:style>
          <a:lnRef idx="1">
            <a:schemeClr val="accent1"/>
          </a:lnRef>
          <a:fillRef idx="0">
            <a:schemeClr val="accent1"/>
          </a:fillRef>
          <a:effectRef idx="0">
            <a:schemeClr val="accent1"/>
          </a:effectRef>
          <a:fontRef idx="minor">
            <a:schemeClr val="tx1"/>
          </a:fontRef>
        </p:style>
      </p:cxnSp>
      <p:sp>
        <p:nvSpPr>
          <p:cNvPr id="27" name="PA_库_矩形 26" descr="e7d195523061f1c09e9d68d7cf438b91ef959ecb14fc25d26BBA7F7DBC18E55DFF4014AF651F0BF2569D4B6C1DA7F1A4683A481403BD872FC687266AD13265C1DE7C373772FD8728ABDD69ADD03BFF5BE2862BC891DBB79E18FD61712FE23F67B60ED145344A5F6796FDB0D6E7341B73A4E64E1B81AE0A4EA80BC639DEFCC56FBB1C8095BD40FB585CB21CB06B382855">
            <a:extLst>
              <a:ext uri="{FF2B5EF4-FFF2-40B4-BE49-F238E27FC236}">
                <a16:creationId xmlns:a16="http://schemas.microsoft.com/office/drawing/2014/main" xmlns="" id="{B1C0E1BD-7096-47B2-8A6B-2D76316AE80D}"/>
              </a:ext>
            </a:extLst>
          </p:cNvPr>
          <p:cNvSpPr/>
          <p:nvPr>
            <p:custDataLst>
              <p:tags r:id="rId9"/>
            </p:custDataLst>
          </p:nvPr>
        </p:nvSpPr>
        <p:spPr>
          <a:xfrm>
            <a:off x="6027383" y="3082632"/>
            <a:ext cx="2713177" cy="819455"/>
          </a:xfrm>
          <a:prstGeom prst="rect">
            <a:avLst/>
          </a:prstGeom>
        </p:spPr>
        <p:txBody>
          <a:bodyPr wrap="square">
            <a:spAutoFit/>
          </a:bodyPr>
          <a:lstStyle/>
          <a:p>
            <a:pPr defTabSz="914400">
              <a:lnSpc>
                <a:spcPct val="150000"/>
              </a:lnSpc>
            </a:pPr>
            <a:r>
              <a:rPr kumimoji="0" lang="en-US" altLang="zh-CN" sz="1050" b="0" i="0" u="none" strike="noStrike" kern="0" cap="none" spc="0" normalizeH="0" baseline="0" noProof="0" dirty="0">
                <a:ln>
                  <a:noFill/>
                </a:ln>
                <a:effectLst/>
                <a:uLnTx/>
                <a:uFillTx/>
              </a:rPr>
              <a:t>Lorem ipsum dolor sit </a:t>
            </a:r>
            <a:r>
              <a:rPr kumimoji="0" lang="en-US" altLang="zh-CN" sz="1050" b="0" i="0" u="none" strike="noStrike" kern="0" cap="none" spc="0" normalizeH="0" baseline="0" noProof="0" dirty="0" err="1">
                <a:ln>
                  <a:noFill/>
                </a:ln>
                <a:effectLst/>
                <a:uLnTx/>
                <a:uFillTx/>
              </a:rPr>
              <a:t>amet</a:t>
            </a:r>
            <a:r>
              <a:rPr kumimoji="0" lang="en-US" altLang="zh-CN" sz="1050" b="0" i="0" u="none" strike="noStrike" kern="0" cap="none" spc="0" normalizeH="0" baseline="0" noProof="0" dirty="0">
                <a:ln>
                  <a:noFill/>
                </a:ln>
                <a:effectLst/>
                <a:uLnTx/>
                <a:uFillTx/>
              </a:rPr>
              <a:t>, </a:t>
            </a:r>
            <a:r>
              <a:rPr kumimoji="0" lang="en-US" altLang="zh-CN" sz="1050" b="0" i="0" u="none" strike="noStrike" kern="0" cap="none" spc="0" normalizeH="0" baseline="0" noProof="0" dirty="0" err="1">
                <a:ln>
                  <a:noFill/>
                </a:ln>
                <a:effectLst/>
                <a:uLnTx/>
                <a:uFillTx/>
              </a:rPr>
              <a:t>consectetur</a:t>
            </a:r>
            <a:r>
              <a:rPr kumimoji="0" lang="en-US" altLang="zh-CN" sz="1050" b="0" i="0" u="none" strike="noStrike" kern="0" cap="none" spc="0" normalizeH="0" baseline="0" noProof="0" dirty="0">
                <a:ln>
                  <a:noFill/>
                </a:ln>
                <a:effectLst/>
                <a:uLnTx/>
                <a:uFillTx/>
              </a:rPr>
              <a:t> </a:t>
            </a:r>
            <a:r>
              <a:rPr kumimoji="0" lang="en-US" altLang="zh-CN" sz="1050" b="0" i="0" u="none" strike="noStrike" kern="0" cap="none" spc="0" normalizeH="0" baseline="0" noProof="0" dirty="0" err="1">
                <a:ln>
                  <a:noFill/>
                </a:ln>
                <a:effectLst/>
                <a:uLnTx/>
                <a:uFillTx/>
              </a:rPr>
              <a:t>adipiscing</a:t>
            </a:r>
            <a:r>
              <a:rPr kumimoji="0" lang="en-US" altLang="zh-CN" sz="1050" b="0" i="0" u="none" strike="noStrike" kern="0" cap="none" spc="0" normalizeH="0" baseline="0" noProof="0" dirty="0">
                <a:ln>
                  <a:noFill/>
                </a:ln>
                <a:effectLst/>
                <a:uLnTx/>
                <a:uFillTx/>
              </a:rPr>
              <a:t> </a:t>
            </a:r>
            <a:r>
              <a:rPr kumimoji="0" lang="en-US" altLang="zh-CN" sz="1050" b="0" i="0" u="none" strike="noStrike" kern="0" cap="none" spc="0" normalizeH="0" baseline="0" noProof="0" dirty="0" err="1">
                <a:ln>
                  <a:noFill/>
                </a:ln>
                <a:effectLst/>
                <a:uLnTx/>
                <a:uFillTx/>
              </a:rPr>
              <a:t>elit</a:t>
            </a:r>
            <a:r>
              <a:rPr kumimoji="0" lang="en-US" altLang="zh-CN" sz="1050" b="0" i="0" u="none" strike="noStrike" kern="0" cap="none" spc="0" normalizeH="0" baseline="0" noProof="0" dirty="0">
                <a:ln>
                  <a:noFill/>
                </a:ln>
                <a:effectLst/>
                <a:uLnTx/>
                <a:uFillTx/>
              </a:rPr>
              <a:t>. </a:t>
            </a:r>
            <a:r>
              <a:rPr kumimoji="0" lang="en-US" altLang="zh-CN" sz="1050" b="0" i="0" u="none" strike="noStrike" kern="0" cap="none" spc="0" normalizeH="0" baseline="0" noProof="0" dirty="0" err="1">
                <a:ln>
                  <a:noFill/>
                </a:ln>
                <a:effectLst/>
                <a:uLnTx/>
                <a:uFillTx/>
              </a:rPr>
              <a:t>Donec</a:t>
            </a:r>
            <a:r>
              <a:rPr kumimoji="0" lang="en-US" altLang="zh-CN" sz="1050" b="0" i="0" u="none" strike="noStrike" kern="0" cap="none" spc="0" normalizeH="0" baseline="0" noProof="0" dirty="0">
                <a:ln>
                  <a:noFill/>
                </a:ln>
                <a:effectLst/>
                <a:uLnTx/>
                <a:uFillTx/>
              </a:rPr>
              <a:t> </a:t>
            </a:r>
            <a:r>
              <a:rPr kumimoji="0" lang="en-US" altLang="zh-CN" sz="1050" b="0" i="0" u="none" strike="noStrike" kern="0" cap="none" spc="0" normalizeH="0" baseline="0" noProof="0" dirty="0" err="1">
                <a:ln>
                  <a:noFill/>
                </a:ln>
                <a:effectLst/>
                <a:uLnTx/>
                <a:uFillTx/>
              </a:rPr>
              <a:t>luctus</a:t>
            </a:r>
            <a:r>
              <a:rPr kumimoji="0" lang="en-US" altLang="zh-CN" sz="1050" b="0" i="0" u="none" strike="noStrike" kern="0" cap="none" spc="0" normalizeH="0" baseline="0" noProof="0" dirty="0">
                <a:ln>
                  <a:noFill/>
                </a:ln>
                <a:effectLst/>
                <a:uLnTx/>
                <a:uFillTx/>
              </a:rPr>
              <a:t> </a:t>
            </a:r>
            <a:r>
              <a:rPr kumimoji="0" lang="en-US" altLang="zh-CN" sz="1050" b="0" i="0" u="none" strike="noStrike" kern="0" cap="none" spc="0" normalizeH="0" baseline="0" noProof="0" dirty="0" err="1">
                <a:ln>
                  <a:noFill/>
                </a:ln>
                <a:effectLst/>
                <a:uLnTx/>
                <a:uFillTx/>
              </a:rPr>
              <a:t>nibh</a:t>
            </a:r>
            <a:r>
              <a:rPr kumimoji="0" lang="en-US" altLang="zh-CN" sz="1050" b="0" i="0" u="none" strike="noStrike" kern="0" cap="none" spc="0" normalizeH="0" baseline="0" noProof="0" dirty="0">
                <a:ln>
                  <a:noFill/>
                </a:ln>
                <a:effectLst/>
                <a:uLnTx/>
                <a:uFillTx/>
              </a:rPr>
              <a:t> sit </a:t>
            </a:r>
            <a:r>
              <a:rPr kumimoji="0" lang="en-US" altLang="zh-CN" sz="1050" b="0" i="0" u="none" strike="noStrike" kern="0" cap="none" spc="0" normalizeH="0" baseline="0" noProof="0" dirty="0" err="1">
                <a:ln>
                  <a:noFill/>
                </a:ln>
                <a:effectLst/>
                <a:uLnTx/>
                <a:uFillTx/>
              </a:rPr>
              <a:t>amet</a:t>
            </a:r>
            <a:r>
              <a:rPr kumimoji="0" lang="en-US" altLang="zh-CN" sz="1050" b="0" i="0" u="none" strike="noStrike" kern="0" cap="none" spc="0" normalizeH="0" baseline="0" noProof="0" dirty="0">
                <a:ln>
                  <a:noFill/>
                </a:ln>
                <a:effectLst/>
                <a:uLnTx/>
                <a:uFillTx/>
              </a:rPr>
              <a:t> sem. </a:t>
            </a:r>
            <a:r>
              <a:rPr lang="en-US" altLang="zh-CN" sz="1050" kern="0" dirty="0"/>
              <a:t>Lorem ipsum dolor sit </a:t>
            </a:r>
            <a:r>
              <a:rPr lang="en-US" altLang="zh-CN" sz="1050" kern="0" dirty="0" err="1"/>
              <a:t>amet</a:t>
            </a:r>
            <a:r>
              <a:rPr lang="en-US" altLang="zh-CN" sz="1050" kern="0" dirty="0"/>
              <a:t>. </a:t>
            </a:r>
            <a:endParaRPr lang="zh-CN" altLang="en-US" sz="1050" kern="0" dirty="0"/>
          </a:p>
        </p:txBody>
      </p:sp>
      <p:sp>
        <p:nvSpPr>
          <p:cNvPr id="28" name="PA_库_文本框 5" descr="e7d195523061f1c09e9d68d7cf438b91ef959ecb14fc25d26BBA7F7DBC18E55DFF4014AF651F0BF2569D4B6C1DA7F1A4683A481403BD872FC687266AD13265C1DE7C373772FD8728ABDD69ADD03BFF5BE2862BC891DBB79E18FD61712FE23F670D602A332950CB5EC6E6732879E5EF3A14F9D4CF03EEDD9B1B11C039589F903859E45F1985EFBDDB2870384474B44C95">
            <a:extLst>
              <a:ext uri="{FF2B5EF4-FFF2-40B4-BE49-F238E27FC236}">
                <a16:creationId xmlns:a16="http://schemas.microsoft.com/office/drawing/2014/main" xmlns="" id="{E02850EE-F995-43BB-AE24-E67A7937FC93}"/>
              </a:ext>
            </a:extLst>
          </p:cNvPr>
          <p:cNvSpPr txBox="1">
            <a:spLocks noChangeArrowheads="1"/>
          </p:cNvSpPr>
          <p:nvPr>
            <p:custDataLst>
              <p:tags r:id="rId10"/>
            </p:custDataLst>
          </p:nvPr>
        </p:nvSpPr>
        <p:spPr bwMode="auto">
          <a:xfrm>
            <a:off x="6006728" y="2753929"/>
            <a:ext cx="1415772"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Light" panose="020F0302020204030204" pitchFamily="34" charset="0"/>
                <a:ea typeface="方正宋刻本秀楷简体" panose="02000000000000000000" pitchFamily="2" charset="-122"/>
              </a:defRPr>
            </a:lvl1pPr>
            <a:lvl2pPr marL="742950" indent="-285750">
              <a:defRPr sz="1300">
                <a:solidFill>
                  <a:schemeClr val="tx1"/>
                </a:solidFill>
                <a:latin typeface="Calibri Light" panose="020F0302020204030204" pitchFamily="34" charset="0"/>
                <a:ea typeface="方正宋刻本秀楷简体" panose="02000000000000000000" pitchFamily="2" charset="-122"/>
              </a:defRPr>
            </a:lvl2pPr>
            <a:lvl3pPr marL="1143000" indent="-228600">
              <a:defRPr sz="1300">
                <a:solidFill>
                  <a:schemeClr val="tx1"/>
                </a:solidFill>
                <a:latin typeface="Calibri Light" panose="020F0302020204030204" pitchFamily="34" charset="0"/>
                <a:ea typeface="方正宋刻本秀楷简体" panose="02000000000000000000" pitchFamily="2" charset="-122"/>
              </a:defRPr>
            </a:lvl3pPr>
            <a:lvl4pPr marL="1600200" indent="-228600">
              <a:defRPr sz="1300">
                <a:solidFill>
                  <a:schemeClr val="tx1"/>
                </a:solidFill>
                <a:latin typeface="Calibri Light" panose="020F0302020204030204" pitchFamily="34" charset="0"/>
                <a:ea typeface="方正宋刻本秀楷简体" panose="02000000000000000000" pitchFamily="2" charset="-122"/>
              </a:defRPr>
            </a:lvl4pPr>
            <a:lvl5pPr marL="2057400" indent="-228600">
              <a:defRPr sz="1300">
                <a:solidFill>
                  <a:schemeClr val="tx1"/>
                </a:solidFill>
                <a:latin typeface="Calibri Light" panose="020F0302020204030204" pitchFamily="34" charset="0"/>
                <a:ea typeface="方正宋刻本秀楷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9pPr>
          </a:lstStyle>
          <a:p>
            <a:pPr fontAlgn="base">
              <a:spcBef>
                <a:spcPct val="0"/>
              </a:spcBef>
              <a:spcAft>
                <a:spcPct val="0"/>
              </a:spcAft>
              <a:defRPr/>
            </a:pPr>
            <a:r>
              <a:rPr lang="zh-CN" altLang="en-US" sz="1600" dirty="0">
                <a:solidFill>
                  <a:schemeClr val="accent6"/>
                </a:solidFill>
                <a:latin typeface="+mj-ea"/>
                <a:ea typeface="+mj-ea"/>
              </a:rPr>
              <a:t>工作完成情况</a:t>
            </a:r>
          </a:p>
        </p:txBody>
      </p:sp>
      <p:cxnSp>
        <p:nvCxnSpPr>
          <p:cNvPr id="29" name="PA_库_直接连接符 28" descr="e7d195523061f1c09e9d68d7cf438b91ef959ecb14fc25d26BBA7F7DBC18E55DFF4014AF651F0BF2569D4B6C1DA7F1A4683A481403BD872FC687266AD13265C1DE7C373772FD8728ABDD69ADD03BFF5BE2862BC891DBB79E18FD61712FE23F670D602A332950CB5EC6E6732879E5EF3A14F9D4CF03EEDD9B1B11C039589F903859E45F1985EFBDDB2870384474B44C95">
            <a:extLst>
              <a:ext uri="{FF2B5EF4-FFF2-40B4-BE49-F238E27FC236}">
                <a16:creationId xmlns:a16="http://schemas.microsoft.com/office/drawing/2014/main" xmlns="" id="{9D2983C6-4EFC-443C-9C52-1A58F773DEEE}"/>
              </a:ext>
            </a:extLst>
          </p:cNvPr>
          <p:cNvCxnSpPr/>
          <p:nvPr>
            <p:custDataLst>
              <p:tags r:id="rId11"/>
            </p:custDataLst>
          </p:nvPr>
        </p:nvCxnSpPr>
        <p:spPr>
          <a:xfrm>
            <a:off x="6107807" y="3112007"/>
            <a:ext cx="149013" cy="0"/>
          </a:xfrm>
          <a:prstGeom prst="line">
            <a:avLst/>
          </a:prstGeom>
          <a:ln w="19050">
            <a:solidFill>
              <a:schemeClr val="accent6"/>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08485779"/>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250"/>
                                  </p:stCondLst>
                                  <p:childTnLst>
                                    <p:set>
                                      <p:cBhvr>
                                        <p:cTn id="6" dur="1" fill="hold">
                                          <p:stCondLst>
                                            <p:cond delay="0"/>
                                          </p:stCondLst>
                                        </p:cTn>
                                        <p:tgtEl>
                                          <p:spTgt spid="23"/>
                                        </p:tgtEl>
                                        <p:attrNameLst>
                                          <p:attrName>style.visibility</p:attrName>
                                        </p:attrNameLst>
                                      </p:cBhvr>
                                      <p:to>
                                        <p:strVal val="visible"/>
                                      </p:to>
                                    </p:set>
                                    <p:animEffect transition="in" filter="wipe(left)">
                                      <p:cBhvr>
                                        <p:cTn id="7" dur="1000"/>
                                        <p:tgtEl>
                                          <p:spTgt spid="23"/>
                                        </p:tgtEl>
                                      </p:cBhvr>
                                    </p:animEffect>
                                  </p:childTnLst>
                                </p:cTn>
                              </p:par>
                              <p:par>
                                <p:cTn id="8" presetID="2" presetClass="entr" presetSubtype="2" decel="100000" fill="hold" grpId="0" nodeType="withEffect" nodePh="1">
                                  <p:stCondLst>
                                    <p:cond delay="250"/>
                                  </p:stCondLst>
                                  <p:endCondLst>
                                    <p:cond evt="begin" delay="0">
                                      <p:tn val="8"/>
                                    </p:cond>
                                  </p:endCondLst>
                                  <p:childTnLst>
                                    <p:set>
                                      <p:cBhvr>
                                        <p:cTn id="9" dur="1" fill="hold">
                                          <p:stCondLst>
                                            <p:cond delay="0"/>
                                          </p:stCondLst>
                                        </p:cTn>
                                        <p:tgtEl>
                                          <p:spTgt spid="5">
                                            <p:txEl>
                                              <p:charRg st="4294967295" end="4294967295"/>
                                            </p:txEl>
                                          </p:spTgt>
                                        </p:tgtEl>
                                        <p:attrNameLst>
                                          <p:attrName>style.visibility</p:attrName>
                                        </p:attrNameLst>
                                      </p:cBhvr>
                                      <p:to>
                                        <p:strVal val="visible"/>
                                      </p:to>
                                    </p:set>
                                    <p:anim calcmode="lin" valueType="num">
                                      <p:cBhvr additive="base">
                                        <p:cTn id="10" dur="1500" fill="hold"/>
                                        <p:tgtEl>
                                          <p:spTgt spid="5">
                                            <p:txEl>
                                              <p:charRg st="4294967295" end="4294967295"/>
                                            </p:txEl>
                                          </p:spTgt>
                                        </p:tgtEl>
                                        <p:attrNameLst>
                                          <p:attrName>ppt_x</p:attrName>
                                        </p:attrNameLst>
                                      </p:cBhvr>
                                      <p:tavLst>
                                        <p:tav tm="0">
                                          <p:val>
                                            <p:strVal val="1+#ppt_w/2"/>
                                          </p:val>
                                        </p:tav>
                                        <p:tav tm="100000">
                                          <p:val>
                                            <p:strVal val="#ppt_x"/>
                                          </p:val>
                                        </p:tav>
                                      </p:tavLst>
                                    </p:anim>
                                    <p:anim calcmode="lin" valueType="num">
                                      <p:cBhvr additive="base">
                                        <p:cTn id="11" dur="1500" fill="hold"/>
                                        <p:tgtEl>
                                          <p:spTgt spid="5">
                                            <p:txEl>
                                              <p:charRg st="4294967295" end="4294967295"/>
                                            </p:txEl>
                                          </p:spTgt>
                                        </p:tgtEl>
                                        <p:attrNameLst>
                                          <p:attrName>ppt_y</p:attrName>
                                        </p:attrNameLst>
                                      </p:cBhvr>
                                      <p:tavLst>
                                        <p:tav tm="0">
                                          <p:val>
                                            <p:strVal val="#ppt_y"/>
                                          </p:val>
                                        </p:tav>
                                        <p:tav tm="100000">
                                          <p:val>
                                            <p:strVal val="#ppt_y"/>
                                          </p:val>
                                        </p:tav>
                                      </p:tavLst>
                                    </p:anim>
                                  </p:childTnLst>
                                </p:cTn>
                              </p:par>
                              <p:par>
                                <p:cTn id="12" presetID="2" presetClass="entr" presetSubtype="2" decel="100000" fill="hold" grpId="0" nodeType="withEffect" nodePh="1">
                                  <p:stCondLst>
                                    <p:cond delay="250"/>
                                  </p:stCondLst>
                                  <p:endCondLst>
                                    <p:cond evt="begin" delay="0">
                                      <p:tn val="12"/>
                                    </p:cond>
                                  </p:endCondLst>
                                  <p:childTnLst>
                                    <p:set>
                                      <p:cBhvr>
                                        <p:cTn id="13" dur="1" fill="hold">
                                          <p:stCondLst>
                                            <p:cond delay="0"/>
                                          </p:stCondLst>
                                        </p:cTn>
                                        <p:tgtEl>
                                          <p:spTgt spid="7">
                                            <p:txEl>
                                              <p:charRg st="4294967295" end="4294967295"/>
                                            </p:txEl>
                                          </p:spTgt>
                                        </p:tgtEl>
                                        <p:attrNameLst>
                                          <p:attrName>style.visibility</p:attrName>
                                        </p:attrNameLst>
                                      </p:cBhvr>
                                      <p:to>
                                        <p:strVal val="visible"/>
                                      </p:to>
                                    </p:set>
                                    <p:anim calcmode="lin" valueType="num">
                                      <p:cBhvr additive="base">
                                        <p:cTn id="14" dur="1500" fill="hold"/>
                                        <p:tgtEl>
                                          <p:spTgt spid="7">
                                            <p:txEl>
                                              <p:charRg st="4294967295" end="4294967295"/>
                                            </p:txEl>
                                          </p:spTgt>
                                        </p:tgtEl>
                                        <p:attrNameLst>
                                          <p:attrName>ppt_x</p:attrName>
                                        </p:attrNameLst>
                                      </p:cBhvr>
                                      <p:tavLst>
                                        <p:tav tm="0">
                                          <p:val>
                                            <p:strVal val="1+#ppt_w/2"/>
                                          </p:val>
                                        </p:tav>
                                        <p:tav tm="100000">
                                          <p:val>
                                            <p:strVal val="#ppt_x"/>
                                          </p:val>
                                        </p:tav>
                                      </p:tavLst>
                                    </p:anim>
                                    <p:anim calcmode="lin" valueType="num">
                                      <p:cBhvr additive="base">
                                        <p:cTn id="15" dur="1500" fill="hold"/>
                                        <p:tgtEl>
                                          <p:spTgt spid="7">
                                            <p:txEl>
                                              <p:charRg st="4294967295" end="4294967295"/>
                                            </p:txEl>
                                          </p:spTgt>
                                        </p:tgtEl>
                                        <p:attrNameLst>
                                          <p:attrName>ppt_y</p:attrName>
                                        </p:attrNameLst>
                                      </p:cBhvr>
                                      <p:tavLst>
                                        <p:tav tm="0">
                                          <p:val>
                                            <p:strVal val="#ppt_y"/>
                                          </p:val>
                                        </p:tav>
                                        <p:tav tm="100000">
                                          <p:val>
                                            <p:strVal val="#ppt_y"/>
                                          </p:val>
                                        </p:tav>
                                      </p:tavLst>
                                    </p:anim>
                                  </p:childTnLst>
                                </p:cTn>
                              </p:par>
                              <p:par>
                                <p:cTn id="16" presetID="2" presetClass="entr" presetSubtype="2" decel="100000" fill="hold" nodeType="withEffect">
                                  <p:stCondLst>
                                    <p:cond delay="250"/>
                                  </p:stCondLst>
                                  <p:childTnLst>
                                    <p:set>
                                      <p:cBhvr>
                                        <p:cTn id="17" dur="1" fill="hold">
                                          <p:stCondLst>
                                            <p:cond delay="0"/>
                                          </p:stCondLst>
                                        </p:cTn>
                                        <p:tgtEl>
                                          <p:spTgt spid="18"/>
                                        </p:tgtEl>
                                        <p:attrNameLst>
                                          <p:attrName>style.visibility</p:attrName>
                                        </p:attrNameLst>
                                      </p:cBhvr>
                                      <p:to>
                                        <p:strVal val="visible"/>
                                      </p:to>
                                    </p:set>
                                    <p:anim calcmode="lin" valueType="num">
                                      <p:cBhvr additive="base">
                                        <p:cTn id="18" dur="1500" fill="hold"/>
                                        <p:tgtEl>
                                          <p:spTgt spid="18"/>
                                        </p:tgtEl>
                                        <p:attrNameLst>
                                          <p:attrName>ppt_x</p:attrName>
                                        </p:attrNameLst>
                                      </p:cBhvr>
                                      <p:tavLst>
                                        <p:tav tm="0">
                                          <p:val>
                                            <p:strVal val="1+#ppt_w/2"/>
                                          </p:val>
                                        </p:tav>
                                        <p:tav tm="100000">
                                          <p:val>
                                            <p:strVal val="#ppt_x"/>
                                          </p:val>
                                        </p:tav>
                                      </p:tavLst>
                                    </p:anim>
                                    <p:anim calcmode="lin" valueType="num">
                                      <p:cBhvr additive="base">
                                        <p:cTn id="19" dur="1500" fill="hold"/>
                                        <p:tgtEl>
                                          <p:spTgt spid="18"/>
                                        </p:tgtEl>
                                        <p:attrNameLst>
                                          <p:attrName>ppt_y</p:attrName>
                                        </p:attrNameLst>
                                      </p:cBhvr>
                                      <p:tavLst>
                                        <p:tav tm="0">
                                          <p:val>
                                            <p:strVal val="#ppt_y"/>
                                          </p:val>
                                        </p:tav>
                                        <p:tav tm="100000">
                                          <p:val>
                                            <p:strVal val="#ppt_y"/>
                                          </p:val>
                                        </p:tav>
                                      </p:tavLst>
                                    </p:anim>
                                  </p:childTnLst>
                                </p:cTn>
                              </p:par>
                              <p:par>
                                <p:cTn id="20" presetID="2" presetClass="entr" presetSubtype="2" decel="100000" fill="hold" nodeType="withEffect">
                                  <p:stCondLst>
                                    <p:cond delay="250"/>
                                  </p:stCondLst>
                                  <p:childTnLst>
                                    <p:set>
                                      <p:cBhvr>
                                        <p:cTn id="21" dur="1" fill="hold">
                                          <p:stCondLst>
                                            <p:cond delay="0"/>
                                          </p:stCondLst>
                                        </p:cTn>
                                        <p:tgtEl>
                                          <p:spTgt spid="20"/>
                                        </p:tgtEl>
                                        <p:attrNameLst>
                                          <p:attrName>style.visibility</p:attrName>
                                        </p:attrNameLst>
                                      </p:cBhvr>
                                      <p:to>
                                        <p:strVal val="visible"/>
                                      </p:to>
                                    </p:set>
                                    <p:anim calcmode="lin" valueType="num">
                                      <p:cBhvr additive="base">
                                        <p:cTn id="22" dur="1500" fill="hold"/>
                                        <p:tgtEl>
                                          <p:spTgt spid="20"/>
                                        </p:tgtEl>
                                        <p:attrNameLst>
                                          <p:attrName>ppt_x</p:attrName>
                                        </p:attrNameLst>
                                      </p:cBhvr>
                                      <p:tavLst>
                                        <p:tav tm="0">
                                          <p:val>
                                            <p:strVal val="1+#ppt_w/2"/>
                                          </p:val>
                                        </p:tav>
                                        <p:tav tm="100000">
                                          <p:val>
                                            <p:strVal val="#ppt_x"/>
                                          </p:val>
                                        </p:tav>
                                      </p:tavLst>
                                    </p:anim>
                                    <p:anim calcmode="lin" valueType="num">
                                      <p:cBhvr additive="base">
                                        <p:cTn id="23" dur="1500" fill="hold"/>
                                        <p:tgtEl>
                                          <p:spTgt spid="20"/>
                                        </p:tgtEl>
                                        <p:attrNameLst>
                                          <p:attrName>ppt_y</p:attrName>
                                        </p:attrNameLst>
                                      </p:cBhvr>
                                      <p:tavLst>
                                        <p:tav tm="0">
                                          <p:val>
                                            <p:strVal val="#ppt_y"/>
                                          </p:val>
                                        </p:tav>
                                        <p:tav tm="100000">
                                          <p:val>
                                            <p:strVal val="#ppt_y"/>
                                          </p:val>
                                        </p:tav>
                                      </p:tavLst>
                                    </p:anim>
                                  </p:childTnLst>
                                </p:cTn>
                              </p:par>
                              <p:par>
                                <p:cTn id="24" presetID="2" presetClass="entr" presetSubtype="2" decel="100000" fill="hold" grpId="0" nodeType="withEffect">
                                  <p:stCondLst>
                                    <p:cond delay="250"/>
                                  </p:stCondLst>
                                  <p:childTnLst>
                                    <p:set>
                                      <p:cBhvr>
                                        <p:cTn id="25" dur="1" fill="hold">
                                          <p:stCondLst>
                                            <p:cond delay="0"/>
                                          </p:stCondLst>
                                        </p:cTn>
                                        <p:tgtEl>
                                          <p:spTgt spid="24"/>
                                        </p:tgtEl>
                                        <p:attrNameLst>
                                          <p:attrName>style.visibility</p:attrName>
                                        </p:attrNameLst>
                                      </p:cBhvr>
                                      <p:to>
                                        <p:strVal val="visible"/>
                                      </p:to>
                                    </p:set>
                                    <p:anim calcmode="lin" valueType="num">
                                      <p:cBhvr additive="base">
                                        <p:cTn id="26" dur="1500" fill="hold"/>
                                        <p:tgtEl>
                                          <p:spTgt spid="24"/>
                                        </p:tgtEl>
                                        <p:attrNameLst>
                                          <p:attrName>ppt_x</p:attrName>
                                        </p:attrNameLst>
                                      </p:cBhvr>
                                      <p:tavLst>
                                        <p:tav tm="0">
                                          <p:val>
                                            <p:strVal val="1+#ppt_w/2"/>
                                          </p:val>
                                        </p:tav>
                                        <p:tav tm="100000">
                                          <p:val>
                                            <p:strVal val="#ppt_x"/>
                                          </p:val>
                                        </p:tav>
                                      </p:tavLst>
                                    </p:anim>
                                    <p:anim calcmode="lin" valueType="num">
                                      <p:cBhvr additive="base">
                                        <p:cTn id="27" dur="1500" fill="hold"/>
                                        <p:tgtEl>
                                          <p:spTgt spid="24"/>
                                        </p:tgtEl>
                                        <p:attrNameLst>
                                          <p:attrName>ppt_y</p:attrName>
                                        </p:attrNameLst>
                                      </p:cBhvr>
                                      <p:tavLst>
                                        <p:tav tm="0">
                                          <p:val>
                                            <p:strVal val="#ppt_y"/>
                                          </p:val>
                                        </p:tav>
                                        <p:tav tm="100000">
                                          <p:val>
                                            <p:strVal val="#ppt_y"/>
                                          </p:val>
                                        </p:tav>
                                      </p:tavLst>
                                    </p:anim>
                                  </p:childTnLst>
                                </p:cTn>
                              </p:par>
                              <p:par>
                                <p:cTn id="28" presetID="2" presetClass="entr" presetSubtype="2" decel="100000" fill="hold" grpId="0" nodeType="withEffect">
                                  <p:stCondLst>
                                    <p:cond delay="250"/>
                                  </p:stCondLst>
                                  <p:childTnLst>
                                    <p:set>
                                      <p:cBhvr>
                                        <p:cTn id="29" dur="1" fill="hold">
                                          <p:stCondLst>
                                            <p:cond delay="0"/>
                                          </p:stCondLst>
                                        </p:cTn>
                                        <p:tgtEl>
                                          <p:spTgt spid="25"/>
                                        </p:tgtEl>
                                        <p:attrNameLst>
                                          <p:attrName>style.visibility</p:attrName>
                                        </p:attrNameLst>
                                      </p:cBhvr>
                                      <p:to>
                                        <p:strVal val="visible"/>
                                      </p:to>
                                    </p:set>
                                    <p:anim calcmode="lin" valueType="num">
                                      <p:cBhvr additive="base">
                                        <p:cTn id="30" dur="1500" fill="hold"/>
                                        <p:tgtEl>
                                          <p:spTgt spid="25"/>
                                        </p:tgtEl>
                                        <p:attrNameLst>
                                          <p:attrName>ppt_x</p:attrName>
                                        </p:attrNameLst>
                                      </p:cBhvr>
                                      <p:tavLst>
                                        <p:tav tm="0">
                                          <p:val>
                                            <p:strVal val="1+#ppt_w/2"/>
                                          </p:val>
                                        </p:tav>
                                        <p:tav tm="100000">
                                          <p:val>
                                            <p:strVal val="#ppt_x"/>
                                          </p:val>
                                        </p:tav>
                                      </p:tavLst>
                                    </p:anim>
                                    <p:anim calcmode="lin" valueType="num">
                                      <p:cBhvr additive="base">
                                        <p:cTn id="31" dur="1500" fill="hold"/>
                                        <p:tgtEl>
                                          <p:spTgt spid="25"/>
                                        </p:tgtEl>
                                        <p:attrNameLst>
                                          <p:attrName>ppt_y</p:attrName>
                                        </p:attrNameLst>
                                      </p:cBhvr>
                                      <p:tavLst>
                                        <p:tav tm="0">
                                          <p:val>
                                            <p:strVal val="#ppt_y"/>
                                          </p:val>
                                        </p:tav>
                                        <p:tav tm="100000">
                                          <p:val>
                                            <p:strVal val="#ppt_y"/>
                                          </p:val>
                                        </p:tav>
                                      </p:tavLst>
                                    </p:anim>
                                  </p:childTnLst>
                                </p:cTn>
                              </p:par>
                              <p:par>
                                <p:cTn id="32" presetID="2" presetClass="entr" presetSubtype="2" decel="100000" fill="hold" nodeType="withEffect">
                                  <p:stCondLst>
                                    <p:cond delay="250"/>
                                  </p:stCondLst>
                                  <p:childTnLst>
                                    <p:set>
                                      <p:cBhvr>
                                        <p:cTn id="33" dur="1" fill="hold">
                                          <p:stCondLst>
                                            <p:cond delay="0"/>
                                          </p:stCondLst>
                                        </p:cTn>
                                        <p:tgtEl>
                                          <p:spTgt spid="26"/>
                                        </p:tgtEl>
                                        <p:attrNameLst>
                                          <p:attrName>style.visibility</p:attrName>
                                        </p:attrNameLst>
                                      </p:cBhvr>
                                      <p:to>
                                        <p:strVal val="visible"/>
                                      </p:to>
                                    </p:set>
                                    <p:anim calcmode="lin" valueType="num">
                                      <p:cBhvr additive="base">
                                        <p:cTn id="34" dur="1500" fill="hold"/>
                                        <p:tgtEl>
                                          <p:spTgt spid="26"/>
                                        </p:tgtEl>
                                        <p:attrNameLst>
                                          <p:attrName>ppt_x</p:attrName>
                                        </p:attrNameLst>
                                      </p:cBhvr>
                                      <p:tavLst>
                                        <p:tav tm="0">
                                          <p:val>
                                            <p:strVal val="1+#ppt_w/2"/>
                                          </p:val>
                                        </p:tav>
                                        <p:tav tm="100000">
                                          <p:val>
                                            <p:strVal val="#ppt_x"/>
                                          </p:val>
                                        </p:tav>
                                      </p:tavLst>
                                    </p:anim>
                                    <p:anim calcmode="lin" valueType="num">
                                      <p:cBhvr additive="base">
                                        <p:cTn id="35" dur="1500" fill="hold"/>
                                        <p:tgtEl>
                                          <p:spTgt spid="26"/>
                                        </p:tgtEl>
                                        <p:attrNameLst>
                                          <p:attrName>ppt_y</p:attrName>
                                        </p:attrNameLst>
                                      </p:cBhvr>
                                      <p:tavLst>
                                        <p:tav tm="0">
                                          <p:val>
                                            <p:strVal val="#ppt_y"/>
                                          </p:val>
                                        </p:tav>
                                        <p:tav tm="100000">
                                          <p:val>
                                            <p:strVal val="#ppt_y"/>
                                          </p:val>
                                        </p:tav>
                                      </p:tavLst>
                                    </p:anim>
                                  </p:childTnLst>
                                </p:cTn>
                              </p:par>
                              <p:par>
                                <p:cTn id="36" presetID="2" presetClass="entr" presetSubtype="2" decel="100000" fill="hold" grpId="0" nodeType="withEffect">
                                  <p:stCondLst>
                                    <p:cond delay="250"/>
                                  </p:stCondLst>
                                  <p:childTnLst>
                                    <p:set>
                                      <p:cBhvr>
                                        <p:cTn id="37" dur="1" fill="hold">
                                          <p:stCondLst>
                                            <p:cond delay="0"/>
                                          </p:stCondLst>
                                        </p:cTn>
                                        <p:tgtEl>
                                          <p:spTgt spid="27"/>
                                        </p:tgtEl>
                                        <p:attrNameLst>
                                          <p:attrName>style.visibility</p:attrName>
                                        </p:attrNameLst>
                                      </p:cBhvr>
                                      <p:to>
                                        <p:strVal val="visible"/>
                                      </p:to>
                                    </p:set>
                                    <p:anim calcmode="lin" valueType="num">
                                      <p:cBhvr additive="base">
                                        <p:cTn id="38" dur="1500" fill="hold"/>
                                        <p:tgtEl>
                                          <p:spTgt spid="27"/>
                                        </p:tgtEl>
                                        <p:attrNameLst>
                                          <p:attrName>ppt_x</p:attrName>
                                        </p:attrNameLst>
                                      </p:cBhvr>
                                      <p:tavLst>
                                        <p:tav tm="0">
                                          <p:val>
                                            <p:strVal val="1+#ppt_w/2"/>
                                          </p:val>
                                        </p:tav>
                                        <p:tav tm="100000">
                                          <p:val>
                                            <p:strVal val="#ppt_x"/>
                                          </p:val>
                                        </p:tav>
                                      </p:tavLst>
                                    </p:anim>
                                    <p:anim calcmode="lin" valueType="num">
                                      <p:cBhvr additive="base">
                                        <p:cTn id="39" dur="1500" fill="hold"/>
                                        <p:tgtEl>
                                          <p:spTgt spid="27"/>
                                        </p:tgtEl>
                                        <p:attrNameLst>
                                          <p:attrName>ppt_y</p:attrName>
                                        </p:attrNameLst>
                                      </p:cBhvr>
                                      <p:tavLst>
                                        <p:tav tm="0">
                                          <p:val>
                                            <p:strVal val="#ppt_y"/>
                                          </p:val>
                                        </p:tav>
                                        <p:tav tm="100000">
                                          <p:val>
                                            <p:strVal val="#ppt_y"/>
                                          </p:val>
                                        </p:tav>
                                      </p:tavLst>
                                    </p:anim>
                                  </p:childTnLst>
                                </p:cTn>
                              </p:par>
                              <p:par>
                                <p:cTn id="40" presetID="2" presetClass="entr" presetSubtype="2" decel="100000" fill="hold" grpId="0" nodeType="withEffect">
                                  <p:stCondLst>
                                    <p:cond delay="250"/>
                                  </p:stCondLst>
                                  <p:childTnLst>
                                    <p:set>
                                      <p:cBhvr>
                                        <p:cTn id="41" dur="1" fill="hold">
                                          <p:stCondLst>
                                            <p:cond delay="0"/>
                                          </p:stCondLst>
                                        </p:cTn>
                                        <p:tgtEl>
                                          <p:spTgt spid="28"/>
                                        </p:tgtEl>
                                        <p:attrNameLst>
                                          <p:attrName>style.visibility</p:attrName>
                                        </p:attrNameLst>
                                      </p:cBhvr>
                                      <p:to>
                                        <p:strVal val="visible"/>
                                      </p:to>
                                    </p:set>
                                    <p:anim calcmode="lin" valueType="num">
                                      <p:cBhvr additive="base">
                                        <p:cTn id="42" dur="1500" fill="hold"/>
                                        <p:tgtEl>
                                          <p:spTgt spid="28"/>
                                        </p:tgtEl>
                                        <p:attrNameLst>
                                          <p:attrName>ppt_x</p:attrName>
                                        </p:attrNameLst>
                                      </p:cBhvr>
                                      <p:tavLst>
                                        <p:tav tm="0">
                                          <p:val>
                                            <p:strVal val="1+#ppt_w/2"/>
                                          </p:val>
                                        </p:tav>
                                        <p:tav tm="100000">
                                          <p:val>
                                            <p:strVal val="#ppt_x"/>
                                          </p:val>
                                        </p:tav>
                                      </p:tavLst>
                                    </p:anim>
                                    <p:anim calcmode="lin" valueType="num">
                                      <p:cBhvr additive="base">
                                        <p:cTn id="43" dur="1500" fill="hold"/>
                                        <p:tgtEl>
                                          <p:spTgt spid="28"/>
                                        </p:tgtEl>
                                        <p:attrNameLst>
                                          <p:attrName>ppt_y</p:attrName>
                                        </p:attrNameLst>
                                      </p:cBhvr>
                                      <p:tavLst>
                                        <p:tav tm="0">
                                          <p:val>
                                            <p:strVal val="#ppt_y"/>
                                          </p:val>
                                        </p:tav>
                                        <p:tav tm="100000">
                                          <p:val>
                                            <p:strVal val="#ppt_y"/>
                                          </p:val>
                                        </p:tav>
                                      </p:tavLst>
                                    </p:anim>
                                  </p:childTnLst>
                                </p:cTn>
                              </p:par>
                              <p:par>
                                <p:cTn id="44" presetID="2" presetClass="entr" presetSubtype="2" decel="100000" fill="hold" nodeType="withEffect">
                                  <p:stCondLst>
                                    <p:cond delay="250"/>
                                  </p:stCondLst>
                                  <p:childTnLst>
                                    <p:set>
                                      <p:cBhvr>
                                        <p:cTn id="45" dur="1" fill="hold">
                                          <p:stCondLst>
                                            <p:cond delay="0"/>
                                          </p:stCondLst>
                                        </p:cTn>
                                        <p:tgtEl>
                                          <p:spTgt spid="29"/>
                                        </p:tgtEl>
                                        <p:attrNameLst>
                                          <p:attrName>style.visibility</p:attrName>
                                        </p:attrNameLst>
                                      </p:cBhvr>
                                      <p:to>
                                        <p:strVal val="visible"/>
                                      </p:to>
                                    </p:set>
                                    <p:anim calcmode="lin" valueType="num">
                                      <p:cBhvr additive="base">
                                        <p:cTn id="46" dur="1500" fill="hold"/>
                                        <p:tgtEl>
                                          <p:spTgt spid="29"/>
                                        </p:tgtEl>
                                        <p:attrNameLst>
                                          <p:attrName>ppt_x</p:attrName>
                                        </p:attrNameLst>
                                      </p:cBhvr>
                                      <p:tavLst>
                                        <p:tav tm="0">
                                          <p:val>
                                            <p:strVal val="1+#ppt_w/2"/>
                                          </p:val>
                                        </p:tav>
                                        <p:tav tm="100000">
                                          <p:val>
                                            <p:strVal val="#ppt_x"/>
                                          </p:val>
                                        </p:tav>
                                      </p:tavLst>
                                    </p:anim>
                                    <p:anim calcmode="lin" valueType="num">
                                      <p:cBhvr additive="base">
                                        <p:cTn id="47" dur="1500" fill="hold"/>
                                        <p:tgtEl>
                                          <p:spTgt spid="2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utoUpdateAnimBg="0"/>
      <p:bldP spid="7" grpId="0" autoUpdateAnimBg="0"/>
      <p:bldGraphic spid="23" grpId="0">
        <p:bldAsOne/>
      </p:bldGraphic>
      <p:bldP spid="24" grpId="0" autoUpdateAnimBg="0"/>
      <p:bldP spid="25" grpId="0" autoUpdateAnimBg="0"/>
      <p:bldP spid="27" grpId="0" autoUpdateAnimBg="0"/>
      <p:bldP spid="28" grpId="0" autoUpdateAnimBg="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5" descr="e7d195523061f1c09e9d68d7cf438b91ef959ecb14fc25d26BBA7F7DBC18E55DFF4014AF651F0BF2569D4B6C1DA7F1A4683A481403BD872FC687266AD13265C1DE7C373772FD8728ABDD69ADD03BFF5BE2862BC891DBB79E18FD61712FE23F670D602A332950CB5EC6E6732879E5EF3A14F9D4CF03EEDD9B1B11C039589F903859E45F1985EFBDDB2870384474B44C95">
            <a:extLst>
              <a:ext uri="{FF2B5EF4-FFF2-40B4-BE49-F238E27FC236}">
                <a16:creationId xmlns:a16="http://schemas.microsoft.com/office/drawing/2014/main" xmlns="" id="{463CE9ED-D4B4-4632-835F-FA6563BEBB08}"/>
              </a:ext>
            </a:extLst>
          </p:cNvPr>
          <p:cNvSpPr txBox="1">
            <a:spLocks noChangeArrowheads="1"/>
          </p:cNvSpPr>
          <p:nvPr/>
        </p:nvSpPr>
        <p:spPr bwMode="auto">
          <a:xfrm>
            <a:off x="3864114" y="502690"/>
            <a:ext cx="1415772"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Light" panose="020F0302020204030204" pitchFamily="34" charset="0"/>
                <a:ea typeface="方正宋刻本秀楷简体" panose="02000000000000000000" pitchFamily="2" charset="-122"/>
              </a:defRPr>
            </a:lvl1pPr>
            <a:lvl2pPr marL="742950" indent="-285750">
              <a:defRPr sz="1300">
                <a:solidFill>
                  <a:schemeClr val="tx1"/>
                </a:solidFill>
                <a:latin typeface="Calibri Light" panose="020F0302020204030204" pitchFamily="34" charset="0"/>
                <a:ea typeface="方正宋刻本秀楷简体" panose="02000000000000000000" pitchFamily="2" charset="-122"/>
              </a:defRPr>
            </a:lvl2pPr>
            <a:lvl3pPr marL="1143000" indent="-228600">
              <a:defRPr sz="1300">
                <a:solidFill>
                  <a:schemeClr val="tx1"/>
                </a:solidFill>
                <a:latin typeface="Calibri Light" panose="020F0302020204030204" pitchFamily="34" charset="0"/>
                <a:ea typeface="方正宋刻本秀楷简体" panose="02000000000000000000" pitchFamily="2" charset="-122"/>
              </a:defRPr>
            </a:lvl3pPr>
            <a:lvl4pPr marL="1600200" indent="-228600">
              <a:defRPr sz="1300">
                <a:solidFill>
                  <a:schemeClr val="tx1"/>
                </a:solidFill>
                <a:latin typeface="Calibri Light" panose="020F0302020204030204" pitchFamily="34" charset="0"/>
                <a:ea typeface="方正宋刻本秀楷简体" panose="02000000000000000000" pitchFamily="2" charset="-122"/>
              </a:defRPr>
            </a:lvl4pPr>
            <a:lvl5pPr marL="2057400" indent="-228600">
              <a:defRPr sz="1300">
                <a:solidFill>
                  <a:schemeClr val="tx1"/>
                </a:solidFill>
                <a:latin typeface="Calibri Light" panose="020F0302020204030204" pitchFamily="34" charset="0"/>
                <a:ea typeface="方正宋刻本秀楷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9pPr>
          </a:lstStyle>
          <a:p>
            <a:pPr algn="ctr" fontAlgn="base">
              <a:spcBef>
                <a:spcPct val="0"/>
              </a:spcBef>
              <a:spcAft>
                <a:spcPct val="0"/>
              </a:spcAft>
              <a:defRPr/>
            </a:pPr>
            <a:r>
              <a:rPr lang="zh-CN" altLang="en-US" sz="1600" dirty="0">
                <a:solidFill>
                  <a:srgbClr val="273355"/>
                </a:solidFill>
                <a:latin typeface="微软雅黑"/>
                <a:ea typeface="微软雅黑"/>
              </a:rPr>
              <a:t>工作完成情况</a:t>
            </a:r>
          </a:p>
        </p:txBody>
      </p:sp>
      <p:sp>
        <p:nvSpPr>
          <p:cNvPr id="3" name="文本框 6" descr="e7d195523061f1c09e9d68d7cf438b91ef959ecb14fc25d26BBA7F7DBC18E55DFF4014AF651F0BF2569D4B6C1DA7F1A4683A481403BD872FC687266AD13265C1DE7C373772FD8728ABDD69ADD03BFF5BE2862BC891DBB79E18FD61712FE23F67B60ED145344A5F6796FDB0D6E7341B73A4E64E1B81AE0A4EA80BC639DEFCC56FBB1C8095BD40FB585CB21CB06B382855">
            <a:extLst>
              <a:ext uri="{FF2B5EF4-FFF2-40B4-BE49-F238E27FC236}">
                <a16:creationId xmlns:a16="http://schemas.microsoft.com/office/drawing/2014/main" xmlns="" id="{AD3EFFE3-33E7-4DF9-AB1A-498EAFB4DF12}"/>
              </a:ext>
            </a:extLst>
          </p:cNvPr>
          <p:cNvSpPr txBox="1">
            <a:spLocks noChangeArrowheads="1"/>
          </p:cNvSpPr>
          <p:nvPr/>
        </p:nvSpPr>
        <p:spPr bwMode="auto">
          <a:xfrm>
            <a:off x="3564355" y="809479"/>
            <a:ext cx="2015295"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Light" panose="020F0302020204030204" pitchFamily="34" charset="0"/>
                <a:ea typeface="方正宋刻本秀楷简体" panose="02000000000000000000" pitchFamily="2" charset="-122"/>
              </a:defRPr>
            </a:lvl1pPr>
            <a:lvl2pPr marL="742950" indent="-285750">
              <a:defRPr sz="1300">
                <a:solidFill>
                  <a:schemeClr val="tx1"/>
                </a:solidFill>
                <a:latin typeface="Calibri Light" panose="020F0302020204030204" pitchFamily="34" charset="0"/>
                <a:ea typeface="方正宋刻本秀楷简体" panose="02000000000000000000" pitchFamily="2" charset="-122"/>
              </a:defRPr>
            </a:lvl2pPr>
            <a:lvl3pPr marL="1143000" indent="-228600">
              <a:defRPr sz="1300">
                <a:solidFill>
                  <a:schemeClr val="tx1"/>
                </a:solidFill>
                <a:latin typeface="Calibri Light" panose="020F0302020204030204" pitchFamily="34" charset="0"/>
                <a:ea typeface="方正宋刻本秀楷简体" panose="02000000000000000000" pitchFamily="2" charset="-122"/>
              </a:defRPr>
            </a:lvl3pPr>
            <a:lvl4pPr marL="1600200" indent="-228600">
              <a:defRPr sz="1300">
                <a:solidFill>
                  <a:schemeClr val="tx1"/>
                </a:solidFill>
                <a:latin typeface="Calibri Light" panose="020F0302020204030204" pitchFamily="34" charset="0"/>
                <a:ea typeface="方正宋刻本秀楷简体" panose="02000000000000000000" pitchFamily="2" charset="-122"/>
              </a:defRPr>
            </a:lvl4pPr>
            <a:lvl5pPr marL="2057400" indent="-228600">
              <a:defRPr sz="1300">
                <a:solidFill>
                  <a:schemeClr val="tx1"/>
                </a:solidFill>
                <a:latin typeface="Calibri Light" panose="020F0302020204030204" pitchFamily="34" charset="0"/>
                <a:ea typeface="方正宋刻本秀楷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9pPr>
          </a:lstStyle>
          <a:p>
            <a:pPr algn="ctr" fontAlgn="base">
              <a:spcBef>
                <a:spcPct val="0"/>
              </a:spcBef>
              <a:spcAft>
                <a:spcPct val="0"/>
              </a:spcAft>
              <a:defRPr/>
            </a:pPr>
            <a:r>
              <a:rPr lang="en-US" altLang="zh-CN" sz="600">
                <a:solidFill>
                  <a:srgbClr val="273355"/>
                </a:solidFill>
                <a:latin typeface="Calibri Light"/>
                <a:ea typeface="方正兰亭黑_GBK"/>
              </a:rPr>
              <a:t>BACKGROUND AND SIGNIFICANCE OF THE SELECTED TOPIC</a:t>
            </a:r>
          </a:p>
        </p:txBody>
      </p:sp>
      <p:cxnSp>
        <p:nvCxnSpPr>
          <p:cNvPr id="4" name="直接连接符 3" descr="e7d195523061f1c09e9d68d7cf438b91ef959ecb14fc25d26BBA7F7DBC18E55DFF4014AF651F0BF2569D4B6C1DA7F1A4683A481403BD872FC687266AD13265C1DE7C373772FD8728ABDD69ADD03BFF5BE2862BC891DBB79EEBC94C9DFDC16E04954ED45554D0F6FE8331708ABC4FEC3D44E4750B2445BF76F30C399F0AE1E8D2CAFA469BFF6E14A2A3EF8352258366A5">
            <a:extLst>
              <a:ext uri="{FF2B5EF4-FFF2-40B4-BE49-F238E27FC236}">
                <a16:creationId xmlns:a16="http://schemas.microsoft.com/office/drawing/2014/main" xmlns="" id="{AEEFAA06-C4B9-4E88-9F8C-C9C1756474E4}"/>
              </a:ext>
            </a:extLst>
          </p:cNvPr>
          <p:cNvCxnSpPr/>
          <p:nvPr/>
        </p:nvCxnSpPr>
        <p:spPr>
          <a:xfrm>
            <a:off x="4511278" y="995102"/>
            <a:ext cx="121444" cy="0"/>
          </a:xfrm>
          <a:prstGeom prst="line">
            <a:avLst/>
          </a:prstGeom>
          <a:ln w="19050">
            <a:solidFill>
              <a:schemeClr val="accent6"/>
            </a:solidFill>
          </a:ln>
        </p:spPr>
        <p:style>
          <a:lnRef idx="1">
            <a:schemeClr val="accent1"/>
          </a:lnRef>
          <a:fillRef idx="0">
            <a:schemeClr val="accent1"/>
          </a:fillRef>
          <a:effectRef idx="0">
            <a:schemeClr val="accent1"/>
          </a:effectRef>
          <a:fontRef idx="minor">
            <a:schemeClr val="tx1"/>
          </a:fontRef>
        </p:style>
      </p:cxnSp>
      <p:sp>
        <p:nvSpPr>
          <p:cNvPr id="5" name="Freeform 35" descr="e7d195523061f1c09e9d68d7cf438b91ef959ecb14fc25d26BBA7F7DBC18E55DFF4014AF651F0BF2569D4B6C1DA7F1A4683A481403BD872FC687266AD13265C1DE7C373772FD8728ABDD69ADD03BFF5BE2862BC891DBB79EEBC94C9DFDC16E04954ED45554D0F6FE8331708ABC4FEC3D44E4750B2445BF76F30C399F0AE1E8D2CAFA469BFF6E14A2A3EF8352258366A5">
            <a:extLst>
              <a:ext uri="{FF2B5EF4-FFF2-40B4-BE49-F238E27FC236}">
                <a16:creationId xmlns:a16="http://schemas.microsoft.com/office/drawing/2014/main" xmlns="" id="{5343039F-ECBA-46DD-A236-D00E8FFE3F63}"/>
              </a:ext>
            </a:extLst>
          </p:cNvPr>
          <p:cNvSpPr>
            <a:spLocks/>
          </p:cNvSpPr>
          <p:nvPr/>
        </p:nvSpPr>
        <p:spPr bwMode="auto">
          <a:xfrm>
            <a:off x="5579650" y="873875"/>
            <a:ext cx="73025" cy="73025"/>
          </a:xfrm>
          <a:custGeom>
            <a:avLst/>
            <a:gdLst>
              <a:gd name="T0" fmla="*/ 30 w 35"/>
              <a:gd name="T1" fmla="*/ 12 h 35"/>
              <a:gd name="T2" fmla="*/ 24 w 35"/>
              <a:gd name="T3" fmla="*/ 12 h 35"/>
              <a:gd name="T4" fmla="*/ 24 w 35"/>
              <a:gd name="T5" fmla="*/ 6 h 35"/>
              <a:gd name="T6" fmla="*/ 18 w 35"/>
              <a:gd name="T7" fmla="*/ 0 h 35"/>
              <a:gd name="T8" fmla="*/ 12 w 35"/>
              <a:gd name="T9" fmla="*/ 6 h 35"/>
              <a:gd name="T10" fmla="*/ 12 w 35"/>
              <a:gd name="T11" fmla="*/ 12 h 35"/>
              <a:gd name="T12" fmla="*/ 6 w 35"/>
              <a:gd name="T13" fmla="*/ 12 h 35"/>
              <a:gd name="T14" fmla="*/ 0 w 35"/>
              <a:gd name="T15" fmla="*/ 18 h 35"/>
              <a:gd name="T16" fmla="*/ 6 w 35"/>
              <a:gd name="T17" fmla="*/ 24 h 35"/>
              <a:gd name="T18" fmla="*/ 12 w 35"/>
              <a:gd name="T19" fmla="*/ 24 h 35"/>
              <a:gd name="T20" fmla="*/ 12 w 35"/>
              <a:gd name="T21" fmla="*/ 30 h 35"/>
              <a:gd name="T22" fmla="*/ 18 w 35"/>
              <a:gd name="T23" fmla="*/ 35 h 35"/>
              <a:gd name="T24" fmla="*/ 24 w 35"/>
              <a:gd name="T25" fmla="*/ 30 h 35"/>
              <a:gd name="T26" fmla="*/ 24 w 35"/>
              <a:gd name="T27" fmla="*/ 24 h 35"/>
              <a:gd name="T28" fmla="*/ 30 w 35"/>
              <a:gd name="T29" fmla="*/ 24 h 35"/>
              <a:gd name="T30" fmla="*/ 35 w 35"/>
              <a:gd name="T31" fmla="*/ 18 h 35"/>
              <a:gd name="T32" fmla="*/ 30 w 35"/>
              <a:gd name="T33" fmla="*/ 1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5" h="35">
                <a:moveTo>
                  <a:pt x="30" y="12"/>
                </a:moveTo>
                <a:cubicBezTo>
                  <a:pt x="24" y="12"/>
                  <a:pt x="24" y="12"/>
                  <a:pt x="24" y="12"/>
                </a:cubicBezTo>
                <a:cubicBezTo>
                  <a:pt x="24" y="6"/>
                  <a:pt x="24" y="6"/>
                  <a:pt x="24" y="6"/>
                </a:cubicBezTo>
                <a:cubicBezTo>
                  <a:pt x="24" y="3"/>
                  <a:pt x="21" y="0"/>
                  <a:pt x="18" y="0"/>
                </a:cubicBezTo>
                <a:cubicBezTo>
                  <a:pt x="15" y="0"/>
                  <a:pt x="12" y="3"/>
                  <a:pt x="12" y="6"/>
                </a:cubicBezTo>
                <a:cubicBezTo>
                  <a:pt x="12" y="12"/>
                  <a:pt x="12" y="12"/>
                  <a:pt x="12" y="12"/>
                </a:cubicBezTo>
                <a:cubicBezTo>
                  <a:pt x="6" y="12"/>
                  <a:pt x="6" y="12"/>
                  <a:pt x="6" y="12"/>
                </a:cubicBezTo>
                <a:cubicBezTo>
                  <a:pt x="3" y="12"/>
                  <a:pt x="0" y="15"/>
                  <a:pt x="0" y="18"/>
                </a:cubicBezTo>
                <a:cubicBezTo>
                  <a:pt x="0" y="21"/>
                  <a:pt x="3" y="24"/>
                  <a:pt x="6" y="24"/>
                </a:cubicBezTo>
                <a:cubicBezTo>
                  <a:pt x="12" y="24"/>
                  <a:pt x="12" y="24"/>
                  <a:pt x="12" y="24"/>
                </a:cubicBezTo>
                <a:cubicBezTo>
                  <a:pt x="12" y="30"/>
                  <a:pt x="12" y="30"/>
                  <a:pt x="12" y="30"/>
                </a:cubicBezTo>
                <a:cubicBezTo>
                  <a:pt x="12" y="33"/>
                  <a:pt x="15" y="35"/>
                  <a:pt x="18" y="35"/>
                </a:cubicBezTo>
                <a:cubicBezTo>
                  <a:pt x="21" y="35"/>
                  <a:pt x="24" y="33"/>
                  <a:pt x="24" y="30"/>
                </a:cubicBezTo>
                <a:cubicBezTo>
                  <a:pt x="24" y="24"/>
                  <a:pt x="24" y="24"/>
                  <a:pt x="24" y="24"/>
                </a:cubicBezTo>
                <a:cubicBezTo>
                  <a:pt x="30" y="24"/>
                  <a:pt x="30" y="24"/>
                  <a:pt x="30" y="24"/>
                </a:cubicBezTo>
                <a:cubicBezTo>
                  <a:pt x="33" y="24"/>
                  <a:pt x="35" y="21"/>
                  <a:pt x="35" y="18"/>
                </a:cubicBezTo>
                <a:cubicBezTo>
                  <a:pt x="35" y="15"/>
                  <a:pt x="33" y="12"/>
                  <a:pt x="30" y="12"/>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pPr algn="ctr"/>
            <a:endParaRPr lang="zh-CN" altLang="en-US">
              <a:solidFill>
                <a:prstClr val="black"/>
              </a:solidFill>
            </a:endParaRPr>
          </a:p>
        </p:txBody>
      </p:sp>
      <p:sp>
        <p:nvSpPr>
          <p:cNvPr id="6" name="Freeform 42" descr="e7d195523061f1c09e9d68d7cf438b91ef959ecb14fc25d26BBA7F7DBC18E55DFF4014AF651F0BF2569D4B6C1DA7F1A4683A481403BD872FC687266AD13265C1DE7C373772FD8728ABDD69ADD03BFF5BE2862BC891DBB79EEBC94C9DFDC16E04954ED45554D0F6FE8331708ABC4FEC3D44E4750B2445BF76F30C399F0AE1E8D2CAFA469BFF6E14A2A3EF8352258366A5">
            <a:extLst>
              <a:ext uri="{FF2B5EF4-FFF2-40B4-BE49-F238E27FC236}">
                <a16:creationId xmlns:a16="http://schemas.microsoft.com/office/drawing/2014/main" xmlns="" id="{92E7F2E0-5DBA-49E0-B798-379DC316A775}"/>
              </a:ext>
            </a:extLst>
          </p:cNvPr>
          <p:cNvSpPr>
            <a:spLocks noEditPoints="1"/>
          </p:cNvSpPr>
          <p:nvPr/>
        </p:nvSpPr>
        <p:spPr bwMode="auto">
          <a:xfrm>
            <a:off x="3585115" y="557466"/>
            <a:ext cx="80963" cy="82550"/>
          </a:xfrm>
          <a:custGeom>
            <a:avLst/>
            <a:gdLst>
              <a:gd name="T0" fmla="*/ 20 w 39"/>
              <a:gd name="T1" fmla="*/ 40 h 40"/>
              <a:gd name="T2" fmla="*/ 0 w 39"/>
              <a:gd name="T3" fmla="*/ 20 h 40"/>
              <a:gd name="T4" fmla="*/ 20 w 39"/>
              <a:gd name="T5" fmla="*/ 0 h 40"/>
              <a:gd name="T6" fmla="*/ 39 w 39"/>
              <a:gd name="T7" fmla="*/ 20 h 40"/>
              <a:gd name="T8" fmla="*/ 39 w 39"/>
              <a:gd name="T9" fmla="*/ 20 h 40"/>
              <a:gd name="T10" fmla="*/ 20 w 39"/>
              <a:gd name="T11" fmla="*/ 40 h 40"/>
              <a:gd name="T12" fmla="*/ 20 w 39"/>
              <a:gd name="T13" fmla="*/ 40 h 40"/>
              <a:gd name="T14" fmla="*/ 20 w 39"/>
              <a:gd name="T15" fmla="*/ 12 h 40"/>
              <a:gd name="T16" fmla="*/ 11 w 39"/>
              <a:gd name="T17" fmla="*/ 20 h 40"/>
              <a:gd name="T18" fmla="*/ 20 w 39"/>
              <a:gd name="T19" fmla="*/ 28 h 40"/>
              <a:gd name="T20" fmla="*/ 28 w 39"/>
              <a:gd name="T21" fmla="*/ 20 h 40"/>
              <a:gd name="T22" fmla="*/ 20 w 39"/>
              <a:gd name="T23" fmla="*/ 12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9" h="40">
                <a:moveTo>
                  <a:pt x="20" y="40"/>
                </a:moveTo>
                <a:cubicBezTo>
                  <a:pt x="9" y="40"/>
                  <a:pt x="0" y="31"/>
                  <a:pt x="0" y="20"/>
                </a:cubicBezTo>
                <a:cubicBezTo>
                  <a:pt x="0" y="9"/>
                  <a:pt x="9" y="0"/>
                  <a:pt x="20" y="0"/>
                </a:cubicBezTo>
                <a:cubicBezTo>
                  <a:pt x="30" y="0"/>
                  <a:pt x="39" y="9"/>
                  <a:pt x="39" y="20"/>
                </a:cubicBezTo>
                <a:cubicBezTo>
                  <a:pt x="39" y="20"/>
                  <a:pt x="39" y="20"/>
                  <a:pt x="39" y="20"/>
                </a:cubicBezTo>
                <a:cubicBezTo>
                  <a:pt x="39" y="31"/>
                  <a:pt x="31" y="40"/>
                  <a:pt x="20" y="40"/>
                </a:cubicBezTo>
                <a:cubicBezTo>
                  <a:pt x="20" y="40"/>
                  <a:pt x="20" y="40"/>
                  <a:pt x="20" y="40"/>
                </a:cubicBezTo>
                <a:close/>
                <a:moveTo>
                  <a:pt x="20" y="12"/>
                </a:moveTo>
                <a:cubicBezTo>
                  <a:pt x="15" y="12"/>
                  <a:pt x="11" y="15"/>
                  <a:pt x="11" y="20"/>
                </a:cubicBezTo>
                <a:cubicBezTo>
                  <a:pt x="11" y="24"/>
                  <a:pt x="15" y="28"/>
                  <a:pt x="20" y="28"/>
                </a:cubicBezTo>
                <a:cubicBezTo>
                  <a:pt x="24" y="28"/>
                  <a:pt x="28" y="24"/>
                  <a:pt x="28" y="20"/>
                </a:cubicBezTo>
                <a:cubicBezTo>
                  <a:pt x="28" y="15"/>
                  <a:pt x="24" y="12"/>
                  <a:pt x="20" y="12"/>
                </a:cubicBez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pPr algn="ctr"/>
            <a:endParaRPr lang="zh-CN" altLang="en-US">
              <a:solidFill>
                <a:prstClr val="black"/>
              </a:solidFill>
            </a:endParaRPr>
          </a:p>
        </p:txBody>
      </p:sp>
      <p:sp>
        <p:nvSpPr>
          <p:cNvPr id="7" name="Freeform 42" descr="e7d195523061f1c09e9d68d7cf438b91ef959ecb14fc25d26BBA7F7DBC18E55DFF4014AF651F0BF2569D4B6C1DA7F1A4683A481403BD872FC687266AD13265C1DE7C373772FD8728ABDD69ADD03BFF5BE2862BC891DBB79EEBC94C9DFDC16E04954ED45554D0F6FE8331708ABC4FEC3D44E4750B2445BF76F30C399F0AE1E8D2CAFA469BFF6E14A2A3EF8352258366A5">
            <a:extLst>
              <a:ext uri="{FF2B5EF4-FFF2-40B4-BE49-F238E27FC236}">
                <a16:creationId xmlns:a16="http://schemas.microsoft.com/office/drawing/2014/main" xmlns="" id="{11B804AE-532B-42BF-BA87-B61825CE7078}"/>
              </a:ext>
            </a:extLst>
          </p:cNvPr>
          <p:cNvSpPr>
            <a:spLocks noEditPoints="1"/>
          </p:cNvSpPr>
          <p:nvPr/>
        </p:nvSpPr>
        <p:spPr bwMode="auto">
          <a:xfrm>
            <a:off x="5485073" y="497350"/>
            <a:ext cx="45719" cy="46615"/>
          </a:xfrm>
          <a:custGeom>
            <a:avLst/>
            <a:gdLst>
              <a:gd name="T0" fmla="*/ 20 w 39"/>
              <a:gd name="T1" fmla="*/ 40 h 40"/>
              <a:gd name="T2" fmla="*/ 0 w 39"/>
              <a:gd name="T3" fmla="*/ 20 h 40"/>
              <a:gd name="T4" fmla="*/ 20 w 39"/>
              <a:gd name="T5" fmla="*/ 0 h 40"/>
              <a:gd name="T6" fmla="*/ 39 w 39"/>
              <a:gd name="T7" fmla="*/ 20 h 40"/>
              <a:gd name="T8" fmla="*/ 39 w 39"/>
              <a:gd name="T9" fmla="*/ 20 h 40"/>
              <a:gd name="T10" fmla="*/ 20 w 39"/>
              <a:gd name="T11" fmla="*/ 40 h 40"/>
              <a:gd name="T12" fmla="*/ 20 w 39"/>
              <a:gd name="T13" fmla="*/ 40 h 40"/>
              <a:gd name="T14" fmla="*/ 20 w 39"/>
              <a:gd name="T15" fmla="*/ 12 h 40"/>
              <a:gd name="T16" fmla="*/ 11 w 39"/>
              <a:gd name="T17" fmla="*/ 20 h 40"/>
              <a:gd name="T18" fmla="*/ 20 w 39"/>
              <a:gd name="T19" fmla="*/ 28 h 40"/>
              <a:gd name="T20" fmla="*/ 28 w 39"/>
              <a:gd name="T21" fmla="*/ 20 h 40"/>
              <a:gd name="T22" fmla="*/ 20 w 39"/>
              <a:gd name="T23" fmla="*/ 12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9" h="40">
                <a:moveTo>
                  <a:pt x="20" y="40"/>
                </a:moveTo>
                <a:cubicBezTo>
                  <a:pt x="9" y="40"/>
                  <a:pt x="0" y="31"/>
                  <a:pt x="0" y="20"/>
                </a:cubicBezTo>
                <a:cubicBezTo>
                  <a:pt x="0" y="9"/>
                  <a:pt x="9" y="0"/>
                  <a:pt x="20" y="0"/>
                </a:cubicBezTo>
                <a:cubicBezTo>
                  <a:pt x="30" y="0"/>
                  <a:pt x="39" y="9"/>
                  <a:pt x="39" y="20"/>
                </a:cubicBezTo>
                <a:cubicBezTo>
                  <a:pt x="39" y="20"/>
                  <a:pt x="39" y="20"/>
                  <a:pt x="39" y="20"/>
                </a:cubicBezTo>
                <a:cubicBezTo>
                  <a:pt x="39" y="31"/>
                  <a:pt x="31" y="40"/>
                  <a:pt x="20" y="40"/>
                </a:cubicBezTo>
                <a:cubicBezTo>
                  <a:pt x="20" y="40"/>
                  <a:pt x="20" y="40"/>
                  <a:pt x="20" y="40"/>
                </a:cubicBezTo>
                <a:close/>
                <a:moveTo>
                  <a:pt x="20" y="12"/>
                </a:moveTo>
                <a:cubicBezTo>
                  <a:pt x="15" y="12"/>
                  <a:pt x="11" y="15"/>
                  <a:pt x="11" y="20"/>
                </a:cubicBezTo>
                <a:cubicBezTo>
                  <a:pt x="11" y="24"/>
                  <a:pt x="15" y="28"/>
                  <a:pt x="20" y="28"/>
                </a:cubicBezTo>
                <a:cubicBezTo>
                  <a:pt x="24" y="28"/>
                  <a:pt x="28" y="24"/>
                  <a:pt x="28" y="20"/>
                </a:cubicBezTo>
                <a:cubicBezTo>
                  <a:pt x="28" y="15"/>
                  <a:pt x="24" y="12"/>
                  <a:pt x="20" y="12"/>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ctr"/>
            <a:endParaRPr lang="zh-CN" altLang="en-US">
              <a:solidFill>
                <a:prstClr val="black"/>
              </a:solidFill>
            </a:endParaRPr>
          </a:p>
        </p:txBody>
      </p:sp>
      <p:sp>
        <p:nvSpPr>
          <p:cNvPr id="8" name="Freeform 35" descr="e7d195523061f1c09e9d68d7cf438b91ef959ecb14fc25d26BBA7F7DBC18E55DFF4014AF651F0BF2569D4B6C1DA7F1A4683A481403BD872FC687266AD13265C1DE7C373772FD8728ABDD69ADD03BFF5BE2862BC891DBB79EEBC94C9DFDC16E04954ED45554D0F6FE8331708ABC4FEC3D44E4750B2445BF76F30C399F0AE1E8D2CAFA469BFF6E14A2A3EF8352258366A5">
            <a:extLst>
              <a:ext uri="{FF2B5EF4-FFF2-40B4-BE49-F238E27FC236}">
                <a16:creationId xmlns:a16="http://schemas.microsoft.com/office/drawing/2014/main" xmlns="" id="{0ED88EBF-248B-4561-822C-77A7936FBEA2}"/>
              </a:ext>
            </a:extLst>
          </p:cNvPr>
          <p:cNvSpPr>
            <a:spLocks/>
          </p:cNvSpPr>
          <p:nvPr/>
        </p:nvSpPr>
        <p:spPr bwMode="auto">
          <a:xfrm>
            <a:off x="3491329" y="979902"/>
            <a:ext cx="73025" cy="73025"/>
          </a:xfrm>
          <a:custGeom>
            <a:avLst/>
            <a:gdLst>
              <a:gd name="T0" fmla="*/ 30 w 35"/>
              <a:gd name="T1" fmla="*/ 12 h 35"/>
              <a:gd name="T2" fmla="*/ 24 w 35"/>
              <a:gd name="T3" fmla="*/ 12 h 35"/>
              <a:gd name="T4" fmla="*/ 24 w 35"/>
              <a:gd name="T5" fmla="*/ 6 h 35"/>
              <a:gd name="T6" fmla="*/ 18 w 35"/>
              <a:gd name="T7" fmla="*/ 0 h 35"/>
              <a:gd name="T8" fmla="*/ 12 w 35"/>
              <a:gd name="T9" fmla="*/ 6 h 35"/>
              <a:gd name="T10" fmla="*/ 12 w 35"/>
              <a:gd name="T11" fmla="*/ 12 h 35"/>
              <a:gd name="T12" fmla="*/ 6 w 35"/>
              <a:gd name="T13" fmla="*/ 12 h 35"/>
              <a:gd name="T14" fmla="*/ 0 w 35"/>
              <a:gd name="T15" fmla="*/ 18 h 35"/>
              <a:gd name="T16" fmla="*/ 6 w 35"/>
              <a:gd name="T17" fmla="*/ 24 h 35"/>
              <a:gd name="T18" fmla="*/ 12 w 35"/>
              <a:gd name="T19" fmla="*/ 24 h 35"/>
              <a:gd name="T20" fmla="*/ 12 w 35"/>
              <a:gd name="T21" fmla="*/ 30 h 35"/>
              <a:gd name="T22" fmla="*/ 18 w 35"/>
              <a:gd name="T23" fmla="*/ 35 h 35"/>
              <a:gd name="T24" fmla="*/ 24 w 35"/>
              <a:gd name="T25" fmla="*/ 30 h 35"/>
              <a:gd name="T26" fmla="*/ 24 w 35"/>
              <a:gd name="T27" fmla="*/ 24 h 35"/>
              <a:gd name="T28" fmla="*/ 30 w 35"/>
              <a:gd name="T29" fmla="*/ 24 h 35"/>
              <a:gd name="T30" fmla="*/ 35 w 35"/>
              <a:gd name="T31" fmla="*/ 18 h 35"/>
              <a:gd name="T32" fmla="*/ 30 w 35"/>
              <a:gd name="T33" fmla="*/ 1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5" h="35">
                <a:moveTo>
                  <a:pt x="30" y="12"/>
                </a:moveTo>
                <a:cubicBezTo>
                  <a:pt x="24" y="12"/>
                  <a:pt x="24" y="12"/>
                  <a:pt x="24" y="12"/>
                </a:cubicBezTo>
                <a:cubicBezTo>
                  <a:pt x="24" y="6"/>
                  <a:pt x="24" y="6"/>
                  <a:pt x="24" y="6"/>
                </a:cubicBezTo>
                <a:cubicBezTo>
                  <a:pt x="24" y="3"/>
                  <a:pt x="21" y="0"/>
                  <a:pt x="18" y="0"/>
                </a:cubicBezTo>
                <a:cubicBezTo>
                  <a:pt x="15" y="0"/>
                  <a:pt x="12" y="3"/>
                  <a:pt x="12" y="6"/>
                </a:cubicBezTo>
                <a:cubicBezTo>
                  <a:pt x="12" y="12"/>
                  <a:pt x="12" y="12"/>
                  <a:pt x="12" y="12"/>
                </a:cubicBezTo>
                <a:cubicBezTo>
                  <a:pt x="6" y="12"/>
                  <a:pt x="6" y="12"/>
                  <a:pt x="6" y="12"/>
                </a:cubicBezTo>
                <a:cubicBezTo>
                  <a:pt x="3" y="12"/>
                  <a:pt x="0" y="15"/>
                  <a:pt x="0" y="18"/>
                </a:cubicBezTo>
                <a:cubicBezTo>
                  <a:pt x="0" y="21"/>
                  <a:pt x="3" y="24"/>
                  <a:pt x="6" y="24"/>
                </a:cubicBezTo>
                <a:cubicBezTo>
                  <a:pt x="12" y="24"/>
                  <a:pt x="12" y="24"/>
                  <a:pt x="12" y="24"/>
                </a:cubicBezTo>
                <a:cubicBezTo>
                  <a:pt x="12" y="30"/>
                  <a:pt x="12" y="30"/>
                  <a:pt x="12" y="30"/>
                </a:cubicBezTo>
                <a:cubicBezTo>
                  <a:pt x="12" y="33"/>
                  <a:pt x="15" y="35"/>
                  <a:pt x="18" y="35"/>
                </a:cubicBezTo>
                <a:cubicBezTo>
                  <a:pt x="21" y="35"/>
                  <a:pt x="24" y="33"/>
                  <a:pt x="24" y="30"/>
                </a:cubicBezTo>
                <a:cubicBezTo>
                  <a:pt x="24" y="24"/>
                  <a:pt x="24" y="24"/>
                  <a:pt x="24" y="24"/>
                </a:cubicBezTo>
                <a:cubicBezTo>
                  <a:pt x="30" y="24"/>
                  <a:pt x="30" y="24"/>
                  <a:pt x="30" y="24"/>
                </a:cubicBezTo>
                <a:cubicBezTo>
                  <a:pt x="33" y="24"/>
                  <a:pt x="35" y="21"/>
                  <a:pt x="35" y="18"/>
                </a:cubicBezTo>
                <a:cubicBezTo>
                  <a:pt x="35" y="15"/>
                  <a:pt x="33" y="12"/>
                  <a:pt x="30" y="12"/>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pPr algn="ctr"/>
            <a:endParaRPr lang="zh-CN" altLang="en-US">
              <a:solidFill>
                <a:prstClr val="black"/>
              </a:solidFill>
            </a:endParaRPr>
          </a:p>
        </p:txBody>
      </p:sp>
      <p:sp>
        <p:nvSpPr>
          <p:cNvPr id="13" name="PA_库_矩形 12" descr="e7d195523061f1c09e9d68d7cf438b91ef959ecb14fc25d26BBA7F7DBC18E55DFF4014AF651F0BF2569D4B6C1DA7F1A4683A481403BD872FC687266AD13265C1DE7C373772FD8728ABDD69ADD03BFF5BE2862BC891DBB79EEBC94C9DFDC16E04954ED45554D0F6FE8331708ABC4FEC3D44E4750B2445BF76F30C399F0AE1E8D2CAFA469BFF6E14A2A3EF8352258366A5">
            <a:extLst>
              <a:ext uri="{FF2B5EF4-FFF2-40B4-BE49-F238E27FC236}">
                <a16:creationId xmlns:a16="http://schemas.microsoft.com/office/drawing/2014/main" xmlns="" id="{D048DF5B-EB2A-4778-B369-0B4F5738FFD6}"/>
              </a:ext>
            </a:extLst>
          </p:cNvPr>
          <p:cNvSpPr/>
          <p:nvPr>
            <p:custDataLst>
              <p:tags r:id="rId1"/>
            </p:custDataLst>
          </p:nvPr>
        </p:nvSpPr>
        <p:spPr>
          <a:xfrm>
            <a:off x="917122" y="2228466"/>
            <a:ext cx="3615944" cy="683264"/>
          </a:xfrm>
          <a:prstGeom prst="rect">
            <a:avLst/>
          </a:prstGeom>
        </p:spPr>
        <p:txBody>
          <a:bodyPr wrap="square">
            <a:spAutoFit/>
          </a:bodyPr>
          <a:lstStyle/>
          <a:p>
            <a:pPr lvl="0" fontAlgn="base">
              <a:lnSpc>
                <a:spcPct val="120000"/>
              </a:lnSpc>
              <a:spcBef>
                <a:spcPct val="0"/>
              </a:spcBef>
              <a:spcAft>
                <a:spcPct val="0"/>
              </a:spcAft>
            </a:pPr>
            <a:r>
              <a:rPr lang="zh-CN" altLang="en-US" sz="3200" dirty="0">
                <a:solidFill>
                  <a:schemeClr val="accent6"/>
                </a:solidFill>
                <a:latin typeface="微软雅黑" panose="020B0503020204020204" pitchFamily="34" charset="-122"/>
                <a:ea typeface="微软雅黑" panose="020B0503020204020204" pitchFamily="34" charset="-122"/>
                <a:sym typeface="微软雅黑" panose="020B0503020204020204" pitchFamily="34" charset="-122"/>
              </a:rPr>
              <a:t>工作完成情况</a:t>
            </a:r>
            <a:endParaRPr lang="en-US" altLang="zh-CN" sz="3200" dirty="0">
              <a:solidFill>
                <a:schemeClr val="accent6"/>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4" name="PA_库_矩形 13" descr="e7d195523061f1c09e9d68d7cf438b91ef959ecb14fc25d26BBA7F7DBC18E55DFF4014AF651F0BF2569D4B6C1DA7F1A4683A481403BD872FC687266AD13265C1DE7C373772FD8728ABDD69ADD03BFF5BE2862BC891DBB79EEBC94C9DFDC16E04954ED45554D0F6FE8331708ABC4FEC3D44E4750B2445BF76F30C399F0AE1E8D2CAFA469BFF6E14A2A3EF8352258366A5">
            <a:extLst>
              <a:ext uri="{FF2B5EF4-FFF2-40B4-BE49-F238E27FC236}">
                <a16:creationId xmlns:a16="http://schemas.microsoft.com/office/drawing/2014/main" xmlns="" id="{4E2FED9C-3CE9-4440-958E-C36E28F3843F}"/>
              </a:ext>
            </a:extLst>
          </p:cNvPr>
          <p:cNvSpPr/>
          <p:nvPr>
            <p:custDataLst>
              <p:tags r:id="rId2"/>
            </p:custDataLst>
          </p:nvPr>
        </p:nvSpPr>
        <p:spPr>
          <a:xfrm>
            <a:off x="977917" y="1526614"/>
            <a:ext cx="2031325" cy="757130"/>
          </a:xfrm>
          <a:prstGeom prst="rect">
            <a:avLst/>
          </a:prstGeom>
          <a:solidFill>
            <a:srgbClr val="73B0E0"/>
          </a:solidFill>
        </p:spPr>
        <p:txBody>
          <a:bodyPr wrap="none">
            <a:spAutoFit/>
          </a:bodyPr>
          <a:lstStyle/>
          <a:p>
            <a:pPr lvl="0" fontAlgn="base">
              <a:lnSpc>
                <a:spcPct val="120000"/>
              </a:lnSpc>
              <a:spcBef>
                <a:spcPct val="0"/>
              </a:spcBef>
              <a:spcAft>
                <a:spcPct val="0"/>
              </a:spcAft>
            </a:pPr>
            <a:r>
              <a:rPr lang="zh-CN" altLang="en-US" sz="3600" b="1"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项目介绍</a:t>
            </a:r>
            <a:endParaRPr lang="en-US" altLang="zh-CN" sz="3600" b="1"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5" name="PA_库_矩形 14" descr="e7d195523061f1c09e9d68d7cf438b91ef959ecb14fc25d26BBA7F7DBC18E55DFF4014AF651F0BF2569D4B6C1DA7F1A4683A481403BD872FC687266AD13265C1DE7C373772FD8728ABDD69ADD03BFF5BE2862BC891DBB79EEBC94C9DFDC16E04954ED45554D0F6FE8331708ABC4FEC3D44E4750B2445BF76F30C399F0AE1E8D2CAFA469BFF6E14A2A3EF8352258366A5">
            <a:extLst>
              <a:ext uri="{FF2B5EF4-FFF2-40B4-BE49-F238E27FC236}">
                <a16:creationId xmlns:a16="http://schemas.microsoft.com/office/drawing/2014/main" xmlns="" id="{6294AD67-B976-4327-9109-2DFA439F44FC}"/>
              </a:ext>
            </a:extLst>
          </p:cNvPr>
          <p:cNvSpPr/>
          <p:nvPr>
            <p:custDataLst>
              <p:tags r:id="rId3"/>
            </p:custDataLst>
          </p:nvPr>
        </p:nvSpPr>
        <p:spPr>
          <a:xfrm>
            <a:off x="955222" y="2851484"/>
            <a:ext cx="3849002" cy="307777"/>
          </a:xfrm>
          <a:prstGeom prst="rect">
            <a:avLst/>
          </a:prstGeom>
        </p:spPr>
        <p:txBody>
          <a:bodyPr wrap="none">
            <a:spAutoFit/>
          </a:bodyPr>
          <a:lstStyle/>
          <a:p>
            <a:r>
              <a:rPr lang="en-US" altLang="zh-CN" sz="1400">
                <a:solidFill>
                  <a:schemeClr val="accent6"/>
                </a:solidFill>
                <a:latin typeface="+mj-lt"/>
              </a:rPr>
              <a:t>THE DEVELOPMENT OF VR TECHNOLOGY</a:t>
            </a:r>
            <a:endParaRPr lang="zh-CN" altLang="en-US" sz="1400">
              <a:solidFill>
                <a:schemeClr val="accent6"/>
              </a:solidFill>
              <a:latin typeface="+mj-lt"/>
            </a:endParaRPr>
          </a:p>
        </p:txBody>
      </p:sp>
      <p:sp>
        <p:nvSpPr>
          <p:cNvPr id="16" name="PA_库_矩形 15" descr="e7d195523061f1c09e9d68d7cf438b91ef959ecb14fc25d26BBA7F7DBC18E55DFF4014AF651F0BF2569D4B6C1DA7F1A4683A481403BD872FC687266AD13265C1DE7C373772FD8728ABDD69ADD03BFF5BE2862BC891DBB79E18FD61712FE23F67B60ED145344A5F6796FDB0D6E7341B73A4E64E1B81AE0A4EA80BC639DEFCC56FBB1C8095BD40FB585CB21CB06B382855">
            <a:extLst>
              <a:ext uri="{FF2B5EF4-FFF2-40B4-BE49-F238E27FC236}">
                <a16:creationId xmlns:a16="http://schemas.microsoft.com/office/drawing/2014/main" xmlns="" id="{BBD886E9-0D00-4739-A21E-A1D745762464}"/>
              </a:ext>
            </a:extLst>
          </p:cNvPr>
          <p:cNvSpPr/>
          <p:nvPr>
            <p:custDataLst>
              <p:tags r:id="rId4"/>
            </p:custDataLst>
          </p:nvPr>
        </p:nvSpPr>
        <p:spPr>
          <a:xfrm>
            <a:off x="977918" y="3082893"/>
            <a:ext cx="3810525" cy="819455"/>
          </a:xfrm>
          <a:prstGeom prst="rect">
            <a:avLst/>
          </a:prstGeom>
        </p:spPr>
        <p:txBody>
          <a:bodyPr wrap="square">
            <a:spAutoFit/>
          </a:bodyPr>
          <a:lstStyle/>
          <a:p>
            <a:pPr defTabSz="914400">
              <a:lnSpc>
                <a:spcPct val="150000"/>
              </a:lnSpc>
            </a:pPr>
            <a:r>
              <a:rPr kumimoji="0" lang="en-US" altLang="zh-CN" sz="1050" b="0" i="0" u="none" strike="noStrike" kern="0" cap="none" spc="0" normalizeH="0" baseline="0" noProof="0" dirty="0">
                <a:ln>
                  <a:noFill/>
                </a:ln>
                <a:effectLst/>
                <a:uLnTx/>
                <a:uFillTx/>
              </a:rPr>
              <a:t>Lorem ipsum dolor sit </a:t>
            </a:r>
            <a:r>
              <a:rPr kumimoji="0" lang="en-US" altLang="zh-CN" sz="1050" b="0" i="0" u="none" strike="noStrike" kern="0" cap="none" spc="0" normalizeH="0" baseline="0" noProof="0" dirty="0" err="1">
                <a:ln>
                  <a:noFill/>
                </a:ln>
                <a:effectLst/>
                <a:uLnTx/>
                <a:uFillTx/>
              </a:rPr>
              <a:t>amet</a:t>
            </a:r>
            <a:r>
              <a:rPr kumimoji="0" lang="en-US" altLang="zh-CN" sz="1050" b="0" i="0" u="none" strike="noStrike" kern="0" cap="none" spc="0" normalizeH="0" baseline="0" noProof="0" dirty="0">
                <a:ln>
                  <a:noFill/>
                </a:ln>
                <a:effectLst/>
                <a:uLnTx/>
                <a:uFillTx/>
              </a:rPr>
              <a:t>, </a:t>
            </a:r>
            <a:r>
              <a:rPr kumimoji="0" lang="en-US" altLang="zh-CN" sz="1050" b="0" i="0" u="none" strike="noStrike" kern="0" cap="none" spc="0" normalizeH="0" baseline="0" noProof="0" dirty="0" err="1">
                <a:ln>
                  <a:noFill/>
                </a:ln>
                <a:effectLst/>
                <a:uLnTx/>
                <a:uFillTx/>
              </a:rPr>
              <a:t>consectetur</a:t>
            </a:r>
            <a:r>
              <a:rPr kumimoji="0" lang="en-US" altLang="zh-CN" sz="1050" b="0" i="0" u="none" strike="noStrike" kern="0" cap="none" spc="0" normalizeH="0" baseline="0" noProof="0" dirty="0">
                <a:ln>
                  <a:noFill/>
                </a:ln>
                <a:effectLst/>
                <a:uLnTx/>
                <a:uFillTx/>
              </a:rPr>
              <a:t> </a:t>
            </a:r>
            <a:r>
              <a:rPr kumimoji="0" lang="en-US" altLang="zh-CN" sz="1050" b="0" i="0" u="none" strike="noStrike" kern="0" cap="none" spc="0" normalizeH="0" baseline="0" noProof="0" dirty="0" err="1">
                <a:ln>
                  <a:noFill/>
                </a:ln>
                <a:effectLst/>
                <a:uLnTx/>
                <a:uFillTx/>
              </a:rPr>
              <a:t>adipiscing</a:t>
            </a:r>
            <a:r>
              <a:rPr kumimoji="0" lang="en-US" altLang="zh-CN" sz="1050" b="0" i="0" u="none" strike="noStrike" kern="0" cap="none" spc="0" normalizeH="0" baseline="0" noProof="0" dirty="0">
                <a:ln>
                  <a:noFill/>
                </a:ln>
                <a:effectLst/>
                <a:uLnTx/>
                <a:uFillTx/>
              </a:rPr>
              <a:t> </a:t>
            </a:r>
            <a:r>
              <a:rPr kumimoji="0" lang="en-US" altLang="zh-CN" sz="1050" b="0" i="0" u="none" strike="noStrike" kern="0" cap="none" spc="0" normalizeH="0" baseline="0" noProof="0" dirty="0" err="1">
                <a:ln>
                  <a:noFill/>
                </a:ln>
                <a:effectLst/>
                <a:uLnTx/>
                <a:uFillTx/>
              </a:rPr>
              <a:t>elit</a:t>
            </a:r>
            <a:r>
              <a:rPr kumimoji="0" lang="en-US" altLang="zh-CN" sz="1050" b="0" i="0" u="none" strike="noStrike" kern="0" cap="none" spc="0" normalizeH="0" baseline="0" noProof="0" dirty="0">
                <a:ln>
                  <a:noFill/>
                </a:ln>
                <a:effectLst/>
                <a:uLnTx/>
                <a:uFillTx/>
              </a:rPr>
              <a:t>. </a:t>
            </a:r>
            <a:r>
              <a:rPr kumimoji="0" lang="en-US" altLang="zh-CN" sz="1050" b="0" i="0" u="none" strike="noStrike" kern="0" cap="none" spc="0" normalizeH="0" baseline="0" noProof="0" dirty="0" err="1">
                <a:ln>
                  <a:noFill/>
                </a:ln>
                <a:effectLst/>
                <a:uLnTx/>
                <a:uFillTx/>
              </a:rPr>
              <a:t>Donec</a:t>
            </a:r>
            <a:r>
              <a:rPr kumimoji="0" lang="en-US" altLang="zh-CN" sz="1050" b="0" i="0" u="none" strike="noStrike" kern="0" cap="none" spc="0" normalizeH="0" baseline="0" noProof="0" dirty="0">
                <a:ln>
                  <a:noFill/>
                </a:ln>
                <a:effectLst/>
                <a:uLnTx/>
                <a:uFillTx/>
              </a:rPr>
              <a:t> </a:t>
            </a:r>
            <a:r>
              <a:rPr kumimoji="0" lang="en-US" altLang="zh-CN" sz="1050" b="0" i="0" u="none" strike="noStrike" kern="0" cap="none" spc="0" normalizeH="0" baseline="0" noProof="0" dirty="0" err="1">
                <a:ln>
                  <a:noFill/>
                </a:ln>
                <a:effectLst/>
                <a:uLnTx/>
                <a:uFillTx/>
              </a:rPr>
              <a:t>luctus</a:t>
            </a:r>
            <a:r>
              <a:rPr kumimoji="0" lang="en-US" altLang="zh-CN" sz="1050" b="0" i="0" u="none" strike="noStrike" kern="0" cap="none" spc="0" normalizeH="0" baseline="0" noProof="0" dirty="0">
                <a:ln>
                  <a:noFill/>
                </a:ln>
                <a:effectLst/>
                <a:uLnTx/>
                <a:uFillTx/>
              </a:rPr>
              <a:t> </a:t>
            </a:r>
            <a:r>
              <a:rPr kumimoji="0" lang="en-US" altLang="zh-CN" sz="1050" b="0" i="0" u="none" strike="noStrike" kern="0" cap="none" spc="0" normalizeH="0" baseline="0" noProof="0" dirty="0" err="1">
                <a:ln>
                  <a:noFill/>
                </a:ln>
                <a:effectLst/>
                <a:uLnTx/>
                <a:uFillTx/>
              </a:rPr>
              <a:t>nibh</a:t>
            </a:r>
            <a:r>
              <a:rPr kumimoji="0" lang="en-US" altLang="zh-CN" sz="1050" b="0" i="0" u="none" strike="noStrike" kern="0" cap="none" spc="0" normalizeH="0" baseline="0" noProof="0" dirty="0">
                <a:ln>
                  <a:noFill/>
                </a:ln>
                <a:effectLst/>
                <a:uLnTx/>
                <a:uFillTx/>
              </a:rPr>
              <a:t> sit </a:t>
            </a:r>
            <a:r>
              <a:rPr kumimoji="0" lang="en-US" altLang="zh-CN" sz="1050" b="0" i="0" u="none" strike="noStrike" kern="0" cap="none" spc="0" normalizeH="0" baseline="0" noProof="0" dirty="0" err="1">
                <a:ln>
                  <a:noFill/>
                </a:ln>
                <a:effectLst/>
                <a:uLnTx/>
                <a:uFillTx/>
              </a:rPr>
              <a:t>amet</a:t>
            </a:r>
            <a:r>
              <a:rPr kumimoji="0" lang="en-US" altLang="zh-CN" sz="1050" b="0" i="0" u="none" strike="noStrike" kern="0" cap="none" spc="0" normalizeH="0" baseline="0" noProof="0" dirty="0">
                <a:ln>
                  <a:noFill/>
                </a:ln>
                <a:effectLst/>
                <a:uLnTx/>
                <a:uFillTx/>
              </a:rPr>
              <a:t> sem. </a:t>
            </a:r>
            <a:r>
              <a:rPr lang="en-US" altLang="zh-CN" sz="1050" kern="0" dirty="0"/>
              <a:t>Lorem ipsum dolor sit </a:t>
            </a:r>
            <a:r>
              <a:rPr lang="en-US" altLang="zh-CN" sz="1050" kern="0" dirty="0" err="1"/>
              <a:t>amet</a:t>
            </a:r>
            <a:r>
              <a:rPr lang="en-US" altLang="zh-CN" sz="1050" kern="0" dirty="0"/>
              <a:t>, </a:t>
            </a:r>
            <a:r>
              <a:rPr lang="en-US" altLang="zh-CN" sz="1050" kern="0" dirty="0" err="1"/>
              <a:t>consectetur</a:t>
            </a:r>
            <a:r>
              <a:rPr lang="en-US" altLang="zh-CN" sz="1050" kern="0" dirty="0"/>
              <a:t> </a:t>
            </a:r>
            <a:r>
              <a:rPr lang="en-US" altLang="zh-CN" sz="1050" kern="0" dirty="0" err="1"/>
              <a:t>adipiscing</a:t>
            </a:r>
            <a:r>
              <a:rPr lang="en-US" altLang="zh-CN" sz="1050" kern="0" dirty="0"/>
              <a:t> </a:t>
            </a:r>
            <a:r>
              <a:rPr lang="en-US" altLang="zh-CN" sz="1050" kern="0" dirty="0" err="1"/>
              <a:t>elit</a:t>
            </a:r>
            <a:r>
              <a:rPr lang="en-US" altLang="zh-CN" sz="1050" kern="0" dirty="0"/>
              <a:t>. </a:t>
            </a:r>
            <a:r>
              <a:rPr lang="en-US" altLang="zh-CN" sz="1050" kern="0" dirty="0" err="1"/>
              <a:t>Donec</a:t>
            </a:r>
            <a:r>
              <a:rPr lang="en-US" altLang="zh-CN" sz="1050" kern="0" dirty="0"/>
              <a:t> </a:t>
            </a:r>
            <a:r>
              <a:rPr lang="en-US" altLang="zh-CN" sz="1050" kern="0" dirty="0" err="1"/>
              <a:t>luctus</a:t>
            </a:r>
            <a:r>
              <a:rPr lang="en-US" altLang="zh-CN" sz="1050" kern="0" dirty="0"/>
              <a:t> </a:t>
            </a:r>
            <a:r>
              <a:rPr lang="en-US" altLang="zh-CN" sz="1050" kern="0" dirty="0" err="1"/>
              <a:t>nibh</a:t>
            </a:r>
            <a:r>
              <a:rPr lang="en-US" altLang="zh-CN" sz="1050" kern="0" dirty="0"/>
              <a:t> sit </a:t>
            </a:r>
            <a:r>
              <a:rPr lang="en-US" altLang="zh-CN" sz="1050" kern="0" dirty="0" err="1"/>
              <a:t>amet</a:t>
            </a:r>
            <a:r>
              <a:rPr lang="en-US" altLang="zh-CN" sz="1050" kern="0" dirty="0"/>
              <a:t> sem. </a:t>
            </a:r>
            <a:endParaRPr lang="zh-CN" altLang="en-US" sz="1050" kern="0" dirty="0"/>
          </a:p>
        </p:txBody>
      </p:sp>
    </p:spTree>
    <p:extLst>
      <p:ext uri="{BB962C8B-B14F-4D97-AF65-F5344CB8AC3E}">
        <p14:creationId xmlns:p14="http://schemas.microsoft.com/office/powerpoint/2010/main" val="1781084673"/>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250"/>
                                  </p:stCondLst>
                                  <p:childTnLst>
                                    <p:set>
                                      <p:cBhvr>
                                        <p:cTn id="6" dur="1" fill="hold">
                                          <p:stCondLst>
                                            <p:cond delay="0"/>
                                          </p:stCondLst>
                                        </p:cTn>
                                        <p:tgtEl>
                                          <p:spTgt spid="13"/>
                                        </p:tgtEl>
                                        <p:attrNameLst>
                                          <p:attrName>style.visibility</p:attrName>
                                        </p:attrNameLst>
                                      </p:cBhvr>
                                      <p:to>
                                        <p:strVal val="visible"/>
                                      </p:to>
                                    </p:set>
                                    <p:animEffect transition="in" filter="wipe(left)">
                                      <p:cBhvr>
                                        <p:cTn id="7" dur="1000"/>
                                        <p:tgtEl>
                                          <p:spTgt spid="13"/>
                                        </p:tgtEl>
                                      </p:cBhvr>
                                    </p:animEffect>
                                  </p:childTnLst>
                                </p:cTn>
                              </p:par>
                              <p:par>
                                <p:cTn id="8" presetID="22" presetClass="entr" presetSubtype="8" fill="hold" grpId="0" nodeType="withEffect">
                                  <p:stCondLst>
                                    <p:cond delay="250"/>
                                  </p:stCondLst>
                                  <p:childTnLst>
                                    <p:set>
                                      <p:cBhvr>
                                        <p:cTn id="9" dur="1" fill="hold">
                                          <p:stCondLst>
                                            <p:cond delay="0"/>
                                          </p:stCondLst>
                                        </p:cTn>
                                        <p:tgtEl>
                                          <p:spTgt spid="14">
                                            <p:txEl>
                                              <p:charRg st="4294967295" end="4294967295"/>
                                            </p:txEl>
                                          </p:spTgt>
                                        </p:tgtEl>
                                        <p:attrNameLst>
                                          <p:attrName>style.visibility</p:attrName>
                                        </p:attrNameLst>
                                      </p:cBhvr>
                                      <p:to>
                                        <p:strVal val="visible"/>
                                      </p:to>
                                    </p:set>
                                    <p:animEffect transition="in" filter="wipe(left)">
                                      <p:cBhvr>
                                        <p:cTn id="10" dur="1000"/>
                                        <p:tgtEl>
                                          <p:spTgt spid="14">
                                            <p:txEl>
                                              <p:charRg st="4294967295" end="4294967295"/>
                                            </p:txEl>
                                          </p:spTgt>
                                        </p:tgtEl>
                                      </p:cBhvr>
                                    </p:animEffect>
                                  </p:childTnLst>
                                </p:cTn>
                              </p:par>
                              <p:par>
                                <p:cTn id="11" presetID="22" presetClass="entr" presetSubtype="8" fill="hold" grpId="0" nodeType="withEffect">
                                  <p:stCondLst>
                                    <p:cond delay="250"/>
                                  </p:stCondLst>
                                  <p:childTnLst>
                                    <p:set>
                                      <p:cBhvr>
                                        <p:cTn id="12" dur="1" fill="hold">
                                          <p:stCondLst>
                                            <p:cond delay="0"/>
                                          </p:stCondLst>
                                        </p:cTn>
                                        <p:tgtEl>
                                          <p:spTgt spid="15"/>
                                        </p:tgtEl>
                                        <p:attrNameLst>
                                          <p:attrName>style.visibility</p:attrName>
                                        </p:attrNameLst>
                                      </p:cBhvr>
                                      <p:to>
                                        <p:strVal val="visible"/>
                                      </p:to>
                                    </p:set>
                                    <p:animEffect transition="in" filter="wipe(left)">
                                      <p:cBhvr>
                                        <p:cTn id="13" dur="1000"/>
                                        <p:tgtEl>
                                          <p:spTgt spid="15"/>
                                        </p:tgtEl>
                                      </p:cBhvr>
                                    </p:animEffect>
                                  </p:childTnLst>
                                </p:cTn>
                              </p:par>
                              <p:par>
                                <p:cTn id="14" presetID="22" presetClass="entr" presetSubtype="8" fill="hold" grpId="0" nodeType="withEffect">
                                  <p:stCondLst>
                                    <p:cond delay="250"/>
                                  </p:stCondLst>
                                  <p:childTnLst>
                                    <p:set>
                                      <p:cBhvr>
                                        <p:cTn id="15" dur="1" fill="hold">
                                          <p:stCondLst>
                                            <p:cond delay="0"/>
                                          </p:stCondLst>
                                        </p:cTn>
                                        <p:tgtEl>
                                          <p:spTgt spid="16"/>
                                        </p:tgtEl>
                                        <p:attrNameLst>
                                          <p:attrName>style.visibility</p:attrName>
                                        </p:attrNameLst>
                                      </p:cBhvr>
                                      <p:to>
                                        <p:strVal val="visible"/>
                                      </p:to>
                                    </p:set>
                                    <p:animEffect transition="in" filter="wipe(left)">
                                      <p:cBhvr>
                                        <p:cTn id="16" dur="10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utoUpdateAnimBg="0"/>
      <p:bldP spid="14" grpId="0" autoUpdateAnimBg="0"/>
      <p:bldP spid="15" grpId="0" autoUpdateAnimBg="0"/>
      <p:bldP spid="16" grpId="0" autoUpdateAnimBg="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7" name="组合 36">
            <a:extLst>
              <a:ext uri="{FF2B5EF4-FFF2-40B4-BE49-F238E27FC236}">
                <a16:creationId xmlns:a16="http://schemas.microsoft.com/office/drawing/2014/main" xmlns="" id="{567F5AA5-29E5-4C62-A5E3-15BF075D4BFC}"/>
              </a:ext>
            </a:extLst>
          </p:cNvPr>
          <p:cNvGrpSpPr/>
          <p:nvPr/>
        </p:nvGrpSpPr>
        <p:grpSpPr>
          <a:xfrm>
            <a:off x="-32316" y="190602"/>
            <a:ext cx="9916408" cy="5026970"/>
            <a:chOff x="-32316" y="190601"/>
            <a:chExt cx="9916408" cy="5026970"/>
          </a:xfrm>
        </p:grpSpPr>
        <p:pic>
          <p:nvPicPr>
            <p:cNvPr id="38" name="图片 37">
              <a:extLst>
                <a:ext uri="{FF2B5EF4-FFF2-40B4-BE49-F238E27FC236}">
                  <a16:creationId xmlns:a16="http://schemas.microsoft.com/office/drawing/2014/main" xmlns="" id="{40F74847-4FFB-4E53-B6D7-54E39443C637}"/>
                </a:ext>
              </a:extLst>
            </p:cNvPr>
            <p:cNvPicPr>
              <a:picLocks noChangeAspect="1"/>
            </p:cNvPicPr>
            <p:nvPr/>
          </p:nvPicPr>
          <p:blipFill>
            <a:blip r:embed="rId14"/>
            <a:stretch>
              <a:fillRect/>
            </a:stretch>
          </p:blipFill>
          <p:spPr>
            <a:xfrm>
              <a:off x="179962" y="200024"/>
              <a:ext cx="8784076" cy="4743452"/>
            </a:xfrm>
            <a:prstGeom prst="rect">
              <a:avLst/>
            </a:prstGeom>
          </p:spPr>
        </p:pic>
        <p:pic>
          <p:nvPicPr>
            <p:cNvPr id="42" name="图片 41">
              <a:extLst>
                <a:ext uri="{FF2B5EF4-FFF2-40B4-BE49-F238E27FC236}">
                  <a16:creationId xmlns:a16="http://schemas.microsoft.com/office/drawing/2014/main" xmlns="" id="{5254DABB-92C7-4C9D-8103-997A829FC2A5}"/>
                </a:ext>
              </a:extLst>
            </p:cNvPr>
            <p:cNvPicPr>
              <a:picLocks noChangeAspect="1"/>
            </p:cNvPicPr>
            <p:nvPr/>
          </p:nvPicPr>
          <p:blipFill>
            <a:blip r:embed="rId15" cstate="screen">
              <a:extLst>
                <a:ext uri="{28A0092B-C50C-407E-A947-70E740481C1C}">
                  <a14:useLocalDpi xmlns:a14="http://schemas.microsoft.com/office/drawing/2010/main"/>
                </a:ext>
              </a:extLst>
            </a:blip>
            <a:stretch>
              <a:fillRect/>
            </a:stretch>
          </p:blipFill>
          <p:spPr>
            <a:xfrm>
              <a:off x="-32316" y="3871037"/>
              <a:ext cx="1909038" cy="1346534"/>
            </a:xfrm>
            <a:prstGeom prst="rect">
              <a:avLst/>
            </a:prstGeom>
          </p:spPr>
        </p:pic>
        <p:pic>
          <p:nvPicPr>
            <p:cNvPr id="43" name="图片 42">
              <a:extLst>
                <a:ext uri="{FF2B5EF4-FFF2-40B4-BE49-F238E27FC236}">
                  <a16:creationId xmlns:a16="http://schemas.microsoft.com/office/drawing/2014/main" xmlns="" id="{9A817938-B077-4308-AD44-91E6FB421A81}"/>
                </a:ext>
              </a:extLst>
            </p:cNvPr>
            <p:cNvPicPr>
              <a:picLocks noChangeAspect="1"/>
            </p:cNvPicPr>
            <p:nvPr/>
          </p:nvPicPr>
          <p:blipFill>
            <a:blip r:embed="rId16"/>
            <a:stretch>
              <a:fillRect/>
            </a:stretch>
          </p:blipFill>
          <p:spPr>
            <a:xfrm>
              <a:off x="7457002" y="190601"/>
              <a:ext cx="2427090" cy="1545272"/>
            </a:xfrm>
            <a:prstGeom prst="rect">
              <a:avLst/>
            </a:prstGeom>
          </p:spPr>
        </p:pic>
      </p:grpSp>
      <p:sp>
        <p:nvSpPr>
          <p:cNvPr id="39" name="文本框 5" descr="e7d195523061f1c09e9d68d7cf438b91ef959ecb14fc25d26BBA7F7DBC18E55DFF4014AF651F0BF2569D4B6C1DA7F1A4683A481403BD872FC687266AD13265C1DE7C373772FD8728ABDD69ADD03BFF5BE2862BC891DBB79E18FD61712FE23F670D602A332950CB5EC6E6732879E5EF3A14F9D4CF03EEDD9B1B11C039589F903859E45F1985EFBDDB2870384474B44C95"/>
          <p:cNvSpPr txBox="1">
            <a:spLocks noChangeArrowheads="1"/>
          </p:cNvSpPr>
          <p:nvPr/>
        </p:nvSpPr>
        <p:spPr bwMode="auto">
          <a:xfrm>
            <a:off x="3864114" y="422480"/>
            <a:ext cx="1415772"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Light" panose="020F0302020204030204" pitchFamily="34" charset="0"/>
                <a:ea typeface="方正宋刻本秀楷简体" panose="02000000000000000000" pitchFamily="2" charset="-122"/>
              </a:defRPr>
            </a:lvl1pPr>
            <a:lvl2pPr marL="742950" indent="-285750">
              <a:defRPr sz="1300">
                <a:solidFill>
                  <a:schemeClr val="tx1"/>
                </a:solidFill>
                <a:latin typeface="Calibri Light" panose="020F0302020204030204" pitchFamily="34" charset="0"/>
                <a:ea typeface="方正宋刻本秀楷简体" panose="02000000000000000000" pitchFamily="2" charset="-122"/>
              </a:defRPr>
            </a:lvl2pPr>
            <a:lvl3pPr marL="1143000" indent="-228600">
              <a:defRPr sz="1300">
                <a:solidFill>
                  <a:schemeClr val="tx1"/>
                </a:solidFill>
                <a:latin typeface="Calibri Light" panose="020F0302020204030204" pitchFamily="34" charset="0"/>
                <a:ea typeface="方正宋刻本秀楷简体" panose="02000000000000000000" pitchFamily="2" charset="-122"/>
              </a:defRPr>
            </a:lvl3pPr>
            <a:lvl4pPr marL="1600200" indent="-228600">
              <a:defRPr sz="1300">
                <a:solidFill>
                  <a:schemeClr val="tx1"/>
                </a:solidFill>
                <a:latin typeface="Calibri Light" panose="020F0302020204030204" pitchFamily="34" charset="0"/>
                <a:ea typeface="方正宋刻本秀楷简体" panose="02000000000000000000" pitchFamily="2" charset="-122"/>
              </a:defRPr>
            </a:lvl4pPr>
            <a:lvl5pPr marL="2057400" indent="-228600">
              <a:defRPr sz="1300">
                <a:solidFill>
                  <a:schemeClr val="tx1"/>
                </a:solidFill>
                <a:latin typeface="Calibri Light" panose="020F0302020204030204" pitchFamily="34" charset="0"/>
                <a:ea typeface="方正宋刻本秀楷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9pPr>
          </a:lstStyle>
          <a:p>
            <a:pPr algn="ctr" fontAlgn="base">
              <a:spcBef>
                <a:spcPct val="0"/>
              </a:spcBef>
              <a:spcAft>
                <a:spcPct val="0"/>
              </a:spcAft>
              <a:defRPr/>
            </a:pPr>
            <a:r>
              <a:rPr lang="zh-CN" altLang="en-US" sz="1600" dirty="0">
                <a:solidFill>
                  <a:srgbClr val="273355"/>
                </a:solidFill>
                <a:latin typeface="微软雅黑"/>
                <a:ea typeface="微软雅黑"/>
              </a:rPr>
              <a:t>工作完成情况</a:t>
            </a:r>
          </a:p>
        </p:txBody>
      </p:sp>
      <p:sp>
        <p:nvSpPr>
          <p:cNvPr id="40" name="文本框 6" descr="e7d195523061f1c09e9d68d7cf438b91ef959ecb14fc25d26BBA7F7DBC18E55DFF4014AF651F0BF2569D4B6C1DA7F1A4683A481403BD872FC687266AD13265C1DE7C373772FD8728ABDD69ADD03BFF5BE2862BC891DBB79E18FD61712FE23F67B60ED145344A5F6796FDB0D6E7341B73A4E64E1B81AE0A4EA80BC639DEFCC56FBB1C8095BD40FB585CB21CB06B382855"/>
          <p:cNvSpPr txBox="1">
            <a:spLocks noChangeArrowheads="1"/>
          </p:cNvSpPr>
          <p:nvPr/>
        </p:nvSpPr>
        <p:spPr bwMode="auto">
          <a:xfrm>
            <a:off x="3564355" y="729269"/>
            <a:ext cx="2015295"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Light" panose="020F0302020204030204" pitchFamily="34" charset="0"/>
                <a:ea typeface="方正宋刻本秀楷简体" panose="02000000000000000000" pitchFamily="2" charset="-122"/>
              </a:defRPr>
            </a:lvl1pPr>
            <a:lvl2pPr marL="742950" indent="-285750">
              <a:defRPr sz="1300">
                <a:solidFill>
                  <a:schemeClr val="tx1"/>
                </a:solidFill>
                <a:latin typeface="Calibri Light" panose="020F0302020204030204" pitchFamily="34" charset="0"/>
                <a:ea typeface="方正宋刻本秀楷简体" panose="02000000000000000000" pitchFamily="2" charset="-122"/>
              </a:defRPr>
            </a:lvl2pPr>
            <a:lvl3pPr marL="1143000" indent="-228600">
              <a:defRPr sz="1300">
                <a:solidFill>
                  <a:schemeClr val="tx1"/>
                </a:solidFill>
                <a:latin typeface="Calibri Light" panose="020F0302020204030204" pitchFamily="34" charset="0"/>
                <a:ea typeface="方正宋刻本秀楷简体" panose="02000000000000000000" pitchFamily="2" charset="-122"/>
              </a:defRPr>
            </a:lvl3pPr>
            <a:lvl4pPr marL="1600200" indent="-228600">
              <a:defRPr sz="1300">
                <a:solidFill>
                  <a:schemeClr val="tx1"/>
                </a:solidFill>
                <a:latin typeface="Calibri Light" panose="020F0302020204030204" pitchFamily="34" charset="0"/>
                <a:ea typeface="方正宋刻本秀楷简体" panose="02000000000000000000" pitchFamily="2" charset="-122"/>
              </a:defRPr>
            </a:lvl4pPr>
            <a:lvl5pPr marL="2057400" indent="-228600">
              <a:defRPr sz="1300">
                <a:solidFill>
                  <a:schemeClr val="tx1"/>
                </a:solidFill>
                <a:latin typeface="Calibri Light" panose="020F0302020204030204" pitchFamily="34" charset="0"/>
                <a:ea typeface="方正宋刻本秀楷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9pPr>
          </a:lstStyle>
          <a:p>
            <a:pPr algn="ctr" fontAlgn="base">
              <a:spcBef>
                <a:spcPct val="0"/>
              </a:spcBef>
              <a:spcAft>
                <a:spcPct val="0"/>
              </a:spcAft>
              <a:defRPr/>
            </a:pPr>
            <a:r>
              <a:rPr lang="en-US" altLang="zh-CN" sz="600">
                <a:solidFill>
                  <a:srgbClr val="273355"/>
                </a:solidFill>
                <a:latin typeface="Calibri Light"/>
                <a:ea typeface="方正兰亭黑_GBK"/>
              </a:rPr>
              <a:t>BACKGROUND AND SIGNIFICANCE OF THE SELECTED TOPIC</a:t>
            </a:r>
          </a:p>
        </p:txBody>
      </p:sp>
      <p:cxnSp>
        <p:nvCxnSpPr>
          <p:cNvPr id="41" name="直接连接符 40" descr="e7d195523061f1c09e9d68d7cf438b91ef959ecb14fc25d26BBA7F7DBC18E55DFF4014AF651F0BF2569D4B6C1DA7F1A4683A481403BD872FC687266AD13265C1DE7C373772FD8728ABDD69ADD03BFF5BE2862BC891DBB79EEBC94C9DFDC16E04954ED45554D0F6FE8331708ABC4FEC3D44E4750B2445BF76F30C399F0AE1E8D2CAFA469BFF6E14A2A3EF8352258366A5"/>
          <p:cNvCxnSpPr/>
          <p:nvPr/>
        </p:nvCxnSpPr>
        <p:spPr>
          <a:xfrm>
            <a:off x="4511278" y="914892"/>
            <a:ext cx="121444" cy="0"/>
          </a:xfrm>
          <a:prstGeom prst="line">
            <a:avLst/>
          </a:prstGeom>
          <a:ln w="19050">
            <a:solidFill>
              <a:schemeClr val="accent6"/>
            </a:solidFill>
          </a:ln>
        </p:spPr>
        <p:style>
          <a:lnRef idx="1">
            <a:schemeClr val="accent1"/>
          </a:lnRef>
          <a:fillRef idx="0">
            <a:schemeClr val="accent1"/>
          </a:fillRef>
          <a:effectRef idx="0">
            <a:schemeClr val="accent1"/>
          </a:effectRef>
          <a:fontRef idx="minor">
            <a:schemeClr val="tx1"/>
          </a:fontRef>
        </p:style>
      </p:cxnSp>
      <p:sp>
        <p:nvSpPr>
          <p:cNvPr id="46" name="PA_库_任意多边形 35" descr="e7d195523061f1c09e9d68d7cf438b91ef959ecb14fc25d26BBA7F7DBC18E55DFF4014AF651F0BF2569D4B6C1DA7F1A4683A481403BD872FC687266AD13265C1DE7C373772FD8728ABDD69ADD03BFF5BE2862BC891DBB79EEBC94C9DFDC16E04954ED45554D0F6FE8331708ABC4FEC3D44E4750B2445BF76F30C399F0AE1E8D2CAFA469BFF6E14A2A3EF8352258366A5"/>
          <p:cNvSpPr>
            <a:spLocks/>
          </p:cNvSpPr>
          <p:nvPr>
            <p:custDataLst>
              <p:tags r:id="rId1"/>
            </p:custDataLst>
          </p:nvPr>
        </p:nvSpPr>
        <p:spPr bwMode="auto">
          <a:xfrm>
            <a:off x="5579650" y="793665"/>
            <a:ext cx="73025" cy="73025"/>
          </a:xfrm>
          <a:custGeom>
            <a:avLst/>
            <a:gdLst>
              <a:gd name="T0" fmla="*/ 30 w 35"/>
              <a:gd name="T1" fmla="*/ 12 h 35"/>
              <a:gd name="T2" fmla="*/ 24 w 35"/>
              <a:gd name="T3" fmla="*/ 12 h 35"/>
              <a:gd name="T4" fmla="*/ 24 w 35"/>
              <a:gd name="T5" fmla="*/ 6 h 35"/>
              <a:gd name="T6" fmla="*/ 18 w 35"/>
              <a:gd name="T7" fmla="*/ 0 h 35"/>
              <a:gd name="T8" fmla="*/ 12 w 35"/>
              <a:gd name="T9" fmla="*/ 6 h 35"/>
              <a:gd name="T10" fmla="*/ 12 w 35"/>
              <a:gd name="T11" fmla="*/ 12 h 35"/>
              <a:gd name="T12" fmla="*/ 6 w 35"/>
              <a:gd name="T13" fmla="*/ 12 h 35"/>
              <a:gd name="T14" fmla="*/ 0 w 35"/>
              <a:gd name="T15" fmla="*/ 18 h 35"/>
              <a:gd name="T16" fmla="*/ 6 w 35"/>
              <a:gd name="T17" fmla="*/ 24 h 35"/>
              <a:gd name="T18" fmla="*/ 12 w 35"/>
              <a:gd name="T19" fmla="*/ 24 h 35"/>
              <a:gd name="T20" fmla="*/ 12 w 35"/>
              <a:gd name="T21" fmla="*/ 30 h 35"/>
              <a:gd name="T22" fmla="*/ 18 w 35"/>
              <a:gd name="T23" fmla="*/ 35 h 35"/>
              <a:gd name="T24" fmla="*/ 24 w 35"/>
              <a:gd name="T25" fmla="*/ 30 h 35"/>
              <a:gd name="T26" fmla="*/ 24 w 35"/>
              <a:gd name="T27" fmla="*/ 24 h 35"/>
              <a:gd name="T28" fmla="*/ 30 w 35"/>
              <a:gd name="T29" fmla="*/ 24 h 35"/>
              <a:gd name="T30" fmla="*/ 35 w 35"/>
              <a:gd name="T31" fmla="*/ 18 h 35"/>
              <a:gd name="T32" fmla="*/ 30 w 35"/>
              <a:gd name="T33" fmla="*/ 1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5" h="35">
                <a:moveTo>
                  <a:pt x="30" y="12"/>
                </a:moveTo>
                <a:cubicBezTo>
                  <a:pt x="24" y="12"/>
                  <a:pt x="24" y="12"/>
                  <a:pt x="24" y="12"/>
                </a:cubicBezTo>
                <a:cubicBezTo>
                  <a:pt x="24" y="6"/>
                  <a:pt x="24" y="6"/>
                  <a:pt x="24" y="6"/>
                </a:cubicBezTo>
                <a:cubicBezTo>
                  <a:pt x="24" y="3"/>
                  <a:pt x="21" y="0"/>
                  <a:pt x="18" y="0"/>
                </a:cubicBezTo>
                <a:cubicBezTo>
                  <a:pt x="15" y="0"/>
                  <a:pt x="12" y="3"/>
                  <a:pt x="12" y="6"/>
                </a:cubicBezTo>
                <a:cubicBezTo>
                  <a:pt x="12" y="12"/>
                  <a:pt x="12" y="12"/>
                  <a:pt x="12" y="12"/>
                </a:cubicBezTo>
                <a:cubicBezTo>
                  <a:pt x="6" y="12"/>
                  <a:pt x="6" y="12"/>
                  <a:pt x="6" y="12"/>
                </a:cubicBezTo>
                <a:cubicBezTo>
                  <a:pt x="3" y="12"/>
                  <a:pt x="0" y="15"/>
                  <a:pt x="0" y="18"/>
                </a:cubicBezTo>
                <a:cubicBezTo>
                  <a:pt x="0" y="21"/>
                  <a:pt x="3" y="24"/>
                  <a:pt x="6" y="24"/>
                </a:cubicBezTo>
                <a:cubicBezTo>
                  <a:pt x="12" y="24"/>
                  <a:pt x="12" y="24"/>
                  <a:pt x="12" y="24"/>
                </a:cubicBezTo>
                <a:cubicBezTo>
                  <a:pt x="12" y="30"/>
                  <a:pt x="12" y="30"/>
                  <a:pt x="12" y="30"/>
                </a:cubicBezTo>
                <a:cubicBezTo>
                  <a:pt x="12" y="33"/>
                  <a:pt x="15" y="35"/>
                  <a:pt x="18" y="35"/>
                </a:cubicBezTo>
                <a:cubicBezTo>
                  <a:pt x="21" y="35"/>
                  <a:pt x="24" y="33"/>
                  <a:pt x="24" y="30"/>
                </a:cubicBezTo>
                <a:cubicBezTo>
                  <a:pt x="24" y="24"/>
                  <a:pt x="24" y="24"/>
                  <a:pt x="24" y="24"/>
                </a:cubicBezTo>
                <a:cubicBezTo>
                  <a:pt x="30" y="24"/>
                  <a:pt x="30" y="24"/>
                  <a:pt x="30" y="24"/>
                </a:cubicBezTo>
                <a:cubicBezTo>
                  <a:pt x="33" y="24"/>
                  <a:pt x="35" y="21"/>
                  <a:pt x="35" y="18"/>
                </a:cubicBezTo>
                <a:cubicBezTo>
                  <a:pt x="35" y="15"/>
                  <a:pt x="33" y="12"/>
                  <a:pt x="30" y="12"/>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pPr algn="ctr"/>
            <a:endParaRPr lang="zh-CN" altLang="en-US">
              <a:solidFill>
                <a:prstClr val="black"/>
              </a:solidFill>
            </a:endParaRPr>
          </a:p>
        </p:txBody>
      </p:sp>
      <p:sp>
        <p:nvSpPr>
          <p:cNvPr id="47" name="Freeform 42" descr="e7d195523061f1c09e9d68d7cf438b91ef959ecb14fc25d26BBA7F7DBC18E55DFF4014AF651F0BF2569D4B6C1DA7F1A4683A481403BD872FC687266AD13265C1DE7C373772FD8728ABDD69ADD03BFF5BE2862BC891DBB79EEBC94C9DFDC16E04954ED45554D0F6FE8331708ABC4FEC3D44E4750B2445BF76F30C399F0AE1E8D2CAFA469BFF6E14A2A3EF8352258366A5"/>
          <p:cNvSpPr>
            <a:spLocks noEditPoints="1"/>
          </p:cNvSpPr>
          <p:nvPr/>
        </p:nvSpPr>
        <p:spPr bwMode="auto">
          <a:xfrm>
            <a:off x="3585115" y="477256"/>
            <a:ext cx="80963" cy="82550"/>
          </a:xfrm>
          <a:custGeom>
            <a:avLst/>
            <a:gdLst>
              <a:gd name="T0" fmla="*/ 20 w 39"/>
              <a:gd name="T1" fmla="*/ 40 h 40"/>
              <a:gd name="T2" fmla="*/ 0 w 39"/>
              <a:gd name="T3" fmla="*/ 20 h 40"/>
              <a:gd name="T4" fmla="*/ 20 w 39"/>
              <a:gd name="T5" fmla="*/ 0 h 40"/>
              <a:gd name="T6" fmla="*/ 39 w 39"/>
              <a:gd name="T7" fmla="*/ 20 h 40"/>
              <a:gd name="T8" fmla="*/ 39 w 39"/>
              <a:gd name="T9" fmla="*/ 20 h 40"/>
              <a:gd name="T10" fmla="*/ 20 w 39"/>
              <a:gd name="T11" fmla="*/ 40 h 40"/>
              <a:gd name="T12" fmla="*/ 20 w 39"/>
              <a:gd name="T13" fmla="*/ 40 h 40"/>
              <a:gd name="T14" fmla="*/ 20 w 39"/>
              <a:gd name="T15" fmla="*/ 12 h 40"/>
              <a:gd name="T16" fmla="*/ 11 w 39"/>
              <a:gd name="T17" fmla="*/ 20 h 40"/>
              <a:gd name="T18" fmla="*/ 20 w 39"/>
              <a:gd name="T19" fmla="*/ 28 h 40"/>
              <a:gd name="T20" fmla="*/ 28 w 39"/>
              <a:gd name="T21" fmla="*/ 20 h 40"/>
              <a:gd name="T22" fmla="*/ 20 w 39"/>
              <a:gd name="T23" fmla="*/ 12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9" h="40">
                <a:moveTo>
                  <a:pt x="20" y="40"/>
                </a:moveTo>
                <a:cubicBezTo>
                  <a:pt x="9" y="40"/>
                  <a:pt x="0" y="31"/>
                  <a:pt x="0" y="20"/>
                </a:cubicBezTo>
                <a:cubicBezTo>
                  <a:pt x="0" y="9"/>
                  <a:pt x="9" y="0"/>
                  <a:pt x="20" y="0"/>
                </a:cubicBezTo>
                <a:cubicBezTo>
                  <a:pt x="30" y="0"/>
                  <a:pt x="39" y="9"/>
                  <a:pt x="39" y="20"/>
                </a:cubicBezTo>
                <a:cubicBezTo>
                  <a:pt x="39" y="20"/>
                  <a:pt x="39" y="20"/>
                  <a:pt x="39" y="20"/>
                </a:cubicBezTo>
                <a:cubicBezTo>
                  <a:pt x="39" y="31"/>
                  <a:pt x="31" y="40"/>
                  <a:pt x="20" y="40"/>
                </a:cubicBezTo>
                <a:cubicBezTo>
                  <a:pt x="20" y="40"/>
                  <a:pt x="20" y="40"/>
                  <a:pt x="20" y="40"/>
                </a:cubicBezTo>
                <a:close/>
                <a:moveTo>
                  <a:pt x="20" y="12"/>
                </a:moveTo>
                <a:cubicBezTo>
                  <a:pt x="15" y="12"/>
                  <a:pt x="11" y="15"/>
                  <a:pt x="11" y="20"/>
                </a:cubicBezTo>
                <a:cubicBezTo>
                  <a:pt x="11" y="24"/>
                  <a:pt x="15" y="28"/>
                  <a:pt x="20" y="28"/>
                </a:cubicBezTo>
                <a:cubicBezTo>
                  <a:pt x="24" y="28"/>
                  <a:pt x="28" y="24"/>
                  <a:pt x="28" y="20"/>
                </a:cubicBezTo>
                <a:cubicBezTo>
                  <a:pt x="28" y="15"/>
                  <a:pt x="24" y="12"/>
                  <a:pt x="20" y="12"/>
                </a:cubicBez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pPr algn="ctr"/>
            <a:endParaRPr lang="zh-CN" altLang="en-US">
              <a:solidFill>
                <a:prstClr val="black"/>
              </a:solidFill>
            </a:endParaRPr>
          </a:p>
        </p:txBody>
      </p:sp>
      <p:sp>
        <p:nvSpPr>
          <p:cNvPr id="48" name="PA_库_任意多边形 42" descr="e7d195523061f1c09e9d68d7cf438b91ef959ecb14fc25d26BBA7F7DBC18E55DFF4014AF651F0BF2569D4B6C1DA7F1A4683A481403BD872FC687266AD13265C1DE7C373772FD8728ABDD69ADD03BFF5BE2862BC891DBB79EEBC94C9DFDC16E04954ED45554D0F6FE8331708ABC4FEC3D44E4750B2445BF76F30C399F0AE1E8D2CAFA469BFF6E14A2A3EF8352258366A5"/>
          <p:cNvSpPr>
            <a:spLocks noEditPoints="1"/>
          </p:cNvSpPr>
          <p:nvPr>
            <p:custDataLst>
              <p:tags r:id="rId2"/>
            </p:custDataLst>
          </p:nvPr>
        </p:nvSpPr>
        <p:spPr bwMode="auto">
          <a:xfrm>
            <a:off x="5485073" y="417140"/>
            <a:ext cx="45719" cy="46615"/>
          </a:xfrm>
          <a:custGeom>
            <a:avLst/>
            <a:gdLst>
              <a:gd name="T0" fmla="*/ 20 w 39"/>
              <a:gd name="T1" fmla="*/ 40 h 40"/>
              <a:gd name="T2" fmla="*/ 0 w 39"/>
              <a:gd name="T3" fmla="*/ 20 h 40"/>
              <a:gd name="T4" fmla="*/ 20 w 39"/>
              <a:gd name="T5" fmla="*/ 0 h 40"/>
              <a:gd name="T6" fmla="*/ 39 w 39"/>
              <a:gd name="T7" fmla="*/ 20 h 40"/>
              <a:gd name="T8" fmla="*/ 39 w 39"/>
              <a:gd name="T9" fmla="*/ 20 h 40"/>
              <a:gd name="T10" fmla="*/ 20 w 39"/>
              <a:gd name="T11" fmla="*/ 40 h 40"/>
              <a:gd name="T12" fmla="*/ 20 w 39"/>
              <a:gd name="T13" fmla="*/ 40 h 40"/>
              <a:gd name="T14" fmla="*/ 20 w 39"/>
              <a:gd name="T15" fmla="*/ 12 h 40"/>
              <a:gd name="T16" fmla="*/ 11 w 39"/>
              <a:gd name="T17" fmla="*/ 20 h 40"/>
              <a:gd name="T18" fmla="*/ 20 w 39"/>
              <a:gd name="T19" fmla="*/ 28 h 40"/>
              <a:gd name="T20" fmla="*/ 28 w 39"/>
              <a:gd name="T21" fmla="*/ 20 h 40"/>
              <a:gd name="T22" fmla="*/ 20 w 39"/>
              <a:gd name="T23" fmla="*/ 12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9" h="40">
                <a:moveTo>
                  <a:pt x="20" y="40"/>
                </a:moveTo>
                <a:cubicBezTo>
                  <a:pt x="9" y="40"/>
                  <a:pt x="0" y="31"/>
                  <a:pt x="0" y="20"/>
                </a:cubicBezTo>
                <a:cubicBezTo>
                  <a:pt x="0" y="9"/>
                  <a:pt x="9" y="0"/>
                  <a:pt x="20" y="0"/>
                </a:cubicBezTo>
                <a:cubicBezTo>
                  <a:pt x="30" y="0"/>
                  <a:pt x="39" y="9"/>
                  <a:pt x="39" y="20"/>
                </a:cubicBezTo>
                <a:cubicBezTo>
                  <a:pt x="39" y="20"/>
                  <a:pt x="39" y="20"/>
                  <a:pt x="39" y="20"/>
                </a:cubicBezTo>
                <a:cubicBezTo>
                  <a:pt x="39" y="31"/>
                  <a:pt x="31" y="40"/>
                  <a:pt x="20" y="40"/>
                </a:cubicBezTo>
                <a:cubicBezTo>
                  <a:pt x="20" y="40"/>
                  <a:pt x="20" y="40"/>
                  <a:pt x="20" y="40"/>
                </a:cubicBezTo>
                <a:close/>
                <a:moveTo>
                  <a:pt x="20" y="12"/>
                </a:moveTo>
                <a:cubicBezTo>
                  <a:pt x="15" y="12"/>
                  <a:pt x="11" y="15"/>
                  <a:pt x="11" y="20"/>
                </a:cubicBezTo>
                <a:cubicBezTo>
                  <a:pt x="11" y="24"/>
                  <a:pt x="15" y="28"/>
                  <a:pt x="20" y="28"/>
                </a:cubicBezTo>
                <a:cubicBezTo>
                  <a:pt x="24" y="28"/>
                  <a:pt x="28" y="24"/>
                  <a:pt x="28" y="20"/>
                </a:cubicBezTo>
                <a:cubicBezTo>
                  <a:pt x="28" y="15"/>
                  <a:pt x="24" y="12"/>
                  <a:pt x="20" y="12"/>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ctr"/>
            <a:endParaRPr lang="zh-CN" altLang="en-US">
              <a:solidFill>
                <a:prstClr val="black"/>
              </a:solidFill>
            </a:endParaRPr>
          </a:p>
        </p:txBody>
      </p:sp>
      <p:sp>
        <p:nvSpPr>
          <p:cNvPr id="49" name="Freeform 35" descr="e7d195523061f1c09e9d68d7cf438b91ef959ecb14fc25d26BBA7F7DBC18E55DFF4014AF651F0BF2569D4B6C1DA7F1A4683A481403BD872FC687266AD13265C1DE7C373772FD8728ABDD69ADD03BFF5BE2862BC891DBB79EEBC94C9DFDC16E04954ED45554D0F6FE8331708ABC4FEC3D44E4750B2445BF76F30C399F0AE1E8D2CAFA469BFF6E14A2A3EF8352258366A5"/>
          <p:cNvSpPr>
            <a:spLocks/>
          </p:cNvSpPr>
          <p:nvPr/>
        </p:nvSpPr>
        <p:spPr bwMode="auto">
          <a:xfrm>
            <a:off x="3491329" y="899692"/>
            <a:ext cx="73025" cy="73025"/>
          </a:xfrm>
          <a:custGeom>
            <a:avLst/>
            <a:gdLst>
              <a:gd name="T0" fmla="*/ 30 w 35"/>
              <a:gd name="T1" fmla="*/ 12 h 35"/>
              <a:gd name="T2" fmla="*/ 24 w 35"/>
              <a:gd name="T3" fmla="*/ 12 h 35"/>
              <a:gd name="T4" fmla="*/ 24 w 35"/>
              <a:gd name="T5" fmla="*/ 6 h 35"/>
              <a:gd name="T6" fmla="*/ 18 w 35"/>
              <a:gd name="T7" fmla="*/ 0 h 35"/>
              <a:gd name="T8" fmla="*/ 12 w 35"/>
              <a:gd name="T9" fmla="*/ 6 h 35"/>
              <a:gd name="T10" fmla="*/ 12 w 35"/>
              <a:gd name="T11" fmla="*/ 12 h 35"/>
              <a:gd name="T12" fmla="*/ 6 w 35"/>
              <a:gd name="T13" fmla="*/ 12 h 35"/>
              <a:gd name="T14" fmla="*/ 0 w 35"/>
              <a:gd name="T15" fmla="*/ 18 h 35"/>
              <a:gd name="T16" fmla="*/ 6 w 35"/>
              <a:gd name="T17" fmla="*/ 24 h 35"/>
              <a:gd name="T18" fmla="*/ 12 w 35"/>
              <a:gd name="T19" fmla="*/ 24 h 35"/>
              <a:gd name="T20" fmla="*/ 12 w 35"/>
              <a:gd name="T21" fmla="*/ 30 h 35"/>
              <a:gd name="T22" fmla="*/ 18 w 35"/>
              <a:gd name="T23" fmla="*/ 35 h 35"/>
              <a:gd name="T24" fmla="*/ 24 w 35"/>
              <a:gd name="T25" fmla="*/ 30 h 35"/>
              <a:gd name="T26" fmla="*/ 24 w 35"/>
              <a:gd name="T27" fmla="*/ 24 h 35"/>
              <a:gd name="T28" fmla="*/ 30 w 35"/>
              <a:gd name="T29" fmla="*/ 24 h 35"/>
              <a:gd name="T30" fmla="*/ 35 w 35"/>
              <a:gd name="T31" fmla="*/ 18 h 35"/>
              <a:gd name="T32" fmla="*/ 30 w 35"/>
              <a:gd name="T33" fmla="*/ 1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5" h="35">
                <a:moveTo>
                  <a:pt x="30" y="12"/>
                </a:moveTo>
                <a:cubicBezTo>
                  <a:pt x="24" y="12"/>
                  <a:pt x="24" y="12"/>
                  <a:pt x="24" y="12"/>
                </a:cubicBezTo>
                <a:cubicBezTo>
                  <a:pt x="24" y="6"/>
                  <a:pt x="24" y="6"/>
                  <a:pt x="24" y="6"/>
                </a:cubicBezTo>
                <a:cubicBezTo>
                  <a:pt x="24" y="3"/>
                  <a:pt x="21" y="0"/>
                  <a:pt x="18" y="0"/>
                </a:cubicBezTo>
                <a:cubicBezTo>
                  <a:pt x="15" y="0"/>
                  <a:pt x="12" y="3"/>
                  <a:pt x="12" y="6"/>
                </a:cubicBezTo>
                <a:cubicBezTo>
                  <a:pt x="12" y="12"/>
                  <a:pt x="12" y="12"/>
                  <a:pt x="12" y="12"/>
                </a:cubicBezTo>
                <a:cubicBezTo>
                  <a:pt x="6" y="12"/>
                  <a:pt x="6" y="12"/>
                  <a:pt x="6" y="12"/>
                </a:cubicBezTo>
                <a:cubicBezTo>
                  <a:pt x="3" y="12"/>
                  <a:pt x="0" y="15"/>
                  <a:pt x="0" y="18"/>
                </a:cubicBezTo>
                <a:cubicBezTo>
                  <a:pt x="0" y="21"/>
                  <a:pt x="3" y="24"/>
                  <a:pt x="6" y="24"/>
                </a:cubicBezTo>
                <a:cubicBezTo>
                  <a:pt x="12" y="24"/>
                  <a:pt x="12" y="24"/>
                  <a:pt x="12" y="24"/>
                </a:cubicBezTo>
                <a:cubicBezTo>
                  <a:pt x="12" y="30"/>
                  <a:pt x="12" y="30"/>
                  <a:pt x="12" y="30"/>
                </a:cubicBezTo>
                <a:cubicBezTo>
                  <a:pt x="12" y="33"/>
                  <a:pt x="15" y="35"/>
                  <a:pt x="18" y="35"/>
                </a:cubicBezTo>
                <a:cubicBezTo>
                  <a:pt x="21" y="35"/>
                  <a:pt x="24" y="33"/>
                  <a:pt x="24" y="30"/>
                </a:cubicBezTo>
                <a:cubicBezTo>
                  <a:pt x="24" y="24"/>
                  <a:pt x="24" y="24"/>
                  <a:pt x="24" y="24"/>
                </a:cubicBezTo>
                <a:cubicBezTo>
                  <a:pt x="30" y="24"/>
                  <a:pt x="30" y="24"/>
                  <a:pt x="30" y="24"/>
                </a:cubicBezTo>
                <a:cubicBezTo>
                  <a:pt x="33" y="24"/>
                  <a:pt x="35" y="21"/>
                  <a:pt x="35" y="18"/>
                </a:cubicBezTo>
                <a:cubicBezTo>
                  <a:pt x="35" y="15"/>
                  <a:pt x="33" y="12"/>
                  <a:pt x="30" y="12"/>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pPr algn="ctr"/>
            <a:endParaRPr lang="zh-CN" altLang="en-US">
              <a:solidFill>
                <a:prstClr val="black"/>
              </a:solidFill>
            </a:endParaRPr>
          </a:p>
        </p:txBody>
      </p:sp>
      <p:sp>
        <p:nvSpPr>
          <p:cNvPr id="51" name="任意多边形 50" descr="e7d195523061f1c09e9d68d7cf438b91ef959ecb14fc25d26BBA7F7DBC18E55DFF4014AF651F0BF2569D4B6C1DA7F1A4683A481403BD872FC687266AD13265C1DE7C373772FD8728ABDD69ADD03BFF5BE2862BC891DBB79EEBC94C9DFDC16E04954ED45554D0F6FE8331708ABC4FEC3D44E4750B2445BF76F30C399F0AE1E8D2CAFA469BFF6E14A2A3EF8352258366A5"/>
          <p:cNvSpPr/>
          <p:nvPr/>
        </p:nvSpPr>
        <p:spPr>
          <a:xfrm>
            <a:off x="4171932" y="1250156"/>
            <a:ext cx="800139" cy="800139"/>
          </a:xfrm>
          <a:custGeom>
            <a:avLst/>
            <a:gdLst>
              <a:gd name="connsiteX0" fmla="*/ 0 w 1001362"/>
              <a:gd name="connsiteY0" fmla="*/ 500681 h 1001362"/>
              <a:gd name="connsiteX1" fmla="*/ 500681 w 1001362"/>
              <a:gd name="connsiteY1" fmla="*/ 0 h 1001362"/>
              <a:gd name="connsiteX2" fmla="*/ 1001362 w 1001362"/>
              <a:gd name="connsiteY2" fmla="*/ 500681 h 1001362"/>
              <a:gd name="connsiteX3" fmla="*/ 500681 w 1001362"/>
              <a:gd name="connsiteY3" fmla="*/ 1001362 h 1001362"/>
              <a:gd name="connsiteX4" fmla="*/ 0 w 1001362"/>
              <a:gd name="connsiteY4" fmla="*/ 500681 h 10013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1362" h="1001362">
                <a:moveTo>
                  <a:pt x="0" y="500681"/>
                </a:moveTo>
                <a:cubicBezTo>
                  <a:pt x="0" y="224163"/>
                  <a:pt x="224163" y="0"/>
                  <a:pt x="500681" y="0"/>
                </a:cubicBezTo>
                <a:cubicBezTo>
                  <a:pt x="777199" y="0"/>
                  <a:pt x="1001362" y="224163"/>
                  <a:pt x="1001362" y="500681"/>
                </a:cubicBezTo>
                <a:cubicBezTo>
                  <a:pt x="1001362" y="777199"/>
                  <a:pt x="777199" y="1001362"/>
                  <a:pt x="500681" y="1001362"/>
                </a:cubicBezTo>
                <a:cubicBezTo>
                  <a:pt x="224163" y="1001362"/>
                  <a:pt x="0" y="777199"/>
                  <a:pt x="0" y="500681"/>
                </a:cubicBezTo>
                <a:close/>
              </a:path>
            </a:pathLst>
          </a:custGeom>
          <a:solidFill>
            <a:schemeClr val="accent1"/>
          </a:solidFill>
          <a:ln w="38100">
            <a:solidFill>
              <a:schemeClr val="accent6"/>
            </a:solidFill>
          </a:ln>
        </p:spPr>
        <p:txBody>
          <a:bodyPr vert="horz" wrap="square" lIns="91440" tIns="45720" rIns="91440" bIns="45720" numCol="1" anchor="t" anchorCtr="0" compatLnSpc="1"/>
          <a:lstStyle/>
          <a:p>
            <a:endParaRPr lang="zh-CN" altLang="en-US" sz="1400" dirty="0">
              <a:solidFill>
                <a:prstClr val="black"/>
              </a:solidFill>
            </a:endParaRPr>
          </a:p>
        </p:txBody>
      </p:sp>
      <p:sp>
        <p:nvSpPr>
          <p:cNvPr id="52" name="PA_库_任意多边形 51" descr="e7d195523061f1c09e9d68d7cf438b91ef959ecb14fc25d26BBA7F7DBC18E55DFF4014AF651F0BF2569D4B6C1DA7F1A4683A481403BD872FC687266AD13265C1DE7C373772FD8728ABDD69ADD03BFF5BE2862BC891DBB79EEBC94C9DFDC16E04954ED45554D0F6FE8331708ABC4FEC3D44E4750B2445BF76F30C399F0AE1E8D2CAFA469BFF6E14A2A3EF8352258366A5"/>
          <p:cNvSpPr/>
          <p:nvPr>
            <p:custDataLst>
              <p:tags r:id="rId3"/>
            </p:custDataLst>
          </p:nvPr>
        </p:nvSpPr>
        <p:spPr>
          <a:xfrm rot="1800000">
            <a:off x="5305306" y="3512163"/>
            <a:ext cx="95061" cy="0"/>
          </a:xfrm>
          <a:custGeom>
            <a:avLst/>
            <a:gdLst/>
            <a:ahLst/>
            <a:cxnLst/>
            <a:rect l="0" t="0" r="0" b="0"/>
            <a:pathLst>
              <a:path>
                <a:moveTo>
                  <a:pt x="0" y="0"/>
                </a:moveTo>
                <a:lnTo>
                  <a:pt x="118968" y="0"/>
                </a:lnTo>
              </a:path>
            </a:pathLst>
          </a:custGeom>
          <a:noFill/>
          <a:ln>
            <a:solidFill>
              <a:schemeClr val="accent6"/>
            </a:solidFill>
          </a:ln>
        </p:spPr>
        <p:style>
          <a:lnRef idx="2">
            <a:schemeClr val="accent1">
              <a:shade val="60000"/>
              <a:hueOff val="0"/>
              <a:satOff val="0"/>
              <a:lumOff val="0"/>
              <a:alphaOff val="0"/>
            </a:schemeClr>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sp>
      <p:sp>
        <p:nvSpPr>
          <p:cNvPr id="53" name="任意多边形 52" descr="e7d195523061f1c09e9d68d7cf438b91ef959ecb14fc25d26BBA7F7DBC18E55DFF4014AF651F0BF2569D4B6C1DA7F1A4683A481403BD872FC687266AD13265C1DE7C373772FD8728ABDD69ADD03BFF5BE2862BC891DBB79EEBC94C9DFDC16E04954ED45554D0F6FE8331708ABC4FEC3D44E4750B2445BF76F30C399F0AE1E8D2CAFA469BFF6E14A2A3EF8352258366A5"/>
          <p:cNvSpPr/>
          <p:nvPr/>
        </p:nvSpPr>
        <p:spPr>
          <a:xfrm>
            <a:off x="5394000" y="3366839"/>
            <a:ext cx="800139" cy="800139"/>
          </a:xfrm>
          <a:custGeom>
            <a:avLst/>
            <a:gdLst>
              <a:gd name="connsiteX0" fmla="*/ 0 w 1001362"/>
              <a:gd name="connsiteY0" fmla="*/ 500681 h 1001362"/>
              <a:gd name="connsiteX1" fmla="*/ 500681 w 1001362"/>
              <a:gd name="connsiteY1" fmla="*/ 0 h 1001362"/>
              <a:gd name="connsiteX2" fmla="*/ 1001362 w 1001362"/>
              <a:gd name="connsiteY2" fmla="*/ 500681 h 1001362"/>
              <a:gd name="connsiteX3" fmla="*/ 500681 w 1001362"/>
              <a:gd name="connsiteY3" fmla="*/ 1001362 h 1001362"/>
              <a:gd name="connsiteX4" fmla="*/ 0 w 1001362"/>
              <a:gd name="connsiteY4" fmla="*/ 500681 h 10013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1362" h="1001362">
                <a:moveTo>
                  <a:pt x="0" y="500681"/>
                </a:moveTo>
                <a:cubicBezTo>
                  <a:pt x="0" y="224163"/>
                  <a:pt x="224163" y="0"/>
                  <a:pt x="500681" y="0"/>
                </a:cubicBezTo>
                <a:cubicBezTo>
                  <a:pt x="777199" y="0"/>
                  <a:pt x="1001362" y="224163"/>
                  <a:pt x="1001362" y="500681"/>
                </a:cubicBezTo>
                <a:cubicBezTo>
                  <a:pt x="1001362" y="777199"/>
                  <a:pt x="777199" y="1001362"/>
                  <a:pt x="500681" y="1001362"/>
                </a:cubicBezTo>
                <a:cubicBezTo>
                  <a:pt x="224163" y="1001362"/>
                  <a:pt x="0" y="777199"/>
                  <a:pt x="0" y="500681"/>
                </a:cubicBezTo>
                <a:close/>
              </a:path>
            </a:pathLst>
          </a:custGeom>
          <a:solidFill>
            <a:schemeClr val="accent4"/>
          </a:solidFill>
          <a:ln w="38100">
            <a:solidFill>
              <a:schemeClr val="accent6"/>
            </a:solidFill>
          </a:ln>
        </p:spPr>
        <p:txBody>
          <a:bodyPr vert="horz" wrap="square" lIns="91440" tIns="45720" rIns="91440" bIns="45720" numCol="1" anchor="t" anchorCtr="0" compatLnSpc="1"/>
          <a:lstStyle/>
          <a:p>
            <a:endParaRPr lang="zh-CN" altLang="en-US" sz="1400">
              <a:solidFill>
                <a:prstClr val="black"/>
              </a:solidFill>
            </a:endParaRPr>
          </a:p>
        </p:txBody>
      </p:sp>
      <p:sp>
        <p:nvSpPr>
          <p:cNvPr id="54" name="任意多边形 53" descr="e7d195523061f1c09e9d68d7cf438b91ef959ecb14fc25d26BBA7F7DBC18E55DFF4014AF651F0BF2569D4B6C1DA7F1A4683A481403BD872FC687266AD13265C1DE7C373772FD8728ABDD69ADD03BFF5BE2862BC891DBB79EEBC94C9DFDC16E04954ED45554D0F6FE8331708ABC4FEC3D44E4750B2445BF76F30C399F0AE1E8D2CAFA469BFF6E14A2A3EF8352258366A5"/>
          <p:cNvSpPr/>
          <p:nvPr/>
        </p:nvSpPr>
        <p:spPr>
          <a:xfrm rot="9000000">
            <a:off x="3743635" y="3512163"/>
            <a:ext cx="95061" cy="0"/>
          </a:xfrm>
          <a:custGeom>
            <a:avLst/>
            <a:gdLst/>
            <a:ahLst/>
            <a:cxnLst/>
            <a:rect l="0" t="0" r="0" b="0"/>
            <a:pathLst>
              <a:path>
                <a:moveTo>
                  <a:pt x="0" y="0"/>
                </a:moveTo>
                <a:lnTo>
                  <a:pt x="118968" y="0"/>
                </a:lnTo>
              </a:path>
            </a:pathLst>
          </a:custGeom>
          <a:noFill/>
          <a:ln>
            <a:solidFill>
              <a:schemeClr val="accent6"/>
            </a:solidFill>
          </a:ln>
        </p:spPr>
        <p:style>
          <a:lnRef idx="2">
            <a:schemeClr val="accent1">
              <a:shade val="60000"/>
              <a:hueOff val="0"/>
              <a:satOff val="0"/>
              <a:lumOff val="0"/>
              <a:alphaOff val="0"/>
            </a:schemeClr>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sp>
      <p:sp>
        <p:nvSpPr>
          <p:cNvPr id="55" name="任意多边形 54" descr="e7d195523061f1c09e9d68d7cf438b91ef959ecb14fc25d26BBA7F7DBC18E55DFF4014AF651F0BF2569D4B6C1DA7F1A4683A481403BD872FC687266AD13265C1DE7C373772FD8728ABDD69ADD03BFF5BE2862BC891DBB79EEBC94C9DFDC16E04954ED45554D0F6FE8331708ABC4FEC3D44E4750B2445BF76F30C399F0AE1E8D2CAFA469BFF6E14A2A3EF8352258366A5"/>
          <p:cNvSpPr/>
          <p:nvPr/>
        </p:nvSpPr>
        <p:spPr>
          <a:xfrm>
            <a:off x="2949864" y="3366839"/>
            <a:ext cx="800139" cy="800139"/>
          </a:xfrm>
          <a:custGeom>
            <a:avLst/>
            <a:gdLst>
              <a:gd name="connsiteX0" fmla="*/ 0 w 1001362"/>
              <a:gd name="connsiteY0" fmla="*/ 500681 h 1001362"/>
              <a:gd name="connsiteX1" fmla="*/ 500681 w 1001362"/>
              <a:gd name="connsiteY1" fmla="*/ 0 h 1001362"/>
              <a:gd name="connsiteX2" fmla="*/ 1001362 w 1001362"/>
              <a:gd name="connsiteY2" fmla="*/ 500681 h 1001362"/>
              <a:gd name="connsiteX3" fmla="*/ 500681 w 1001362"/>
              <a:gd name="connsiteY3" fmla="*/ 1001362 h 1001362"/>
              <a:gd name="connsiteX4" fmla="*/ 0 w 1001362"/>
              <a:gd name="connsiteY4" fmla="*/ 500681 h 10013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1362" h="1001362">
                <a:moveTo>
                  <a:pt x="0" y="500681"/>
                </a:moveTo>
                <a:cubicBezTo>
                  <a:pt x="0" y="224163"/>
                  <a:pt x="224163" y="0"/>
                  <a:pt x="500681" y="0"/>
                </a:cubicBezTo>
                <a:cubicBezTo>
                  <a:pt x="777199" y="0"/>
                  <a:pt x="1001362" y="224163"/>
                  <a:pt x="1001362" y="500681"/>
                </a:cubicBezTo>
                <a:cubicBezTo>
                  <a:pt x="1001362" y="777199"/>
                  <a:pt x="777199" y="1001362"/>
                  <a:pt x="500681" y="1001362"/>
                </a:cubicBezTo>
                <a:cubicBezTo>
                  <a:pt x="224163" y="1001362"/>
                  <a:pt x="0" y="777199"/>
                  <a:pt x="0" y="500681"/>
                </a:cubicBezTo>
                <a:close/>
              </a:path>
            </a:pathLst>
          </a:custGeom>
          <a:solidFill>
            <a:schemeClr val="accent2"/>
          </a:solidFill>
          <a:ln w="38100">
            <a:solidFill>
              <a:schemeClr val="accent6"/>
            </a:solidFill>
          </a:ln>
        </p:spPr>
        <p:txBody>
          <a:bodyPr vert="horz" wrap="square" lIns="91440" tIns="45720" rIns="91440" bIns="45720" numCol="1" anchor="t" anchorCtr="0" compatLnSpc="1"/>
          <a:lstStyle/>
          <a:p>
            <a:endParaRPr lang="zh-CN" altLang="en-US" sz="1400" dirty="0">
              <a:solidFill>
                <a:prstClr val="black"/>
              </a:solidFill>
            </a:endParaRPr>
          </a:p>
        </p:txBody>
      </p:sp>
      <p:cxnSp>
        <p:nvCxnSpPr>
          <p:cNvPr id="62" name="直接连接符 61" descr="e7d195523061f1c09e9d68d7cf438b91ef959ecb14fc25d26BBA7F7DBC18E55DFF4014AF651F0BF2569D4B6C1DA7F1A4683A481403BD872FC687266AD13265C1DE7C373772FD8728ABDD69ADD03BFF5BE2862BC891DBB79EEBC94C9DFDC16E04954ED45554D0F6FE8331708ABC4FEC3D44E4750B2445BF76F30C399F0AE1E8D2CAFA469BFF6E14A2A3EF8352258366A5"/>
          <p:cNvCxnSpPr/>
          <p:nvPr/>
        </p:nvCxnSpPr>
        <p:spPr>
          <a:xfrm>
            <a:off x="4571999" y="2116469"/>
            <a:ext cx="0" cy="184414"/>
          </a:xfrm>
          <a:prstGeom prst="line">
            <a:avLst/>
          </a:prstGeom>
          <a:noFill/>
          <a:ln>
            <a:solidFill>
              <a:schemeClr val="accent6"/>
            </a:solidFill>
          </a:ln>
        </p:spPr>
        <p:style>
          <a:lnRef idx="2">
            <a:schemeClr val="accent1">
              <a:shade val="60000"/>
              <a:hueOff val="0"/>
              <a:satOff val="0"/>
              <a:lumOff val="0"/>
              <a:alphaOff val="0"/>
            </a:schemeClr>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cxnSp>
      <p:sp>
        <p:nvSpPr>
          <p:cNvPr id="23" name="PA_库_矩形 22" descr="e7d195523061f1c09e9d68d7cf438b91ef959ecb14fc25d26BBA7F7DBC18E55DFF4014AF651F0BF2569D4B6C1DA7F1A4683A481403BD872FC687266AD13265C1DE7C373772FD8728ABDD69ADD03BFF5BE2862BC891DBB79E18FD61712FE23F67B60ED145344A5F6796FDB0D6E7341B73A4E64E1B81AE0A4EA80BC639DEFCC56FBB1C8095BD40FB585CB21CB06B382855"/>
          <p:cNvSpPr/>
          <p:nvPr>
            <p:custDataLst>
              <p:tags r:id="rId4"/>
            </p:custDataLst>
          </p:nvPr>
        </p:nvSpPr>
        <p:spPr>
          <a:xfrm>
            <a:off x="942080" y="3656915"/>
            <a:ext cx="1925457" cy="819455"/>
          </a:xfrm>
          <a:prstGeom prst="rect">
            <a:avLst/>
          </a:prstGeom>
        </p:spPr>
        <p:txBody>
          <a:bodyPr wrap="square">
            <a:spAutoFit/>
          </a:bodyPr>
          <a:lstStyle/>
          <a:p>
            <a:pPr algn="r" defTabSz="914400">
              <a:lnSpc>
                <a:spcPct val="150000"/>
              </a:lnSpc>
            </a:pPr>
            <a:r>
              <a:rPr kumimoji="0" lang="en-US" altLang="zh-CN" sz="1050" b="0" i="0" u="none" strike="noStrike" kern="0" cap="none" spc="0" normalizeH="0" baseline="0" noProof="0" dirty="0">
                <a:ln>
                  <a:noFill/>
                </a:ln>
                <a:effectLst/>
                <a:uLnTx/>
                <a:uFillTx/>
              </a:rPr>
              <a:t>Lorem ipsum dolor sit </a:t>
            </a:r>
            <a:r>
              <a:rPr kumimoji="0" lang="en-US" altLang="zh-CN" sz="1050" b="0" i="0" u="none" strike="noStrike" kern="0" cap="none" spc="0" normalizeH="0" baseline="0" noProof="0" dirty="0" err="1">
                <a:ln>
                  <a:noFill/>
                </a:ln>
                <a:effectLst/>
                <a:uLnTx/>
                <a:uFillTx/>
              </a:rPr>
              <a:t>amet</a:t>
            </a:r>
            <a:r>
              <a:rPr kumimoji="0" lang="en-US" altLang="zh-CN" sz="1050" b="0" i="0" u="none" strike="noStrike" kern="0" cap="none" spc="0" normalizeH="0" baseline="0" noProof="0" dirty="0">
                <a:ln>
                  <a:noFill/>
                </a:ln>
                <a:effectLst/>
                <a:uLnTx/>
                <a:uFillTx/>
              </a:rPr>
              <a:t>, </a:t>
            </a:r>
            <a:r>
              <a:rPr kumimoji="0" lang="en-US" altLang="zh-CN" sz="1050" b="0" i="0" u="none" strike="noStrike" kern="0" cap="none" spc="0" normalizeH="0" baseline="0" noProof="0" dirty="0" err="1">
                <a:ln>
                  <a:noFill/>
                </a:ln>
                <a:effectLst/>
                <a:uLnTx/>
                <a:uFillTx/>
              </a:rPr>
              <a:t>consectetur</a:t>
            </a:r>
            <a:r>
              <a:rPr kumimoji="0" lang="en-US" altLang="zh-CN" sz="1050" b="0" i="0" u="none" strike="noStrike" kern="0" cap="none" spc="0" normalizeH="0" baseline="0" noProof="0" dirty="0">
                <a:ln>
                  <a:noFill/>
                </a:ln>
                <a:effectLst/>
                <a:uLnTx/>
                <a:uFillTx/>
              </a:rPr>
              <a:t> </a:t>
            </a:r>
            <a:r>
              <a:rPr kumimoji="0" lang="en-US" altLang="zh-CN" sz="1050" b="0" i="0" u="none" strike="noStrike" kern="0" cap="none" spc="0" normalizeH="0" baseline="0" noProof="0" dirty="0" err="1">
                <a:ln>
                  <a:noFill/>
                </a:ln>
                <a:effectLst/>
                <a:uLnTx/>
                <a:uFillTx/>
              </a:rPr>
              <a:t>adipiscing</a:t>
            </a:r>
            <a:r>
              <a:rPr kumimoji="0" lang="en-US" altLang="zh-CN" sz="1050" b="0" i="0" u="none" strike="noStrike" kern="0" cap="none" spc="0" normalizeH="0" baseline="0" noProof="0" dirty="0">
                <a:ln>
                  <a:noFill/>
                </a:ln>
                <a:effectLst/>
                <a:uLnTx/>
                <a:uFillTx/>
              </a:rPr>
              <a:t> </a:t>
            </a:r>
            <a:r>
              <a:rPr kumimoji="0" lang="en-US" altLang="zh-CN" sz="1050" b="0" i="0" u="none" strike="noStrike" kern="0" cap="none" spc="0" normalizeH="0" baseline="0" noProof="0" dirty="0" err="1">
                <a:ln>
                  <a:noFill/>
                </a:ln>
                <a:effectLst/>
                <a:uLnTx/>
                <a:uFillTx/>
              </a:rPr>
              <a:t>elit</a:t>
            </a:r>
            <a:r>
              <a:rPr kumimoji="0" lang="en-US" altLang="zh-CN" sz="1050" b="0" i="0" u="none" strike="noStrike" kern="0" cap="none" spc="0" normalizeH="0" baseline="0" noProof="0" dirty="0">
                <a:ln>
                  <a:noFill/>
                </a:ln>
                <a:effectLst/>
                <a:uLnTx/>
                <a:uFillTx/>
              </a:rPr>
              <a:t>. </a:t>
            </a:r>
            <a:r>
              <a:rPr kumimoji="0" lang="en-US" altLang="zh-CN" sz="1050" b="0" i="0" u="none" strike="noStrike" kern="0" cap="none" spc="0" normalizeH="0" baseline="0" noProof="0" dirty="0" err="1">
                <a:ln>
                  <a:noFill/>
                </a:ln>
                <a:effectLst/>
                <a:uLnTx/>
                <a:uFillTx/>
              </a:rPr>
              <a:t>Donec</a:t>
            </a:r>
            <a:r>
              <a:rPr kumimoji="0" lang="en-US" altLang="zh-CN" sz="1050" b="0" i="0" u="none" strike="noStrike" kern="0" cap="none" spc="0" normalizeH="0" baseline="0" noProof="0" dirty="0">
                <a:ln>
                  <a:noFill/>
                </a:ln>
                <a:effectLst/>
                <a:uLnTx/>
                <a:uFillTx/>
              </a:rPr>
              <a:t> </a:t>
            </a:r>
            <a:r>
              <a:rPr kumimoji="0" lang="en-US" altLang="zh-CN" sz="1050" b="0" i="0" u="none" strike="noStrike" kern="0" cap="none" spc="0" normalizeH="0" baseline="0" noProof="0" dirty="0" err="1">
                <a:ln>
                  <a:noFill/>
                </a:ln>
                <a:effectLst/>
                <a:uLnTx/>
                <a:uFillTx/>
              </a:rPr>
              <a:t>luctus</a:t>
            </a:r>
            <a:r>
              <a:rPr kumimoji="0" lang="en-US" altLang="zh-CN" sz="1050" b="0" i="0" u="none" strike="noStrike" kern="0" cap="none" spc="0" normalizeH="0" baseline="0" noProof="0" dirty="0">
                <a:ln>
                  <a:noFill/>
                </a:ln>
                <a:effectLst/>
                <a:uLnTx/>
                <a:uFillTx/>
              </a:rPr>
              <a:t> </a:t>
            </a:r>
            <a:r>
              <a:rPr kumimoji="0" lang="en-US" altLang="zh-CN" sz="1050" b="0" i="0" u="none" strike="noStrike" kern="0" cap="none" spc="0" normalizeH="0" baseline="0" noProof="0" dirty="0" err="1">
                <a:ln>
                  <a:noFill/>
                </a:ln>
                <a:effectLst/>
                <a:uLnTx/>
                <a:uFillTx/>
              </a:rPr>
              <a:t>nibh</a:t>
            </a:r>
            <a:r>
              <a:rPr kumimoji="0" lang="en-US" altLang="zh-CN" sz="1050" b="0" i="0" u="none" strike="noStrike" kern="0" cap="none" spc="0" normalizeH="0" baseline="0" noProof="0" dirty="0">
                <a:ln>
                  <a:noFill/>
                </a:ln>
                <a:effectLst/>
                <a:uLnTx/>
                <a:uFillTx/>
              </a:rPr>
              <a:t> sit </a:t>
            </a:r>
            <a:r>
              <a:rPr kumimoji="0" lang="en-US" altLang="zh-CN" sz="1050" b="0" i="0" u="none" strike="noStrike" kern="0" cap="none" spc="0" normalizeH="0" baseline="0" noProof="0" dirty="0" err="1">
                <a:ln>
                  <a:noFill/>
                </a:ln>
                <a:effectLst/>
                <a:uLnTx/>
                <a:uFillTx/>
              </a:rPr>
              <a:t>amet</a:t>
            </a:r>
            <a:r>
              <a:rPr kumimoji="0" lang="en-US" altLang="zh-CN" sz="1050" b="0" i="0" u="none" strike="noStrike" kern="0" cap="none" spc="0" normalizeH="0" baseline="0" noProof="0" dirty="0">
                <a:ln>
                  <a:noFill/>
                </a:ln>
                <a:effectLst/>
                <a:uLnTx/>
                <a:uFillTx/>
              </a:rPr>
              <a:t> sem. </a:t>
            </a:r>
            <a:endParaRPr kumimoji="0" lang="zh-CN" altLang="en-US" sz="1050" b="0" i="0" u="none" strike="noStrike" kern="0" cap="none" spc="0" normalizeH="0" baseline="0" noProof="0" dirty="0">
              <a:ln>
                <a:noFill/>
              </a:ln>
              <a:effectLst/>
              <a:uLnTx/>
              <a:uFillTx/>
            </a:endParaRPr>
          </a:p>
        </p:txBody>
      </p:sp>
      <p:sp>
        <p:nvSpPr>
          <p:cNvPr id="24" name="PA_库_文本框 5" descr="e7d195523061f1c09e9d68d7cf438b91ef959ecb14fc25d26BBA7F7DBC18E55DFF4014AF651F0BF2569D4B6C1DA7F1A4683A481403BD872FC687266AD13265C1DE7C373772FD8728ABDD69ADD03BFF5BE2862BC891DBB79E18FD61712FE23F670D602A332950CB5EC6E6732879E5EF3A14F9D4CF03EEDD9B1B11C039589F903859E45F1985EFBDDB2870384474B44C95"/>
          <p:cNvSpPr txBox="1">
            <a:spLocks noChangeArrowheads="1"/>
          </p:cNvSpPr>
          <p:nvPr>
            <p:custDataLst>
              <p:tags r:id="rId5"/>
            </p:custDataLst>
          </p:nvPr>
        </p:nvSpPr>
        <p:spPr bwMode="auto">
          <a:xfrm>
            <a:off x="1862134" y="3342886"/>
            <a:ext cx="100540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Light" panose="020F0302020204030204" pitchFamily="34" charset="0"/>
                <a:ea typeface="方正宋刻本秀楷简体" panose="02000000000000000000" pitchFamily="2" charset="-122"/>
              </a:defRPr>
            </a:lvl1pPr>
            <a:lvl2pPr marL="742950" indent="-285750">
              <a:defRPr sz="1300">
                <a:solidFill>
                  <a:schemeClr val="tx1"/>
                </a:solidFill>
                <a:latin typeface="Calibri Light" panose="020F0302020204030204" pitchFamily="34" charset="0"/>
                <a:ea typeface="方正宋刻本秀楷简体" panose="02000000000000000000" pitchFamily="2" charset="-122"/>
              </a:defRPr>
            </a:lvl2pPr>
            <a:lvl3pPr marL="1143000" indent="-228600">
              <a:defRPr sz="1300">
                <a:solidFill>
                  <a:schemeClr val="tx1"/>
                </a:solidFill>
                <a:latin typeface="Calibri Light" panose="020F0302020204030204" pitchFamily="34" charset="0"/>
                <a:ea typeface="方正宋刻本秀楷简体" panose="02000000000000000000" pitchFamily="2" charset="-122"/>
              </a:defRPr>
            </a:lvl3pPr>
            <a:lvl4pPr marL="1600200" indent="-228600">
              <a:defRPr sz="1300">
                <a:solidFill>
                  <a:schemeClr val="tx1"/>
                </a:solidFill>
                <a:latin typeface="Calibri Light" panose="020F0302020204030204" pitchFamily="34" charset="0"/>
                <a:ea typeface="方正宋刻本秀楷简体" panose="02000000000000000000" pitchFamily="2" charset="-122"/>
              </a:defRPr>
            </a:lvl4pPr>
            <a:lvl5pPr marL="2057400" indent="-228600">
              <a:defRPr sz="1300">
                <a:solidFill>
                  <a:schemeClr val="tx1"/>
                </a:solidFill>
                <a:latin typeface="Calibri Light" panose="020F0302020204030204" pitchFamily="34" charset="0"/>
                <a:ea typeface="方正宋刻本秀楷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9pPr>
          </a:lstStyle>
          <a:p>
            <a:pPr algn="r" fontAlgn="base">
              <a:spcBef>
                <a:spcPct val="0"/>
              </a:spcBef>
              <a:spcAft>
                <a:spcPct val="0"/>
              </a:spcAft>
              <a:defRPr/>
            </a:pPr>
            <a:r>
              <a:rPr lang="zh-CN" altLang="en-US" sz="1600" dirty="0">
                <a:solidFill>
                  <a:schemeClr val="accent6"/>
                </a:solidFill>
                <a:latin typeface="+mj-ea"/>
                <a:ea typeface="+mj-ea"/>
              </a:rPr>
              <a:t>项目介绍</a:t>
            </a:r>
          </a:p>
        </p:txBody>
      </p:sp>
      <p:cxnSp>
        <p:nvCxnSpPr>
          <p:cNvPr id="25" name="直接连接符 24" descr="e7d195523061f1c09e9d68d7cf438b91ef959ecb14fc25d26BBA7F7DBC18E55DFF4014AF651F0BF2569D4B6C1DA7F1A4683A481403BD872FC687266AD13265C1DE7C373772FD8728ABDD69ADD03BFF5BE2862BC891DBB79E18FD61712FE23F670D602A332950CB5EC6E6732879E5EF3A14F9D4CF03EEDD9B1B11C039589F903859E45F1985EFBDDB2870384474B44C95"/>
          <p:cNvCxnSpPr/>
          <p:nvPr/>
        </p:nvCxnSpPr>
        <p:spPr>
          <a:xfrm>
            <a:off x="2597081" y="3693528"/>
            <a:ext cx="149013" cy="0"/>
          </a:xfrm>
          <a:prstGeom prst="line">
            <a:avLst/>
          </a:prstGeom>
          <a:ln w="19050">
            <a:solidFill>
              <a:schemeClr val="accent6"/>
            </a:solidFill>
          </a:ln>
        </p:spPr>
        <p:style>
          <a:lnRef idx="1">
            <a:schemeClr val="accent1"/>
          </a:lnRef>
          <a:fillRef idx="0">
            <a:schemeClr val="accent1"/>
          </a:fillRef>
          <a:effectRef idx="0">
            <a:schemeClr val="accent1"/>
          </a:effectRef>
          <a:fontRef idx="minor">
            <a:schemeClr val="tx1"/>
          </a:fontRef>
        </p:style>
      </p:cxnSp>
      <p:sp>
        <p:nvSpPr>
          <p:cNvPr id="26" name="PA_库_矩形 25" descr="e7d195523061f1c09e9d68d7cf438b91ef959ecb14fc25d26BBA7F7DBC18E55DFF4014AF651F0BF2569D4B6C1DA7F1A4683A481403BD872FC687266AD13265C1DE7C373772FD8728ABDD69ADD03BFF5BE2862BC891DBB79E18FD61712FE23F67B60ED145344A5F6796FDB0D6E7341B73A4E64E1B81AE0A4EA80BC639DEFCC56FBB1C8095BD40FB585CB21CB06B382855"/>
          <p:cNvSpPr/>
          <p:nvPr>
            <p:custDataLst>
              <p:tags r:id="rId6"/>
            </p:custDataLst>
          </p:nvPr>
        </p:nvSpPr>
        <p:spPr>
          <a:xfrm>
            <a:off x="6317629" y="3656915"/>
            <a:ext cx="2427091" cy="819455"/>
          </a:xfrm>
          <a:prstGeom prst="rect">
            <a:avLst/>
          </a:prstGeom>
        </p:spPr>
        <p:txBody>
          <a:bodyPr wrap="square">
            <a:spAutoFit/>
          </a:bodyPr>
          <a:lstStyle/>
          <a:p>
            <a:pPr defTabSz="914400">
              <a:lnSpc>
                <a:spcPct val="150000"/>
              </a:lnSpc>
            </a:pPr>
            <a:r>
              <a:rPr kumimoji="0" lang="en-US" altLang="zh-CN" sz="1050" b="0" i="0" u="none" strike="noStrike" kern="0" cap="none" spc="0" normalizeH="0" baseline="0" noProof="0" dirty="0">
                <a:ln>
                  <a:noFill/>
                </a:ln>
                <a:effectLst/>
                <a:uLnTx/>
                <a:uFillTx/>
              </a:rPr>
              <a:t>Lorem ipsum dolor sit </a:t>
            </a:r>
            <a:r>
              <a:rPr kumimoji="0" lang="en-US" altLang="zh-CN" sz="1050" b="0" i="0" u="none" strike="noStrike" kern="0" cap="none" spc="0" normalizeH="0" baseline="0" noProof="0" dirty="0" err="1">
                <a:ln>
                  <a:noFill/>
                </a:ln>
                <a:effectLst/>
                <a:uLnTx/>
                <a:uFillTx/>
              </a:rPr>
              <a:t>amet</a:t>
            </a:r>
            <a:r>
              <a:rPr kumimoji="0" lang="en-US" altLang="zh-CN" sz="1050" b="0" i="0" u="none" strike="noStrike" kern="0" cap="none" spc="0" normalizeH="0" baseline="0" noProof="0" dirty="0">
                <a:ln>
                  <a:noFill/>
                </a:ln>
                <a:effectLst/>
                <a:uLnTx/>
                <a:uFillTx/>
              </a:rPr>
              <a:t>, </a:t>
            </a:r>
            <a:r>
              <a:rPr kumimoji="0" lang="en-US" altLang="zh-CN" sz="1050" b="0" i="0" u="none" strike="noStrike" kern="0" cap="none" spc="0" normalizeH="0" baseline="0" noProof="0" dirty="0" err="1">
                <a:ln>
                  <a:noFill/>
                </a:ln>
                <a:effectLst/>
                <a:uLnTx/>
                <a:uFillTx/>
              </a:rPr>
              <a:t>consectetur</a:t>
            </a:r>
            <a:r>
              <a:rPr kumimoji="0" lang="en-US" altLang="zh-CN" sz="1050" b="0" i="0" u="none" strike="noStrike" kern="0" cap="none" spc="0" normalizeH="0" baseline="0" noProof="0" dirty="0">
                <a:ln>
                  <a:noFill/>
                </a:ln>
                <a:effectLst/>
                <a:uLnTx/>
                <a:uFillTx/>
              </a:rPr>
              <a:t> </a:t>
            </a:r>
            <a:r>
              <a:rPr kumimoji="0" lang="en-US" altLang="zh-CN" sz="1050" b="0" i="0" u="none" strike="noStrike" kern="0" cap="none" spc="0" normalizeH="0" baseline="0" noProof="0" dirty="0" err="1">
                <a:ln>
                  <a:noFill/>
                </a:ln>
                <a:effectLst/>
                <a:uLnTx/>
                <a:uFillTx/>
              </a:rPr>
              <a:t>adipiscing</a:t>
            </a:r>
            <a:r>
              <a:rPr kumimoji="0" lang="en-US" altLang="zh-CN" sz="1050" b="0" i="0" u="none" strike="noStrike" kern="0" cap="none" spc="0" normalizeH="0" baseline="0" noProof="0" dirty="0">
                <a:ln>
                  <a:noFill/>
                </a:ln>
                <a:effectLst/>
                <a:uLnTx/>
                <a:uFillTx/>
              </a:rPr>
              <a:t> </a:t>
            </a:r>
            <a:r>
              <a:rPr kumimoji="0" lang="en-US" altLang="zh-CN" sz="1050" b="0" i="0" u="none" strike="noStrike" kern="0" cap="none" spc="0" normalizeH="0" baseline="0" noProof="0" dirty="0" err="1">
                <a:ln>
                  <a:noFill/>
                </a:ln>
                <a:effectLst/>
                <a:uLnTx/>
                <a:uFillTx/>
              </a:rPr>
              <a:t>elit</a:t>
            </a:r>
            <a:r>
              <a:rPr kumimoji="0" lang="en-US" altLang="zh-CN" sz="1050" b="0" i="0" u="none" strike="noStrike" kern="0" cap="none" spc="0" normalizeH="0" baseline="0" noProof="0" dirty="0">
                <a:ln>
                  <a:noFill/>
                </a:ln>
                <a:effectLst/>
                <a:uLnTx/>
                <a:uFillTx/>
              </a:rPr>
              <a:t>. </a:t>
            </a:r>
            <a:r>
              <a:rPr kumimoji="0" lang="en-US" altLang="zh-CN" sz="1050" b="0" i="0" u="none" strike="noStrike" kern="0" cap="none" spc="0" normalizeH="0" baseline="0" noProof="0" dirty="0" err="1">
                <a:ln>
                  <a:noFill/>
                </a:ln>
                <a:effectLst/>
                <a:uLnTx/>
                <a:uFillTx/>
              </a:rPr>
              <a:t>Donec</a:t>
            </a:r>
            <a:r>
              <a:rPr kumimoji="0" lang="en-US" altLang="zh-CN" sz="1050" b="0" i="0" u="none" strike="noStrike" kern="0" cap="none" spc="0" normalizeH="0" baseline="0" noProof="0" dirty="0">
                <a:ln>
                  <a:noFill/>
                </a:ln>
                <a:effectLst/>
                <a:uLnTx/>
                <a:uFillTx/>
              </a:rPr>
              <a:t> </a:t>
            </a:r>
            <a:r>
              <a:rPr kumimoji="0" lang="en-US" altLang="zh-CN" sz="1050" b="0" i="0" u="none" strike="noStrike" kern="0" cap="none" spc="0" normalizeH="0" baseline="0" noProof="0" dirty="0" err="1">
                <a:ln>
                  <a:noFill/>
                </a:ln>
                <a:effectLst/>
                <a:uLnTx/>
                <a:uFillTx/>
              </a:rPr>
              <a:t>luctus</a:t>
            </a:r>
            <a:r>
              <a:rPr kumimoji="0" lang="en-US" altLang="zh-CN" sz="1050" b="0" i="0" u="none" strike="noStrike" kern="0" cap="none" spc="0" normalizeH="0" baseline="0" noProof="0" dirty="0">
                <a:ln>
                  <a:noFill/>
                </a:ln>
                <a:effectLst/>
                <a:uLnTx/>
                <a:uFillTx/>
              </a:rPr>
              <a:t> </a:t>
            </a:r>
            <a:r>
              <a:rPr kumimoji="0" lang="en-US" altLang="zh-CN" sz="1050" b="0" i="0" u="none" strike="noStrike" kern="0" cap="none" spc="0" normalizeH="0" baseline="0" noProof="0" dirty="0" err="1">
                <a:ln>
                  <a:noFill/>
                </a:ln>
                <a:effectLst/>
                <a:uLnTx/>
                <a:uFillTx/>
              </a:rPr>
              <a:t>nibh</a:t>
            </a:r>
            <a:r>
              <a:rPr kumimoji="0" lang="en-US" altLang="zh-CN" sz="1050" b="0" i="0" u="none" strike="noStrike" kern="0" cap="none" spc="0" normalizeH="0" baseline="0" noProof="0" dirty="0">
                <a:ln>
                  <a:noFill/>
                </a:ln>
                <a:effectLst/>
                <a:uLnTx/>
                <a:uFillTx/>
              </a:rPr>
              <a:t> sit </a:t>
            </a:r>
            <a:r>
              <a:rPr kumimoji="0" lang="en-US" altLang="zh-CN" sz="1050" b="0" i="0" u="none" strike="noStrike" kern="0" cap="none" spc="0" normalizeH="0" baseline="0" noProof="0" dirty="0" err="1">
                <a:ln>
                  <a:noFill/>
                </a:ln>
                <a:effectLst/>
                <a:uLnTx/>
                <a:uFillTx/>
              </a:rPr>
              <a:t>amet</a:t>
            </a:r>
            <a:r>
              <a:rPr kumimoji="0" lang="en-US" altLang="zh-CN" sz="1050" b="0" i="0" u="none" strike="noStrike" kern="0" cap="none" spc="0" normalizeH="0" baseline="0" noProof="0" dirty="0">
                <a:ln>
                  <a:noFill/>
                </a:ln>
                <a:effectLst/>
                <a:uLnTx/>
                <a:uFillTx/>
              </a:rPr>
              <a:t> sem. </a:t>
            </a:r>
            <a:endParaRPr kumimoji="0" lang="zh-CN" altLang="en-US" sz="1050" b="0" i="0" u="none" strike="noStrike" kern="0" cap="none" spc="0" normalizeH="0" baseline="0" noProof="0" dirty="0">
              <a:ln>
                <a:noFill/>
              </a:ln>
              <a:effectLst/>
              <a:uLnTx/>
              <a:uFillTx/>
            </a:endParaRPr>
          </a:p>
        </p:txBody>
      </p:sp>
      <p:sp>
        <p:nvSpPr>
          <p:cNvPr id="27" name="PA_库_文本框 5" descr="e7d195523061f1c09e9d68d7cf438b91ef959ecb14fc25d26BBA7F7DBC18E55DFF4014AF651F0BF2569D4B6C1DA7F1A4683A481403BD872FC687266AD13265C1DE7C373772FD8728ABDD69ADD03BFF5BE2862BC891DBB79E18FD61712FE23F670D602A332950CB5EC6E6732879E5EF3A14F9D4CF03EEDD9B1B11C039589F903859E45F1985EFBDDB2870384474B44C95"/>
          <p:cNvSpPr txBox="1">
            <a:spLocks noChangeArrowheads="1"/>
          </p:cNvSpPr>
          <p:nvPr>
            <p:custDataLst>
              <p:tags r:id="rId7"/>
            </p:custDataLst>
          </p:nvPr>
        </p:nvSpPr>
        <p:spPr bwMode="auto">
          <a:xfrm>
            <a:off x="6317628" y="3342886"/>
            <a:ext cx="100540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Light" panose="020F0302020204030204" pitchFamily="34" charset="0"/>
                <a:ea typeface="方正宋刻本秀楷简体" panose="02000000000000000000" pitchFamily="2" charset="-122"/>
              </a:defRPr>
            </a:lvl1pPr>
            <a:lvl2pPr marL="742950" indent="-285750">
              <a:defRPr sz="1300">
                <a:solidFill>
                  <a:schemeClr val="tx1"/>
                </a:solidFill>
                <a:latin typeface="Calibri Light" panose="020F0302020204030204" pitchFamily="34" charset="0"/>
                <a:ea typeface="方正宋刻本秀楷简体" panose="02000000000000000000" pitchFamily="2" charset="-122"/>
              </a:defRPr>
            </a:lvl2pPr>
            <a:lvl3pPr marL="1143000" indent="-228600">
              <a:defRPr sz="1300">
                <a:solidFill>
                  <a:schemeClr val="tx1"/>
                </a:solidFill>
                <a:latin typeface="Calibri Light" panose="020F0302020204030204" pitchFamily="34" charset="0"/>
                <a:ea typeface="方正宋刻本秀楷简体" panose="02000000000000000000" pitchFamily="2" charset="-122"/>
              </a:defRPr>
            </a:lvl3pPr>
            <a:lvl4pPr marL="1600200" indent="-228600">
              <a:defRPr sz="1300">
                <a:solidFill>
                  <a:schemeClr val="tx1"/>
                </a:solidFill>
                <a:latin typeface="Calibri Light" panose="020F0302020204030204" pitchFamily="34" charset="0"/>
                <a:ea typeface="方正宋刻本秀楷简体" panose="02000000000000000000" pitchFamily="2" charset="-122"/>
              </a:defRPr>
            </a:lvl4pPr>
            <a:lvl5pPr marL="2057400" indent="-228600">
              <a:defRPr sz="1300">
                <a:solidFill>
                  <a:schemeClr val="tx1"/>
                </a:solidFill>
                <a:latin typeface="Calibri Light" panose="020F0302020204030204" pitchFamily="34" charset="0"/>
                <a:ea typeface="方正宋刻本秀楷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9pPr>
          </a:lstStyle>
          <a:p>
            <a:pPr fontAlgn="base">
              <a:spcBef>
                <a:spcPct val="0"/>
              </a:spcBef>
              <a:spcAft>
                <a:spcPct val="0"/>
              </a:spcAft>
              <a:defRPr/>
            </a:pPr>
            <a:r>
              <a:rPr lang="zh-CN" altLang="en-US" sz="1600" dirty="0">
                <a:solidFill>
                  <a:schemeClr val="accent6"/>
                </a:solidFill>
                <a:latin typeface="+mj-ea"/>
                <a:ea typeface="+mj-ea"/>
              </a:rPr>
              <a:t>项目介绍</a:t>
            </a:r>
          </a:p>
        </p:txBody>
      </p:sp>
      <p:cxnSp>
        <p:nvCxnSpPr>
          <p:cNvPr id="28" name="PA_库_直接连接符 27" descr="e7d195523061f1c09e9d68d7cf438b91ef959ecb14fc25d26BBA7F7DBC18E55DFF4014AF651F0BF2569D4B6C1DA7F1A4683A481403BD872FC687266AD13265C1DE7C373772FD8728ABDD69ADD03BFF5BE2862BC891DBB79E18FD61712FE23F670D602A332950CB5EC6E6732879E5EF3A14F9D4CF03EEDD9B1B11C039589F903859E45F1985EFBDDB2870384474B44C95"/>
          <p:cNvCxnSpPr/>
          <p:nvPr>
            <p:custDataLst>
              <p:tags r:id="rId8"/>
            </p:custDataLst>
          </p:nvPr>
        </p:nvCxnSpPr>
        <p:spPr>
          <a:xfrm>
            <a:off x="6425077" y="3668496"/>
            <a:ext cx="149013" cy="0"/>
          </a:xfrm>
          <a:prstGeom prst="line">
            <a:avLst/>
          </a:prstGeom>
          <a:ln w="19050">
            <a:solidFill>
              <a:schemeClr val="accent6"/>
            </a:solidFill>
          </a:ln>
        </p:spPr>
        <p:style>
          <a:lnRef idx="1">
            <a:schemeClr val="accent1"/>
          </a:lnRef>
          <a:fillRef idx="0">
            <a:schemeClr val="accent1"/>
          </a:fillRef>
          <a:effectRef idx="0">
            <a:schemeClr val="accent1"/>
          </a:effectRef>
          <a:fontRef idx="minor">
            <a:schemeClr val="tx1"/>
          </a:fontRef>
        </p:style>
      </p:cxnSp>
      <p:sp>
        <p:nvSpPr>
          <p:cNvPr id="29" name="PA_库_矩形 28" descr="e7d195523061f1c09e9d68d7cf438b91ef959ecb14fc25d26BBA7F7DBC18E55DFF4014AF651F0BF2569D4B6C1DA7F1A4683A481403BD872FC687266AD13265C1DE7C373772FD8728ABDD69ADD03BFF5BE2862BC891DBB79E18FD61712FE23F67B60ED145344A5F6796FDB0D6E7341B73A4E64E1B81AE0A4EA80BC639DEFCC56FBB1C8095BD40FB585CB21CB06B382855"/>
          <p:cNvSpPr/>
          <p:nvPr>
            <p:custDataLst>
              <p:tags r:id="rId9"/>
            </p:custDataLst>
          </p:nvPr>
        </p:nvSpPr>
        <p:spPr>
          <a:xfrm>
            <a:off x="5167124" y="1525498"/>
            <a:ext cx="2762943" cy="577081"/>
          </a:xfrm>
          <a:prstGeom prst="rect">
            <a:avLst/>
          </a:prstGeom>
        </p:spPr>
        <p:txBody>
          <a:bodyPr wrap="square">
            <a:spAutoFit/>
          </a:bodyPr>
          <a:lstStyle/>
          <a:p>
            <a:pPr defTabSz="914400">
              <a:lnSpc>
                <a:spcPct val="150000"/>
              </a:lnSpc>
            </a:pPr>
            <a:r>
              <a:rPr kumimoji="0" lang="en-US" altLang="zh-CN" sz="1050" b="0" i="0" u="none" strike="noStrike" kern="0" cap="none" spc="0" normalizeH="0" baseline="0" noProof="0" dirty="0">
                <a:ln>
                  <a:noFill/>
                </a:ln>
                <a:effectLst/>
                <a:uLnTx/>
                <a:uFillTx/>
              </a:rPr>
              <a:t>Lorem ipsum dolor sit </a:t>
            </a:r>
            <a:r>
              <a:rPr kumimoji="0" lang="en-US" altLang="zh-CN" sz="1050" b="0" i="0" u="none" strike="noStrike" kern="0" cap="none" spc="0" normalizeH="0" baseline="0" noProof="0" dirty="0" err="1">
                <a:ln>
                  <a:noFill/>
                </a:ln>
                <a:effectLst/>
                <a:uLnTx/>
                <a:uFillTx/>
              </a:rPr>
              <a:t>amet</a:t>
            </a:r>
            <a:r>
              <a:rPr kumimoji="0" lang="en-US" altLang="zh-CN" sz="1050" b="0" i="0" u="none" strike="noStrike" kern="0" cap="none" spc="0" normalizeH="0" baseline="0" noProof="0" dirty="0">
                <a:ln>
                  <a:noFill/>
                </a:ln>
                <a:effectLst/>
                <a:uLnTx/>
                <a:uFillTx/>
              </a:rPr>
              <a:t>, </a:t>
            </a:r>
            <a:r>
              <a:rPr kumimoji="0" lang="en-US" altLang="zh-CN" sz="1050" b="0" i="0" u="none" strike="noStrike" kern="0" cap="none" spc="0" normalizeH="0" baseline="0" noProof="0" dirty="0" err="1">
                <a:ln>
                  <a:noFill/>
                </a:ln>
                <a:effectLst/>
                <a:uLnTx/>
                <a:uFillTx/>
              </a:rPr>
              <a:t>consectetur</a:t>
            </a:r>
            <a:r>
              <a:rPr kumimoji="0" lang="en-US" altLang="zh-CN" sz="1050" b="0" i="0" u="none" strike="noStrike" kern="0" cap="none" spc="0" normalizeH="0" baseline="0" noProof="0" dirty="0">
                <a:ln>
                  <a:noFill/>
                </a:ln>
                <a:effectLst/>
                <a:uLnTx/>
                <a:uFillTx/>
              </a:rPr>
              <a:t> </a:t>
            </a:r>
            <a:r>
              <a:rPr kumimoji="0" lang="en-US" altLang="zh-CN" sz="1050" b="0" i="0" u="none" strike="noStrike" kern="0" cap="none" spc="0" normalizeH="0" baseline="0" noProof="0" dirty="0" err="1">
                <a:ln>
                  <a:noFill/>
                </a:ln>
                <a:effectLst/>
                <a:uLnTx/>
                <a:uFillTx/>
              </a:rPr>
              <a:t>adipiscing</a:t>
            </a:r>
            <a:r>
              <a:rPr kumimoji="0" lang="en-US" altLang="zh-CN" sz="1050" b="0" i="0" u="none" strike="noStrike" kern="0" cap="none" spc="0" normalizeH="0" baseline="0" noProof="0" dirty="0">
                <a:ln>
                  <a:noFill/>
                </a:ln>
                <a:effectLst/>
                <a:uLnTx/>
                <a:uFillTx/>
              </a:rPr>
              <a:t> </a:t>
            </a:r>
            <a:r>
              <a:rPr kumimoji="0" lang="en-US" altLang="zh-CN" sz="1050" b="0" i="0" u="none" strike="noStrike" kern="0" cap="none" spc="0" normalizeH="0" baseline="0" noProof="0" dirty="0" err="1">
                <a:ln>
                  <a:noFill/>
                </a:ln>
                <a:effectLst/>
                <a:uLnTx/>
                <a:uFillTx/>
              </a:rPr>
              <a:t>elit</a:t>
            </a:r>
            <a:r>
              <a:rPr kumimoji="0" lang="en-US" altLang="zh-CN" sz="1050" b="0" i="0" u="none" strike="noStrike" kern="0" cap="none" spc="0" normalizeH="0" baseline="0" noProof="0" dirty="0">
                <a:ln>
                  <a:noFill/>
                </a:ln>
                <a:effectLst/>
                <a:uLnTx/>
                <a:uFillTx/>
              </a:rPr>
              <a:t>. </a:t>
            </a:r>
            <a:r>
              <a:rPr kumimoji="0" lang="en-US" altLang="zh-CN" sz="1050" b="0" i="0" u="none" strike="noStrike" kern="0" cap="none" spc="0" normalizeH="0" baseline="0" noProof="0" dirty="0" err="1">
                <a:ln>
                  <a:noFill/>
                </a:ln>
                <a:effectLst/>
                <a:uLnTx/>
                <a:uFillTx/>
              </a:rPr>
              <a:t>Donec</a:t>
            </a:r>
            <a:r>
              <a:rPr kumimoji="0" lang="en-US" altLang="zh-CN" sz="1050" b="0" i="0" u="none" strike="noStrike" kern="0" cap="none" spc="0" normalizeH="0" baseline="0" noProof="0" dirty="0">
                <a:ln>
                  <a:noFill/>
                </a:ln>
                <a:effectLst/>
                <a:uLnTx/>
                <a:uFillTx/>
              </a:rPr>
              <a:t> </a:t>
            </a:r>
            <a:r>
              <a:rPr kumimoji="0" lang="en-US" altLang="zh-CN" sz="1050" b="0" i="0" u="none" strike="noStrike" kern="0" cap="none" spc="0" normalizeH="0" baseline="0" noProof="0" dirty="0" err="1">
                <a:ln>
                  <a:noFill/>
                </a:ln>
                <a:effectLst/>
                <a:uLnTx/>
                <a:uFillTx/>
              </a:rPr>
              <a:t>luctus</a:t>
            </a:r>
            <a:r>
              <a:rPr kumimoji="0" lang="en-US" altLang="zh-CN" sz="1050" b="0" i="0" u="none" strike="noStrike" kern="0" cap="none" spc="0" normalizeH="0" baseline="0" noProof="0" dirty="0">
                <a:ln>
                  <a:noFill/>
                </a:ln>
                <a:effectLst/>
                <a:uLnTx/>
                <a:uFillTx/>
              </a:rPr>
              <a:t> </a:t>
            </a:r>
            <a:r>
              <a:rPr kumimoji="0" lang="en-US" altLang="zh-CN" sz="1050" b="0" i="0" u="none" strike="noStrike" kern="0" cap="none" spc="0" normalizeH="0" baseline="0" noProof="0" dirty="0" err="1">
                <a:ln>
                  <a:noFill/>
                </a:ln>
                <a:effectLst/>
                <a:uLnTx/>
                <a:uFillTx/>
              </a:rPr>
              <a:t>nibh</a:t>
            </a:r>
            <a:r>
              <a:rPr kumimoji="0" lang="en-US" altLang="zh-CN" sz="1050" b="0" i="0" u="none" strike="noStrike" kern="0" cap="none" spc="0" normalizeH="0" baseline="0" noProof="0" dirty="0">
                <a:ln>
                  <a:noFill/>
                </a:ln>
                <a:effectLst/>
                <a:uLnTx/>
                <a:uFillTx/>
              </a:rPr>
              <a:t> sit </a:t>
            </a:r>
            <a:r>
              <a:rPr kumimoji="0" lang="en-US" altLang="zh-CN" sz="1050" b="0" i="0" u="none" strike="noStrike" kern="0" cap="none" spc="0" normalizeH="0" baseline="0" noProof="0" dirty="0" err="1">
                <a:ln>
                  <a:noFill/>
                </a:ln>
                <a:effectLst/>
                <a:uLnTx/>
                <a:uFillTx/>
              </a:rPr>
              <a:t>amet</a:t>
            </a:r>
            <a:r>
              <a:rPr kumimoji="0" lang="en-US" altLang="zh-CN" sz="1050" b="0" i="0" u="none" strike="noStrike" kern="0" cap="none" spc="0" normalizeH="0" baseline="0" noProof="0" dirty="0">
                <a:ln>
                  <a:noFill/>
                </a:ln>
                <a:effectLst/>
                <a:uLnTx/>
                <a:uFillTx/>
              </a:rPr>
              <a:t> sem. </a:t>
            </a:r>
            <a:endParaRPr kumimoji="0" lang="zh-CN" altLang="en-US" sz="1050" b="0" i="0" u="none" strike="noStrike" kern="0" cap="none" spc="0" normalizeH="0" baseline="0" noProof="0" dirty="0">
              <a:ln>
                <a:noFill/>
              </a:ln>
              <a:effectLst/>
              <a:uLnTx/>
              <a:uFillTx/>
            </a:endParaRPr>
          </a:p>
        </p:txBody>
      </p:sp>
      <p:sp>
        <p:nvSpPr>
          <p:cNvPr id="30" name="PA_库_文本框 5" descr="e7d195523061f1c09e9d68d7cf438b91ef959ecb14fc25d26BBA7F7DBC18E55DFF4014AF651F0BF2569D4B6C1DA7F1A4683A481403BD872FC687266AD13265C1DE7C373772FD8728ABDD69ADD03BFF5BE2862BC891DBB79E18FD61712FE23F670D602A332950CB5EC6E6732879E5EF3A14F9D4CF03EEDD9B1B11C039589F903859E45F1985EFBDDB2870384474B44C95"/>
          <p:cNvSpPr txBox="1">
            <a:spLocks noChangeArrowheads="1"/>
          </p:cNvSpPr>
          <p:nvPr>
            <p:custDataLst>
              <p:tags r:id="rId10"/>
            </p:custDataLst>
          </p:nvPr>
        </p:nvSpPr>
        <p:spPr bwMode="auto">
          <a:xfrm>
            <a:off x="5167123" y="1211469"/>
            <a:ext cx="100540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Light" panose="020F0302020204030204" pitchFamily="34" charset="0"/>
                <a:ea typeface="方正宋刻本秀楷简体" panose="02000000000000000000" pitchFamily="2" charset="-122"/>
              </a:defRPr>
            </a:lvl1pPr>
            <a:lvl2pPr marL="742950" indent="-285750">
              <a:defRPr sz="1300">
                <a:solidFill>
                  <a:schemeClr val="tx1"/>
                </a:solidFill>
                <a:latin typeface="Calibri Light" panose="020F0302020204030204" pitchFamily="34" charset="0"/>
                <a:ea typeface="方正宋刻本秀楷简体" panose="02000000000000000000" pitchFamily="2" charset="-122"/>
              </a:defRPr>
            </a:lvl2pPr>
            <a:lvl3pPr marL="1143000" indent="-228600">
              <a:defRPr sz="1300">
                <a:solidFill>
                  <a:schemeClr val="tx1"/>
                </a:solidFill>
                <a:latin typeface="Calibri Light" panose="020F0302020204030204" pitchFamily="34" charset="0"/>
                <a:ea typeface="方正宋刻本秀楷简体" panose="02000000000000000000" pitchFamily="2" charset="-122"/>
              </a:defRPr>
            </a:lvl3pPr>
            <a:lvl4pPr marL="1600200" indent="-228600">
              <a:defRPr sz="1300">
                <a:solidFill>
                  <a:schemeClr val="tx1"/>
                </a:solidFill>
                <a:latin typeface="Calibri Light" panose="020F0302020204030204" pitchFamily="34" charset="0"/>
                <a:ea typeface="方正宋刻本秀楷简体" panose="02000000000000000000" pitchFamily="2" charset="-122"/>
              </a:defRPr>
            </a:lvl4pPr>
            <a:lvl5pPr marL="2057400" indent="-228600">
              <a:defRPr sz="1300">
                <a:solidFill>
                  <a:schemeClr val="tx1"/>
                </a:solidFill>
                <a:latin typeface="Calibri Light" panose="020F0302020204030204" pitchFamily="34" charset="0"/>
                <a:ea typeface="方正宋刻本秀楷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9pPr>
          </a:lstStyle>
          <a:p>
            <a:pPr fontAlgn="base">
              <a:spcBef>
                <a:spcPct val="0"/>
              </a:spcBef>
              <a:spcAft>
                <a:spcPct val="0"/>
              </a:spcAft>
              <a:defRPr/>
            </a:pPr>
            <a:r>
              <a:rPr lang="zh-CN" altLang="en-US" sz="1600" dirty="0">
                <a:solidFill>
                  <a:schemeClr val="accent6"/>
                </a:solidFill>
                <a:latin typeface="+mj-ea"/>
                <a:ea typeface="+mj-ea"/>
              </a:rPr>
              <a:t>项目介绍</a:t>
            </a:r>
          </a:p>
        </p:txBody>
      </p:sp>
      <p:cxnSp>
        <p:nvCxnSpPr>
          <p:cNvPr id="31" name="PA_库_直接连接符 30" descr="e7d195523061f1c09e9d68d7cf438b91ef959ecb14fc25d26BBA7F7DBC18E55DFF4014AF651F0BF2569D4B6C1DA7F1A4683A481403BD872FC687266AD13265C1DE7C373772FD8728ABDD69ADD03BFF5BE2862BC891DBB79E18FD61712FE23F670D602A332950CB5EC6E6732879E5EF3A14F9D4CF03EEDD9B1B11C039589F903859E45F1985EFBDDB2870384474B44C95"/>
          <p:cNvCxnSpPr/>
          <p:nvPr>
            <p:custDataLst>
              <p:tags r:id="rId11"/>
            </p:custDataLst>
          </p:nvPr>
        </p:nvCxnSpPr>
        <p:spPr>
          <a:xfrm>
            <a:off x="5274572" y="1537079"/>
            <a:ext cx="149013" cy="0"/>
          </a:xfrm>
          <a:prstGeom prst="line">
            <a:avLst/>
          </a:prstGeom>
          <a:ln w="19050">
            <a:solidFill>
              <a:schemeClr val="accent6"/>
            </a:solidFill>
          </a:ln>
        </p:spPr>
        <p:style>
          <a:lnRef idx="1">
            <a:schemeClr val="accent1"/>
          </a:lnRef>
          <a:fillRef idx="0">
            <a:schemeClr val="accent1"/>
          </a:fillRef>
          <a:effectRef idx="0">
            <a:schemeClr val="accent1"/>
          </a:effectRef>
          <a:fontRef idx="minor">
            <a:schemeClr val="tx1"/>
          </a:fontRef>
        </p:style>
      </p:cxnSp>
      <p:sp>
        <p:nvSpPr>
          <p:cNvPr id="3" name="灯片编号占位符 2" descr="e7d195523061f1c09e9d68d7cf438b91ef959ecb14fc25d26BBA7F7DBC18E55DFF4014AF651F0BF2569D4B6C1DA7F1A4683A481403BD872FC687266AD13265C1DE7C373772FD8728ABDD69ADD03BFF5BE2862BC891DBB79EEBC94C9DFDC16E04954ED45554D0F6FE8331708ABC4FEC3D44E4750B2445BF76F30C399F0AE1E8D2CAFA469BFF6E14A2A3EF8352258366A5"/>
          <p:cNvSpPr>
            <a:spLocks noGrp="1"/>
          </p:cNvSpPr>
          <p:nvPr>
            <p:ph type="sldNum" sz="quarter" idx="4294967295"/>
          </p:nvPr>
        </p:nvSpPr>
        <p:spPr>
          <a:xfrm>
            <a:off x="6986046" y="4810498"/>
            <a:ext cx="2057400" cy="274637"/>
          </a:xfrm>
          <a:prstGeom prst="rect">
            <a:avLst/>
          </a:prstGeom>
        </p:spPr>
        <p:txBody>
          <a:bodyPr/>
          <a:lstStyle/>
          <a:p>
            <a:fld id="{7C8C0B6A-A0DA-4824-8E85-40739B53C733}" type="slidenum">
              <a:rPr lang="zh-CN" altLang="en-US" smtClean="0"/>
              <a:pPr/>
              <a:t>6</a:t>
            </a:fld>
            <a:endParaRPr lang="zh-CN" altLang="en-US"/>
          </a:p>
        </p:txBody>
      </p:sp>
      <p:pic>
        <p:nvPicPr>
          <p:cNvPr id="4" name="图片 3">
            <a:extLst>
              <a:ext uri="{FF2B5EF4-FFF2-40B4-BE49-F238E27FC236}">
                <a16:creationId xmlns:a16="http://schemas.microsoft.com/office/drawing/2014/main" xmlns="" id="{5BD71C3F-D2CC-4A61-A6AA-0D0C263DE5E5}"/>
              </a:ext>
            </a:extLst>
          </p:cNvPr>
          <p:cNvPicPr>
            <a:picLocks noChangeAspect="1"/>
          </p:cNvPicPr>
          <p:nvPr/>
        </p:nvPicPr>
        <p:blipFill>
          <a:blip r:embed="rId17" cstate="screen">
            <a:extLst>
              <a:ext uri="{28A0092B-C50C-407E-A947-70E740481C1C}">
                <a14:useLocalDpi xmlns:a14="http://schemas.microsoft.com/office/drawing/2010/main"/>
              </a:ext>
            </a:extLst>
          </a:blip>
          <a:stretch>
            <a:fillRect/>
          </a:stretch>
        </p:blipFill>
        <p:spPr>
          <a:xfrm>
            <a:off x="3480993" y="2037246"/>
            <a:ext cx="2171680" cy="2171680"/>
          </a:xfrm>
          <a:prstGeom prst="rect">
            <a:avLst/>
          </a:prstGeom>
        </p:spPr>
      </p:pic>
      <p:pic>
        <p:nvPicPr>
          <p:cNvPr id="6" name="图片 5">
            <a:extLst>
              <a:ext uri="{FF2B5EF4-FFF2-40B4-BE49-F238E27FC236}">
                <a16:creationId xmlns:a16="http://schemas.microsoft.com/office/drawing/2014/main" xmlns="" id="{ADB9261A-3BCD-44ED-B6D5-ECB17120F275}"/>
              </a:ext>
            </a:extLst>
          </p:cNvPr>
          <p:cNvPicPr>
            <a:picLocks noChangeAspect="1"/>
          </p:cNvPicPr>
          <p:nvPr/>
        </p:nvPicPr>
        <p:blipFill>
          <a:blip r:embed="rId18" cstate="screen">
            <a:extLst>
              <a:ext uri="{28A0092B-C50C-407E-A947-70E740481C1C}">
                <a14:useLocalDpi xmlns:a14="http://schemas.microsoft.com/office/drawing/2010/main"/>
              </a:ext>
            </a:extLst>
          </a:blip>
          <a:stretch>
            <a:fillRect/>
          </a:stretch>
        </p:blipFill>
        <p:spPr>
          <a:xfrm>
            <a:off x="4275218" y="1375596"/>
            <a:ext cx="595477" cy="595477"/>
          </a:xfrm>
          <a:prstGeom prst="rect">
            <a:avLst/>
          </a:prstGeom>
        </p:spPr>
      </p:pic>
      <p:pic>
        <p:nvPicPr>
          <p:cNvPr id="8" name="图片 7">
            <a:extLst>
              <a:ext uri="{FF2B5EF4-FFF2-40B4-BE49-F238E27FC236}">
                <a16:creationId xmlns:a16="http://schemas.microsoft.com/office/drawing/2014/main" xmlns="" id="{1DEF650B-BA6B-478E-8C53-DAD5952A13AD}"/>
              </a:ext>
            </a:extLst>
          </p:cNvPr>
          <p:cNvPicPr>
            <a:picLocks noChangeAspect="1"/>
          </p:cNvPicPr>
          <p:nvPr/>
        </p:nvPicPr>
        <p:blipFill>
          <a:blip r:embed="rId19" cstate="screen">
            <a:extLst>
              <a:ext uri="{28A0092B-C50C-407E-A947-70E740481C1C}">
                <a14:useLocalDpi xmlns:a14="http://schemas.microsoft.com/office/drawing/2010/main"/>
              </a:ext>
            </a:extLst>
          </a:blip>
          <a:stretch>
            <a:fillRect/>
          </a:stretch>
        </p:blipFill>
        <p:spPr>
          <a:xfrm>
            <a:off x="5516348" y="3529915"/>
            <a:ext cx="595477" cy="595477"/>
          </a:xfrm>
          <a:prstGeom prst="rect">
            <a:avLst/>
          </a:prstGeom>
        </p:spPr>
      </p:pic>
      <p:pic>
        <p:nvPicPr>
          <p:cNvPr id="10" name="图片 9">
            <a:extLst>
              <a:ext uri="{FF2B5EF4-FFF2-40B4-BE49-F238E27FC236}">
                <a16:creationId xmlns:a16="http://schemas.microsoft.com/office/drawing/2014/main" xmlns="" id="{33601C16-5068-413E-80B7-F7B4FDF6061F}"/>
              </a:ext>
            </a:extLst>
          </p:cNvPr>
          <p:cNvPicPr>
            <a:picLocks noChangeAspect="1"/>
          </p:cNvPicPr>
          <p:nvPr/>
        </p:nvPicPr>
        <p:blipFill>
          <a:blip r:embed="rId20" cstate="screen">
            <a:extLst>
              <a:ext uri="{28A0092B-C50C-407E-A947-70E740481C1C}">
                <a14:useLocalDpi xmlns:a14="http://schemas.microsoft.com/office/drawing/2010/main"/>
              </a:ext>
            </a:extLst>
          </a:blip>
          <a:stretch>
            <a:fillRect/>
          </a:stretch>
        </p:blipFill>
        <p:spPr>
          <a:xfrm>
            <a:off x="2867538" y="3378944"/>
            <a:ext cx="897417" cy="897417"/>
          </a:xfrm>
          <a:prstGeom prst="rect">
            <a:avLst/>
          </a:prstGeom>
        </p:spPr>
      </p:pic>
    </p:spTree>
    <p:extLst>
      <p:ext uri="{BB962C8B-B14F-4D97-AF65-F5344CB8AC3E}">
        <p14:creationId xmlns:p14="http://schemas.microsoft.com/office/powerpoint/2010/main" val="1698080130"/>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nodePh="1">
                                  <p:stCondLst>
                                    <p:cond delay="250"/>
                                  </p:stCondLst>
                                  <p:endCondLst>
                                    <p:cond evt="begin" delay="0">
                                      <p:tn val="5"/>
                                    </p:cond>
                                  </p:endCondLst>
                                  <p:childTnLst>
                                    <p:set>
                                      <p:cBhvr>
                                        <p:cTn id="6" dur="1" fill="hold">
                                          <p:stCondLst>
                                            <p:cond delay="0"/>
                                          </p:stCondLst>
                                        </p:cTn>
                                        <p:tgtEl>
                                          <p:spTgt spid="46">
                                            <p:txEl>
                                              <p:charRg st="4294967295" end="4294967295"/>
                                            </p:txEl>
                                          </p:spTgt>
                                        </p:tgtEl>
                                        <p:attrNameLst>
                                          <p:attrName>style.visibility</p:attrName>
                                        </p:attrNameLst>
                                      </p:cBhvr>
                                      <p:to>
                                        <p:strVal val="visible"/>
                                      </p:to>
                                    </p:set>
                                    <p:animEffect transition="in" filter="wipe(left)">
                                      <p:cBhvr>
                                        <p:cTn id="7" dur="1000"/>
                                        <p:tgtEl>
                                          <p:spTgt spid="46">
                                            <p:txEl>
                                              <p:charRg st="4294967295" end="4294967295"/>
                                            </p:txEl>
                                          </p:spTgt>
                                        </p:tgtEl>
                                      </p:cBhvr>
                                    </p:animEffect>
                                  </p:childTnLst>
                                </p:cTn>
                              </p:par>
                              <p:par>
                                <p:cTn id="8" presetID="22" presetClass="entr" presetSubtype="8" fill="hold" grpId="0" nodeType="withEffect" nodePh="1">
                                  <p:stCondLst>
                                    <p:cond delay="250"/>
                                  </p:stCondLst>
                                  <p:endCondLst>
                                    <p:cond evt="begin" delay="0">
                                      <p:tn val="8"/>
                                    </p:cond>
                                  </p:endCondLst>
                                  <p:childTnLst>
                                    <p:set>
                                      <p:cBhvr>
                                        <p:cTn id="9" dur="1" fill="hold">
                                          <p:stCondLst>
                                            <p:cond delay="0"/>
                                          </p:stCondLst>
                                        </p:cTn>
                                        <p:tgtEl>
                                          <p:spTgt spid="48">
                                            <p:txEl>
                                              <p:charRg st="4294967295" end="4294967295"/>
                                            </p:txEl>
                                          </p:spTgt>
                                        </p:tgtEl>
                                        <p:attrNameLst>
                                          <p:attrName>style.visibility</p:attrName>
                                        </p:attrNameLst>
                                      </p:cBhvr>
                                      <p:to>
                                        <p:strVal val="visible"/>
                                      </p:to>
                                    </p:set>
                                    <p:animEffect transition="in" filter="wipe(left)">
                                      <p:cBhvr>
                                        <p:cTn id="10" dur="1000"/>
                                        <p:tgtEl>
                                          <p:spTgt spid="48">
                                            <p:txEl>
                                              <p:charRg st="4294967295" end="4294967295"/>
                                            </p:txEl>
                                          </p:spTgt>
                                        </p:tgtEl>
                                      </p:cBhvr>
                                    </p:animEffect>
                                  </p:childTnLst>
                                </p:cTn>
                              </p:par>
                              <p:par>
                                <p:cTn id="11" presetID="22" presetClass="entr" presetSubtype="8" fill="hold" nodeType="withEffect">
                                  <p:stCondLst>
                                    <p:cond delay="250"/>
                                  </p:stCondLst>
                                  <p:childTnLst>
                                    <p:set>
                                      <p:cBhvr>
                                        <p:cTn id="12" dur="1" fill="hold">
                                          <p:stCondLst>
                                            <p:cond delay="0"/>
                                          </p:stCondLst>
                                        </p:cTn>
                                        <p:tgtEl>
                                          <p:spTgt spid="52"/>
                                        </p:tgtEl>
                                        <p:attrNameLst>
                                          <p:attrName>style.visibility</p:attrName>
                                        </p:attrNameLst>
                                      </p:cBhvr>
                                      <p:to>
                                        <p:strVal val="visible"/>
                                      </p:to>
                                    </p:set>
                                    <p:animEffect transition="in" filter="wipe(left)">
                                      <p:cBhvr>
                                        <p:cTn id="13" dur="1000"/>
                                        <p:tgtEl>
                                          <p:spTgt spid="52"/>
                                        </p:tgtEl>
                                      </p:cBhvr>
                                    </p:animEffect>
                                  </p:childTnLst>
                                </p:cTn>
                              </p:par>
                              <p:par>
                                <p:cTn id="14" presetID="22" presetClass="entr" presetSubtype="8" fill="hold" grpId="0" nodeType="withEffect">
                                  <p:stCondLst>
                                    <p:cond delay="250"/>
                                  </p:stCondLst>
                                  <p:childTnLst>
                                    <p:set>
                                      <p:cBhvr>
                                        <p:cTn id="15" dur="1" fill="hold">
                                          <p:stCondLst>
                                            <p:cond delay="0"/>
                                          </p:stCondLst>
                                        </p:cTn>
                                        <p:tgtEl>
                                          <p:spTgt spid="27"/>
                                        </p:tgtEl>
                                        <p:attrNameLst>
                                          <p:attrName>style.visibility</p:attrName>
                                        </p:attrNameLst>
                                      </p:cBhvr>
                                      <p:to>
                                        <p:strVal val="visible"/>
                                      </p:to>
                                    </p:set>
                                    <p:animEffect transition="in" filter="wipe(left)">
                                      <p:cBhvr>
                                        <p:cTn id="16" dur="1000"/>
                                        <p:tgtEl>
                                          <p:spTgt spid="27"/>
                                        </p:tgtEl>
                                      </p:cBhvr>
                                    </p:animEffect>
                                  </p:childTnLst>
                                </p:cTn>
                              </p:par>
                              <p:par>
                                <p:cTn id="17" presetID="22" presetClass="entr" presetSubtype="8" fill="hold" nodeType="withEffect">
                                  <p:stCondLst>
                                    <p:cond delay="250"/>
                                  </p:stCondLst>
                                  <p:childTnLst>
                                    <p:set>
                                      <p:cBhvr>
                                        <p:cTn id="18" dur="1" fill="hold">
                                          <p:stCondLst>
                                            <p:cond delay="0"/>
                                          </p:stCondLst>
                                        </p:cTn>
                                        <p:tgtEl>
                                          <p:spTgt spid="28"/>
                                        </p:tgtEl>
                                        <p:attrNameLst>
                                          <p:attrName>style.visibility</p:attrName>
                                        </p:attrNameLst>
                                      </p:cBhvr>
                                      <p:to>
                                        <p:strVal val="visible"/>
                                      </p:to>
                                    </p:set>
                                    <p:animEffect transition="in" filter="wipe(left)">
                                      <p:cBhvr>
                                        <p:cTn id="19" dur="1000"/>
                                        <p:tgtEl>
                                          <p:spTgt spid="28"/>
                                        </p:tgtEl>
                                      </p:cBhvr>
                                    </p:animEffect>
                                  </p:childTnLst>
                                </p:cTn>
                              </p:par>
                              <p:par>
                                <p:cTn id="20" presetID="22" presetClass="entr" presetSubtype="8" fill="hold" grpId="0" nodeType="withEffect">
                                  <p:stCondLst>
                                    <p:cond delay="250"/>
                                  </p:stCondLst>
                                  <p:childTnLst>
                                    <p:set>
                                      <p:cBhvr>
                                        <p:cTn id="21" dur="1" fill="hold">
                                          <p:stCondLst>
                                            <p:cond delay="0"/>
                                          </p:stCondLst>
                                        </p:cTn>
                                        <p:tgtEl>
                                          <p:spTgt spid="29"/>
                                        </p:tgtEl>
                                        <p:attrNameLst>
                                          <p:attrName>style.visibility</p:attrName>
                                        </p:attrNameLst>
                                      </p:cBhvr>
                                      <p:to>
                                        <p:strVal val="visible"/>
                                      </p:to>
                                    </p:set>
                                    <p:animEffect transition="in" filter="wipe(left)">
                                      <p:cBhvr>
                                        <p:cTn id="22" dur="1000"/>
                                        <p:tgtEl>
                                          <p:spTgt spid="29"/>
                                        </p:tgtEl>
                                      </p:cBhvr>
                                    </p:animEffect>
                                  </p:childTnLst>
                                </p:cTn>
                              </p:par>
                              <p:par>
                                <p:cTn id="23" presetID="22" presetClass="entr" presetSubtype="8" fill="hold" grpId="0" nodeType="withEffect">
                                  <p:stCondLst>
                                    <p:cond delay="250"/>
                                  </p:stCondLst>
                                  <p:childTnLst>
                                    <p:set>
                                      <p:cBhvr>
                                        <p:cTn id="24" dur="1" fill="hold">
                                          <p:stCondLst>
                                            <p:cond delay="0"/>
                                          </p:stCondLst>
                                        </p:cTn>
                                        <p:tgtEl>
                                          <p:spTgt spid="30"/>
                                        </p:tgtEl>
                                        <p:attrNameLst>
                                          <p:attrName>style.visibility</p:attrName>
                                        </p:attrNameLst>
                                      </p:cBhvr>
                                      <p:to>
                                        <p:strVal val="visible"/>
                                      </p:to>
                                    </p:set>
                                    <p:animEffect transition="in" filter="wipe(left)">
                                      <p:cBhvr>
                                        <p:cTn id="25" dur="1000"/>
                                        <p:tgtEl>
                                          <p:spTgt spid="30"/>
                                        </p:tgtEl>
                                      </p:cBhvr>
                                    </p:animEffect>
                                  </p:childTnLst>
                                </p:cTn>
                              </p:par>
                              <p:par>
                                <p:cTn id="26" presetID="22" presetClass="entr" presetSubtype="8" fill="hold" nodeType="withEffect">
                                  <p:stCondLst>
                                    <p:cond delay="250"/>
                                  </p:stCondLst>
                                  <p:childTnLst>
                                    <p:set>
                                      <p:cBhvr>
                                        <p:cTn id="27" dur="1" fill="hold">
                                          <p:stCondLst>
                                            <p:cond delay="0"/>
                                          </p:stCondLst>
                                        </p:cTn>
                                        <p:tgtEl>
                                          <p:spTgt spid="31"/>
                                        </p:tgtEl>
                                        <p:attrNameLst>
                                          <p:attrName>style.visibility</p:attrName>
                                        </p:attrNameLst>
                                      </p:cBhvr>
                                      <p:to>
                                        <p:strVal val="visible"/>
                                      </p:to>
                                    </p:set>
                                    <p:animEffect transition="in" filter="wipe(left)">
                                      <p:cBhvr>
                                        <p:cTn id="28" dur="1000"/>
                                        <p:tgtEl>
                                          <p:spTgt spid="31"/>
                                        </p:tgtEl>
                                      </p:cBhvr>
                                    </p:animEffect>
                                  </p:childTnLst>
                                </p:cTn>
                              </p:par>
                              <p:par>
                                <p:cTn id="29" presetID="22" presetClass="entr" presetSubtype="8" fill="hold" grpId="0" nodeType="withEffect">
                                  <p:stCondLst>
                                    <p:cond delay="250"/>
                                  </p:stCondLst>
                                  <p:childTnLst>
                                    <p:set>
                                      <p:cBhvr>
                                        <p:cTn id="30" dur="1" fill="hold">
                                          <p:stCondLst>
                                            <p:cond delay="0"/>
                                          </p:stCondLst>
                                        </p:cTn>
                                        <p:tgtEl>
                                          <p:spTgt spid="26"/>
                                        </p:tgtEl>
                                        <p:attrNameLst>
                                          <p:attrName>style.visibility</p:attrName>
                                        </p:attrNameLst>
                                      </p:cBhvr>
                                      <p:to>
                                        <p:strVal val="visible"/>
                                      </p:to>
                                    </p:set>
                                    <p:animEffect transition="in" filter="wipe(left)">
                                      <p:cBhvr>
                                        <p:cTn id="31" dur="1000"/>
                                        <p:tgtEl>
                                          <p:spTgt spid="26"/>
                                        </p:tgtEl>
                                      </p:cBhvr>
                                    </p:animEffect>
                                  </p:childTnLst>
                                </p:cTn>
                              </p:par>
                              <p:par>
                                <p:cTn id="32" presetID="22" presetClass="entr" presetSubtype="8" fill="hold" grpId="0" nodeType="withEffect">
                                  <p:stCondLst>
                                    <p:cond delay="250"/>
                                  </p:stCondLst>
                                  <p:childTnLst>
                                    <p:set>
                                      <p:cBhvr>
                                        <p:cTn id="33" dur="1" fill="hold">
                                          <p:stCondLst>
                                            <p:cond delay="0"/>
                                          </p:stCondLst>
                                        </p:cTn>
                                        <p:tgtEl>
                                          <p:spTgt spid="24"/>
                                        </p:tgtEl>
                                        <p:attrNameLst>
                                          <p:attrName>style.visibility</p:attrName>
                                        </p:attrNameLst>
                                      </p:cBhvr>
                                      <p:to>
                                        <p:strVal val="visible"/>
                                      </p:to>
                                    </p:set>
                                    <p:animEffect transition="in" filter="wipe(left)">
                                      <p:cBhvr>
                                        <p:cTn id="34" dur="1000"/>
                                        <p:tgtEl>
                                          <p:spTgt spid="24"/>
                                        </p:tgtEl>
                                      </p:cBhvr>
                                    </p:animEffect>
                                  </p:childTnLst>
                                </p:cTn>
                              </p:par>
                              <p:par>
                                <p:cTn id="35" presetID="22" presetClass="entr" presetSubtype="8" fill="hold" grpId="0" nodeType="withEffect">
                                  <p:stCondLst>
                                    <p:cond delay="250"/>
                                  </p:stCondLst>
                                  <p:childTnLst>
                                    <p:set>
                                      <p:cBhvr>
                                        <p:cTn id="36" dur="1" fill="hold">
                                          <p:stCondLst>
                                            <p:cond delay="0"/>
                                          </p:stCondLst>
                                        </p:cTn>
                                        <p:tgtEl>
                                          <p:spTgt spid="23"/>
                                        </p:tgtEl>
                                        <p:attrNameLst>
                                          <p:attrName>style.visibility</p:attrName>
                                        </p:attrNameLst>
                                      </p:cBhvr>
                                      <p:to>
                                        <p:strVal val="visible"/>
                                      </p:to>
                                    </p:set>
                                    <p:animEffect transition="in" filter="wipe(left)">
                                      <p:cBhvr>
                                        <p:cTn id="37" dur="10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 grpId="0" autoUpdateAnimBg="0"/>
      <p:bldP spid="48" grpId="0" autoUpdateAnimBg="0"/>
      <p:bldP spid="23" grpId="0" autoUpdateAnimBg="0"/>
      <p:bldP spid="24" grpId="0" autoUpdateAnimBg="0"/>
      <p:bldP spid="26" grpId="0" autoUpdateAnimBg="0"/>
      <p:bldP spid="27" grpId="0" autoUpdateAnimBg="0"/>
      <p:bldP spid="29" grpId="0" autoUpdateAnimBg="0"/>
      <p:bldP spid="30" grpId="0" autoUpdateAnimBg="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5" descr="e7d195523061f1c09e9d68d7cf438b91ef959ecb14fc25d26BBA7F7DBC18E55DFF4014AF651F0BF2569D4B6C1DA7F1A4683A481403BD872FC687266AD13265C1DE7C373772FD8728ABDD69ADD03BFF5BE2862BC891DBB79E18FD61712FE23F670D602A332950CB5EC6E6732879E5EF3A14F9D4CF03EEDD9B1B11C039589F903859E45F1985EFBDDB2870384474B44C95">
            <a:extLst>
              <a:ext uri="{FF2B5EF4-FFF2-40B4-BE49-F238E27FC236}">
                <a16:creationId xmlns:a16="http://schemas.microsoft.com/office/drawing/2014/main" xmlns="" id="{DCE207F7-3906-445B-9D61-B7FD5856C755}"/>
              </a:ext>
            </a:extLst>
          </p:cNvPr>
          <p:cNvSpPr txBox="1">
            <a:spLocks noChangeArrowheads="1"/>
          </p:cNvSpPr>
          <p:nvPr/>
        </p:nvSpPr>
        <p:spPr bwMode="auto">
          <a:xfrm>
            <a:off x="3864114" y="502690"/>
            <a:ext cx="1415772"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Light" panose="020F0302020204030204" pitchFamily="34" charset="0"/>
                <a:ea typeface="方正宋刻本秀楷简体" panose="02000000000000000000" pitchFamily="2" charset="-122"/>
              </a:defRPr>
            </a:lvl1pPr>
            <a:lvl2pPr marL="742950" indent="-285750">
              <a:defRPr sz="1300">
                <a:solidFill>
                  <a:schemeClr val="tx1"/>
                </a:solidFill>
                <a:latin typeface="Calibri Light" panose="020F0302020204030204" pitchFamily="34" charset="0"/>
                <a:ea typeface="方正宋刻本秀楷简体" panose="02000000000000000000" pitchFamily="2" charset="-122"/>
              </a:defRPr>
            </a:lvl2pPr>
            <a:lvl3pPr marL="1143000" indent="-228600">
              <a:defRPr sz="1300">
                <a:solidFill>
                  <a:schemeClr val="tx1"/>
                </a:solidFill>
                <a:latin typeface="Calibri Light" panose="020F0302020204030204" pitchFamily="34" charset="0"/>
                <a:ea typeface="方正宋刻本秀楷简体" panose="02000000000000000000" pitchFamily="2" charset="-122"/>
              </a:defRPr>
            </a:lvl3pPr>
            <a:lvl4pPr marL="1600200" indent="-228600">
              <a:defRPr sz="1300">
                <a:solidFill>
                  <a:schemeClr val="tx1"/>
                </a:solidFill>
                <a:latin typeface="Calibri Light" panose="020F0302020204030204" pitchFamily="34" charset="0"/>
                <a:ea typeface="方正宋刻本秀楷简体" panose="02000000000000000000" pitchFamily="2" charset="-122"/>
              </a:defRPr>
            </a:lvl4pPr>
            <a:lvl5pPr marL="2057400" indent="-228600">
              <a:defRPr sz="1300">
                <a:solidFill>
                  <a:schemeClr val="tx1"/>
                </a:solidFill>
                <a:latin typeface="Calibri Light" panose="020F0302020204030204" pitchFamily="34" charset="0"/>
                <a:ea typeface="方正宋刻本秀楷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9pPr>
          </a:lstStyle>
          <a:p>
            <a:pPr algn="ctr" fontAlgn="base">
              <a:spcBef>
                <a:spcPct val="0"/>
              </a:spcBef>
              <a:spcAft>
                <a:spcPct val="0"/>
              </a:spcAft>
              <a:defRPr/>
            </a:pPr>
            <a:r>
              <a:rPr lang="zh-CN" altLang="en-US" sz="1600" dirty="0">
                <a:solidFill>
                  <a:srgbClr val="273355"/>
                </a:solidFill>
                <a:latin typeface="微软雅黑"/>
                <a:ea typeface="微软雅黑"/>
              </a:rPr>
              <a:t>工作完成情况</a:t>
            </a:r>
          </a:p>
        </p:txBody>
      </p:sp>
      <p:sp>
        <p:nvSpPr>
          <p:cNvPr id="3" name="文本框 6" descr="e7d195523061f1c09e9d68d7cf438b91ef959ecb14fc25d26BBA7F7DBC18E55DFF4014AF651F0BF2569D4B6C1DA7F1A4683A481403BD872FC687266AD13265C1DE7C373772FD8728ABDD69ADD03BFF5BE2862BC891DBB79E18FD61712FE23F67B60ED145344A5F6796FDB0D6E7341B73A4E64E1B81AE0A4EA80BC639DEFCC56FBB1C8095BD40FB585CB21CB06B382855">
            <a:extLst>
              <a:ext uri="{FF2B5EF4-FFF2-40B4-BE49-F238E27FC236}">
                <a16:creationId xmlns:a16="http://schemas.microsoft.com/office/drawing/2014/main" xmlns="" id="{F823ABD3-50B3-459A-9315-63679EAA5A6A}"/>
              </a:ext>
            </a:extLst>
          </p:cNvPr>
          <p:cNvSpPr txBox="1">
            <a:spLocks noChangeArrowheads="1"/>
          </p:cNvSpPr>
          <p:nvPr/>
        </p:nvSpPr>
        <p:spPr bwMode="auto">
          <a:xfrm>
            <a:off x="3564355" y="809479"/>
            <a:ext cx="2015295"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Light" panose="020F0302020204030204" pitchFamily="34" charset="0"/>
                <a:ea typeface="方正宋刻本秀楷简体" panose="02000000000000000000" pitchFamily="2" charset="-122"/>
              </a:defRPr>
            </a:lvl1pPr>
            <a:lvl2pPr marL="742950" indent="-285750">
              <a:defRPr sz="1300">
                <a:solidFill>
                  <a:schemeClr val="tx1"/>
                </a:solidFill>
                <a:latin typeface="Calibri Light" panose="020F0302020204030204" pitchFamily="34" charset="0"/>
                <a:ea typeface="方正宋刻本秀楷简体" panose="02000000000000000000" pitchFamily="2" charset="-122"/>
              </a:defRPr>
            </a:lvl2pPr>
            <a:lvl3pPr marL="1143000" indent="-228600">
              <a:defRPr sz="1300">
                <a:solidFill>
                  <a:schemeClr val="tx1"/>
                </a:solidFill>
                <a:latin typeface="Calibri Light" panose="020F0302020204030204" pitchFamily="34" charset="0"/>
                <a:ea typeface="方正宋刻本秀楷简体" panose="02000000000000000000" pitchFamily="2" charset="-122"/>
              </a:defRPr>
            </a:lvl3pPr>
            <a:lvl4pPr marL="1600200" indent="-228600">
              <a:defRPr sz="1300">
                <a:solidFill>
                  <a:schemeClr val="tx1"/>
                </a:solidFill>
                <a:latin typeface="Calibri Light" panose="020F0302020204030204" pitchFamily="34" charset="0"/>
                <a:ea typeface="方正宋刻本秀楷简体" panose="02000000000000000000" pitchFamily="2" charset="-122"/>
              </a:defRPr>
            </a:lvl4pPr>
            <a:lvl5pPr marL="2057400" indent="-228600">
              <a:defRPr sz="1300">
                <a:solidFill>
                  <a:schemeClr val="tx1"/>
                </a:solidFill>
                <a:latin typeface="Calibri Light" panose="020F0302020204030204" pitchFamily="34" charset="0"/>
                <a:ea typeface="方正宋刻本秀楷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9pPr>
          </a:lstStyle>
          <a:p>
            <a:pPr algn="ctr" fontAlgn="base">
              <a:spcBef>
                <a:spcPct val="0"/>
              </a:spcBef>
              <a:spcAft>
                <a:spcPct val="0"/>
              </a:spcAft>
              <a:defRPr/>
            </a:pPr>
            <a:r>
              <a:rPr lang="en-US" altLang="zh-CN" sz="600">
                <a:solidFill>
                  <a:srgbClr val="273355"/>
                </a:solidFill>
                <a:latin typeface="Calibri Light"/>
                <a:ea typeface="方正兰亭黑_GBK"/>
              </a:rPr>
              <a:t>BACKGROUND AND SIGNIFICANCE OF THE SELECTED TOPIC</a:t>
            </a:r>
          </a:p>
        </p:txBody>
      </p:sp>
      <p:cxnSp>
        <p:nvCxnSpPr>
          <p:cNvPr id="4" name="直接连接符 3" descr="e7d195523061f1c09e9d68d7cf438b91ef959ecb14fc25d26BBA7F7DBC18E55DFF4014AF651F0BF2569D4B6C1DA7F1A4683A481403BD872FC687266AD13265C1DE7C373772FD8728ABDD69ADD03BFF5BE2862BC891DBB79EEBC94C9DFDC16E04954ED45554D0F6FE8331708ABC4FEC3D44E4750B2445BF76F30C399F0AE1E8D2CAFA469BFF6E14A2A3EF8352258366A5">
            <a:extLst>
              <a:ext uri="{FF2B5EF4-FFF2-40B4-BE49-F238E27FC236}">
                <a16:creationId xmlns:a16="http://schemas.microsoft.com/office/drawing/2014/main" xmlns="" id="{64ECA15B-730B-4DCC-AB3A-BC16F1000272}"/>
              </a:ext>
            </a:extLst>
          </p:cNvPr>
          <p:cNvCxnSpPr/>
          <p:nvPr/>
        </p:nvCxnSpPr>
        <p:spPr>
          <a:xfrm>
            <a:off x="4511278" y="995102"/>
            <a:ext cx="121444" cy="0"/>
          </a:xfrm>
          <a:prstGeom prst="line">
            <a:avLst/>
          </a:prstGeom>
          <a:ln w="19050">
            <a:solidFill>
              <a:schemeClr val="accent6"/>
            </a:solidFill>
          </a:ln>
        </p:spPr>
        <p:style>
          <a:lnRef idx="1">
            <a:schemeClr val="accent1"/>
          </a:lnRef>
          <a:fillRef idx="0">
            <a:schemeClr val="accent1"/>
          </a:fillRef>
          <a:effectRef idx="0">
            <a:schemeClr val="accent1"/>
          </a:effectRef>
          <a:fontRef idx="minor">
            <a:schemeClr val="tx1"/>
          </a:fontRef>
        </p:style>
      </p:cxnSp>
      <p:sp>
        <p:nvSpPr>
          <p:cNvPr id="5" name="PA_库_任意多边形 35" descr="e7d195523061f1c09e9d68d7cf438b91ef959ecb14fc25d26BBA7F7DBC18E55DFF4014AF651F0BF2569D4B6C1DA7F1A4683A481403BD872FC687266AD13265C1DE7C373772FD8728ABDD69ADD03BFF5BE2862BC891DBB79EEBC94C9DFDC16E04954ED45554D0F6FE8331708ABC4FEC3D44E4750B2445BF76F30C399F0AE1E8D2CAFA469BFF6E14A2A3EF8352258366A5">
            <a:extLst>
              <a:ext uri="{FF2B5EF4-FFF2-40B4-BE49-F238E27FC236}">
                <a16:creationId xmlns:a16="http://schemas.microsoft.com/office/drawing/2014/main" xmlns="" id="{6CC508C2-5B51-4531-A3B3-F6EEFB00F052}"/>
              </a:ext>
            </a:extLst>
          </p:cNvPr>
          <p:cNvSpPr>
            <a:spLocks/>
          </p:cNvSpPr>
          <p:nvPr>
            <p:custDataLst>
              <p:tags r:id="rId1"/>
            </p:custDataLst>
          </p:nvPr>
        </p:nvSpPr>
        <p:spPr bwMode="auto">
          <a:xfrm>
            <a:off x="5579650" y="873875"/>
            <a:ext cx="73025" cy="73025"/>
          </a:xfrm>
          <a:custGeom>
            <a:avLst/>
            <a:gdLst>
              <a:gd name="T0" fmla="*/ 30 w 35"/>
              <a:gd name="T1" fmla="*/ 12 h 35"/>
              <a:gd name="T2" fmla="*/ 24 w 35"/>
              <a:gd name="T3" fmla="*/ 12 h 35"/>
              <a:gd name="T4" fmla="*/ 24 w 35"/>
              <a:gd name="T5" fmla="*/ 6 h 35"/>
              <a:gd name="T6" fmla="*/ 18 w 35"/>
              <a:gd name="T7" fmla="*/ 0 h 35"/>
              <a:gd name="T8" fmla="*/ 12 w 35"/>
              <a:gd name="T9" fmla="*/ 6 h 35"/>
              <a:gd name="T10" fmla="*/ 12 w 35"/>
              <a:gd name="T11" fmla="*/ 12 h 35"/>
              <a:gd name="T12" fmla="*/ 6 w 35"/>
              <a:gd name="T13" fmla="*/ 12 h 35"/>
              <a:gd name="T14" fmla="*/ 0 w 35"/>
              <a:gd name="T15" fmla="*/ 18 h 35"/>
              <a:gd name="T16" fmla="*/ 6 w 35"/>
              <a:gd name="T17" fmla="*/ 24 h 35"/>
              <a:gd name="T18" fmla="*/ 12 w 35"/>
              <a:gd name="T19" fmla="*/ 24 h 35"/>
              <a:gd name="T20" fmla="*/ 12 w 35"/>
              <a:gd name="T21" fmla="*/ 30 h 35"/>
              <a:gd name="T22" fmla="*/ 18 w 35"/>
              <a:gd name="T23" fmla="*/ 35 h 35"/>
              <a:gd name="T24" fmla="*/ 24 w 35"/>
              <a:gd name="T25" fmla="*/ 30 h 35"/>
              <a:gd name="T26" fmla="*/ 24 w 35"/>
              <a:gd name="T27" fmla="*/ 24 h 35"/>
              <a:gd name="T28" fmla="*/ 30 w 35"/>
              <a:gd name="T29" fmla="*/ 24 h 35"/>
              <a:gd name="T30" fmla="*/ 35 w 35"/>
              <a:gd name="T31" fmla="*/ 18 h 35"/>
              <a:gd name="T32" fmla="*/ 30 w 35"/>
              <a:gd name="T33" fmla="*/ 1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5" h="35">
                <a:moveTo>
                  <a:pt x="30" y="12"/>
                </a:moveTo>
                <a:cubicBezTo>
                  <a:pt x="24" y="12"/>
                  <a:pt x="24" y="12"/>
                  <a:pt x="24" y="12"/>
                </a:cubicBezTo>
                <a:cubicBezTo>
                  <a:pt x="24" y="6"/>
                  <a:pt x="24" y="6"/>
                  <a:pt x="24" y="6"/>
                </a:cubicBezTo>
                <a:cubicBezTo>
                  <a:pt x="24" y="3"/>
                  <a:pt x="21" y="0"/>
                  <a:pt x="18" y="0"/>
                </a:cubicBezTo>
                <a:cubicBezTo>
                  <a:pt x="15" y="0"/>
                  <a:pt x="12" y="3"/>
                  <a:pt x="12" y="6"/>
                </a:cubicBezTo>
                <a:cubicBezTo>
                  <a:pt x="12" y="12"/>
                  <a:pt x="12" y="12"/>
                  <a:pt x="12" y="12"/>
                </a:cubicBezTo>
                <a:cubicBezTo>
                  <a:pt x="6" y="12"/>
                  <a:pt x="6" y="12"/>
                  <a:pt x="6" y="12"/>
                </a:cubicBezTo>
                <a:cubicBezTo>
                  <a:pt x="3" y="12"/>
                  <a:pt x="0" y="15"/>
                  <a:pt x="0" y="18"/>
                </a:cubicBezTo>
                <a:cubicBezTo>
                  <a:pt x="0" y="21"/>
                  <a:pt x="3" y="24"/>
                  <a:pt x="6" y="24"/>
                </a:cubicBezTo>
                <a:cubicBezTo>
                  <a:pt x="12" y="24"/>
                  <a:pt x="12" y="24"/>
                  <a:pt x="12" y="24"/>
                </a:cubicBezTo>
                <a:cubicBezTo>
                  <a:pt x="12" y="30"/>
                  <a:pt x="12" y="30"/>
                  <a:pt x="12" y="30"/>
                </a:cubicBezTo>
                <a:cubicBezTo>
                  <a:pt x="12" y="33"/>
                  <a:pt x="15" y="35"/>
                  <a:pt x="18" y="35"/>
                </a:cubicBezTo>
                <a:cubicBezTo>
                  <a:pt x="21" y="35"/>
                  <a:pt x="24" y="33"/>
                  <a:pt x="24" y="30"/>
                </a:cubicBezTo>
                <a:cubicBezTo>
                  <a:pt x="24" y="24"/>
                  <a:pt x="24" y="24"/>
                  <a:pt x="24" y="24"/>
                </a:cubicBezTo>
                <a:cubicBezTo>
                  <a:pt x="30" y="24"/>
                  <a:pt x="30" y="24"/>
                  <a:pt x="30" y="24"/>
                </a:cubicBezTo>
                <a:cubicBezTo>
                  <a:pt x="33" y="24"/>
                  <a:pt x="35" y="21"/>
                  <a:pt x="35" y="18"/>
                </a:cubicBezTo>
                <a:cubicBezTo>
                  <a:pt x="35" y="15"/>
                  <a:pt x="33" y="12"/>
                  <a:pt x="30" y="12"/>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pPr algn="ctr"/>
            <a:endParaRPr lang="zh-CN" altLang="en-US">
              <a:solidFill>
                <a:prstClr val="black"/>
              </a:solidFill>
            </a:endParaRPr>
          </a:p>
        </p:txBody>
      </p:sp>
      <p:sp>
        <p:nvSpPr>
          <p:cNvPr id="6" name="Freeform 42" descr="e7d195523061f1c09e9d68d7cf438b91ef959ecb14fc25d26BBA7F7DBC18E55DFF4014AF651F0BF2569D4B6C1DA7F1A4683A481403BD872FC687266AD13265C1DE7C373772FD8728ABDD69ADD03BFF5BE2862BC891DBB79EEBC94C9DFDC16E04954ED45554D0F6FE8331708ABC4FEC3D44E4750B2445BF76F30C399F0AE1E8D2CAFA469BFF6E14A2A3EF8352258366A5">
            <a:extLst>
              <a:ext uri="{FF2B5EF4-FFF2-40B4-BE49-F238E27FC236}">
                <a16:creationId xmlns:a16="http://schemas.microsoft.com/office/drawing/2014/main" xmlns="" id="{EE4DE641-9E30-448C-A1FA-87401C68AC94}"/>
              </a:ext>
            </a:extLst>
          </p:cNvPr>
          <p:cNvSpPr>
            <a:spLocks noEditPoints="1"/>
          </p:cNvSpPr>
          <p:nvPr/>
        </p:nvSpPr>
        <p:spPr bwMode="auto">
          <a:xfrm>
            <a:off x="3585115" y="557466"/>
            <a:ext cx="80963" cy="82550"/>
          </a:xfrm>
          <a:custGeom>
            <a:avLst/>
            <a:gdLst>
              <a:gd name="T0" fmla="*/ 20 w 39"/>
              <a:gd name="T1" fmla="*/ 40 h 40"/>
              <a:gd name="T2" fmla="*/ 0 w 39"/>
              <a:gd name="T3" fmla="*/ 20 h 40"/>
              <a:gd name="T4" fmla="*/ 20 w 39"/>
              <a:gd name="T5" fmla="*/ 0 h 40"/>
              <a:gd name="T6" fmla="*/ 39 w 39"/>
              <a:gd name="T7" fmla="*/ 20 h 40"/>
              <a:gd name="T8" fmla="*/ 39 w 39"/>
              <a:gd name="T9" fmla="*/ 20 h 40"/>
              <a:gd name="T10" fmla="*/ 20 w 39"/>
              <a:gd name="T11" fmla="*/ 40 h 40"/>
              <a:gd name="T12" fmla="*/ 20 w 39"/>
              <a:gd name="T13" fmla="*/ 40 h 40"/>
              <a:gd name="T14" fmla="*/ 20 w 39"/>
              <a:gd name="T15" fmla="*/ 12 h 40"/>
              <a:gd name="T16" fmla="*/ 11 w 39"/>
              <a:gd name="T17" fmla="*/ 20 h 40"/>
              <a:gd name="T18" fmla="*/ 20 w 39"/>
              <a:gd name="T19" fmla="*/ 28 h 40"/>
              <a:gd name="T20" fmla="*/ 28 w 39"/>
              <a:gd name="T21" fmla="*/ 20 h 40"/>
              <a:gd name="T22" fmla="*/ 20 w 39"/>
              <a:gd name="T23" fmla="*/ 12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9" h="40">
                <a:moveTo>
                  <a:pt x="20" y="40"/>
                </a:moveTo>
                <a:cubicBezTo>
                  <a:pt x="9" y="40"/>
                  <a:pt x="0" y="31"/>
                  <a:pt x="0" y="20"/>
                </a:cubicBezTo>
                <a:cubicBezTo>
                  <a:pt x="0" y="9"/>
                  <a:pt x="9" y="0"/>
                  <a:pt x="20" y="0"/>
                </a:cubicBezTo>
                <a:cubicBezTo>
                  <a:pt x="30" y="0"/>
                  <a:pt x="39" y="9"/>
                  <a:pt x="39" y="20"/>
                </a:cubicBezTo>
                <a:cubicBezTo>
                  <a:pt x="39" y="20"/>
                  <a:pt x="39" y="20"/>
                  <a:pt x="39" y="20"/>
                </a:cubicBezTo>
                <a:cubicBezTo>
                  <a:pt x="39" y="31"/>
                  <a:pt x="31" y="40"/>
                  <a:pt x="20" y="40"/>
                </a:cubicBezTo>
                <a:cubicBezTo>
                  <a:pt x="20" y="40"/>
                  <a:pt x="20" y="40"/>
                  <a:pt x="20" y="40"/>
                </a:cubicBezTo>
                <a:close/>
                <a:moveTo>
                  <a:pt x="20" y="12"/>
                </a:moveTo>
                <a:cubicBezTo>
                  <a:pt x="15" y="12"/>
                  <a:pt x="11" y="15"/>
                  <a:pt x="11" y="20"/>
                </a:cubicBezTo>
                <a:cubicBezTo>
                  <a:pt x="11" y="24"/>
                  <a:pt x="15" y="28"/>
                  <a:pt x="20" y="28"/>
                </a:cubicBezTo>
                <a:cubicBezTo>
                  <a:pt x="24" y="28"/>
                  <a:pt x="28" y="24"/>
                  <a:pt x="28" y="20"/>
                </a:cubicBezTo>
                <a:cubicBezTo>
                  <a:pt x="28" y="15"/>
                  <a:pt x="24" y="12"/>
                  <a:pt x="20" y="12"/>
                </a:cubicBez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pPr algn="ctr"/>
            <a:endParaRPr lang="zh-CN" altLang="en-US">
              <a:solidFill>
                <a:prstClr val="black"/>
              </a:solidFill>
            </a:endParaRPr>
          </a:p>
        </p:txBody>
      </p:sp>
      <p:sp>
        <p:nvSpPr>
          <p:cNvPr id="7" name="Freeform 42" descr="e7d195523061f1c09e9d68d7cf438b91ef959ecb14fc25d26BBA7F7DBC18E55DFF4014AF651F0BF2569D4B6C1DA7F1A4683A481403BD872FC687266AD13265C1DE7C373772FD8728ABDD69ADD03BFF5BE2862BC891DBB79EEBC94C9DFDC16E04954ED45554D0F6FE8331708ABC4FEC3D44E4750B2445BF76F30C399F0AE1E8D2CAFA469BFF6E14A2A3EF8352258366A5">
            <a:extLst>
              <a:ext uri="{FF2B5EF4-FFF2-40B4-BE49-F238E27FC236}">
                <a16:creationId xmlns:a16="http://schemas.microsoft.com/office/drawing/2014/main" xmlns="" id="{87FC8F40-3B73-4491-9630-35D50FAB0F0A}"/>
              </a:ext>
            </a:extLst>
          </p:cNvPr>
          <p:cNvSpPr>
            <a:spLocks noEditPoints="1"/>
          </p:cNvSpPr>
          <p:nvPr/>
        </p:nvSpPr>
        <p:spPr bwMode="auto">
          <a:xfrm>
            <a:off x="5485073" y="497350"/>
            <a:ext cx="45719" cy="46615"/>
          </a:xfrm>
          <a:custGeom>
            <a:avLst/>
            <a:gdLst>
              <a:gd name="T0" fmla="*/ 20 w 39"/>
              <a:gd name="T1" fmla="*/ 40 h 40"/>
              <a:gd name="T2" fmla="*/ 0 w 39"/>
              <a:gd name="T3" fmla="*/ 20 h 40"/>
              <a:gd name="T4" fmla="*/ 20 w 39"/>
              <a:gd name="T5" fmla="*/ 0 h 40"/>
              <a:gd name="T6" fmla="*/ 39 w 39"/>
              <a:gd name="T7" fmla="*/ 20 h 40"/>
              <a:gd name="T8" fmla="*/ 39 w 39"/>
              <a:gd name="T9" fmla="*/ 20 h 40"/>
              <a:gd name="T10" fmla="*/ 20 w 39"/>
              <a:gd name="T11" fmla="*/ 40 h 40"/>
              <a:gd name="T12" fmla="*/ 20 w 39"/>
              <a:gd name="T13" fmla="*/ 40 h 40"/>
              <a:gd name="T14" fmla="*/ 20 w 39"/>
              <a:gd name="T15" fmla="*/ 12 h 40"/>
              <a:gd name="T16" fmla="*/ 11 w 39"/>
              <a:gd name="T17" fmla="*/ 20 h 40"/>
              <a:gd name="T18" fmla="*/ 20 w 39"/>
              <a:gd name="T19" fmla="*/ 28 h 40"/>
              <a:gd name="T20" fmla="*/ 28 w 39"/>
              <a:gd name="T21" fmla="*/ 20 h 40"/>
              <a:gd name="T22" fmla="*/ 20 w 39"/>
              <a:gd name="T23" fmla="*/ 12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9" h="40">
                <a:moveTo>
                  <a:pt x="20" y="40"/>
                </a:moveTo>
                <a:cubicBezTo>
                  <a:pt x="9" y="40"/>
                  <a:pt x="0" y="31"/>
                  <a:pt x="0" y="20"/>
                </a:cubicBezTo>
                <a:cubicBezTo>
                  <a:pt x="0" y="9"/>
                  <a:pt x="9" y="0"/>
                  <a:pt x="20" y="0"/>
                </a:cubicBezTo>
                <a:cubicBezTo>
                  <a:pt x="30" y="0"/>
                  <a:pt x="39" y="9"/>
                  <a:pt x="39" y="20"/>
                </a:cubicBezTo>
                <a:cubicBezTo>
                  <a:pt x="39" y="20"/>
                  <a:pt x="39" y="20"/>
                  <a:pt x="39" y="20"/>
                </a:cubicBezTo>
                <a:cubicBezTo>
                  <a:pt x="39" y="31"/>
                  <a:pt x="31" y="40"/>
                  <a:pt x="20" y="40"/>
                </a:cubicBezTo>
                <a:cubicBezTo>
                  <a:pt x="20" y="40"/>
                  <a:pt x="20" y="40"/>
                  <a:pt x="20" y="40"/>
                </a:cubicBezTo>
                <a:close/>
                <a:moveTo>
                  <a:pt x="20" y="12"/>
                </a:moveTo>
                <a:cubicBezTo>
                  <a:pt x="15" y="12"/>
                  <a:pt x="11" y="15"/>
                  <a:pt x="11" y="20"/>
                </a:cubicBezTo>
                <a:cubicBezTo>
                  <a:pt x="11" y="24"/>
                  <a:pt x="15" y="28"/>
                  <a:pt x="20" y="28"/>
                </a:cubicBezTo>
                <a:cubicBezTo>
                  <a:pt x="24" y="28"/>
                  <a:pt x="28" y="24"/>
                  <a:pt x="28" y="20"/>
                </a:cubicBezTo>
                <a:cubicBezTo>
                  <a:pt x="28" y="15"/>
                  <a:pt x="24" y="12"/>
                  <a:pt x="20" y="12"/>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ctr"/>
            <a:endParaRPr lang="zh-CN" altLang="en-US">
              <a:solidFill>
                <a:prstClr val="black"/>
              </a:solidFill>
            </a:endParaRPr>
          </a:p>
        </p:txBody>
      </p:sp>
      <p:sp>
        <p:nvSpPr>
          <p:cNvPr id="8" name="PA_库_任意多边形 35" descr="e7d195523061f1c09e9d68d7cf438b91ef959ecb14fc25d26BBA7F7DBC18E55DFF4014AF651F0BF2569D4B6C1DA7F1A4683A481403BD872FC687266AD13265C1DE7C373772FD8728ABDD69ADD03BFF5BE2862BC891DBB79EEBC94C9DFDC16E04954ED45554D0F6FE8331708ABC4FEC3D44E4750B2445BF76F30C399F0AE1E8D2CAFA469BFF6E14A2A3EF8352258366A5">
            <a:extLst>
              <a:ext uri="{FF2B5EF4-FFF2-40B4-BE49-F238E27FC236}">
                <a16:creationId xmlns:a16="http://schemas.microsoft.com/office/drawing/2014/main" xmlns="" id="{64C50988-B27F-45A0-A3FB-ED8DC2742220}"/>
              </a:ext>
            </a:extLst>
          </p:cNvPr>
          <p:cNvSpPr>
            <a:spLocks/>
          </p:cNvSpPr>
          <p:nvPr>
            <p:custDataLst>
              <p:tags r:id="rId2"/>
            </p:custDataLst>
          </p:nvPr>
        </p:nvSpPr>
        <p:spPr bwMode="auto">
          <a:xfrm>
            <a:off x="3491329" y="979902"/>
            <a:ext cx="73025" cy="73025"/>
          </a:xfrm>
          <a:custGeom>
            <a:avLst/>
            <a:gdLst>
              <a:gd name="T0" fmla="*/ 30 w 35"/>
              <a:gd name="T1" fmla="*/ 12 h 35"/>
              <a:gd name="T2" fmla="*/ 24 w 35"/>
              <a:gd name="T3" fmla="*/ 12 h 35"/>
              <a:gd name="T4" fmla="*/ 24 w 35"/>
              <a:gd name="T5" fmla="*/ 6 h 35"/>
              <a:gd name="T6" fmla="*/ 18 w 35"/>
              <a:gd name="T7" fmla="*/ 0 h 35"/>
              <a:gd name="T8" fmla="*/ 12 w 35"/>
              <a:gd name="T9" fmla="*/ 6 h 35"/>
              <a:gd name="T10" fmla="*/ 12 w 35"/>
              <a:gd name="T11" fmla="*/ 12 h 35"/>
              <a:gd name="T12" fmla="*/ 6 w 35"/>
              <a:gd name="T13" fmla="*/ 12 h 35"/>
              <a:gd name="T14" fmla="*/ 0 w 35"/>
              <a:gd name="T15" fmla="*/ 18 h 35"/>
              <a:gd name="T16" fmla="*/ 6 w 35"/>
              <a:gd name="T17" fmla="*/ 24 h 35"/>
              <a:gd name="T18" fmla="*/ 12 w 35"/>
              <a:gd name="T19" fmla="*/ 24 h 35"/>
              <a:gd name="T20" fmla="*/ 12 w 35"/>
              <a:gd name="T21" fmla="*/ 30 h 35"/>
              <a:gd name="T22" fmla="*/ 18 w 35"/>
              <a:gd name="T23" fmla="*/ 35 h 35"/>
              <a:gd name="T24" fmla="*/ 24 w 35"/>
              <a:gd name="T25" fmla="*/ 30 h 35"/>
              <a:gd name="T26" fmla="*/ 24 w 35"/>
              <a:gd name="T27" fmla="*/ 24 h 35"/>
              <a:gd name="T28" fmla="*/ 30 w 35"/>
              <a:gd name="T29" fmla="*/ 24 h 35"/>
              <a:gd name="T30" fmla="*/ 35 w 35"/>
              <a:gd name="T31" fmla="*/ 18 h 35"/>
              <a:gd name="T32" fmla="*/ 30 w 35"/>
              <a:gd name="T33" fmla="*/ 1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5" h="35">
                <a:moveTo>
                  <a:pt x="30" y="12"/>
                </a:moveTo>
                <a:cubicBezTo>
                  <a:pt x="24" y="12"/>
                  <a:pt x="24" y="12"/>
                  <a:pt x="24" y="12"/>
                </a:cubicBezTo>
                <a:cubicBezTo>
                  <a:pt x="24" y="6"/>
                  <a:pt x="24" y="6"/>
                  <a:pt x="24" y="6"/>
                </a:cubicBezTo>
                <a:cubicBezTo>
                  <a:pt x="24" y="3"/>
                  <a:pt x="21" y="0"/>
                  <a:pt x="18" y="0"/>
                </a:cubicBezTo>
                <a:cubicBezTo>
                  <a:pt x="15" y="0"/>
                  <a:pt x="12" y="3"/>
                  <a:pt x="12" y="6"/>
                </a:cubicBezTo>
                <a:cubicBezTo>
                  <a:pt x="12" y="12"/>
                  <a:pt x="12" y="12"/>
                  <a:pt x="12" y="12"/>
                </a:cubicBezTo>
                <a:cubicBezTo>
                  <a:pt x="6" y="12"/>
                  <a:pt x="6" y="12"/>
                  <a:pt x="6" y="12"/>
                </a:cubicBezTo>
                <a:cubicBezTo>
                  <a:pt x="3" y="12"/>
                  <a:pt x="0" y="15"/>
                  <a:pt x="0" y="18"/>
                </a:cubicBezTo>
                <a:cubicBezTo>
                  <a:pt x="0" y="21"/>
                  <a:pt x="3" y="24"/>
                  <a:pt x="6" y="24"/>
                </a:cubicBezTo>
                <a:cubicBezTo>
                  <a:pt x="12" y="24"/>
                  <a:pt x="12" y="24"/>
                  <a:pt x="12" y="24"/>
                </a:cubicBezTo>
                <a:cubicBezTo>
                  <a:pt x="12" y="30"/>
                  <a:pt x="12" y="30"/>
                  <a:pt x="12" y="30"/>
                </a:cubicBezTo>
                <a:cubicBezTo>
                  <a:pt x="12" y="33"/>
                  <a:pt x="15" y="35"/>
                  <a:pt x="18" y="35"/>
                </a:cubicBezTo>
                <a:cubicBezTo>
                  <a:pt x="21" y="35"/>
                  <a:pt x="24" y="33"/>
                  <a:pt x="24" y="30"/>
                </a:cubicBezTo>
                <a:cubicBezTo>
                  <a:pt x="24" y="24"/>
                  <a:pt x="24" y="24"/>
                  <a:pt x="24" y="24"/>
                </a:cubicBezTo>
                <a:cubicBezTo>
                  <a:pt x="30" y="24"/>
                  <a:pt x="30" y="24"/>
                  <a:pt x="30" y="24"/>
                </a:cubicBezTo>
                <a:cubicBezTo>
                  <a:pt x="33" y="24"/>
                  <a:pt x="35" y="21"/>
                  <a:pt x="35" y="18"/>
                </a:cubicBezTo>
                <a:cubicBezTo>
                  <a:pt x="35" y="15"/>
                  <a:pt x="33" y="12"/>
                  <a:pt x="30" y="12"/>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pPr algn="ctr"/>
            <a:endParaRPr lang="zh-CN" altLang="en-US">
              <a:solidFill>
                <a:prstClr val="black"/>
              </a:solidFill>
            </a:endParaRPr>
          </a:p>
        </p:txBody>
      </p:sp>
      <p:sp>
        <p:nvSpPr>
          <p:cNvPr id="26" name="矩形 25">
            <a:extLst>
              <a:ext uri="{FF2B5EF4-FFF2-40B4-BE49-F238E27FC236}">
                <a16:creationId xmlns:a16="http://schemas.microsoft.com/office/drawing/2014/main" xmlns="" id="{5379FF25-B719-4976-A270-443E505D1DD0}"/>
              </a:ext>
            </a:extLst>
          </p:cNvPr>
          <p:cNvSpPr/>
          <p:nvPr/>
        </p:nvSpPr>
        <p:spPr>
          <a:xfrm rot="16200000">
            <a:off x="1760058" y="-25655"/>
            <a:ext cx="5502442" cy="5556421"/>
          </a:xfrm>
          <a:prstGeom prst="rect">
            <a:avLst/>
          </a:prstGeom>
          <a:ln>
            <a:noFill/>
          </a:ln>
        </p:spPr>
      </p:sp>
      <p:sp>
        <p:nvSpPr>
          <p:cNvPr id="27" name="PA_库_任意多边形 26">
            <a:extLst>
              <a:ext uri="{FF2B5EF4-FFF2-40B4-BE49-F238E27FC236}">
                <a16:creationId xmlns:a16="http://schemas.microsoft.com/office/drawing/2014/main" xmlns="" id="{49F00F9D-D85D-43BD-A67A-B2711340B9FD}"/>
              </a:ext>
            </a:extLst>
          </p:cNvPr>
          <p:cNvSpPr/>
          <p:nvPr>
            <p:custDataLst>
              <p:tags r:id="rId3"/>
            </p:custDataLst>
          </p:nvPr>
        </p:nvSpPr>
        <p:spPr>
          <a:xfrm rot="16200000">
            <a:off x="1818300" y="1840081"/>
            <a:ext cx="1098607" cy="1262767"/>
          </a:xfrm>
          <a:custGeom>
            <a:avLst/>
            <a:gdLst>
              <a:gd name="connsiteX0" fmla="*/ 0 w 1262767"/>
              <a:gd name="connsiteY0" fmla="*/ 549304 h 1098607"/>
              <a:gd name="connsiteX1" fmla="*/ 274652 w 1262767"/>
              <a:gd name="connsiteY1" fmla="*/ 0 h 1098607"/>
              <a:gd name="connsiteX2" fmla="*/ 988115 w 1262767"/>
              <a:gd name="connsiteY2" fmla="*/ 0 h 1098607"/>
              <a:gd name="connsiteX3" fmla="*/ 1262767 w 1262767"/>
              <a:gd name="connsiteY3" fmla="*/ 549304 h 1098607"/>
              <a:gd name="connsiteX4" fmla="*/ 988115 w 1262767"/>
              <a:gd name="connsiteY4" fmla="*/ 1098607 h 1098607"/>
              <a:gd name="connsiteX5" fmla="*/ 274652 w 1262767"/>
              <a:gd name="connsiteY5" fmla="*/ 1098607 h 1098607"/>
              <a:gd name="connsiteX6" fmla="*/ 0 w 1262767"/>
              <a:gd name="connsiteY6" fmla="*/ 549304 h 10986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2767" h="1098607">
                <a:moveTo>
                  <a:pt x="631383" y="0"/>
                </a:moveTo>
                <a:lnTo>
                  <a:pt x="1262767" y="238947"/>
                </a:lnTo>
                <a:lnTo>
                  <a:pt x="1262767" y="859660"/>
                </a:lnTo>
                <a:lnTo>
                  <a:pt x="631383" y="1098607"/>
                </a:lnTo>
                <a:lnTo>
                  <a:pt x="0" y="859660"/>
                </a:lnTo>
                <a:lnTo>
                  <a:pt x="0" y="238947"/>
                </a:lnTo>
                <a:lnTo>
                  <a:pt x="631383" y="0"/>
                </a:lnTo>
                <a:close/>
              </a:path>
            </a:pathLst>
          </a:custGeom>
          <a:solidFill>
            <a:srgbClr val="F8B62B"/>
          </a:solidFill>
          <a:ln w="28575">
            <a:solidFill>
              <a:schemeClr val="tx1"/>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47400" tIns="272981" rIns="247400" bIns="272981" numCol="1" spcCol="1270" anchor="ctr" anchorCtr="0">
            <a:noAutofit/>
          </a:bodyPr>
          <a:lstStyle/>
          <a:p>
            <a:pPr marL="0" lvl="0" indent="0" algn="ctr" defTabSz="889000">
              <a:lnSpc>
                <a:spcPct val="90000"/>
              </a:lnSpc>
              <a:spcBef>
                <a:spcPct val="0"/>
              </a:spcBef>
              <a:spcAft>
                <a:spcPct val="35000"/>
              </a:spcAft>
              <a:buNone/>
            </a:pPr>
            <a:endParaRPr lang="zh-CN" altLang="en-US" sz="2000" kern="1200"/>
          </a:p>
        </p:txBody>
      </p:sp>
      <p:sp>
        <p:nvSpPr>
          <p:cNvPr id="28" name="任意多边形: 形状 27">
            <a:extLst>
              <a:ext uri="{FF2B5EF4-FFF2-40B4-BE49-F238E27FC236}">
                <a16:creationId xmlns:a16="http://schemas.microsoft.com/office/drawing/2014/main" xmlns="" id="{389F1D10-9275-4518-906F-714C99AF86C3}"/>
              </a:ext>
            </a:extLst>
          </p:cNvPr>
          <p:cNvSpPr/>
          <p:nvPr/>
        </p:nvSpPr>
        <p:spPr>
          <a:xfrm rot="16200000">
            <a:off x="1662980" y="805369"/>
            <a:ext cx="1409248" cy="757660"/>
          </a:xfrm>
          <a:custGeom>
            <a:avLst/>
            <a:gdLst>
              <a:gd name="connsiteX0" fmla="*/ 0 w 1409248"/>
              <a:gd name="connsiteY0" fmla="*/ 0 h 757660"/>
              <a:gd name="connsiteX1" fmla="*/ 1409248 w 1409248"/>
              <a:gd name="connsiteY1" fmla="*/ 0 h 757660"/>
              <a:gd name="connsiteX2" fmla="*/ 1409248 w 1409248"/>
              <a:gd name="connsiteY2" fmla="*/ 757660 h 757660"/>
              <a:gd name="connsiteX3" fmla="*/ 0 w 1409248"/>
              <a:gd name="connsiteY3" fmla="*/ 757660 h 757660"/>
              <a:gd name="connsiteX4" fmla="*/ 0 w 1409248"/>
              <a:gd name="connsiteY4" fmla="*/ 0 h 7576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248" h="757660">
                <a:moveTo>
                  <a:pt x="0" y="0"/>
                </a:moveTo>
                <a:lnTo>
                  <a:pt x="1409248" y="0"/>
                </a:lnTo>
                <a:lnTo>
                  <a:pt x="1409248" y="757660"/>
                </a:lnTo>
                <a:lnTo>
                  <a:pt x="0" y="757660"/>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102870" tIns="102870" rIns="102870" bIns="102870" numCol="1" spcCol="1270" anchor="ctr" anchorCtr="0">
            <a:noAutofit/>
          </a:bodyPr>
          <a:lstStyle/>
          <a:p>
            <a:pPr marL="0" lvl="0" indent="0" algn="l" defTabSz="1200150">
              <a:lnSpc>
                <a:spcPct val="90000"/>
              </a:lnSpc>
              <a:spcBef>
                <a:spcPct val="0"/>
              </a:spcBef>
              <a:spcAft>
                <a:spcPct val="35000"/>
              </a:spcAft>
              <a:buNone/>
            </a:pPr>
            <a:endParaRPr lang="zh-CN" altLang="en-US" sz="2700" kern="1200"/>
          </a:p>
        </p:txBody>
      </p:sp>
      <p:sp>
        <p:nvSpPr>
          <p:cNvPr id="29" name="PA_库_任意多边形 28">
            <a:extLst>
              <a:ext uri="{FF2B5EF4-FFF2-40B4-BE49-F238E27FC236}">
                <a16:creationId xmlns:a16="http://schemas.microsoft.com/office/drawing/2014/main" xmlns="" id="{08B4E02F-85D1-4BF8-924C-75C06AC89E92}"/>
              </a:ext>
            </a:extLst>
          </p:cNvPr>
          <p:cNvSpPr/>
          <p:nvPr>
            <p:custDataLst>
              <p:tags r:id="rId4"/>
            </p:custDataLst>
          </p:nvPr>
        </p:nvSpPr>
        <p:spPr>
          <a:xfrm rot="16200000">
            <a:off x="1818300" y="3026577"/>
            <a:ext cx="1098607" cy="1262767"/>
          </a:xfrm>
          <a:custGeom>
            <a:avLst/>
            <a:gdLst>
              <a:gd name="connsiteX0" fmla="*/ 0 w 1262767"/>
              <a:gd name="connsiteY0" fmla="*/ 549304 h 1098607"/>
              <a:gd name="connsiteX1" fmla="*/ 274652 w 1262767"/>
              <a:gd name="connsiteY1" fmla="*/ 0 h 1098607"/>
              <a:gd name="connsiteX2" fmla="*/ 988115 w 1262767"/>
              <a:gd name="connsiteY2" fmla="*/ 0 h 1098607"/>
              <a:gd name="connsiteX3" fmla="*/ 1262767 w 1262767"/>
              <a:gd name="connsiteY3" fmla="*/ 549304 h 1098607"/>
              <a:gd name="connsiteX4" fmla="*/ 988115 w 1262767"/>
              <a:gd name="connsiteY4" fmla="*/ 1098607 h 1098607"/>
              <a:gd name="connsiteX5" fmla="*/ 274652 w 1262767"/>
              <a:gd name="connsiteY5" fmla="*/ 1098607 h 1098607"/>
              <a:gd name="connsiteX6" fmla="*/ 0 w 1262767"/>
              <a:gd name="connsiteY6" fmla="*/ 549304 h 10986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2767" h="1098607">
                <a:moveTo>
                  <a:pt x="631383" y="0"/>
                </a:moveTo>
                <a:lnTo>
                  <a:pt x="1262767" y="238947"/>
                </a:lnTo>
                <a:lnTo>
                  <a:pt x="1262767" y="859660"/>
                </a:lnTo>
                <a:lnTo>
                  <a:pt x="631383" y="1098607"/>
                </a:lnTo>
                <a:lnTo>
                  <a:pt x="0" y="859660"/>
                </a:lnTo>
                <a:lnTo>
                  <a:pt x="0" y="238947"/>
                </a:lnTo>
                <a:lnTo>
                  <a:pt x="631383" y="0"/>
                </a:lnTo>
                <a:close/>
              </a:path>
            </a:pathLst>
          </a:custGeom>
          <a:ln w="28575">
            <a:solidFill>
              <a:schemeClr val="tx1"/>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71200" tIns="196781" rIns="171200" bIns="196781" numCol="1" spcCol="1270" anchor="ctr" anchorCtr="0">
            <a:noAutofit/>
          </a:bodyPr>
          <a:lstStyle/>
          <a:p>
            <a:pPr marL="0" lvl="0" indent="0" algn="ctr" defTabSz="1600200">
              <a:lnSpc>
                <a:spcPct val="90000"/>
              </a:lnSpc>
              <a:spcBef>
                <a:spcPct val="0"/>
              </a:spcBef>
              <a:spcAft>
                <a:spcPct val="35000"/>
              </a:spcAft>
              <a:buNone/>
            </a:pPr>
            <a:endParaRPr lang="zh-CN" altLang="en-US" sz="3600" kern="1200"/>
          </a:p>
        </p:txBody>
      </p:sp>
      <p:sp>
        <p:nvSpPr>
          <p:cNvPr id="30" name="PA_库_任意多边形 29">
            <a:extLst>
              <a:ext uri="{FF2B5EF4-FFF2-40B4-BE49-F238E27FC236}">
                <a16:creationId xmlns:a16="http://schemas.microsoft.com/office/drawing/2014/main" xmlns="" id="{9CE8094D-46AE-4574-84CA-8DAE178D4005}"/>
              </a:ext>
            </a:extLst>
          </p:cNvPr>
          <p:cNvSpPr/>
          <p:nvPr>
            <p:custDataLst>
              <p:tags r:id="rId5"/>
            </p:custDataLst>
          </p:nvPr>
        </p:nvSpPr>
        <p:spPr>
          <a:xfrm rot="16200000">
            <a:off x="2890139" y="2435602"/>
            <a:ext cx="1098607" cy="1262767"/>
          </a:xfrm>
          <a:custGeom>
            <a:avLst/>
            <a:gdLst>
              <a:gd name="connsiteX0" fmla="*/ 0 w 1262767"/>
              <a:gd name="connsiteY0" fmla="*/ 549304 h 1098607"/>
              <a:gd name="connsiteX1" fmla="*/ 274652 w 1262767"/>
              <a:gd name="connsiteY1" fmla="*/ 0 h 1098607"/>
              <a:gd name="connsiteX2" fmla="*/ 988115 w 1262767"/>
              <a:gd name="connsiteY2" fmla="*/ 0 h 1098607"/>
              <a:gd name="connsiteX3" fmla="*/ 1262767 w 1262767"/>
              <a:gd name="connsiteY3" fmla="*/ 549304 h 1098607"/>
              <a:gd name="connsiteX4" fmla="*/ 988115 w 1262767"/>
              <a:gd name="connsiteY4" fmla="*/ 1098607 h 1098607"/>
              <a:gd name="connsiteX5" fmla="*/ 274652 w 1262767"/>
              <a:gd name="connsiteY5" fmla="*/ 1098607 h 1098607"/>
              <a:gd name="connsiteX6" fmla="*/ 0 w 1262767"/>
              <a:gd name="connsiteY6" fmla="*/ 549304 h 10986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2767" h="1098607">
                <a:moveTo>
                  <a:pt x="631383" y="0"/>
                </a:moveTo>
                <a:lnTo>
                  <a:pt x="1262767" y="238947"/>
                </a:lnTo>
                <a:lnTo>
                  <a:pt x="1262767" y="859660"/>
                </a:lnTo>
                <a:lnTo>
                  <a:pt x="631383" y="1098607"/>
                </a:lnTo>
                <a:lnTo>
                  <a:pt x="0" y="859660"/>
                </a:lnTo>
                <a:lnTo>
                  <a:pt x="0" y="238947"/>
                </a:lnTo>
                <a:lnTo>
                  <a:pt x="631383" y="0"/>
                </a:lnTo>
                <a:close/>
              </a:path>
            </a:pathLst>
          </a:custGeom>
          <a:solidFill>
            <a:srgbClr val="19E9FF"/>
          </a:solidFill>
          <a:ln w="28575">
            <a:solidFill>
              <a:schemeClr val="tx1"/>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47400" tIns="272981" rIns="247400" bIns="272981" numCol="1" spcCol="1270" anchor="ctr" anchorCtr="0">
            <a:noAutofit/>
          </a:bodyPr>
          <a:lstStyle/>
          <a:p>
            <a:pPr marL="0" lvl="0" indent="0" algn="ctr" defTabSz="889000">
              <a:lnSpc>
                <a:spcPct val="90000"/>
              </a:lnSpc>
              <a:spcBef>
                <a:spcPct val="0"/>
              </a:spcBef>
              <a:spcAft>
                <a:spcPct val="35000"/>
              </a:spcAft>
              <a:buNone/>
            </a:pPr>
            <a:endParaRPr lang="zh-CN" altLang="en-US" sz="2000" kern="1200"/>
          </a:p>
        </p:txBody>
      </p:sp>
      <p:sp>
        <p:nvSpPr>
          <p:cNvPr id="31" name="PA_库_任意多边形 30">
            <a:extLst>
              <a:ext uri="{FF2B5EF4-FFF2-40B4-BE49-F238E27FC236}">
                <a16:creationId xmlns:a16="http://schemas.microsoft.com/office/drawing/2014/main" xmlns="" id="{A44149A8-D472-4FE0-A29C-9B86E6B7BF80}"/>
              </a:ext>
            </a:extLst>
          </p:cNvPr>
          <p:cNvSpPr/>
          <p:nvPr>
            <p:custDataLst>
              <p:tags r:id="rId6"/>
            </p:custDataLst>
          </p:nvPr>
        </p:nvSpPr>
        <p:spPr>
          <a:xfrm rot="16200000">
            <a:off x="2757547" y="3964813"/>
            <a:ext cx="1363788" cy="757660"/>
          </a:xfrm>
          <a:custGeom>
            <a:avLst/>
            <a:gdLst>
              <a:gd name="connsiteX0" fmla="*/ 0 w 1363788"/>
              <a:gd name="connsiteY0" fmla="*/ 0 h 757660"/>
              <a:gd name="connsiteX1" fmla="*/ 1363788 w 1363788"/>
              <a:gd name="connsiteY1" fmla="*/ 0 h 757660"/>
              <a:gd name="connsiteX2" fmla="*/ 1363788 w 1363788"/>
              <a:gd name="connsiteY2" fmla="*/ 757660 h 757660"/>
              <a:gd name="connsiteX3" fmla="*/ 0 w 1363788"/>
              <a:gd name="connsiteY3" fmla="*/ 757660 h 757660"/>
              <a:gd name="connsiteX4" fmla="*/ 0 w 1363788"/>
              <a:gd name="connsiteY4" fmla="*/ 0 h 7576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63788" h="757660">
                <a:moveTo>
                  <a:pt x="0" y="0"/>
                </a:moveTo>
                <a:lnTo>
                  <a:pt x="1363788" y="0"/>
                </a:lnTo>
                <a:lnTo>
                  <a:pt x="1363788" y="757660"/>
                </a:lnTo>
                <a:lnTo>
                  <a:pt x="0" y="757660"/>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102870" tIns="102870" rIns="102870" bIns="102870" numCol="1" spcCol="1270" anchor="ctr" anchorCtr="0">
            <a:noAutofit/>
          </a:bodyPr>
          <a:lstStyle/>
          <a:p>
            <a:pPr marL="0" lvl="0" indent="0" algn="r" defTabSz="1200150">
              <a:lnSpc>
                <a:spcPct val="90000"/>
              </a:lnSpc>
              <a:spcBef>
                <a:spcPct val="0"/>
              </a:spcBef>
              <a:spcAft>
                <a:spcPct val="35000"/>
              </a:spcAft>
              <a:buNone/>
            </a:pPr>
            <a:endParaRPr lang="zh-CN" altLang="en-US" sz="2700" kern="1200"/>
          </a:p>
        </p:txBody>
      </p:sp>
      <p:sp>
        <p:nvSpPr>
          <p:cNvPr id="32" name="PA_库_任意多边形 31">
            <a:extLst>
              <a:ext uri="{FF2B5EF4-FFF2-40B4-BE49-F238E27FC236}">
                <a16:creationId xmlns:a16="http://schemas.microsoft.com/office/drawing/2014/main" xmlns="" id="{1F85424B-4D2A-40D0-9F47-0C1203FD8D14}"/>
              </a:ext>
            </a:extLst>
          </p:cNvPr>
          <p:cNvSpPr/>
          <p:nvPr>
            <p:custDataLst>
              <p:tags r:id="rId7"/>
            </p:custDataLst>
          </p:nvPr>
        </p:nvSpPr>
        <p:spPr>
          <a:xfrm rot="16200000">
            <a:off x="2890139" y="1249106"/>
            <a:ext cx="1098607" cy="1262767"/>
          </a:xfrm>
          <a:custGeom>
            <a:avLst/>
            <a:gdLst>
              <a:gd name="connsiteX0" fmla="*/ 0 w 1262767"/>
              <a:gd name="connsiteY0" fmla="*/ 549304 h 1098607"/>
              <a:gd name="connsiteX1" fmla="*/ 274652 w 1262767"/>
              <a:gd name="connsiteY1" fmla="*/ 0 h 1098607"/>
              <a:gd name="connsiteX2" fmla="*/ 988115 w 1262767"/>
              <a:gd name="connsiteY2" fmla="*/ 0 h 1098607"/>
              <a:gd name="connsiteX3" fmla="*/ 1262767 w 1262767"/>
              <a:gd name="connsiteY3" fmla="*/ 549304 h 1098607"/>
              <a:gd name="connsiteX4" fmla="*/ 988115 w 1262767"/>
              <a:gd name="connsiteY4" fmla="*/ 1098607 h 1098607"/>
              <a:gd name="connsiteX5" fmla="*/ 274652 w 1262767"/>
              <a:gd name="connsiteY5" fmla="*/ 1098607 h 1098607"/>
              <a:gd name="connsiteX6" fmla="*/ 0 w 1262767"/>
              <a:gd name="connsiteY6" fmla="*/ 549304 h 10986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2767" h="1098607">
                <a:moveTo>
                  <a:pt x="631383" y="0"/>
                </a:moveTo>
                <a:lnTo>
                  <a:pt x="1262767" y="238947"/>
                </a:lnTo>
                <a:lnTo>
                  <a:pt x="1262767" y="859660"/>
                </a:lnTo>
                <a:lnTo>
                  <a:pt x="631383" y="1098607"/>
                </a:lnTo>
                <a:lnTo>
                  <a:pt x="0" y="859660"/>
                </a:lnTo>
                <a:lnTo>
                  <a:pt x="0" y="238947"/>
                </a:lnTo>
                <a:lnTo>
                  <a:pt x="631383" y="0"/>
                </a:lnTo>
                <a:close/>
              </a:path>
            </a:pathLst>
          </a:custGeom>
          <a:solidFill>
            <a:srgbClr val="73B0E0"/>
          </a:solidFill>
          <a:ln w="28575">
            <a:solidFill>
              <a:schemeClr val="tx1"/>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71200" tIns="196781" rIns="171200" bIns="196781" numCol="1" spcCol="1270" anchor="ctr" anchorCtr="0">
            <a:noAutofit/>
          </a:bodyPr>
          <a:lstStyle/>
          <a:p>
            <a:pPr marL="0" lvl="0" indent="0" algn="ctr" defTabSz="1600200">
              <a:lnSpc>
                <a:spcPct val="90000"/>
              </a:lnSpc>
              <a:spcBef>
                <a:spcPct val="0"/>
              </a:spcBef>
              <a:spcAft>
                <a:spcPct val="35000"/>
              </a:spcAft>
              <a:buNone/>
            </a:pPr>
            <a:endParaRPr lang="zh-CN" altLang="en-US" sz="3600" kern="1200"/>
          </a:p>
        </p:txBody>
      </p:sp>
      <p:sp>
        <p:nvSpPr>
          <p:cNvPr id="33" name="PA_库_任意多边形 32">
            <a:extLst>
              <a:ext uri="{FF2B5EF4-FFF2-40B4-BE49-F238E27FC236}">
                <a16:creationId xmlns:a16="http://schemas.microsoft.com/office/drawing/2014/main" xmlns="" id="{EB379788-2990-45C5-95B2-8E86082F079F}"/>
              </a:ext>
            </a:extLst>
          </p:cNvPr>
          <p:cNvSpPr/>
          <p:nvPr>
            <p:custDataLst>
              <p:tags r:id="rId8"/>
            </p:custDataLst>
          </p:nvPr>
        </p:nvSpPr>
        <p:spPr>
          <a:xfrm rot="16200000">
            <a:off x="3961976" y="1840081"/>
            <a:ext cx="1098607" cy="1262767"/>
          </a:xfrm>
          <a:custGeom>
            <a:avLst/>
            <a:gdLst>
              <a:gd name="connsiteX0" fmla="*/ 0 w 1262767"/>
              <a:gd name="connsiteY0" fmla="*/ 549304 h 1098607"/>
              <a:gd name="connsiteX1" fmla="*/ 274652 w 1262767"/>
              <a:gd name="connsiteY1" fmla="*/ 0 h 1098607"/>
              <a:gd name="connsiteX2" fmla="*/ 988115 w 1262767"/>
              <a:gd name="connsiteY2" fmla="*/ 0 h 1098607"/>
              <a:gd name="connsiteX3" fmla="*/ 1262767 w 1262767"/>
              <a:gd name="connsiteY3" fmla="*/ 549304 h 1098607"/>
              <a:gd name="connsiteX4" fmla="*/ 988115 w 1262767"/>
              <a:gd name="connsiteY4" fmla="*/ 1098607 h 1098607"/>
              <a:gd name="connsiteX5" fmla="*/ 274652 w 1262767"/>
              <a:gd name="connsiteY5" fmla="*/ 1098607 h 1098607"/>
              <a:gd name="connsiteX6" fmla="*/ 0 w 1262767"/>
              <a:gd name="connsiteY6" fmla="*/ 549304 h 10986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2767" h="1098607">
                <a:moveTo>
                  <a:pt x="631383" y="0"/>
                </a:moveTo>
                <a:lnTo>
                  <a:pt x="1262767" y="238947"/>
                </a:lnTo>
                <a:lnTo>
                  <a:pt x="1262767" y="859660"/>
                </a:lnTo>
                <a:lnTo>
                  <a:pt x="631383" y="1098607"/>
                </a:lnTo>
                <a:lnTo>
                  <a:pt x="0" y="859660"/>
                </a:lnTo>
                <a:lnTo>
                  <a:pt x="0" y="238947"/>
                </a:lnTo>
                <a:lnTo>
                  <a:pt x="631383" y="0"/>
                </a:lnTo>
                <a:close/>
              </a:path>
            </a:pathLst>
          </a:custGeom>
          <a:solidFill>
            <a:srgbClr val="F8B62B"/>
          </a:solidFill>
          <a:ln w="28575">
            <a:solidFill>
              <a:schemeClr val="tx1"/>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47400" tIns="272981" rIns="247400" bIns="272981" numCol="1" spcCol="1270" anchor="ctr" anchorCtr="0">
            <a:noAutofit/>
          </a:bodyPr>
          <a:lstStyle/>
          <a:p>
            <a:pPr marL="0" lvl="0" indent="0" algn="ctr" defTabSz="889000">
              <a:lnSpc>
                <a:spcPct val="90000"/>
              </a:lnSpc>
              <a:spcBef>
                <a:spcPct val="0"/>
              </a:spcBef>
              <a:spcAft>
                <a:spcPct val="35000"/>
              </a:spcAft>
              <a:buNone/>
            </a:pPr>
            <a:endParaRPr lang="zh-CN" altLang="en-US" sz="2000" kern="1200"/>
          </a:p>
        </p:txBody>
      </p:sp>
      <p:sp>
        <p:nvSpPr>
          <p:cNvPr id="34" name="任意多边形: 形状 33">
            <a:extLst>
              <a:ext uri="{FF2B5EF4-FFF2-40B4-BE49-F238E27FC236}">
                <a16:creationId xmlns:a16="http://schemas.microsoft.com/office/drawing/2014/main" xmlns="" id="{8200638B-4576-4CE7-B6C6-7CFDF28B1102}"/>
              </a:ext>
            </a:extLst>
          </p:cNvPr>
          <p:cNvSpPr/>
          <p:nvPr/>
        </p:nvSpPr>
        <p:spPr>
          <a:xfrm rot="16200000">
            <a:off x="3806655" y="805369"/>
            <a:ext cx="1409248" cy="757660"/>
          </a:xfrm>
          <a:custGeom>
            <a:avLst/>
            <a:gdLst>
              <a:gd name="connsiteX0" fmla="*/ 0 w 1409248"/>
              <a:gd name="connsiteY0" fmla="*/ 0 h 757660"/>
              <a:gd name="connsiteX1" fmla="*/ 1409248 w 1409248"/>
              <a:gd name="connsiteY1" fmla="*/ 0 h 757660"/>
              <a:gd name="connsiteX2" fmla="*/ 1409248 w 1409248"/>
              <a:gd name="connsiteY2" fmla="*/ 757660 h 757660"/>
              <a:gd name="connsiteX3" fmla="*/ 0 w 1409248"/>
              <a:gd name="connsiteY3" fmla="*/ 757660 h 757660"/>
              <a:gd name="connsiteX4" fmla="*/ 0 w 1409248"/>
              <a:gd name="connsiteY4" fmla="*/ 0 h 7576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248" h="757660">
                <a:moveTo>
                  <a:pt x="0" y="0"/>
                </a:moveTo>
                <a:lnTo>
                  <a:pt x="1409248" y="0"/>
                </a:lnTo>
                <a:lnTo>
                  <a:pt x="1409248" y="757660"/>
                </a:lnTo>
                <a:lnTo>
                  <a:pt x="0" y="757660"/>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102870" tIns="102870" rIns="102870" bIns="102870" numCol="1" spcCol="1270" anchor="ctr" anchorCtr="0">
            <a:noAutofit/>
          </a:bodyPr>
          <a:lstStyle/>
          <a:p>
            <a:pPr marL="0" lvl="0" indent="0" algn="l" defTabSz="1200150">
              <a:lnSpc>
                <a:spcPct val="90000"/>
              </a:lnSpc>
              <a:spcBef>
                <a:spcPct val="0"/>
              </a:spcBef>
              <a:spcAft>
                <a:spcPct val="35000"/>
              </a:spcAft>
              <a:buNone/>
            </a:pPr>
            <a:endParaRPr lang="zh-CN" altLang="en-US" sz="2700" kern="1200"/>
          </a:p>
        </p:txBody>
      </p:sp>
      <p:sp>
        <p:nvSpPr>
          <p:cNvPr id="35" name="PA_库_任意多边形 34">
            <a:extLst>
              <a:ext uri="{FF2B5EF4-FFF2-40B4-BE49-F238E27FC236}">
                <a16:creationId xmlns:a16="http://schemas.microsoft.com/office/drawing/2014/main" xmlns="" id="{750DAC8F-ABD0-4738-9A38-C426BB58E85B}"/>
              </a:ext>
            </a:extLst>
          </p:cNvPr>
          <p:cNvSpPr/>
          <p:nvPr>
            <p:custDataLst>
              <p:tags r:id="rId9"/>
            </p:custDataLst>
          </p:nvPr>
        </p:nvSpPr>
        <p:spPr>
          <a:xfrm rot="16200000">
            <a:off x="3961976" y="3026577"/>
            <a:ext cx="1098607" cy="1262767"/>
          </a:xfrm>
          <a:custGeom>
            <a:avLst/>
            <a:gdLst>
              <a:gd name="connsiteX0" fmla="*/ 0 w 1262767"/>
              <a:gd name="connsiteY0" fmla="*/ 549304 h 1098607"/>
              <a:gd name="connsiteX1" fmla="*/ 274652 w 1262767"/>
              <a:gd name="connsiteY1" fmla="*/ 0 h 1098607"/>
              <a:gd name="connsiteX2" fmla="*/ 988115 w 1262767"/>
              <a:gd name="connsiteY2" fmla="*/ 0 h 1098607"/>
              <a:gd name="connsiteX3" fmla="*/ 1262767 w 1262767"/>
              <a:gd name="connsiteY3" fmla="*/ 549304 h 1098607"/>
              <a:gd name="connsiteX4" fmla="*/ 988115 w 1262767"/>
              <a:gd name="connsiteY4" fmla="*/ 1098607 h 1098607"/>
              <a:gd name="connsiteX5" fmla="*/ 274652 w 1262767"/>
              <a:gd name="connsiteY5" fmla="*/ 1098607 h 1098607"/>
              <a:gd name="connsiteX6" fmla="*/ 0 w 1262767"/>
              <a:gd name="connsiteY6" fmla="*/ 549304 h 10986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2767" h="1098607">
                <a:moveTo>
                  <a:pt x="631383" y="0"/>
                </a:moveTo>
                <a:lnTo>
                  <a:pt x="1262767" y="238947"/>
                </a:lnTo>
                <a:lnTo>
                  <a:pt x="1262767" y="859660"/>
                </a:lnTo>
                <a:lnTo>
                  <a:pt x="631383" y="1098607"/>
                </a:lnTo>
                <a:lnTo>
                  <a:pt x="0" y="859660"/>
                </a:lnTo>
                <a:lnTo>
                  <a:pt x="0" y="238947"/>
                </a:lnTo>
                <a:lnTo>
                  <a:pt x="631383" y="0"/>
                </a:lnTo>
                <a:close/>
              </a:path>
            </a:pathLst>
          </a:custGeom>
          <a:solidFill>
            <a:srgbClr val="73B0E0"/>
          </a:solidFill>
          <a:ln w="28575">
            <a:solidFill>
              <a:schemeClr val="tx1"/>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71200" tIns="196781" rIns="171200" bIns="196781" numCol="1" spcCol="1270" anchor="ctr" anchorCtr="0">
            <a:noAutofit/>
          </a:bodyPr>
          <a:lstStyle/>
          <a:p>
            <a:pPr marL="0" lvl="0" indent="0" algn="ctr" defTabSz="1600200">
              <a:lnSpc>
                <a:spcPct val="90000"/>
              </a:lnSpc>
              <a:spcBef>
                <a:spcPct val="0"/>
              </a:spcBef>
              <a:spcAft>
                <a:spcPct val="35000"/>
              </a:spcAft>
              <a:buNone/>
            </a:pPr>
            <a:endParaRPr lang="zh-CN" altLang="en-US" sz="3600" kern="1200"/>
          </a:p>
        </p:txBody>
      </p:sp>
      <p:sp>
        <p:nvSpPr>
          <p:cNvPr id="36" name="PA_库_任意多边形 35">
            <a:extLst>
              <a:ext uri="{FF2B5EF4-FFF2-40B4-BE49-F238E27FC236}">
                <a16:creationId xmlns:a16="http://schemas.microsoft.com/office/drawing/2014/main" xmlns="" id="{475B93A4-3949-4725-AE6A-597B743902A3}"/>
              </a:ext>
            </a:extLst>
          </p:cNvPr>
          <p:cNvSpPr/>
          <p:nvPr>
            <p:custDataLst>
              <p:tags r:id="rId10"/>
            </p:custDataLst>
          </p:nvPr>
        </p:nvSpPr>
        <p:spPr>
          <a:xfrm rot="16200000">
            <a:off x="5033813" y="2435602"/>
            <a:ext cx="1098607" cy="1262767"/>
          </a:xfrm>
          <a:custGeom>
            <a:avLst/>
            <a:gdLst>
              <a:gd name="connsiteX0" fmla="*/ 0 w 1262767"/>
              <a:gd name="connsiteY0" fmla="*/ 549304 h 1098607"/>
              <a:gd name="connsiteX1" fmla="*/ 274652 w 1262767"/>
              <a:gd name="connsiteY1" fmla="*/ 0 h 1098607"/>
              <a:gd name="connsiteX2" fmla="*/ 988115 w 1262767"/>
              <a:gd name="connsiteY2" fmla="*/ 0 h 1098607"/>
              <a:gd name="connsiteX3" fmla="*/ 1262767 w 1262767"/>
              <a:gd name="connsiteY3" fmla="*/ 549304 h 1098607"/>
              <a:gd name="connsiteX4" fmla="*/ 988115 w 1262767"/>
              <a:gd name="connsiteY4" fmla="*/ 1098607 h 1098607"/>
              <a:gd name="connsiteX5" fmla="*/ 274652 w 1262767"/>
              <a:gd name="connsiteY5" fmla="*/ 1098607 h 1098607"/>
              <a:gd name="connsiteX6" fmla="*/ 0 w 1262767"/>
              <a:gd name="connsiteY6" fmla="*/ 549304 h 10986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2767" h="1098607">
                <a:moveTo>
                  <a:pt x="631383" y="0"/>
                </a:moveTo>
                <a:lnTo>
                  <a:pt x="1262767" y="238947"/>
                </a:lnTo>
                <a:lnTo>
                  <a:pt x="1262767" y="859660"/>
                </a:lnTo>
                <a:lnTo>
                  <a:pt x="631383" y="1098607"/>
                </a:lnTo>
                <a:lnTo>
                  <a:pt x="0" y="859660"/>
                </a:lnTo>
                <a:lnTo>
                  <a:pt x="0" y="238947"/>
                </a:lnTo>
                <a:lnTo>
                  <a:pt x="631383" y="0"/>
                </a:lnTo>
                <a:close/>
              </a:path>
            </a:pathLst>
          </a:custGeom>
          <a:ln w="28575">
            <a:solidFill>
              <a:schemeClr val="tx1"/>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23600" tIns="349181" rIns="323600" bIns="349181" numCol="1" spcCol="1270" anchor="ctr" anchorCtr="0">
            <a:noAutofit/>
          </a:bodyPr>
          <a:lstStyle/>
          <a:p>
            <a:pPr marL="0" lvl="0" indent="0" algn="ctr" defTabSz="1778000">
              <a:lnSpc>
                <a:spcPct val="90000"/>
              </a:lnSpc>
              <a:spcBef>
                <a:spcPct val="0"/>
              </a:spcBef>
              <a:spcAft>
                <a:spcPct val="35000"/>
              </a:spcAft>
              <a:buNone/>
            </a:pPr>
            <a:endParaRPr lang="zh-CN" altLang="en-US" sz="4000" kern="1200"/>
          </a:p>
        </p:txBody>
      </p:sp>
      <p:sp>
        <p:nvSpPr>
          <p:cNvPr id="37" name="PA_库_矩形 36">
            <a:extLst>
              <a:ext uri="{FF2B5EF4-FFF2-40B4-BE49-F238E27FC236}">
                <a16:creationId xmlns:a16="http://schemas.microsoft.com/office/drawing/2014/main" xmlns="" id="{C31065A7-4D13-49BC-9D84-942029AEA6AD}"/>
              </a:ext>
            </a:extLst>
          </p:cNvPr>
          <p:cNvSpPr/>
          <p:nvPr>
            <p:custDataLst>
              <p:tags r:id="rId11"/>
            </p:custDataLst>
          </p:nvPr>
        </p:nvSpPr>
        <p:spPr>
          <a:xfrm rot="16200000">
            <a:off x="4901221" y="3964813"/>
            <a:ext cx="1363788" cy="757660"/>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38" name="PA_库_任意多边形 37">
            <a:extLst>
              <a:ext uri="{FF2B5EF4-FFF2-40B4-BE49-F238E27FC236}">
                <a16:creationId xmlns:a16="http://schemas.microsoft.com/office/drawing/2014/main" xmlns="" id="{457B5595-AAFC-44AD-9340-F54F20DFC9F3}"/>
              </a:ext>
            </a:extLst>
          </p:cNvPr>
          <p:cNvSpPr/>
          <p:nvPr>
            <p:custDataLst>
              <p:tags r:id="rId12"/>
            </p:custDataLst>
          </p:nvPr>
        </p:nvSpPr>
        <p:spPr>
          <a:xfrm rot="16200000">
            <a:off x="5033811" y="1249104"/>
            <a:ext cx="1098608" cy="1262768"/>
          </a:xfrm>
          <a:custGeom>
            <a:avLst/>
            <a:gdLst>
              <a:gd name="connsiteX0" fmla="*/ 0 w 1262767"/>
              <a:gd name="connsiteY0" fmla="*/ 549304 h 1098607"/>
              <a:gd name="connsiteX1" fmla="*/ 274652 w 1262767"/>
              <a:gd name="connsiteY1" fmla="*/ 0 h 1098607"/>
              <a:gd name="connsiteX2" fmla="*/ 988115 w 1262767"/>
              <a:gd name="connsiteY2" fmla="*/ 0 h 1098607"/>
              <a:gd name="connsiteX3" fmla="*/ 1262767 w 1262767"/>
              <a:gd name="connsiteY3" fmla="*/ 549304 h 1098607"/>
              <a:gd name="connsiteX4" fmla="*/ 988115 w 1262767"/>
              <a:gd name="connsiteY4" fmla="*/ 1098607 h 1098607"/>
              <a:gd name="connsiteX5" fmla="*/ 274652 w 1262767"/>
              <a:gd name="connsiteY5" fmla="*/ 1098607 h 1098607"/>
              <a:gd name="connsiteX6" fmla="*/ 0 w 1262767"/>
              <a:gd name="connsiteY6" fmla="*/ 549304 h 10986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2767" h="1098607">
                <a:moveTo>
                  <a:pt x="631383" y="0"/>
                </a:moveTo>
                <a:lnTo>
                  <a:pt x="1262767" y="238947"/>
                </a:lnTo>
                <a:lnTo>
                  <a:pt x="1262767" y="859660"/>
                </a:lnTo>
                <a:lnTo>
                  <a:pt x="631383" y="1098607"/>
                </a:lnTo>
                <a:lnTo>
                  <a:pt x="0" y="859660"/>
                </a:lnTo>
                <a:lnTo>
                  <a:pt x="0" y="238947"/>
                </a:lnTo>
                <a:lnTo>
                  <a:pt x="631383" y="0"/>
                </a:lnTo>
                <a:close/>
              </a:path>
            </a:pathLst>
          </a:custGeom>
          <a:solidFill>
            <a:srgbClr val="73B0E0"/>
          </a:solidFill>
          <a:ln w="28575">
            <a:solidFill>
              <a:schemeClr val="tx1"/>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71200" tIns="196782" rIns="171201" bIns="196781" numCol="1" spcCol="1270" anchor="ctr" anchorCtr="0">
            <a:noAutofit/>
          </a:bodyPr>
          <a:lstStyle/>
          <a:p>
            <a:pPr marL="0" lvl="0" indent="0" algn="ctr" defTabSz="1600200">
              <a:lnSpc>
                <a:spcPct val="90000"/>
              </a:lnSpc>
              <a:spcBef>
                <a:spcPct val="0"/>
              </a:spcBef>
              <a:spcAft>
                <a:spcPct val="35000"/>
              </a:spcAft>
              <a:buNone/>
            </a:pPr>
            <a:endParaRPr lang="zh-CN" altLang="en-US" sz="3600" kern="1200"/>
          </a:p>
        </p:txBody>
      </p:sp>
      <p:sp>
        <p:nvSpPr>
          <p:cNvPr id="39" name="PA_库_任意多边形 38">
            <a:extLst>
              <a:ext uri="{FF2B5EF4-FFF2-40B4-BE49-F238E27FC236}">
                <a16:creationId xmlns:a16="http://schemas.microsoft.com/office/drawing/2014/main" xmlns="" id="{690E2B5E-9C6F-42C4-BFF5-C0637739EB56}"/>
              </a:ext>
            </a:extLst>
          </p:cNvPr>
          <p:cNvSpPr/>
          <p:nvPr>
            <p:custDataLst>
              <p:tags r:id="rId13"/>
            </p:custDataLst>
          </p:nvPr>
        </p:nvSpPr>
        <p:spPr>
          <a:xfrm rot="16200000">
            <a:off x="6105650" y="1840081"/>
            <a:ext cx="1098607" cy="1262767"/>
          </a:xfrm>
          <a:custGeom>
            <a:avLst/>
            <a:gdLst>
              <a:gd name="connsiteX0" fmla="*/ 0 w 1262767"/>
              <a:gd name="connsiteY0" fmla="*/ 549304 h 1098607"/>
              <a:gd name="connsiteX1" fmla="*/ 274652 w 1262767"/>
              <a:gd name="connsiteY1" fmla="*/ 0 h 1098607"/>
              <a:gd name="connsiteX2" fmla="*/ 988115 w 1262767"/>
              <a:gd name="connsiteY2" fmla="*/ 0 h 1098607"/>
              <a:gd name="connsiteX3" fmla="*/ 1262767 w 1262767"/>
              <a:gd name="connsiteY3" fmla="*/ 549304 h 1098607"/>
              <a:gd name="connsiteX4" fmla="*/ 988115 w 1262767"/>
              <a:gd name="connsiteY4" fmla="*/ 1098607 h 1098607"/>
              <a:gd name="connsiteX5" fmla="*/ 274652 w 1262767"/>
              <a:gd name="connsiteY5" fmla="*/ 1098607 h 1098607"/>
              <a:gd name="connsiteX6" fmla="*/ 0 w 1262767"/>
              <a:gd name="connsiteY6" fmla="*/ 549304 h 10986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2767" h="1098607">
                <a:moveTo>
                  <a:pt x="631383" y="0"/>
                </a:moveTo>
                <a:lnTo>
                  <a:pt x="1262767" y="238947"/>
                </a:lnTo>
                <a:lnTo>
                  <a:pt x="1262767" y="859660"/>
                </a:lnTo>
                <a:lnTo>
                  <a:pt x="631383" y="1098607"/>
                </a:lnTo>
                <a:lnTo>
                  <a:pt x="0" y="859660"/>
                </a:lnTo>
                <a:lnTo>
                  <a:pt x="0" y="238947"/>
                </a:lnTo>
                <a:lnTo>
                  <a:pt x="631383" y="0"/>
                </a:lnTo>
                <a:close/>
              </a:path>
            </a:pathLst>
          </a:custGeom>
          <a:solidFill>
            <a:srgbClr val="19E9FF"/>
          </a:solidFill>
          <a:ln w="28575">
            <a:solidFill>
              <a:schemeClr val="tx1"/>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23600" tIns="349181" rIns="323600" bIns="349181" numCol="1" spcCol="1270" anchor="ctr" anchorCtr="0">
            <a:noAutofit/>
          </a:bodyPr>
          <a:lstStyle/>
          <a:p>
            <a:pPr marL="0" lvl="0" indent="0" algn="ctr" defTabSz="1778000">
              <a:lnSpc>
                <a:spcPct val="90000"/>
              </a:lnSpc>
              <a:spcBef>
                <a:spcPct val="0"/>
              </a:spcBef>
              <a:spcAft>
                <a:spcPct val="35000"/>
              </a:spcAft>
              <a:buNone/>
            </a:pPr>
            <a:endParaRPr lang="zh-CN" altLang="en-US" sz="4000" kern="1200"/>
          </a:p>
        </p:txBody>
      </p:sp>
      <p:sp>
        <p:nvSpPr>
          <p:cNvPr id="40" name="矩形 39">
            <a:extLst>
              <a:ext uri="{FF2B5EF4-FFF2-40B4-BE49-F238E27FC236}">
                <a16:creationId xmlns:a16="http://schemas.microsoft.com/office/drawing/2014/main" xmlns="" id="{A1F87672-5E04-4282-A0EE-DF7762FEC543}"/>
              </a:ext>
            </a:extLst>
          </p:cNvPr>
          <p:cNvSpPr/>
          <p:nvPr/>
        </p:nvSpPr>
        <p:spPr>
          <a:xfrm rot="16200000">
            <a:off x="5950329" y="805369"/>
            <a:ext cx="1409248" cy="757660"/>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41" name="PA_库_任意多边形 40">
            <a:extLst>
              <a:ext uri="{FF2B5EF4-FFF2-40B4-BE49-F238E27FC236}">
                <a16:creationId xmlns:a16="http://schemas.microsoft.com/office/drawing/2014/main" xmlns="" id="{3EBCE3FF-F26B-4426-ABED-4669E7489496}"/>
              </a:ext>
            </a:extLst>
          </p:cNvPr>
          <p:cNvSpPr/>
          <p:nvPr>
            <p:custDataLst>
              <p:tags r:id="rId14"/>
            </p:custDataLst>
          </p:nvPr>
        </p:nvSpPr>
        <p:spPr>
          <a:xfrm rot="16200000">
            <a:off x="6105650" y="3026577"/>
            <a:ext cx="1098607" cy="1262767"/>
          </a:xfrm>
          <a:custGeom>
            <a:avLst/>
            <a:gdLst>
              <a:gd name="connsiteX0" fmla="*/ 0 w 1262767"/>
              <a:gd name="connsiteY0" fmla="*/ 549304 h 1098607"/>
              <a:gd name="connsiteX1" fmla="*/ 274652 w 1262767"/>
              <a:gd name="connsiteY1" fmla="*/ 0 h 1098607"/>
              <a:gd name="connsiteX2" fmla="*/ 988115 w 1262767"/>
              <a:gd name="connsiteY2" fmla="*/ 0 h 1098607"/>
              <a:gd name="connsiteX3" fmla="*/ 1262767 w 1262767"/>
              <a:gd name="connsiteY3" fmla="*/ 549304 h 1098607"/>
              <a:gd name="connsiteX4" fmla="*/ 988115 w 1262767"/>
              <a:gd name="connsiteY4" fmla="*/ 1098607 h 1098607"/>
              <a:gd name="connsiteX5" fmla="*/ 274652 w 1262767"/>
              <a:gd name="connsiteY5" fmla="*/ 1098607 h 1098607"/>
              <a:gd name="connsiteX6" fmla="*/ 0 w 1262767"/>
              <a:gd name="connsiteY6" fmla="*/ 549304 h 10986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2767" h="1098607">
                <a:moveTo>
                  <a:pt x="631383" y="0"/>
                </a:moveTo>
                <a:lnTo>
                  <a:pt x="1262767" y="238947"/>
                </a:lnTo>
                <a:lnTo>
                  <a:pt x="1262767" y="859660"/>
                </a:lnTo>
                <a:lnTo>
                  <a:pt x="631383" y="1098607"/>
                </a:lnTo>
                <a:lnTo>
                  <a:pt x="0" y="859660"/>
                </a:lnTo>
                <a:lnTo>
                  <a:pt x="0" y="238947"/>
                </a:lnTo>
                <a:lnTo>
                  <a:pt x="631383" y="0"/>
                </a:lnTo>
                <a:close/>
              </a:path>
            </a:pathLst>
          </a:custGeom>
          <a:solidFill>
            <a:srgbClr val="F8B62B"/>
          </a:solidFill>
          <a:ln w="28575">
            <a:solidFill>
              <a:schemeClr val="tx1"/>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71200" tIns="196781" rIns="171200" bIns="196781" numCol="1" spcCol="1270" anchor="ctr" anchorCtr="0">
            <a:noAutofit/>
          </a:bodyPr>
          <a:lstStyle/>
          <a:p>
            <a:pPr marL="0" lvl="0" indent="0" algn="ctr" defTabSz="1600200">
              <a:lnSpc>
                <a:spcPct val="90000"/>
              </a:lnSpc>
              <a:spcBef>
                <a:spcPct val="0"/>
              </a:spcBef>
              <a:spcAft>
                <a:spcPct val="35000"/>
              </a:spcAft>
              <a:buNone/>
            </a:pPr>
            <a:endParaRPr lang="zh-CN" altLang="en-US" sz="3600" kern="1200"/>
          </a:p>
        </p:txBody>
      </p:sp>
      <p:pic>
        <p:nvPicPr>
          <p:cNvPr id="43" name="PA_库_图片 42">
            <a:extLst>
              <a:ext uri="{FF2B5EF4-FFF2-40B4-BE49-F238E27FC236}">
                <a16:creationId xmlns:a16="http://schemas.microsoft.com/office/drawing/2014/main" xmlns="" id="{5AC55C8E-5840-46CA-99F5-695477C7ABE0}"/>
              </a:ext>
            </a:extLst>
          </p:cNvPr>
          <p:cNvPicPr>
            <a:picLocks noChangeAspect="1"/>
          </p:cNvPicPr>
          <p:nvPr>
            <p:custDataLst>
              <p:tags r:id="rId15"/>
            </p:custDataLst>
          </p:nvPr>
        </p:nvPicPr>
        <p:blipFill>
          <a:blip r:embed="rId23" cstate="screen">
            <a:extLst>
              <a:ext uri="{28A0092B-C50C-407E-A947-70E740481C1C}">
                <a14:useLocalDpi xmlns:a14="http://schemas.microsoft.com/office/drawing/2010/main"/>
              </a:ext>
            </a:extLst>
          </a:blip>
          <a:stretch>
            <a:fillRect/>
          </a:stretch>
        </p:blipFill>
        <p:spPr>
          <a:xfrm>
            <a:off x="3833152" y="1832099"/>
            <a:ext cx="1332357" cy="1332357"/>
          </a:xfrm>
          <a:prstGeom prst="rect">
            <a:avLst/>
          </a:prstGeom>
        </p:spPr>
      </p:pic>
      <p:pic>
        <p:nvPicPr>
          <p:cNvPr id="45" name="PA_库_图片 44">
            <a:extLst>
              <a:ext uri="{FF2B5EF4-FFF2-40B4-BE49-F238E27FC236}">
                <a16:creationId xmlns:a16="http://schemas.microsoft.com/office/drawing/2014/main" xmlns="" id="{2C5A46A5-D595-4BB5-BBAA-931EE91C661D}"/>
              </a:ext>
            </a:extLst>
          </p:cNvPr>
          <p:cNvPicPr>
            <a:picLocks noChangeAspect="1"/>
          </p:cNvPicPr>
          <p:nvPr>
            <p:custDataLst>
              <p:tags r:id="rId16"/>
            </p:custDataLst>
          </p:nvPr>
        </p:nvPicPr>
        <p:blipFill>
          <a:blip r:embed="rId24" cstate="screen">
            <a:extLst>
              <a:ext uri="{28A0092B-C50C-407E-A947-70E740481C1C}">
                <a14:useLocalDpi xmlns:a14="http://schemas.microsoft.com/office/drawing/2010/main"/>
              </a:ext>
            </a:extLst>
          </a:blip>
          <a:stretch>
            <a:fillRect/>
          </a:stretch>
        </p:blipFill>
        <p:spPr>
          <a:xfrm>
            <a:off x="5971401" y="3003547"/>
            <a:ext cx="1300775" cy="1300775"/>
          </a:xfrm>
          <a:prstGeom prst="rect">
            <a:avLst/>
          </a:prstGeom>
        </p:spPr>
      </p:pic>
      <p:pic>
        <p:nvPicPr>
          <p:cNvPr id="47" name="PA_库_图片 46">
            <a:extLst>
              <a:ext uri="{FF2B5EF4-FFF2-40B4-BE49-F238E27FC236}">
                <a16:creationId xmlns:a16="http://schemas.microsoft.com/office/drawing/2014/main" xmlns="" id="{74D1570A-C068-4FD6-A208-62B97994F786}"/>
              </a:ext>
            </a:extLst>
          </p:cNvPr>
          <p:cNvPicPr>
            <a:picLocks noChangeAspect="1"/>
          </p:cNvPicPr>
          <p:nvPr>
            <p:custDataLst>
              <p:tags r:id="rId17"/>
            </p:custDataLst>
          </p:nvPr>
        </p:nvPicPr>
        <p:blipFill>
          <a:blip r:embed="rId25" cstate="screen">
            <a:extLst>
              <a:ext uri="{28A0092B-C50C-407E-A947-70E740481C1C}">
                <a14:useLocalDpi xmlns:a14="http://schemas.microsoft.com/office/drawing/2010/main"/>
              </a:ext>
            </a:extLst>
          </a:blip>
          <a:stretch>
            <a:fillRect/>
          </a:stretch>
        </p:blipFill>
        <p:spPr>
          <a:xfrm>
            <a:off x="1904326" y="3303510"/>
            <a:ext cx="872918" cy="708898"/>
          </a:xfrm>
          <a:prstGeom prst="rect">
            <a:avLst/>
          </a:prstGeom>
        </p:spPr>
      </p:pic>
      <p:sp>
        <p:nvSpPr>
          <p:cNvPr id="42" name="PA_库_文本框 5" descr="e7d195523061f1c09e9d68d7cf438b91ef959ecb14fc25d26BBA7F7DBC18E55DFF4014AF651F0BF2569D4B6C1DA7F1A4683A481403BD872FC687266AD13265C1DE7C373772FD8728ABDD69ADD03BFF5BE2862BC891DBB79E18FD61712FE23F670D602A332950CB5EC6E6732879E5EF3A14F9D4CF03EEDD9B1B11C039589F903859E45F1985EFBDDB2870384474B44C95">
            <a:extLst>
              <a:ext uri="{FF2B5EF4-FFF2-40B4-BE49-F238E27FC236}">
                <a16:creationId xmlns:a16="http://schemas.microsoft.com/office/drawing/2014/main" xmlns="" id="{DCF1742D-E6FC-4E1C-84FD-5D41913C67E2}"/>
              </a:ext>
            </a:extLst>
          </p:cNvPr>
          <p:cNvSpPr txBox="1">
            <a:spLocks noChangeArrowheads="1"/>
          </p:cNvSpPr>
          <p:nvPr>
            <p:custDataLst>
              <p:tags r:id="rId18"/>
            </p:custDataLst>
          </p:nvPr>
        </p:nvSpPr>
        <p:spPr bwMode="auto">
          <a:xfrm>
            <a:off x="2945507" y="1730152"/>
            <a:ext cx="100540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Light" panose="020F0302020204030204" pitchFamily="34" charset="0"/>
                <a:ea typeface="方正宋刻本秀楷简体" panose="02000000000000000000" pitchFamily="2" charset="-122"/>
              </a:defRPr>
            </a:lvl1pPr>
            <a:lvl2pPr marL="742950" indent="-285750">
              <a:defRPr sz="1300">
                <a:solidFill>
                  <a:schemeClr val="tx1"/>
                </a:solidFill>
                <a:latin typeface="Calibri Light" panose="020F0302020204030204" pitchFamily="34" charset="0"/>
                <a:ea typeface="方正宋刻本秀楷简体" panose="02000000000000000000" pitchFamily="2" charset="-122"/>
              </a:defRPr>
            </a:lvl2pPr>
            <a:lvl3pPr marL="1143000" indent="-228600">
              <a:defRPr sz="1300">
                <a:solidFill>
                  <a:schemeClr val="tx1"/>
                </a:solidFill>
                <a:latin typeface="Calibri Light" panose="020F0302020204030204" pitchFamily="34" charset="0"/>
                <a:ea typeface="方正宋刻本秀楷简体" panose="02000000000000000000" pitchFamily="2" charset="-122"/>
              </a:defRPr>
            </a:lvl3pPr>
            <a:lvl4pPr marL="1600200" indent="-228600">
              <a:defRPr sz="1300">
                <a:solidFill>
                  <a:schemeClr val="tx1"/>
                </a:solidFill>
                <a:latin typeface="Calibri Light" panose="020F0302020204030204" pitchFamily="34" charset="0"/>
                <a:ea typeface="方正宋刻本秀楷简体" panose="02000000000000000000" pitchFamily="2" charset="-122"/>
              </a:defRPr>
            </a:lvl4pPr>
            <a:lvl5pPr marL="2057400" indent="-228600">
              <a:defRPr sz="1300">
                <a:solidFill>
                  <a:schemeClr val="tx1"/>
                </a:solidFill>
                <a:latin typeface="Calibri Light" panose="020F0302020204030204" pitchFamily="34" charset="0"/>
                <a:ea typeface="方正宋刻本秀楷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9pPr>
          </a:lstStyle>
          <a:p>
            <a:pPr fontAlgn="base">
              <a:spcBef>
                <a:spcPct val="0"/>
              </a:spcBef>
              <a:spcAft>
                <a:spcPct val="0"/>
              </a:spcAft>
              <a:defRPr/>
            </a:pPr>
            <a:r>
              <a:rPr lang="zh-CN" altLang="en-US" sz="1600" dirty="0">
                <a:solidFill>
                  <a:schemeClr val="accent6"/>
                </a:solidFill>
                <a:latin typeface="+mj-ea"/>
                <a:ea typeface="+mj-ea"/>
              </a:rPr>
              <a:t>项目介绍</a:t>
            </a:r>
          </a:p>
        </p:txBody>
      </p:sp>
      <p:sp>
        <p:nvSpPr>
          <p:cNvPr id="44" name="PA_库_文本框 5" descr="e7d195523061f1c09e9d68d7cf438b91ef959ecb14fc25d26BBA7F7DBC18E55DFF4014AF651F0BF2569D4B6C1DA7F1A4683A481403BD872FC687266AD13265C1DE7C373772FD8728ABDD69ADD03BFF5BE2862BC891DBB79E18FD61712FE23F670D602A332950CB5EC6E6732879E5EF3A14F9D4CF03EEDD9B1B11C039589F903859E45F1985EFBDDB2870384474B44C95">
            <a:extLst>
              <a:ext uri="{FF2B5EF4-FFF2-40B4-BE49-F238E27FC236}">
                <a16:creationId xmlns:a16="http://schemas.microsoft.com/office/drawing/2014/main" xmlns="" id="{5F4C80E1-F311-4760-8427-835C29D7CFEF}"/>
              </a:ext>
            </a:extLst>
          </p:cNvPr>
          <p:cNvSpPr txBox="1">
            <a:spLocks noChangeArrowheads="1"/>
          </p:cNvSpPr>
          <p:nvPr>
            <p:custDataLst>
              <p:tags r:id="rId19"/>
            </p:custDataLst>
          </p:nvPr>
        </p:nvSpPr>
        <p:spPr bwMode="auto">
          <a:xfrm>
            <a:off x="4002439" y="3492471"/>
            <a:ext cx="100540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Light" panose="020F0302020204030204" pitchFamily="34" charset="0"/>
                <a:ea typeface="方正宋刻本秀楷简体" panose="02000000000000000000" pitchFamily="2" charset="-122"/>
              </a:defRPr>
            </a:lvl1pPr>
            <a:lvl2pPr marL="742950" indent="-285750">
              <a:defRPr sz="1300">
                <a:solidFill>
                  <a:schemeClr val="tx1"/>
                </a:solidFill>
                <a:latin typeface="Calibri Light" panose="020F0302020204030204" pitchFamily="34" charset="0"/>
                <a:ea typeface="方正宋刻本秀楷简体" panose="02000000000000000000" pitchFamily="2" charset="-122"/>
              </a:defRPr>
            </a:lvl2pPr>
            <a:lvl3pPr marL="1143000" indent="-228600">
              <a:defRPr sz="1300">
                <a:solidFill>
                  <a:schemeClr val="tx1"/>
                </a:solidFill>
                <a:latin typeface="Calibri Light" panose="020F0302020204030204" pitchFamily="34" charset="0"/>
                <a:ea typeface="方正宋刻本秀楷简体" panose="02000000000000000000" pitchFamily="2" charset="-122"/>
              </a:defRPr>
            </a:lvl3pPr>
            <a:lvl4pPr marL="1600200" indent="-228600">
              <a:defRPr sz="1300">
                <a:solidFill>
                  <a:schemeClr val="tx1"/>
                </a:solidFill>
                <a:latin typeface="Calibri Light" panose="020F0302020204030204" pitchFamily="34" charset="0"/>
                <a:ea typeface="方正宋刻本秀楷简体" panose="02000000000000000000" pitchFamily="2" charset="-122"/>
              </a:defRPr>
            </a:lvl4pPr>
            <a:lvl5pPr marL="2057400" indent="-228600">
              <a:defRPr sz="1300">
                <a:solidFill>
                  <a:schemeClr val="tx1"/>
                </a:solidFill>
                <a:latin typeface="Calibri Light" panose="020F0302020204030204" pitchFamily="34" charset="0"/>
                <a:ea typeface="方正宋刻本秀楷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9pPr>
          </a:lstStyle>
          <a:p>
            <a:pPr fontAlgn="base">
              <a:spcBef>
                <a:spcPct val="0"/>
              </a:spcBef>
              <a:spcAft>
                <a:spcPct val="0"/>
              </a:spcAft>
              <a:defRPr/>
            </a:pPr>
            <a:r>
              <a:rPr lang="zh-CN" altLang="en-US" sz="1600" dirty="0">
                <a:solidFill>
                  <a:schemeClr val="accent6"/>
                </a:solidFill>
                <a:latin typeface="+mj-ea"/>
                <a:ea typeface="+mj-ea"/>
              </a:rPr>
              <a:t>项目介绍</a:t>
            </a:r>
          </a:p>
        </p:txBody>
      </p:sp>
      <p:sp>
        <p:nvSpPr>
          <p:cNvPr id="46" name="PA_库_文本框 5" descr="e7d195523061f1c09e9d68d7cf438b91ef959ecb14fc25d26BBA7F7DBC18E55DFF4014AF651F0BF2569D4B6C1DA7F1A4683A481403BD872FC687266AD13265C1DE7C373772FD8728ABDD69ADD03BFF5BE2862BC891DBB79E18FD61712FE23F670D602A332950CB5EC6E6732879E5EF3A14F9D4CF03EEDD9B1B11C039589F903859E45F1985EFBDDB2870384474B44C95">
            <a:extLst>
              <a:ext uri="{FF2B5EF4-FFF2-40B4-BE49-F238E27FC236}">
                <a16:creationId xmlns:a16="http://schemas.microsoft.com/office/drawing/2014/main" xmlns="" id="{73C1E175-2896-48A4-9306-FAB1FAAC2208}"/>
              </a:ext>
            </a:extLst>
          </p:cNvPr>
          <p:cNvSpPr txBox="1">
            <a:spLocks noChangeArrowheads="1"/>
          </p:cNvSpPr>
          <p:nvPr>
            <p:custDataLst>
              <p:tags r:id="rId20"/>
            </p:custDataLst>
          </p:nvPr>
        </p:nvSpPr>
        <p:spPr bwMode="auto">
          <a:xfrm>
            <a:off x="5106013" y="1755620"/>
            <a:ext cx="100540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Light" panose="020F0302020204030204" pitchFamily="34" charset="0"/>
                <a:ea typeface="方正宋刻本秀楷简体" panose="02000000000000000000" pitchFamily="2" charset="-122"/>
              </a:defRPr>
            </a:lvl1pPr>
            <a:lvl2pPr marL="742950" indent="-285750">
              <a:defRPr sz="1300">
                <a:solidFill>
                  <a:schemeClr val="tx1"/>
                </a:solidFill>
                <a:latin typeface="Calibri Light" panose="020F0302020204030204" pitchFamily="34" charset="0"/>
                <a:ea typeface="方正宋刻本秀楷简体" panose="02000000000000000000" pitchFamily="2" charset="-122"/>
              </a:defRPr>
            </a:lvl2pPr>
            <a:lvl3pPr marL="1143000" indent="-228600">
              <a:defRPr sz="1300">
                <a:solidFill>
                  <a:schemeClr val="tx1"/>
                </a:solidFill>
                <a:latin typeface="Calibri Light" panose="020F0302020204030204" pitchFamily="34" charset="0"/>
                <a:ea typeface="方正宋刻本秀楷简体" panose="02000000000000000000" pitchFamily="2" charset="-122"/>
              </a:defRPr>
            </a:lvl3pPr>
            <a:lvl4pPr marL="1600200" indent="-228600">
              <a:defRPr sz="1300">
                <a:solidFill>
                  <a:schemeClr val="tx1"/>
                </a:solidFill>
                <a:latin typeface="Calibri Light" panose="020F0302020204030204" pitchFamily="34" charset="0"/>
                <a:ea typeface="方正宋刻本秀楷简体" panose="02000000000000000000" pitchFamily="2" charset="-122"/>
              </a:defRPr>
            </a:lvl4pPr>
            <a:lvl5pPr marL="2057400" indent="-228600">
              <a:defRPr sz="1300">
                <a:solidFill>
                  <a:schemeClr val="tx1"/>
                </a:solidFill>
                <a:latin typeface="Calibri Light" panose="020F0302020204030204" pitchFamily="34" charset="0"/>
                <a:ea typeface="方正宋刻本秀楷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9pPr>
          </a:lstStyle>
          <a:p>
            <a:pPr fontAlgn="base">
              <a:spcBef>
                <a:spcPct val="0"/>
              </a:spcBef>
              <a:spcAft>
                <a:spcPct val="0"/>
              </a:spcAft>
              <a:defRPr/>
            </a:pPr>
            <a:r>
              <a:rPr lang="zh-CN" altLang="en-US" sz="1600" dirty="0">
                <a:solidFill>
                  <a:schemeClr val="accent6"/>
                </a:solidFill>
                <a:latin typeface="+mj-ea"/>
                <a:ea typeface="+mj-ea"/>
              </a:rPr>
              <a:t>项目介绍</a:t>
            </a:r>
          </a:p>
        </p:txBody>
      </p:sp>
    </p:spTree>
    <p:extLst>
      <p:ext uri="{BB962C8B-B14F-4D97-AF65-F5344CB8AC3E}">
        <p14:creationId xmlns:p14="http://schemas.microsoft.com/office/powerpoint/2010/main" val="271927504"/>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272" fill="hold" grpId="0" nodeType="withEffect">
                                  <p:stCondLst>
                                    <p:cond delay="25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strVal val="2/3*#ppt_w"/>
                                          </p:val>
                                        </p:tav>
                                        <p:tav tm="100000">
                                          <p:val>
                                            <p:strVal val="#ppt_w"/>
                                          </p:val>
                                        </p:tav>
                                      </p:tavLst>
                                    </p:anim>
                                    <p:anim calcmode="lin" valueType="num">
                                      <p:cBhvr>
                                        <p:cTn id="8" dur="500" fill="hold"/>
                                        <p:tgtEl>
                                          <p:spTgt spid="5"/>
                                        </p:tgtEl>
                                        <p:attrNameLst>
                                          <p:attrName>ppt_h</p:attrName>
                                        </p:attrNameLst>
                                      </p:cBhvr>
                                      <p:tavLst>
                                        <p:tav tm="0">
                                          <p:val>
                                            <p:strVal val="2/3*#ppt_h"/>
                                          </p:val>
                                        </p:tav>
                                        <p:tav tm="100000">
                                          <p:val>
                                            <p:strVal val="#ppt_h"/>
                                          </p:val>
                                        </p:tav>
                                      </p:tavLst>
                                    </p:anim>
                                  </p:childTnLst>
                                </p:cTn>
                              </p:par>
                              <p:par>
                                <p:cTn id="9" presetID="23" presetClass="entr" presetSubtype="272" fill="hold" grpId="0" nodeType="withEffect">
                                  <p:stCondLst>
                                    <p:cond delay="250"/>
                                  </p:stCondLst>
                                  <p:childTnLst>
                                    <p:set>
                                      <p:cBhvr>
                                        <p:cTn id="10" dur="1" fill="hold">
                                          <p:stCondLst>
                                            <p:cond delay="0"/>
                                          </p:stCondLst>
                                        </p:cTn>
                                        <p:tgtEl>
                                          <p:spTgt spid="8"/>
                                        </p:tgtEl>
                                        <p:attrNameLst>
                                          <p:attrName>style.visibility</p:attrName>
                                        </p:attrNameLst>
                                      </p:cBhvr>
                                      <p:to>
                                        <p:strVal val="visible"/>
                                      </p:to>
                                    </p:set>
                                    <p:anim calcmode="lin" valueType="num">
                                      <p:cBhvr>
                                        <p:cTn id="11" dur="500" fill="hold"/>
                                        <p:tgtEl>
                                          <p:spTgt spid="8"/>
                                        </p:tgtEl>
                                        <p:attrNameLst>
                                          <p:attrName>ppt_w</p:attrName>
                                        </p:attrNameLst>
                                      </p:cBhvr>
                                      <p:tavLst>
                                        <p:tav tm="0">
                                          <p:val>
                                            <p:strVal val="2/3*#ppt_w"/>
                                          </p:val>
                                        </p:tav>
                                        <p:tav tm="100000">
                                          <p:val>
                                            <p:strVal val="#ppt_w"/>
                                          </p:val>
                                        </p:tav>
                                      </p:tavLst>
                                    </p:anim>
                                    <p:anim calcmode="lin" valueType="num">
                                      <p:cBhvr>
                                        <p:cTn id="12" dur="500" fill="hold"/>
                                        <p:tgtEl>
                                          <p:spTgt spid="8"/>
                                        </p:tgtEl>
                                        <p:attrNameLst>
                                          <p:attrName>ppt_h</p:attrName>
                                        </p:attrNameLst>
                                      </p:cBhvr>
                                      <p:tavLst>
                                        <p:tav tm="0">
                                          <p:val>
                                            <p:strVal val="2/3*#ppt_h"/>
                                          </p:val>
                                        </p:tav>
                                        <p:tav tm="100000">
                                          <p:val>
                                            <p:strVal val="#ppt_h"/>
                                          </p:val>
                                        </p:tav>
                                      </p:tavLst>
                                    </p:anim>
                                  </p:childTnLst>
                                </p:cTn>
                              </p:par>
                              <p:par>
                                <p:cTn id="13" presetID="23" presetClass="entr" presetSubtype="272" fill="hold" grpId="0" nodeType="withEffect">
                                  <p:stCondLst>
                                    <p:cond delay="250"/>
                                  </p:stCondLst>
                                  <p:childTnLst>
                                    <p:set>
                                      <p:cBhvr>
                                        <p:cTn id="14" dur="1" fill="hold">
                                          <p:stCondLst>
                                            <p:cond delay="0"/>
                                          </p:stCondLst>
                                        </p:cTn>
                                        <p:tgtEl>
                                          <p:spTgt spid="27"/>
                                        </p:tgtEl>
                                        <p:attrNameLst>
                                          <p:attrName>style.visibility</p:attrName>
                                        </p:attrNameLst>
                                      </p:cBhvr>
                                      <p:to>
                                        <p:strVal val="visible"/>
                                      </p:to>
                                    </p:set>
                                    <p:anim calcmode="lin" valueType="num">
                                      <p:cBhvr>
                                        <p:cTn id="15" dur="500" fill="hold"/>
                                        <p:tgtEl>
                                          <p:spTgt spid="27"/>
                                        </p:tgtEl>
                                        <p:attrNameLst>
                                          <p:attrName>ppt_w</p:attrName>
                                        </p:attrNameLst>
                                      </p:cBhvr>
                                      <p:tavLst>
                                        <p:tav tm="0">
                                          <p:val>
                                            <p:strVal val="2/3*#ppt_w"/>
                                          </p:val>
                                        </p:tav>
                                        <p:tav tm="100000">
                                          <p:val>
                                            <p:strVal val="#ppt_w"/>
                                          </p:val>
                                        </p:tav>
                                      </p:tavLst>
                                    </p:anim>
                                    <p:anim calcmode="lin" valueType="num">
                                      <p:cBhvr>
                                        <p:cTn id="16" dur="500" fill="hold"/>
                                        <p:tgtEl>
                                          <p:spTgt spid="27"/>
                                        </p:tgtEl>
                                        <p:attrNameLst>
                                          <p:attrName>ppt_h</p:attrName>
                                        </p:attrNameLst>
                                      </p:cBhvr>
                                      <p:tavLst>
                                        <p:tav tm="0">
                                          <p:val>
                                            <p:strVal val="2/3*#ppt_h"/>
                                          </p:val>
                                        </p:tav>
                                        <p:tav tm="100000">
                                          <p:val>
                                            <p:strVal val="#ppt_h"/>
                                          </p:val>
                                        </p:tav>
                                      </p:tavLst>
                                    </p:anim>
                                  </p:childTnLst>
                                </p:cTn>
                              </p:par>
                              <p:par>
                                <p:cTn id="17" presetID="23" presetClass="entr" presetSubtype="272" fill="hold" grpId="0" nodeType="withEffect">
                                  <p:stCondLst>
                                    <p:cond delay="250"/>
                                  </p:stCondLst>
                                  <p:childTnLst>
                                    <p:set>
                                      <p:cBhvr>
                                        <p:cTn id="18" dur="1" fill="hold">
                                          <p:stCondLst>
                                            <p:cond delay="0"/>
                                          </p:stCondLst>
                                        </p:cTn>
                                        <p:tgtEl>
                                          <p:spTgt spid="29"/>
                                        </p:tgtEl>
                                        <p:attrNameLst>
                                          <p:attrName>style.visibility</p:attrName>
                                        </p:attrNameLst>
                                      </p:cBhvr>
                                      <p:to>
                                        <p:strVal val="visible"/>
                                      </p:to>
                                    </p:set>
                                    <p:anim calcmode="lin" valueType="num">
                                      <p:cBhvr>
                                        <p:cTn id="19" dur="500" fill="hold"/>
                                        <p:tgtEl>
                                          <p:spTgt spid="29"/>
                                        </p:tgtEl>
                                        <p:attrNameLst>
                                          <p:attrName>ppt_w</p:attrName>
                                        </p:attrNameLst>
                                      </p:cBhvr>
                                      <p:tavLst>
                                        <p:tav tm="0">
                                          <p:val>
                                            <p:strVal val="2/3*#ppt_w"/>
                                          </p:val>
                                        </p:tav>
                                        <p:tav tm="100000">
                                          <p:val>
                                            <p:strVal val="#ppt_w"/>
                                          </p:val>
                                        </p:tav>
                                      </p:tavLst>
                                    </p:anim>
                                    <p:anim calcmode="lin" valueType="num">
                                      <p:cBhvr>
                                        <p:cTn id="20" dur="500" fill="hold"/>
                                        <p:tgtEl>
                                          <p:spTgt spid="29"/>
                                        </p:tgtEl>
                                        <p:attrNameLst>
                                          <p:attrName>ppt_h</p:attrName>
                                        </p:attrNameLst>
                                      </p:cBhvr>
                                      <p:tavLst>
                                        <p:tav tm="0">
                                          <p:val>
                                            <p:strVal val="2/3*#ppt_h"/>
                                          </p:val>
                                        </p:tav>
                                        <p:tav tm="100000">
                                          <p:val>
                                            <p:strVal val="#ppt_h"/>
                                          </p:val>
                                        </p:tav>
                                      </p:tavLst>
                                    </p:anim>
                                  </p:childTnLst>
                                </p:cTn>
                              </p:par>
                              <p:par>
                                <p:cTn id="21" presetID="23" presetClass="entr" presetSubtype="272" fill="hold" grpId="0" nodeType="withEffect">
                                  <p:stCondLst>
                                    <p:cond delay="250"/>
                                  </p:stCondLst>
                                  <p:childTnLst>
                                    <p:set>
                                      <p:cBhvr>
                                        <p:cTn id="22" dur="1" fill="hold">
                                          <p:stCondLst>
                                            <p:cond delay="0"/>
                                          </p:stCondLst>
                                        </p:cTn>
                                        <p:tgtEl>
                                          <p:spTgt spid="30"/>
                                        </p:tgtEl>
                                        <p:attrNameLst>
                                          <p:attrName>style.visibility</p:attrName>
                                        </p:attrNameLst>
                                      </p:cBhvr>
                                      <p:to>
                                        <p:strVal val="visible"/>
                                      </p:to>
                                    </p:set>
                                    <p:anim calcmode="lin" valueType="num">
                                      <p:cBhvr>
                                        <p:cTn id="23" dur="500" fill="hold"/>
                                        <p:tgtEl>
                                          <p:spTgt spid="30"/>
                                        </p:tgtEl>
                                        <p:attrNameLst>
                                          <p:attrName>ppt_w</p:attrName>
                                        </p:attrNameLst>
                                      </p:cBhvr>
                                      <p:tavLst>
                                        <p:tav tm="0">
                                          <p:val>
                                            <p:strVal val="2/3*#ppt_w"/>
                                          </p:val>
                                        </p:tav>
                                        <p:tav tm="100000">
                                          <p:val>
                                            <p:strVal val="#ppt_w"/>
                                          </p:val>
                                        </p:tav>
                                      </p:tavLst>
                                    </p:anim>
                                    <p:anim calcmode="lin" valueType="num">
                                      <p:cBhvr>
                                        <p:cTn id="24" dur="500" fill="hold"/>
                                        <p:tgtEl>
                                          <p:spTgt spid="30"/>
                                        </p:tgtEl>
                                        <p:attrNameLst>
                                          <p:attrName>ppt_h</p:attrName>
                                        </p:attrNameLst>
                                      </p:cBhvr>
                                      <p:tavLst>
                                        <p:tav tm="0">
                                          <p:val>
                                            <p:strVal val="2/3*#ppt_h"/>
                                          </p:val>
                                        </p:tav>
                                        <p:tav tm="100000">
                                          <p:val>
                                            <p:strVal val="#ppt_h"/>
                                          </p:val>
                                        </p:tav>
                                      </p:tavLst>
                                    </p:anim>
                                  </p:childTnLst>
                                </p:cTn>
                              </p:par>
                              <p:par>
                                <p:cTn id="25" presetID="23" presetClass="entr" presetSubtype="272" fill="hold" grpId="0" nodeType="withEffect" nodePh="1">
                                  <p:stCondLst>
                                    <p:cond delay="250"/>
                                  </p:stCondLst>
                                  <p:endCondLst>
                                    <p:cond evt="begin" delay="0">
                                      <p:tn val="25"/>
                                    </p:cond>
                                  </p:endCondLst>
                                  <p:childTnLst>
                                    <p:set>
                                      <p:cBhvr>
                                        <p:cTn id="26" dur="1" fill="hold">
                                          <p:stCondLst>
                                            <p:cond delay="0"/>
                                          </p:stCondLst>
                                        </p:cTn>
                                        <p:tgtEl>
                                          <p:spTgt spid="31"/>
                                        </p:tgtEl>
                                        <p:attrNameLst>
                                          <p:attrName>style.visibility</p:attrName>
                                        </p:attrNameLst>
                                      </p:cBhvr>
                                      <p:to>
                                        <p:strVal val="visible"/>
                                      </p:to>
                                    </p:set>
                                    <p:anim calcmode="lin" valueType="num">
                                      <p:cBhvr>
                                        <p:cTn id="27" dur="500" fill="hold"/>
                                        <p:tgtEl>
                                          <p:spTgt spid="31"/>
                                        </p:tgtEl>
                                        <p:attrNameLst>
                                          <p:attrName>ppt_w</p:attrName>
                                        </p:attrNameLst>
                                      </p:cBhvr>
                                      <p:tavLst>
                                        <p:tav tm="0">
                                          <p:val>
                                            <p:strVal val="2/3*#ppt_w"/>
                                          </p:val>
                                        </p:tav>
                                        <p:tav tm="100000">
                                          <p:val>
                                            <p:strVal val="#ppt_w"/>
                                          </p:val>
                                        </p:tav>
                                      </p:tavLst>
                                    </p:anim>
                                    <p:anim calcmode="lin" valueType="num">
                                      <p:cBhvr>
                                        <p:cTn id="28" dur="500" fill="hold"/>
                                        <p:tgtEl>
                                          <p:spTgt spid="31"/>
                                        </p:tgtEl>
                                        <p:attrNameLst>
                                          <p:attrName>ppt_h</p:attrName>
                                        </p:attrNameLst>
                                      </p:cBhvr>
                                      <p:tavLst>
                                        <p:tav tm="0">
                                          <p:val>
                                            <p:strVal val="2/3*#ppt_h"/>
                                          </p:val>
                                        </p:tav>
                                        <p:tav tm="100000">
                                          <p:val>
                                            <p:strVal val="#ppt_h"/>
                                          </p:val>
                                        </p:tav>
                                      </p:tavLst>
                                    </p:anim>
                                  </p:childTnLst>
                                </p:cTn>
                              </p:par>
                              <p:par>
                                <p:cTn id="29" presetID="23" presetClass="entr" presetSubtype="272" fill="hold" grpId="0" nodeType="withEffect">
                                  <p:stCondLst>
                                    <p:cond delay="250"/>
                                  </p:stCondLst>
                                  <p:childTnLst>
                                    <p:set>
                                      <p:cBhvr>
                                        <p:cTn id="30" dur="1" fill="hold">
                                          <p:stCondLst>
                                            <p:cond delay="0"/>
                                          </p:stCondLst>
                                        </p:cTn>
                                        <p:tgtEl>
                                          <p:spTgt spid="32"/>
                                        </p:tgtEl>
                                        <p:attrNameLst>
                                          <p:attrName>style.visibility</p:attrName>
                                        </p:attrNameLst>
                                      </p:cBhvr>
                                      <p:to>
                                        <p:strVal val="visible"/>
                                      </p:to>
                                    </p:set>
                                    <p:anim calcmode="lin" valueType="num">
                                      <p:cBhvr>
                                        <p:cTn id="31" dur="500" fill="hold"/>
                                        <p:tgtEl>
                                          <p:spTgt spid="32"/>
                                        </p:tgtEl>
                                        <p:attrNameLst>
                                          <p:attrName>ppt_w</p:attrName>
                                        </p:attrNameLst>
                                      </p:cBhvr>
                                      <p:tavLst>
                                        <p:tav tm="0">
                                          <p:val>
                                            <p:strVal val="2/3*#ppt_w"/>
                                          </p:val>
                                        </p:tav>
                                        <p:tav tm="100000">
                                          <p:val>
                                            <p:strVal val="#ppt_w"/>
                                          </p:val>
                                        </p:tav>
                                      </p:tavLst>
                                    </p:anim>
                                    <p:anim calcmode="lin" valueType="num">
                                      <p:cBhvr>
                                        <p:cTn id="32" dur="500" fill="hold"/>
                                        <p:tgtEl>
                                          <p:spTgt spid="32"/>
                                        </p:tgtEl>
                                        <p:attrNameLst>
                                          <p:attrName>ppt_h</p:attrName>
                                        </p:attrNameLst>
                                      </p:cBhvr>
                                      <p:tavLst>
                                        <p:tav tm="0">
                                          <p:val>
                                            <p:strVal val="2/3*#ppt_h"/>
                                          </p:val>
                                        </p:tav>
                                        <p:tav tm="100000">
                                          <p:val>
                                            <p:strVal val="#ppt_h"/>
                                          </p:val>
                                        </p:tav>
                                      </p:tavLst>
                                    </p:anim>
                                  </p:childTnLst>
                                </p:cTn>
                              </p:par>
                              <p:par>
                                <p:cTn id="33" presetID="23" presetClass="entr" presetSubtype="272" fill="hold" grpId="0" nodeType="withEffect">
                                  <p:stCondLst>
                                    <p:cond delay="250"/>
                                  </p:stCondLst>
                                  <p:childTnLst>
                                    <p:set>
                                      <p:cBhvr>
                                        <p:cTn id="34" dur="1" fill="hold">
                                          <p:stCondLst>
                                            <p:cond delay="0"/>
                                          </p:stCondLst>
                                        </p:cTn>
                                        <p:tgtEl>
                                          <p:spTgt spid="33"/>
                                        </p:tgtEl>
                                        <p:attrNameLst>
                                          <p:attrName>style.visibility</p:attrName>
                                        </p:attrNameLst>
                                      </p:cBhvr>
                                      <p:to>
                                        <p:strVal val="visible"/>
                                      </p:to>
                                    </p:set>
                                    <p:anim calcmode="lin" valueType="num">
                                      <p:cBhvr>
                                        <p:cTn id="35" dur="500" fill="hold"/>
                                        <p:tgtEl>
                                          <p:spTgt spid="33"/>
                                        </p:tgtEl>
                                        <p:attrNameLst>
                                          <p:attrName>ppt_w</p:attrName>
                                        </p:attrNameLst>
                                      </p:cBhvr>
                                      <p:tavLst>
                                        <p:tav tm="0">
                                          <p:val>
                                            <p:strVal val="2/3*#ppt_w"/>
                                          </p:val>
                                        </p:tav>
                                        <p:tav tm="100000">
                                          <p:val>
                                            <p:strVal val="#ppt_w"/>
                                          </p:val>
                                        </p:tav>
                                      </p:tavLst>
                                    </p:anim>
                                    <p:anim calcmode="lin" valueType="num">
                                      <p:cBhvr>
                                        <p:cTn id="36" dur="500" fill="hold"/>
                                        <p:tgtEl>
                                          <p:spTgt spid="33"/>
                                        </p:tgtEl>
                                        <p:attrNameLst>
                                          <p:attrName>ppt_h</p:attrName>
                                        </p:attrNameLst>
                                      </p:cBhvr>
                                      <p:tavLst>
                                        <p:tav tm="0">
                                          <p:val>
                                            <p:strVal val="2/3*#ppt_h"/>
                                          </p:val>
                                        </p:tav>
                                        <p:tav tm="100000">
                                          <p:val>
                                            <p:strVal val="#ppt_h"/>
                                          </p:val>
                                        </p:tav>
                                      </p:tavLst>
                                    </p:anim>
                                  </p:childTnLst>
                                </p:cTn>
                              </p:par>
                              <p:par>
                                <p:cTn id="37" presetID="23" presetClass="entr" presetSubtype="272" fill="hold" grpId="0" nodeType="withEffect">
                                  <p:stCondLst>
                                    <p:cond delay="250"/>
                                  </p:stCondLst>
                                  <p:childTnLst>
                                    <p:set>
                                      <p:cBhvr>
                                        <p:cTn id="38" dur="1" fill="hold">
                                          <p:stCondLst>
                                            <p:cond delay="0"/>
                                          </p:stCondLst>
                                        </p:cTn>
                                        <p:tgtEl>
                                          <p:spTgt spid="35"/>
                                        </p:tgtEl>
                                        <p:attrNameLst>
                                          <p:attrName>style.visibility</p:attrName>
                                        </p:attrNameLst>
                                      </p:cBhvr>
                                      <p:to>
                                        <p:strVal val="visible"/>
                                      </p:to>
                                    </p:set>
                                    <p:anim calcmode="lin" valueType="num">
                                      <p:cBhvr>
                                        <p:cTn id="39" dur="500" fill="hold"/>
                                        <p:tgtEl>
                                          <p:spTgt spid="35"/>
                                        </p:tgtEl>
                                        <p:attrNameLst>
                                          <p:attrName>ppt_w</p:attrName>
                                        </p:attrNameLst>
                                      </p:cBhvr>
                                      <p:tavLst>
                                        <p:tav tm="0">
                                          <p:val>
                                            <p:strVal val="2/3*#ppt_w"/>
                                          </p:val>
                                        </p:tav>
                                        <p:tav tm="100000">
                                          <p:val>
                                            <p:strVal val="#ppt_w"/>
                                          </p:val>
                                        </p:tav>
                                      </p:tavLst>
                                    </p:anim>
                                    <p:anim calcmode="lin" valueType="num">
                                      <p:cBhvr>
                                        <p:cTn id="40" dur="500" fill="hold"/>
                                        <p:tgtEl>
                                          <p:spTgt spid="35"/>
                                        </p:tgtEl>
                                        <p:attrNameLst>
                                          <p:attrName>ppt_h</p:attrName>
                                        </p:attrNameLst>
                                      </p:cBhvr>
                                      <p:tavLst>
                                        <p:tav tm="0">
                                          <p:val>
                                            <p:strVal val="2/3*#ppt_h"/>
                                          </p:val>
                                        </p:tav>
                                        <p:tav tm="100000">
                                          <p:val>
                                            <p:strVal val="#ppt_h"/>
                                          </p:val>
                                        </p:tav>
                                      </p:tavLst>
                                    </p:anim>
                                  </p:childTnLst>
                                </p:cTn>
                              </p:par>
                              <p:par>
                                <p:cTn id="41" presetID="23" presetClass="entr" presetSubtype="272" fill="hold" grpId="0" nodeType="withEffect">
                                  <p:stCondLst>
                                    <p:cond delay="250"/>
                                  </p:stCondLst>
                                  <p:childTnLst>
                                    <p:set>
                                      <p:cBhvr>
                                        <p:cTn id="42" dur="1" fill="hold">
                                          <p:stCondLst>
                                            <p:cond delay="0"/>
                                          </p:stCondLst>
                                        </p:cTn>
                                        <p:tgtEl>
                                          <p:spTgt spid="36"/>
                                        </p:tgtEl>
                                        <p:attrNameLst>
                                          <p:attrName>style.visibility</p:attrName>
                                        </p:attrNameLst>
                                      </p:cBhvr>
                                      <p:to>
                                        <p:strVal val="visible"/>
                                      </p:to>
                                    </p:set>
                                    <p:anim calcmode="lin" valueType="num">
                                      <p:cBhvr>
                                        <p:cTn id="43" dur="500" fill="hold"/>
                                        <p:tgtEl>
                                          <p:spTgt spid="36"/>
                                        </p:tgtEl>
                                        <p:attrNameLst>
                                          <p:attrName>ppt_w</p:attrName>
                                        </p:attrNameLst>
                                      </p:cBhvr>
                                      <p:tavLst>
                                        <p:tav tm="0">
                                          <p:val>
                                            <p:strVal val="2/3*#ppt_w"/>
                                          </p:val>
                                        </p:tav>
                                        <p:tav tm="100000">
                                          <p:val>
                                            <p:strVal val="#ppt_w"/>
                                          </p:val>
                                        </p:tav>
                                      </p:tavLst>
                                    </p:anim>
                                    <p:anim calcmode="lin" valueType="num">
                                      <p:cBhvr>
                                        <p:cTn id="44" dur="500" fill="hold"/>
                                        <p:tgtEl>
                                          <p:spTgt spid="36"/>
                                        </p:tgtEl>
                                        <p:attrNameLst>
                                          <p:attrName>ppt_h</p:attrName>
                                        </p:attrNameLst>
                                      </p:cBhvr>
                                      <p:tavLst>
                                        <p:tav tm="0">
                                          <p:val>
                                            <p:strVal val="2/3*#ppt_h"/>
                                          </p:val>
                                        </p:tav>
                                        <p:tav tm="100000">
                                          <p:val>
                                            <p:strVal val="#ppt_h"/>
                                          </p:val>
                                        </p:tav>
                                      </p:tavLst>
                                    </p:anim>
                                  </p:childTnLst>
                                </p:cTn>
                              </p:par>
                              <p:par>
                                <p:cTn id="45" presetID="23" presetClass="entr" presetSubtype="272" fill="hold" nodeType="withEffect">
                                  <p:stCondLst>
                                    <p:cond delay="250"/>
                                  </p:stCondLst>
                                  <p:childTnLst>
                                    <p:set>
                                      <p:cBhvr>
                                        <p:cTn id="46" dur="1" fill="hold">
                                          <p:stCondLst>
                                            <p:cond delay="0"/>
                                          </p:stCondLst>
                                        </p:cTn>
                                        <p:tgtEl>
                                          <p:spTgt spid="37"/>
                                        </p:tgtEl>
                                        <p:attrNameLst>
                                          <p:attrName>style.visibility</p:attrName>
                                        </p:attrNameLst>
                                      </p:cBhvr>
                                      <p:to>
                                        <p:strVal val="visible"/>
                                      </p:to>
                                    </p:set>
                                    <p:anim calcmode="lin" valueType="num">
                                      <p:cBhvr>
                                        <p:cTn id="47" dur="500" fill="hold"/>
                                        <p:tgtEl>
                                          <p:spTgt spid="37"/>
                                        </p:tgtEl>
                                        <p:attrNameLst>
                                          <p:attrName>ppt_w</p:attrName>
                                        </p:attrNameLst>
                                      </p:cBhvr>
                                      <p:tavLst>
                                        <p:tav tm="0">
                                          <p:val>
                                            <p:strVal val="2/3*#ppt_w"/>
                                          </p:val>
                                        </p:tav>
                                        <p:tav tm="100000">
                                          <p:val>
                                            <p:strVal val="#ppt_w"/>
                                          </p:val>
                                        </p:tav>
                                      </p:tavLst>
                                    </p:anim>
                                    <p:anim calcmode="lin" valueType="num">
                                      <p:cBhvr>
                                        <p:cTn id="48" dur="500" fill="hold"/>
                                        <p:tgtEl>
                                          <p:spTgt spid="37"/>
                                        </p:tgtEl>
                                        <p:attrNameLst>
                                          <p:attrName>ppt_h</p:attrName>
                                        </p:attrNameLst>
                                      </p:cBhvr>
                                      <p:tavLst>
                                        <p:tav tm="0">
                                          <p:val>
                                            <p:strVal val="2/3*#ppt_h"/>
                                          </p:val>
                                        </p:tav>
                                        <p:tav tm="100000">
                                          <p:val>
                                            <p:strVal val="#ppt_h"/>
                                          </p:val>
                                        </p:tav>
                                      </p:tavLst>
                                    </p:anim>
                                  </p:childTnLst>
                                </p:cTn>
                              </p:par>
                              <p:par>
                                <p:cTn id="49" presetID="23" presetClass="entr" presetSubtype="272" fill="hold" grpId="0" nodeType="withEffect">
                                  <p:stCondLst>
                                    <p:cond delay="250"/>
                                  </p:stCondLst>
                                  <p:childTnLst>
                                    <p:set>
                                      <p:cBhvr>
                                        <p:cTn id="50" dur="1" fill="hold">
                                          <p:stCondLst>
                                            <p:cond delay="0"/>
                                          </p:stCondLst>
                                        </p:cTn>
                                        <p:tgtEl>
                                          <p:spTgt spid="38"/>
                                        </p:tgtEl>
                                        <p:attrNameLst>
                                          <p:attrName>style.visibility</p:attrName>
                                        </p:attrNameLst>
                                      </p:cBhvr>
                                      <p:to>
                                        <p:strVal val="visible"/>
                                      </p:to>
                                    </p:set>
                                    <p:anim calcmode="lin" valueType="num">
                                      <p:cBhvr>
                                        <p:cTn id="51" dur="500" fill="hold"/>
                                        <p:tgtEl>
                                          <p:spTgt spid="38"/>
                                        </p:tgtEl>
                                        <p:attrNameLst>
                                          <p:attrName>ppt_w</p:attrName>
                                        </p:attrNameLst>
                                      </p:cBhvr>
                                      <p:tavLst>
                                        <p:tav tm="0">
                                          <p:val>
                                            <p:strVal val="2/3*#ppt_w"/>
                                          </p:val>
                                        </p:tav>
                                        <p:tav tm="100000">
                                          <p:val>
                                            <p:strVal val="#ppt_w"/>
                                          </p:val>
                                        </p:tav>
                                      </p:tavLst>
                                    </p:anim>
                                    <p:anim calcmode="lin" valueType="num">
                                      <p:cBhvr>
                                        <p:cTn id="52" dur="500" fill="hold"/>
                                        <p:tgtEl>
                                          <p:spTgt spid="38"/>
                                        </p:tgtEl>
                                        <p:attrNameLst>
                                          <p:attrName>ppt_h</p:attrName>
                                        </p:attrNameLst>
                                      </p:cBhvr>
                                      <p:tavLst>
                                        <p:tav tm="0">
                                          <p:val>
                                            <p:strVal val="2/3*#ppt_h"/>
                                          </p:val>
                                        </p:tav>
                                        <p:tav tm="100000">
                                          <p:val>
                                            <p:strVal val="#ppt_h"/>
                                          </p:val>
                                        </p:tav>
                                      </p:tavLst>
                                    </p:anim>
                                  </p:childTnLst>
                                </p:cTn>
                              </p:par>
                              <p:par>
                                <p:cTn id="53" presetID="23" presetClass="entr" presetSubtype="272" fill="hold" grpId="0" nodeType="withEffect">
                                  <p:stCondLst>
                                    <p:cond delay="250"/>
                                  </p:stCondLst>
                                  <p:childTnLst>
                                    <p:set>
                                      <p:cBhvr>
                                        <p:cTn id="54" dur="1" fill="hold">
                                          <p:stCondLst>
                                            <p:cond delay="0"/>
                                          </p:stCondLst>
                                        </p:cTn>
                                        <p:tgtEl>
                                          <p:spTgt spid="39"/>
                                        </p:tgtEl>
                                        <p:attrNameLst>
                                          <p:attrName>style.visibility</p:attrName>
                                        </p:attrNameLst>
                                      </p:cBhvr>
                                      <p:to>
                                        <p:strVal val="visible"/>
                                      </p:to>
                                    </p:set>
                                    <p:anim calcmode="lin" valueType="num">
                                      <p:cBhvr>
                                        <p:cTn id="55" dur="500" fill="hold"/>
                                        <p:tgtEl>
                                          <p:spTgt spid="39"/>
                                        </p:tgtEl>
                                        <p:attrNameLst>
                                          <p:attrName>ppt_w</p:attrName>
                                        </p:attrNameLst>
                                      </p:cBhvr>
                                      <p:tavLst>
                                        <p:tav tm="0">
                                          <p:val>
                                            <p:strVal val="2/3*#ppt_w"/>
                                          </p:val>
                                        </p:tav>
                                        <p:tav tm="100000">
                                          <p:val>
                                            <p:strVal val="#ppt_w"/>
                                          </p:val>
                                        </p:tav>
                                      </p:tavLst>
                                    </p:anim>
                                    <p:anim calcmode="lin" valueType="num">
                                      <p:cBhvr>
                                        <p:cTn id="56" dur="500" fill="hold"/>
                                        <p:tgtEl>
                                          <p:spTgt spid="39"/>
                                        </p:tgtEl>
                                        <p:attrNameLst>
                                          <p:attrName>ppt_h</p:attrName>
                                        </p:attrNameLst>
                                      </p:cBhvr>
                                      <p:tavLst>
                                        <p:tav tm="0">
                                          <p:val>
                                            <p:strVal val="2/3*#ppt_h"/>
                                          </p:val>
                                        </p:tav>
                                        <p:tav tm="100000">
                                          <p:val>
                                            <p:strVal val="#ppt_h"/>
                                          </p:val>
                                        </p:tav>
                                      </p:tavLst>
                                    </p:anim>
                                  </p:childTnLst>
                                </p:cTn>
                              </p:par>
                              <p:par>
                                <p:cTn id="57" presetID="23" presetClass="entr" presetSubtype="272" fill="hold" grpId="0" nodeType="withEffect">
                                  <p:stCondLst>
                                    <p:cond delay="250"/>
                                  </p:stCondLst>
                                  <p:childTnLst>
                                    <p:set>
                                      <p:cBhvr>
                                        <p:cTn id="58" dur="1" fill="hold">
                                          <p:stCondLst>
                                            <p:cond delay="0"/>
                                          </p:stCondLst>
                                        </p:cTn>
                                        <p:tgtEl>
                                          <p:spTgt spid="41"/>
                                        </p:tgtEl>
                                        <p:attrNameLst>
                                          <p:attrName>style.visibility</p:attrName>
                                        </p:attrNameLst>
                                      </p:cBhvr>
                                      <p:to>
                                        <p:strVal val="visible"/>
                                      </p:to>
                                    </p:set>
                                    <p:anim calcmode="lin" valueType="num">
                                      <p:cBhvr>
                                        <p:cTn id="59" dur="500" fill="hold"/>
                                        <p:tgtEl>
                                          <p:spTgt spid="41"/>
                                        </p:tgtEl>
                                        <p:attrNameLst>
                                          <p:attrName>ppt_w</p:attrName>
                                        </p:attrNameLst>
                                      </p:cBhvr>
                                      <p:tavLst>
                                        <p:tav tm="0">
                                          <p:val>
                                            <p:strVal val="2/3*#ppt_w"/>
                                          </p:val>
                                        </p:tav>
                                        <p:tav tm="100000">
                                          <p:val>
                                            <p:strVal val="#ppt_w"/>
                                          </p:val>
                                        </p:tav>
                                      </p:tavLst>
                                    </p:anim>
                                    <p:anim calcmode="lin" valueType="num">
                                      <p:cBhvr>
                                        <p:cTn id="60" dur="500" fill="hold"/>
                                        <p:tgtEl>
                                          <p:spTgt spid="41"/>
                                        </p:tgtEl>
                                        <p:attrNameLst>
                                          <p:attrName>ppt_h</p:attrName>
                                        </p:attrNameLst>
                                      </p:cBhvr>
                                      <p:tavLst>
                                        <p:tav tm="0">
                                          <p:val>
                                            <p:strVal val="2/3*#ppt_h"/>
                                          </p:val>
                                        </p:tav>
                                        <p:tav tm="100000">
                                          <p:val>
                                            <p:strVal val="#ppt_h"/>
                                          </p:val>
                                        </p:tav>
                                      </p:tavLst>
                                    </p:anim>
                                  </p:childTnLst>
                                </p:cTn>
                              </p:par>
                              <p:par>
                                <p:cTn id="61" presetID="23" presetClass="entr" presetSubtype="272" fill="hold" nodeType="withEffect">
                                  <p:stCondLst>
                                    <p:cond delay="250"/>
                                  </p:stCondLst>
                                  <p:childTnLst>
                                    <p:set>
                                      <p:cBhvr>
                                        <p:cTn id="62" dur="1" fill="hold">
                                          <p:stCondLst>
                                            <p:cond delay="0"/>
                                          </p:stCondLst>
                                        </p:cTn>
                                        <p:tgtEl>
                                          <p:spTgt spid="43"/>
                                        </p:tgtEl>
                                        <p:attrNameLst>
                                          <p:attrName>style.visibility</p:attrName>
                                        </p:attrNameLst>
                                      </p:cBhvr>
                                      <p:to>
                                        <p:strVal val="visible"/>
                                      </p:to>
                                    </p:set>
                                    <p:anim calcmode="lin" valueType="num">
                                      <p:cBhvr>
                                        <p:cTn id="63" dur="500" fill="hold"/>
                                        <p:tgtEl>
                                          <p:spTgt spid="43"/>
                                        </p:tgtEl>
                                        <p:attrNameLst>
                                          <p:attrName>ppt_w</p:attrName>
                                        </p:attrNameLst>
                                      </p:cBhvr>
                                      <p:tavLst>
                                        <p:tav tm="0">
                                          <p:val>
                                            <p:strVal val="2/3*#ppt_w"/>
                                          </p:val>
                                        </p:tav>
                                        <p:tav tm="100000">
                                          <p:val>
                                            <p:strVal val="#ppt_w"/>
                                          </p:val>
                                        </p:tav>
                                      </p:tavLst>
                                    </p:anim>
                                    <p:anim calcmode="lin" valueType="num">
                                      <p:cBhvr>
                                        <p:cTn id="64" dur="500" fill="hold"/>
                                        <p:tgtEl>
                                          <p:spTgt spid="43"/>
                                        </p:tgtEl>
                                        <p:attrNameLst>
                                          <p:attrName>ppt_h</p:attrName>
                                        </p:attrNameLst>
                                      </p:cBhvr>
                                      <p:tavLst>
                                        <p:tav tm="0">
                                          <p:val>
                                            <p:strVal val="2/3*#ppt_h"/>
                                          </p:val>
                                        </p:tav>
                                        <p:tav tm="100000">
                                          <p:val>
                                            <p:strVal val="#ppt_h"/>
                                          </p:val>
                                        </p:tav>
                                      </p:tavLst>
                                    </p:anim>
                                  </p:childTnLst>
                                </p:cTn>
                              </p:par>
                              <p:par>
                                <p:cTn id="65" presetID="23" presetClass="entr" presetSubtype="272" fill="hold" nodeType="withEffect">
                                  <p:stCondLst>
                                    <p:cond delay="250"/>
                                  </p:stCondLst>
                                  <p:childTnLst>
                                    <p:set>
                                      <p:cBhvr>
                                        <p:cTn id="66" dur="1" fill="hold">
                                          <p:stCondLst>
                                            <p:cond delay="0"/>
                                          </p:stCondLst>
                                        </p:cTn>
                                        <p:tgtEl>
                                          <p:spTgt spid="45"/>
                                        </p:tgtEl>
                                        <p:attrNameLst>
                                          <p:attrName>style.visibility</p:attrName>
                                        </p:attrNameLst>
                                      </p:cBhvr>
                                      <p:to>
                                        <p:strVal val="visible"/>
                                      </p:to>
                                    </p:set>
                                    <p:anim calcmode="lin" valueType="num">
                                      <p:cBhvr>
                                        <p:cTn id="67" dur="500" fill="hold"/>
                                        <p:tgtEl>
                                          <p:spTgt spid="45"/>
                                        </p:tgtEl>
                                        <p:attrNameLst>
                                          <p:attrName>ppt_w</p:attrName>
                                        </p:attrNameLst>
                                      </p:cBhvr>
                                      <p:tavLst>
                                        <p:tav tm="0">
                                          <p:val>
                                            <p:strVal val="2/3*#ppt_w"/>
                                          </p:val>
                                        </p:tav>
                                        <p:tav tm="100000">
                                          <p:val>
                                            <p:strVal val="#ppt_w"/>
                                          </p:val>
                                        </p:tav>
                                      </p:tavLst>
                                    </p:anim>
                                    <p:anim calcmode="lin" valueType="num">
                                      <p:cBhvr>
                                        <p:cTn id="68" dur="500" fill="hold"/>
                                        <p:tgtEl>
                                          <p:spTgt spid="45"/>
                                        </p:tgtEl>
                                        <p:attrNameLst>
                                          <p:attrName>ppt_h</p:attrName>
                                        </p:attrNameLst>
                                      </p:cBhvr>
                                      <p:tavLst>
                                        <p:tav tm="0">
                                          <p:val>
                                            <p:strVal val="2/3*#ppt_h"/>
                                          </p:val>
                                        </p:tav>
                                        <p:tav tm="100000">
                                          <p:val>
                                            <p:strVal val="#ppt_h"/>
                                          </p:val>
                                        </p:tav>
                                      </p:tavLst>
                                    </p:anim>
                                  </p:childTnLst>
                                </p:cTn>
                              </p:par>
                              <p:par>
                                <p:cTn id="69" presetID="23" presetClass="entr" presetSubtype="272" fill="hold" nodeType="withEffect">
                                  <p:stCondLst>
                                    <p:cond delay="250"/>
                                  </p:stCondLst>
                                  <p:childTnLst>
                                    <p:set>
                                      <p:cBhvr>
                                        <p:cTn id="70" dur="1" fill="hold">
                                          <p:stCondLst>
                                            <p:cond delay="0"/>
                                          </p:stCondLst>
                                        </p:cTn>
                                        <p:tgtEl>
                                          <p:spTgt spid="47"/>
                                        </p:tgtEl>
                                        <p:attrNameLst>
                                          <p:attrName>style.visibility</p:attrName>
                                        </p:attrNameLst>
                                      </p:cBhvr>
                                      <p:to>
                                        <p:strVal val="visible"/>
                                      </p:to>
                                    </p:set>
                                    <p:anim calcmode="lin" valueType="num">
                                      <p:cBhvr>
                                        <p:cTn id="71" dur="500" fill="hold"/>
                                        <p:tgtEl>
                                          <p:spTgt spid="47"/>
                                        </p:tgtEl>
                                        <p:attrNameLst>
                                          <p:attrName>ppt_w</p:attrName>
                                        </p:attrNameLst>
                                      </p:cBhvr>
                                      <p:tavLst>
                                        <p:tav tm="0">
                                          <p:val>
                                            <p:strVal val="2/3*#ppt_w"/>
                                          </p:val>
                                        </p:tav>
                                        <p:tav tm="100000">
                                          <p:val>
                                            <p:strVal val="#ppt_w"/>
                                          </p:val>
                                        </p:tav>
                                      </p:tavLst>
                                    </p:anim>
                                    <p:anim calcmode="lin" valueType="num">
                                      <p:cBhvr>
                                        <p:cTn id="72" dur="500" fill="hold"/>
                                        <p:tgtEl>
                                          <p:spTgt spid="47"/>
                                        </p:tgtEl>
                                        <p:attrNameLst>
                                          <p:attrName>ppt_h</p:attrName>
                                        </p:attrNameLst>
                                      </p:cBhvr>
                                      <p:tavLst>
                                        <p:tav tm="0">
                                          <p:val>
                                            <p:strVal val="2/3*#ppt_h"/>
                                          </p:val>
                                        </p:tav>
                                        <p:tav tm="100000">
                                          <p:val>
                                            <p:strVal val="#ppt_h"/>
                                          </p:val>
                                        </p:tav>
                                      </p:tavLst>
                                    </p:anim>
                                  </p:childTnLst>
                                </p:cTn>
                              </p:par>
                              <p:par>
                                <p:cTn id="73" presetID="23" presetClass="entr" presetSubtype="272" fill="hold" grpId="0" nodeType="withEffect">
                                  <p:stCondLst>
                                    <p:cond delay="250"/>
                                  </p:stCondLst>
                                  <p:childTnLst>
                                    <p:set>
                                      <p:cBhvr>
                                        <p:cTn id="74" dur="1" fill="hold">
                                          <p:stCondLst>
                                            <p:cond delay="0"/>
                                          </p:stCondLst>
                                        </p:cTn>
                                        <p:tgtEl>
                                          <p:spTgt spid="42"/>
                                        </p:tgtEl>
                                        <p:attrNameLst>
                                          <p:attrName>style.visibility</p:attrName>
                                        </p:attrNameLst>
                                      </p:cBhvr>
                                      <p:to>
                                        <p:strVal val="visible"/>
                                      </p:to>
                                    </p:set>
                                    <p:anim calcmode="lin" valueType="num">
                                      <p:cBhvr>
                                        <p:cTn id="75" dur="500" fill="hold"/>
                                        <p:tgtEl>
                                          <p:spTgt spid="42"/>
                                        </p:tgtEl>
                                        <p:attrNameLst>
                                          <p:attrName>ppt_w</p:attrName>
                                        </p:attrNameLst>
                                      </p:cBhvr>
                                      <p:tavLst>
                                        <p:tav tm="0">
                                          <p:val>
                                            <p:strVal val="2/3*#ppt_w"/>
                                          </p:val>
                                        </p:tav>
                                        <p:tav tm="100000">
                                          <p:val>
                                            <p:strVal val="#ppt_w"/>
                                          </p:val>
                                        </p:tav>
                                      </p:tavLst>
                                    </p:anim>
                                    <p:anim calcmode="lin" valueType="num">
                                      <p:cBhvr>
                                        <p:cTn id="76" dur="500" fill="hold"/>
                                        <p:tgtEl>
                                          <p:spTgt spid="42"/>
                                        </p:tgtEl>
                                        <p:attrNameLst>
                                          <p:attrName>ppt_h</p:attrName>
                                        </p:attrNameLst>
                                      </p:cBhvr>
                                      <p:tavLst>
                                        <p:tav tm="0">
                                          <p:val>
                                            <p:strVal val="2/3*#ppt_h"/>
                                          </p:val>
                                        </p:tav>
                                        <p:tav tm="100000">
                                          <p:val>
                                            <p:strVal val="#ppt_h"/>
                                          </p:val>
                                        </p:tav>
                                      </p:tavLst>
                                    </p:anim>
                                  </p:childTnLst>
                                </p:cTn>
                              </p:par>
                              <p:par>
                                <p:cTn id="77" presetID="23" presetClass="entr" presetSubtype="272" fill="hold" grpId="0" nodeType="withEffect">
                                  <p:stCondLst>
                                    <p:cond delay="250"/>
                                  </p:stCondLst>
                                  <p:childTnLst>
                                    <p:set>
                                      <p:cBhvr>
                                        <p:cTn id="78" dur="1" fill="hold">
                                          <p:stCondLst>
                                            <p:cond delay="0"/>
                                          </p:stCondLst>
                                        </p:cTn>
                                        <p:tgtEl>
                                          <p:spTgt spid="44"/>
                                        </p:tgtEl>
                                        <p:attrNameLst>
                                          <p:attrName>style.visibility</p:attrName>
                                        </p:attrNameLst>
                                      </p:cBhvr>
                                      <p:to>
                                        <p:strVal val="visible"/>
                                      </p:to>
                                    </p:set>
                                    <p:anim calcmode="lin" valueType="num">
                                      <p:cBhvr>
                                        <p:cTn id="79" dur="500" fill="hold"/>
                                        <p:tgtEl>
                                          <p:spTgt spid="44"/>
                                        </p:tgtEl>
                                        <p:attrNameLst>
                                          <p:attrName>ppt_w</p:attrName>
                                        </p:attrNameLst>
                                      </p:cBhvr>
                                      <p:tavLst>
                                        <p:tav tm="0">
                                          <p:val>
                                            <p:strVal val="2/3*#ppt_w"/>
                                          </p:val>
                                        </p:tav>
                                        <p:tav tm="100000">
                                          <p:val>
                                            <p:strVal val="#ppt_w"/>
                                          </p:val>
                                        </p:tav>
                                      </p:tavLst>
                                    </p:anim>
                                    <p:anim calcmode="lin" valueType="num">
                                      <p:cBhvr>
                                        <p:cTn id="80" dur="500" fill="hold"/>
                                        <p:tgtEl>
                                          <p:spTgt spid="44"/>
                                        </p:tgtEl>
                                        <p:attrNameLst>
                                          <p:attrName>ppt_h</p:attrName>
                                        </p:attrNameLst>
                                      </p:cBhvr>
                                      <p:tavLst>
                                        <p:tav tm="0">
                                          <p:val>
                                            <p:strVal val="2/3*#ppt_h"/>
                                          </p:val>
                                        </p:tav>
                                        <p:tav tm="100000">
                                          <p:val>
                                            <p:strVal val="#ppt_h"/>
                                          </p:val>
                                        </p:tav>
                                      </p:tavLst>
                                    </p:anim>
                                  </p:childTnLst>
                                </p:cTn>
                              </p:par>
                              <p:par>
                                <p:cTn id="81" presetID="23" presetClass="entr" presetSubtype="272" fill="hold" grpId="0" nodeType="withEffect">
                                  <p:stCondLst>
                                    <p:cond delay="250"/>
                                  </p:stCondLst>
                                  <p:childTnLst>
                                    <p:set>
                                      <p:cBhvr>
                                        <p:cTn id="82" dur="1" fill="hold">
                                          <p:stCondLst>
                                            <p:cond delay="0"/>
                                          </p:stCondLst>
                                        </p:cTn>
                                        <p:tgtEl>
                                          <p:spTgt spid="46"/>
                                        </p:tgtEl>
                                        <p:attrNameLst>
                                          <p:attrName>style.visibility</p:attrName>
                                        </p:attrNameLst>
                                      </p:cBhvr>
                                      <p:to>
                                        <p:strVal val="visible"/>
                                      </p:to>
                                    </p:set>
                                    <p:anim calcmode="lin" valueType="num">
                                      <p:cBhvr>
                                        <p:cTn id="83" dur="500" fill="hold"/>
                                        <p:tgtEl>
                                          <p:spTgt spid="46"/>
                                        </p:tgtEl>
                                        <p:attrNameLst>
                                          <p:attrName>ppt_w</p:attrName>
                                        </p:attrNameLst>
                                      </p:cBhvr>
                                      <p:tavLst>
                                        <p:tav tm="0">
                                          <p:val>
                                            <p:strVal val="2/3*#ppt_w"/>
                                          </p:val>
                                        </p:tav>
                                        <p:tav tm="100000">
                                          <p:val>
                                            <p:strVal val="#ppt_w"/>
                                          </p:val>
                                        </p:tav>
                                      </p:tavLst>
                                    </p:anim>
                                    <p:anim calcmode="lin" valueType="num">
                                      <p:cBhvr>
                                        <p:cTn id="84" dur="500" fill="hold"/>
                                        <p:tgtEl>
                                          <p:spTgt spid="46"/>
                                        </p:tgtEl>
                                        <p:attrNameLst>
                                          <p:attrName>ppt_h</p:attrName>
                                        </p:attrNameLst>
                                      </p:cBhvr>
                                      <p:tavLst>
                                        <p:tav tm="0">
                                          <p:val>
                                            <p:strVal val="2/3*#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8" grpId="0" animBg="1"/>
      <p:bldP spid="27" grpId="0" animBg="1"/>
      <p:bldP spid="29" grpId="0" animBg="1"/>
      <p:bldP spid="30" grpId="0" animBg="1"/>
      <p:bldP spid="31" grpId="0"/>
      <p:bldP spid="32" grpId="0" animBg="1"/>
      <p:bldP spid="33" grpId="0" animBg="1"/>
      <p:bldP spid="35" grpId="0" animBg="1"/>
      <p:bldP spid="36" grpId="0" animBg="1"/>
      <p:bldP spid="38" grpId="0" animBg="1"/>
      <p:bldP spid="39" grpId="0" animBg="1"/>
      <p:bldP spid="41" grpId="0" animBg="1"/>
      <p:bldP spid="42" grpId="0"/>
      <p:bldP spid="44" grpId="0"/>
      <p:bldP spid="46"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 name="文本框 5" descr="e7d195523061f1c09e9d68d7cf438b91ef959ecb14fc25d26BBA7F7DBC18E55DFF4014AF651F0BF2569D4B6C1DA7F1A4683A481403BD872FC687266AD13265C1DE7C373772FD8728ABDD69ADD03BFF5BE2862BC891DBB79E18FD61712FE23F670D602A332950CB5EC6E6732879E5EF3A14F9D4CF03EEDD9B1B11C039589F903859E45F1985EFBDDB2870384474B44C95"/>
          <p:cNvSpPr txBox="1">
            <a:spLocks noChangeArrowheads="1"/>
          </p:cNvSpPr>
          <p:nvPr/>
        </p:nvSpPr>
        <p:spPr bwMode="auto">
          <a:xfrm>
            <a:off x="3864114" y="374354"/>
            <a:ext cx="1415772"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Light" panose="020F0302020204030204" pitchFamily="34" charset="0"/>
                <a:ea typeface="方正宋刻本秀楷简体" panose="02000000000000000000" pitchFamily="2" charset="-122"/>
              </a:defRPr>
            </a:lvl1pPr>
            <a:lvl2pPr marL="742950" indent="-285750">
              <a:defRPr sz="1300">
                <a:solidFill>
                  <a:schemeClr val="tx1"/>
                </a:solidFill>
                <a:latin typeface="Calibri Light" panose="020F0302020204030204" pitchFamily="34" charset="0"/>
                <a:ea typeface="方正宋刻本秀楷简体" panose="02000000000000000000" pitchFamily="2" charset="-122"/>
              </a:defRPr>
            </a:lvl2pPr>
            <a:lvl3pPr marL="1143000" indent="-228600">
              <a:defRPr sz="1300">
                <a:solidFill>
                  <a:schemeClr val="tx1"/>
                </a:solidFill>
                <a:latin typeface="Calibri Light" panose="020F0302020204030204" pitchFamily="34" charset="0"/>
                <a:ea typeface="方正宋刻本秀楷简体" panose="02000000000000000000" pitchFamily="2" charset="-122"/>
              </a:defRPr>
            </a:lvl3pPr>
            <a:lvl4pPr marL="1600200" indent="-228600">
              <a:defRPr sz="1300">
                <a:solidFill>
                  <a:schemeClr val="tx1"/>
                </a:solidFill>
                <a:latin typeface="Calibri Light" panose="020F0302020204030204" pitchFamily="34" charset="0"/>
                <a:ea typeface="方正宋刻本秀楷简体" panose="02000000000000000000" pitchFamily="2" charset="-122"/>
              </a:defRPr>
            </a:lvl4pPr>
            <a:lvl5pPr marL="2057400" indent="-228600">
              <a:defRPr sz="1300">
                <a:solidFill>
                  <a:schemeClr val="tx1"/>
                </a:solidFill>
                <a:latin typeface="Calibri Light" panose="020F0302020204030204" pitchFamily="34" charset="0"/>
                <a:ea typeface="方正宋刻本秀楷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9pPr>
          </a:lstStyle>
          <a:p>
            <a:pPr algn="ctr" fontAlgn="base">
              <a:spcBef>
                <a:spcPct val="0"/>
              </a:spcBef>
              <a:spcAft>
                <a:spcPct val="0"/>
              </a:spcAft>
              <a:defRPr/>
            </a:pPr>
            <a:r>
              <a:rPr lang="zh-CN" altLang="en-US" sz="1600" dirty="0">
                <a:solidFill>
                  <a:srgbClr val="273355"/>
                </a:solidFill>
                <a:latin typeface="微软雅黑"/>
                <a:ea typeface="微软雅黑"/>
              </a:rPr>
              <a:t>成功项目展示</a:t>
            </a:r>
          </a:p>
        </p:txBody>
      </p:sp>
      <p:sp>
        <p:nvSpPr>
          <p:cNvPr id="67" name="文本框 6" descr="e7d195523061f1c09e9d68d7cf438b91ef959ecb14fc25d26BBA7F7DBC18E55DFF4014AF651F0BF2569D4B6C1DA7F1A4683A481403BD872FC687266AD13265C1DE7C373772FD8728ABDD69ADD03BFF5BE2862BC891DBB79E18FD61712FE23F67B60ED145344A5F6796FDB0D6E7341B73A4E64E1B81AE0A4EA80BC639DEFCC56FBB1C8095BD40FB585CB21CB06B382855"/>
          <p:cNvSpPr txBox="1">
            <a:spLocks noChangeArrowheads="1"/>
          </p:cNvSpPr>
          <p:nvPr/>
        </p:nvSpPr>
        <p:spPr bwMode="auto">
          <a:xfrm>
            <a:off x="3885754" y="681143"/>
            <a:ext cx="1372492"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Light" panose="020F0302020204030204" pitchFamily="34" charset="0"/>
                <a:ea typeface="方正宋刻本秀楷简体" panose="02000000000000000000" pitchFamily="2" charset="-122"/>
              </a:defRPr>
            </a:lvl1pPr>
            <a:lvl2pPr marL="742950" indent="-285750">
              <a:defRPr sz="1300">
                <a:solidFill>
                  <a:schemeClr val="tx1"/>
                </a:solidFill>
                <a:latin typeface="Calibri Light" panose="020F0302020204030204" pitchFamily="34" charset="0"/>
                <a:ea typeface="方正宋刻本秀楷简体" panose="02000000000000000000" pitchFamily="2" charset="-122"/>
              </a:defRPr>
            </a:lvl2pPr>
            <a:lvl3pPr marL="1143000" indent="-228600">
              <a:defRPr sz="1300">
                <a:solidFill>
                  <a:schemeClr val="tx1"/>
                </a:solidFill>
                <a:latin typeface="Calibri Light" panose="020F0302020204030204" pitchFamily="34" charset="0"/>
                <a:ea typeface="方正宋刻本秀楷简体" panose="02000000000000000000" pitchFamily="2" charset="-122"/>
              </a:defRPr>
            </a:lvl3pPr>
            <a:lvl4pPr marL="1600200" indent="-228600">
              <a:defRPr sz="1300">
                <a:solidFill>
                  <a:schemeClr val="tx1"/>
                </a:solidFill>
                <a:latin typeface="Calibri Light" panose="020F0302020204030204" pitchFamily="34" charset="0"/>
                <a:ea typeface="方正宋刻本秀楷简体" panose="02000000000000000000" pitchFamily="2" charset="-122"/>
              </a:defRPr>
            </a:lvl4pPr>
            <a:lvl5pPr marL="2057400" indent="-228600">
              <a:defRPr sz="1300">
                <a:solidFill>
                  <a:schemeClr val="tx1"/>
                </a:solidFill>
                <a:latin typeface="Calibri Light" panose="020F0302020204030204" pitchFamily="34" charset="0"/>
                <a:ea typeface="方正宋刻本秀楷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9pPr>
          </a:lstStyle>
          <a:p>
            <a:pPr algn="ctr" fontAlgn="base">
              <a:spcBef>
                <a:spcPct val="0"/>
              </a:spcBef>
              <a:spcAft>
                <a:spcPct val="0"/>
              </a:spcAft>
              <a:defRPr/>
            </a:pPr>
            <a:r>
              <a:rPr lang="en-US" altLang="zh-CN" sz="600">
                <a:solidFill>
                  <a:srgbClr val="273355"/>
                </a:solidFill>
                <a:latin typeface="Calibri Light"/>
                <a:ea typeface="方正兰亭黑_GBK"/>
              </a:rPr>
              <a:t>RESEARCH METHODS AND PROCESSES</a:t>
            </a:r>
          </a:p>
        </p:txBody>
      </p:sp>
      <p:cxnSp>
        <p:nvCxnSpPr>
          <p:cNvPr id="68" name="直接连接符 67" descr="e7d195523061f1c09e9d68d7cf438b91ef959ecb14fc25d26BBA7F7DBC18E55DFF4014AF651F0BF2569D4B6C1DA7F1A4683A481403BD872FC687266AD13265C1DE7C373772FD8728ABDD69ADD03BFF5BE2862BC891DBB79EEBC94C9DFDC16E04954ED45554D0F6FE8331708ABC4FEC3D44E4750B2445BF76F30C399F0AE1E8D2CAFA469BFF6E14A2A3EF8352258366A5"/>
          <p:cNvCxnSpPr/>
          <p:nvPr/>
        </p:nvCxnSpPr>
        <p:spPr>
          <a:xfrm>
            <a:off x="4511278" y="866766"/>
            <a:ext cx="121444" cy="0"/>
          </a:xfrm>
          <a:prstGeom prst="line">
            <a:avLst/>
          </a:prstGeom>
          <a:ln w="19050">
            <a:solidFill>
              <a:schemeClr val="accent6"/>
            </a:solidFill>
          </a:ln>
        </p:spPr>
        <p:style>
          <a:lnRef idx="1">
            <a:schemeClr val="accent1"/>
          </a:lnRef>
          <a:fillRef idx="0">
            <a:schemeClr val="accent1"/>
          </a:fillRef>
          <a:effectRef idx="0">
            <a:schemeClr val="accent1"/>
          </a:effectRef>
          <a:fontRef idx="minor">
            <a:schemeClr val="tx1"/>
          </a:fontRef>
        </p:style>
      </p:cxnSp>
      <p:sp>
        <p:nvSpPr>
          <p:cNvPr id="69" name="Freeform 35" descr="e7d195523061f1c09e9d68d7cf438b91ef959ecb14fc25d26BBA7F7DBC18E55DFF4014AF651F0BF2569D4B6C1DA7F1A4683A481403BD872FC687266AD13265C1DE7C373772FD8728ABDD69ADD03BFF5BE2862BC891DBB79EEBC94C9DFDC16E04954ED45554D0F6FE8331708ABC4FEC3D44E4750B2445BF76F30C399F0AE1E8D2CAFA469BFF6E14A2A3EF8352258366A5"/>
          <p:cNvSpPr>
            <a:spLocks/>
          </p:cNvSpPr>
          <p:nvPr/>
        </p:nvSpPr>
        <p:spPr bwMode="auto">
          <a:xfrm>
            <a:off x="5579650" y="745539"/>
            <a:ext cx="73025" cy="73025"/>
          </a:xfrm>
          <a:custGeom>
            <a:avLst/>
            <a:gdLst>
              <a:gd name="T0" fmla="*/ 30 w 35"/>
              <a:gd name="T1" fmla="*/ 12 h 35"/>
              <a:gd name="T2" fmla="*/ 24 w 35"/>
              <a:gd name="T3" fmla="*/ 12 h 35"/>
              <a:gd name="T4" fmla="*/ 24 w 35"/>
              <a:gd name="T5" fmla="*/ 6 h 35"/>
              <a:gd name="T6" fmla="*/ 18 w 35"/>
              <a:gd name="T7" fmla="*/ 0 h 35"/>
              <a:gd name="T8" fmla="*/ 12 w 35"/>
              <a:gd name="T9" fmla="*/ 6 h 35"/>
              <a:gd name="T10" fmla="*/ 12 w 35"/>
              <a:gd name="T11" fmla="*/ 12 h 35"/>
              <a:gd name="T12" fmla="*/ 6 w 35"/>
              <a:gd name="T13" fmla="*/ 12 h 35"/>
              <a:gd name="T14" fmla="*/ 0 w 35"/>
              <a:gd name="T15" fmla="*/ 18 h 35"/>
              <a:gd name="T16" fmla="*/ 6 w 35"/>
              <a:gd name="T17" fmla="*/ 24 h 35"/>
              <a:gd name="T18" fmla="*/ 12 w 35"/>
              <a:gd name="T19" fmla="*/ 24 h 35"/>
              <a:gd name="T20" fmla="*/ 12 w 35"/>
              <a:gd name="T21" fmla="*/ 30 h 35"/>
              <a:gd name="T22" fmla="*/ 18 w 35"/>
              <a:gd name="T23" fmla="*/ 35 h 35"/>
              <a:gd name="T24" fmla="*/ 24 w 35"/>
              <a:gd name="T25" fmla="*/ 30 h 35"/>
              <a:gd name="T26" fmla="*/ 24 w 35"/>
              <a:gd name="T27" fmla="*/ 24 h 35"/>
              <a:gd name="T28" fmla="*/ 30 w 35"/>
              <a:gd name="T29" fmla="*/ 24 h 35"/>
              <a:gd name="T30" fmla="*/ 35 w 35"/>
              <a:gd name="T31" fmla="*/ 18 h 35"/>
              <a:gd name="T32" fmla="*/ 30 w 35"/>
              <a:gd name="T33" fmla="*/ 1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5" h="35">
                <a:moveTo>
                  <a:pt x="30" y="12"/>
                </a:moveTo>
                <a:cubicBezTo>
                  <a:pt x="24" y="12"/>
                  <a:pt x="24" y="12"/>
                  <a:pt x="24" y="12"/>
                </a:cubicBezTo>
                <a:cubicBezTo>
                  <a:pt x="24" y="6"/>
                  <a:pt x="24" y="6"/>
                  <a:pt x="24" y="6"/>
                </a:cubicBezTo>
                <a:cubicBezTo>
                  <a:pt x="24" y="3"/>
                  <a:pt x="21" y="0"/>
                  <a:pt x="18" y="0"/>
                </a:cubicBezTo>
                <a:cubicBezTo>
                  <a:pt x="15" y="0"/>
                  <a:pt x="12" y="3"/>
                  <a:pt x="12" y="6"/>
                </a:cubicBezTo>
                <a:cubicBezTo>
                  <a:pt x="12" y="12"/>
                  <a:pt x="12" y="12"/>
                  <a:pt x="12" y="12"/>
                </a:cubicBezTo>
                <a:cubicBezTo>
                  <a:pt x="6" y="12"/>
                  <a:pt x="6" y="12"/>
                  <a:pt x="6" y="12"/>
                </a:cubicBezTo>
                <a:cubicBezTo>
                  <a:pt x="3" y="12"/>
                  <a:pt x="0" y="15"/>
                  <a:pt x="0" y="18"/>
                </a:cubicBezTo>
                <a:cubicBezTo>
                  <a:pt x="0" y="21"/>
                  <a:pt x="3" y="24"/>
                  <a:pt x="6" y="24"/>
                </a:cubicBezTo>
                <a:cubicBezTo>
                  <a:pt x="12" y="24"/>
                  <a:pt x="12" y="24"/>
                  <a:pt x="12" y="24"/>
                </a:cubicBezTo>
                <a:cubicBezTo>
                  <a:pt x="12" y="30"/>
                  <a:pt x="12" y="30"/>
                  <a:pt x="12" y="30"/>
                </a:cubicBezTo>
                <a:cubicBezTo>
                  <a:pt x="12" y="33"/>
                  <a:pt x="15" y="35"/>
                  <a:pt x="18" y="35"/>
                </a:cubicBezTo>
                <a:cubicBezTo>
                  <a:pt x="21" y="35"/>
                  <a:pt x="24" y="33"/>
                  <a:pt x="24" y="30"/>
                </a:cubicBezTo>
                <a:cubicBezTo>
                  <a:pt x="24" y="24"/>
                  <a:pt x="24" y="24"/>
                  <a:pt x="24" y="24"/>
                </a:cubicBezTo>
                <a:cubicBezTo>
                  <a:pt x="30" y="24"/>
                  <a:pt x="30" y="24"/>
                  <a:pt x="30" y="24"/>
                </a:cubicBezTo>
                <a:cubicBezTo>
                  <a:pt x="33" y="24"/>
                  <a:pt x="35" y="21"/>
                  <a:pt x="35" y="18"/>
                </a:cubicBezTo>
                <a:cubicBezTo>
                  <a:pt x="35" y="15"/>
                  <a:pt x="33" y="12"/>
                  <a:pt x="30" y="12"/>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pPr algn="ctr"/>
            <a:endParaRPr lang="zh-CN" altLang="en-US">
              <a:solidFill>
                <a:prstClr val="black"/>
              </a:solidFill>
            </a:endParaRPr>
          </a:p>
        </p:txBody>
      </p:sp>
      <p:sp>
        <p:nvSpPr>
          <p:cNvPr id="70" name="Freeform 42" descr="e7d195523061f1c09e9d68d7cf438b91ef959ecb14fc25d26BBA7F7DBC18E55DFF4014AF651F0BF2569D4B6C1DA7F1A4683A481403BD872FC687266AD13265C1DE7C373772FD8728ABDD69ADD03BFF5BE2862BC891DBB79EEBC94C9DFDC16E04954ED45554D0F6FE8331708ABC4FEC3D44E4750B2445BF76F30C399F0AE1E8D2CAFA469BFF6E14A2A3EF8352258366A5"/>
          <p:cNvSpPr>
            <a:spLocks noEditPoints="1"/>
          </p:cNvSpPr>
          <p:nvPr/>
        </p:nvSpPr>
        <p:spPr bwMode="auto">
          <a:xfrm>
            <a:off x="3585115" y="429129"/>
            <a:ext cx="80963" cy="82550"/>
          </a:xfrm>
          <a:custGeom>
            <a:avLst/>
            <a:gdLst>
              <a:gd name="T0" fmla="*/ 20 w 39"/>
              <a:gd name="T1" fmla="*/ 40 h 40"/>
              <a:gd name="T2" fmla="*/ 0 w 39"/>
              <a:gd name="T3" fmla="*/ 20 h 40"/>
              <a:gd name="T4" fmla="*/ 20 w 39"/>
              <a:gd name="T5" fmla="*/ 0 h 40"/>
              <a:gd name="T6" fmla="*/ 39 w 39"/>
              <a:gd name="T7" fmla="*/ 20 h 40"/>
              <a:gd name="T8" fmla="*/ 39 w 39"/>
              <a:gd name="T9" fmla="*/ 20 h 40"/>
              <a:gd name="T10" fmla="*/ 20 w 39"/>
              <a:gd name="T11" fmla="*/ 40 h 40"/>
              <a:gd name="T12" fmla="*/ 20 w 39"/>
              <a:gd name="T13" fmla="*/ 40 h 40"/>
              <a:gd name="T14" fmla="*/ 20 w 39"/>
              <a:gd name="T15" fmla="*/ 12 h 40"/>
              <a:gd name="T16" fmla="*/ 11 w 39"/>
              <a:gd name="T17" fmla="*/ 20 h 40"/>
              <a:gd name="T18" fmla="*/ 20 w 39"/>
              <a:gd name="T19" fmla="*/ 28 h 40"/>
              <a:gd name="T20" fmla="*/ 28 w 39"/>
              <a:gd name="T21" fmla="*/ 20 h 40"/>
              <a:gd name="T22" fmla="*/ 20 w 39"/>
              <a:gd name="T23" fmla="*/ 12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9" h="40">
                <a:moveTo>
                  <a:pt x="20" y="40"/>
                </a:moveTo>
                <a:cubicBezTo>
                  <a:pt x="9" y="40"/>
                  <a:pt x="0" y="31"/>
                  <a:pt x="0" y="20"/>
                </a:cubicBezTo>
                <a:cubicBezTo>
                  <a:pt x="0" y="9"/>
                  <a:pt x="9" y="0"/>
                  <a:pt x="20" y="0"/>
                </a:cubicBezTo>
                <a:cubicBezTo>
                  <a:pt x="30" y="0"/>
                  <a:pt x="39" y="9"/>
                  <a:pt x="39" y="20"/>
                </a:cubicBezTo>
                <a:cubicBezTo>
                  <a:pt x="39" y="20"/>
                  <a:pt x="39" y="20"/>
                  <a:pt x="39" y="20"/>
                </a:cubicBezTo>
                <a:cubicBezTo>
                  <a:pt x="39" y="31"/>
                  <a:pt x="31" y="40"/>
                  <a:pt x="20" y="40"/>
                </a:cubicBezTo>
                <a:cubicBezTo>
                  <a:pt x="20" y="40"/>
                  <a:pt x="20" y="40"/>
                  <a:pt x="20" y="40"/>
                </a:cubicBezTo>
                <a:close/>
                <a:moveTo>
                  <a:pt x="20" y="12"/>
                </a:moveTo>
                <a:cubicBezTo>
                  <a:pt x="15" y="12"/>
                  <a:pt x="11" y="15"/>
                  <a:pt x="11" y="20"/>
                </a:cubicBezTo>
                <a:cubicBezTo>
                  <a:pt x="11" y="24"/>
                  <a:pt x="15" y="28"/>
                  <a:pt x="20" y="28"/>
                </a:cubicBezTo>
                <a:cubicBezTo>
                  <a:pt x="24" y="28"/>
                  <a:pt x="28" y="24"/>
                  <a:pt x="28" y="20"/>
                </a:cubicBezTo>
                <a:cubicBezTo>
                  <a:pt x="28" y="15"/>
                  <a:pt x="24" y="12"/>
                  <a:pt x="20" y="12"/>
                </a:cubicBez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pPr algn="ctr"/>
            <a:endParaRPr lang="zh-CN" altLang="en-US">
              <a:solidFill>
                <a:prstClr val="black"/>
              </a:solidFill>
            </a:endParaRPr>
          </a:p>
        </p:txBody>
      </p:sp>
      <p:sp>
        <p:nvSpPr>
          <p:cNvPr id="71" name="Freeform 42" descr="e7d195523061f1c09e9d68d7cf438b91ef959ecb14fc25d26BBA7F7DBC18E55DFF4014AF651F0BF2569D4B6C1DA7F1A4683A481403BD872FC687266AD13265C1DE7C373772FD8728ABDD69ADD03BFF5BE2862BC891DBB79EEBC94C9DFDC16E04954ED45554D0F6FE8331708ABC4FEC3D44E4750B2445BF76F30C399F0AE1E8D2CAFA469BFF6E14A2A3EF8352258366A5"/>
          <p:cNvSpPr>
            <a:spLocks noEditPoints="1"/>
          </p:cNvSpPr>
          <p:nvPr/>
        </p:nvSpPr>
        <p:spPr bwMode="auto">
          <a:xfrm>
            <a:off x="5485073" y="369014"/>
            <a:ext cx="45719" cy="46615"/>
          </a:xfrm>
          <a:custGeom>
            <a:avLst/>
            <a:gdLst>
              <a:gd name="T0" fmla="*/ 20 w 39"/>
              <a:gd name="T1" fmla="*/ 40 h 40"/>
              <a:gd name="T2" fmla="*/ 0 w 39"/>
              <a:gd name="T3" fmla="*/ 20 h 40"/>
              <a:gd name="T4" fmla="*/ 20 w 39"/>
              <a:gd name="T5" fmla="*/ 0 h 40"/>
              <a:gd name="T6" fmla="*/ 39 w 39"/>
              <a:gd name="T7" fmla="*/ 20 h 40"/>
              <a:gd name="T8" fmla="*/ 39 w 39"/>
              <a:gd name="T9" fmla="*/ 20 h 40"/>
              <a:gd name="T10" fmla="*/ 20 w 39"/>
              <a:gd name="T11" fmla="*/ 40 h 40"/>
              <a:gd name="T12" fmla="*/ 20 w 39"/>
              <a:gd name="T13" fmla="*/ 40 h 40"/>
              <a:gd name="T14" fmla="*/ 20 w 39"/>
              <a:gd name="T15" fmla="*/ 12 h 40"/>
              <a:gd name="T16" fmla="*/ 11 w 39"/>
              <a:gd name="T17" fmla="*/ 20 h 40"/>
              <a:gd name="T18" fmla="*/ 20 w 39"/>
              <a:gd name="T19" fmla="*/ 28 h 40"/>
              <a:gd name="T20" fmla="*/ 28 w 39"/>
              <a:gd name="T21" fmla="*/ 20 h 40"/>
              <a:gd name="T22" fmla="*/ 20 w 39"/>
              <a:gd name="T23" fmla="*/ 12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9" h="40">
                <a:moveTo>
                  <a:pt x="20" y="40"/>
                </a:moveTo>
                <a:cubicBezTo>
                  <a:pt x="9" y="40"/>
                  <a:pt x="0" y="31"/>
                  <a:pt x="0" y="20"/>
                </a:cubicBezTo>
                <a:cubicBezTo>
                  <a:pt x="0" y="9"/>
                  <a:pt x="9" y="0"/>
                  <a:pt x="20" y="0"/>
                </a:cubicBezTo>
                <a:cubicBezTo>
                  <a:pt x="30" y="0"/>
                  <a:pt x="39" y="9"/>
                  <a:pt x="39" y="20"/>
                </a:cubicBezTo>
                <a:cubicBezTo>
                  <a:pt x="39" y="20"/>
                  <a:pt x="39" y="20"/>
                  <a:pt x="39" y="20"/>
                </a:cubicBezTo>
                <a:cubicBezTo>
                  <a:pt x="39" y="31"/>
                  <a:pt x="31" y="40"/>
                  <a:pt x="20" y="40"/>
                </a:cubicBezTo>
                <a:cubicBezTo>
                  <a:pt x="20" y="40"/>
                  <a:pt x="20" y="40"/>
                  <a:pt x="20" y="40"/>
                </a:cubicBezTo>
                <a:close/>
                <a:moveTo>
                  <a:pt x="20" y="12"/>
                </a:moveTo>
                <a:cubicBezTo>
                  <a:pt x="15" y="12"/>
                  <a:pt x="11" y="15"/>
                  <a:pt x="11" y="20"/>
                </a:cubicBezTo>
                <a:cubicBezTo>
                  <a:pt x="11" y="24"/>
                  <a:pt x="15" y="28"/>
                  <a:pt x="20" y="28"/>
                </a:cubicBezTo>
                <a:cubicBezTo>
                  <a:pt x="24" y="28"/>
                  <a:pt x="28" y="24"/>
                  <a:pt x="28" y="20"/>
                </a:cubicBezTo>
                <a:cubicBezTo>
                  <a:pt x="28" y="15"/>
                  <a:pt x="24" y="12"/>
                  <a:pt x="20" y="12"/>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ctr"/>
            <a:endParaRPr lang="zh-CN" altLang="en-US">
              <a:solidFill>
                <a:prstClr val="black"/>
              </a:solidFill>
            </a:endParaRPr>
          </a:p>
        </p:txBody>
      </p:sp>
      <p:sp>
        <p:nvSpPr>
          <p:cNvPr id="72" name="Freeform 35" descr="e7d195523061f1c09e9d68d7cf438b91ef959ecb14fc25d26BBA7F7DBC18E55DFF4014AF651F0BF2569D4B6C1DA7F1A4683A481403BD872FC687266AD13265C1DE7C373772FD8728ABDD69ADD03BFF5BE2862BC891DBB79EEBC94C9DFDC16E04954ED45554D0F6FE8331708ABC4FEC3D44E4750B2445BF76F30C399F0AE1E8D2CAFA469BFF6E14A2A3EF8352258366A5"/>
          <p:cNvSpPr>
            <a:spLocks/>
          </p:cNvSpPr>
          <p:nvPr/>
        </p:nvSpPr>
        <p:spPr bwMode="auto">
          <a:xfrm>
            <a:off x="3491329" y="851566"/>
            <a:ext cx="73025" cy="73025"/>
          </a:xfrm>
          <a:custGeom>
            <a:avLst/>
            <a:gdLst>
              <a:gd name="T0" fmla="*/ 30 w 35"/>
              <a:gd name="T1" fmla="*/ 12 h 35"/>
              <a:gd name="T2" fmla="*/ 24 w 35"/>
              <a:gd name="T3" fmla="*/ 12 h 35"/>
              <a:gd name="T4" fmla="*/ 24 w 35"/>
              <a:gd name="T5" fmla="*/ 6 h 35"/>
              <a:gd name="T6" fmla="*/ 18 w 35"/>
              <a:gd name="T7" fmla="*/ 0 h 35"/>
              <a:gd name="T8" fmla="*/ 12 w 35"/>
              <a:gd name="T9" fmla="*/ 6 h 35"/>
              <a:gd name="T10" fmla="*/ 12 w 35"/>
              <a:gd name="T11" fmla="*/ 12 h 35"/>
              <a:gd name="T12" fmla="*/ 6 w 35"/>
              <a:gd name="T13" fmla="*/ 12 h 35"/>
              <a:gd name="T14" fmla="*/ 0 w 35"/>
              <a:gd name="T15" fmla="*/ 18 h 35"/>
              <a:gd name="T16" fmla="*/ 6 w 35"/>
              <a:gd name="T17" fmla="*/ 24 h 35"/>
              <a:gd name="T18" fmla="*/ 12 w 35"/>
              <a:gd name="T19" fmla="*/ 24 h 35"/>
              <a:gd name="T20" fmla="*/ 12 w 35"/>
              <a:gd name="T21" fmla="*/ 30 h 35"/>
              <a:gd name="T22" fmla="*/ 18 w 35"/>
              <a:gd name="T23" fmla="*/ 35 h 35"/>
              <a:gd name="T24" fmla="*/ 24 w 35"/>
              <a:gd name="T25" fmla="*/ 30 h 35"/>
              <a:gd name="T26" fmla="*/ 24 w 35"/>
              <a:gd name="T27" fmla="*/ 24 h 35"/>
              <a:gd name="T28" fmla="*/ 30 w 35"/>
              <a:gd name="T29" fmla="*/ 24 h 35"/>
              <a:gd name="T30" fmla="*/ 35 w 35"/>
              <a:gd name="T31" fmla="*/ 18 h 35"/>
              <a:gd name="T32" fmla="*/ 30 w 35"/>
              <a:gd name="T33" fmla="*/ 1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5" h="35">
                <a:moveTo>
                  <a:pt x="30" y="12"/>
                </a:moveTo>
                <a:cubicBezTo>
                  <a:pt x="24" y="12"/>
                  <a:pt x="24" y="12"/>
                  <a:pt x="24" y="12"/>
                </a:cubicBezTo>
                <a:cubicBezTo>
                  <a:pt x="24" y="6"/>
                  <a:pt x="24" y="6"/>
                  <a:pt x="24" y="6"/>
                </a:cubicBezTo>
                <a:cubicBezTo>
                  <a:pt x="24" y="3"/>
                  <a:pt x="21" y="0"/>
                  <a:pt x="18" y="0"/>
                </a:cubicBezTo>
                <a:cubicBezTo>
                  <a:pt x="15" y="0"/>
                  <a:pt x="12" y="3"/>
                  <a:pt x="12" y="6"/>
                </a:cubicBezTo>
                <a:cubicBezTo>
                  <a:pt x="12" y="12"/>
                  <a:pt x="12" y="12"/>
                  <a:pt x="12" y="12"/>
                </a:cubicBezTo>
                <a:cubicBezTo>
                  <a:pt x="6" y="12"/>
                  <a:pt x="6" y="12"/>
                  <a:pt x="6" y="12"/>
                </a:cubicBezTo>
                <a:cubicBezTo>
                  <a:pt x="3" y="12"/>
                  <a:pt x="0" y="15"/>
                  <a:pt x="0" y="18"/>
                </a:cubicBezTo>
                <a:cubicBezTo>
                  <a:pt x="0" y="21"/>
                  <a:pt x="3" y="24"/>
                  <a:pt x="6" y="24"/>
                </a:cubicBezTo>
                <a:cubicBezTo>
                  <a:pt x="12" y="24"/>
                  <a:pt x="12" y="24"/>
                  <a:pt x="12" y="24"/>
                </a:cubicBezTo>
                <a:cubicBezTo>
                  <a:pt x="12" y="30"/>
                  <a:pt x="12" y="30"/>
                  <a:pt x="12" y="30"/>
                </a:cubicBezTo>
                <a:cubicBezTo>
                  <a:pt x="12" y="33"/>
                  <a:pt x="15" y="35"/>
                  <a:pt x="18" y="35"/>
                </a:cubicBezTo>
                <a:cubicBezTo>
                  <a:pt x="21" y="35"/>
                  <a:pt x="24" y="33"/>
                  <a:pt x="24" y="30"/>
                </a:cubicBezTo>
                <a:cubicBezTo>
                  <a:pt x="24" y="24"/>
                  <a:pt x="24" y="24"/>
                  <a:pt x="24" y="24"/>
                </a:cubicBezTo>
                <a:cubicBezTo>
                  <a:pt x="30" y="24"/>
                  <a:pt x="30" y="24"/>
                  <a:pt x="30" y="24"/>
                </a:cubicBezTo>
                <a:cubicBezTo>
                  <a:pt x="33" y="24"/>
                  <a:pt x="35" y="21"/>
                  <a:pt x="35" y="18"/>
                </a:cubicBezTo>
                <a:cubicBezTo>
                  <a:pt x="35" y="15"/>
                  <a:pt x="33" y="12"/>
                  <a:pt x="30" y="12"/>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pPr algn="ctr"/>
            <a:endParaRPr lang="zh-CN" altLang="en-US">
              <a:solidFill>
                <a:prstClr val="black"/>
              </a:solidFill>
            </a:endParaRPr>
          </a:p>
        </p:txBody>
      </p:sp>
      <p:sp>
        <p:nvSpPr>
          <p:cNvPr id="108" name="PA_库_矩形 107" descr="e7d195523061f1c09e9d68d7cf438b91ef959ecb14fc25d26BBA7F7DBC18E55DFF4014AF651F0BF2569D4B6C1DA7F1A4683A481403BD872FC687266AD13265C1DE7C373772FD8728ABDD69ADD03BFF5BE2862BC891DBB79E18FD61712FE23F67B60ED145344A5F6796FDB0D6E7341B73A4E64E1B81AE0A4EA80BC639DEFCC56FBB1C8095BD40FB585CB21CB06B382855"/>
          <p:cNvSpPr/>
          <p:nvPr>
            <p:custDataLst>
              <p:tags r:id="rId1"/>
            </p:custDataLst>
          </p:nvPr>
        </p:nvSpPr>
        <p:spPr>
          <a:xfrm>
            <a:off x="5877454" y="2083451"/>
            <a:ext cx="2762943" cy="577081"/>
          </a:xfrm>
          <a:prstGeom prst="rect">
            <a:avLst/>
          </a:prstGeom>
        </p:spPr>
        <p:txBody>
          <a:bodyPr wrap="square">
            <a:spAutoFit/>
          </a:bodyPr>
          <a:lstStyle/>
          <a:p>
            <a:pPr defTabSz="914400">
              <a:lnSpc>
                <a:spcPct val="150000"/>
              </a:lnSpc>
            </a:pPr>
            <a:r>
              <a:rPr kumimoji="0" lang="en-US" altLang="zh-CN" sz="1050" b="0" i="0" u="none" strike="noStrike" kern="0" cap="none" spc="0" normalizeH="0" baseline="0" noProof="0">
                <a:ln>
                  <a:noFill/>
                </a:ln>
                <a:effectLst/>
                <a:uLnTx/>
                <a:uFillTx/>
              </a:rPr>
              <a:t>Lorem ipsum dolor sit amet, consectetur adipiscing elit. Donec luctus nibh sit amet sem. </a:t>
            </a:r>
            <a:endParaRPr kumimoji="0" lang="zh-CN" altLang="en-US" sz="1050" b="0" i="0" u="none" strike="noStrike" kern="0" cap="none" spc="0" normalizeH="0" baseline="0" noProof="0">
              <a:ln>
                <a:noFill/>
              </a:ln>
              <a:effectLst/>
              <a:uLnTx/>
              <a:uFillTx/>
            </a:endParaRPr>
          </a:p>
        </p:txBody>
      </p:sp>
      <p:sp>
        <p:nvSpPr>
          <p:cNvPr id="109" name="PA_库_文本框 5" descr="e7d195523061f1c09e9d68d7cf438b91ef959ecb14fc25d26BBA7F7DBC18E55DFF4014AF651F0BF2569D4B6C1DA7F1A4683A481403BD872FC687266AD13265C1DE7C373772FD8728ABDD69ADD03BFF5BE2862BC891DBB79E18FD61712FE23F670D602A332950CB5EC6E6732879E5EF3A14F9D4CF03EEDD9B1B11C039589F903859E45F1985EFBDDB2870384474B44C95"/>
          <p:cNvSpPr txBox="1">
            <a:spLocks noChangeArrowheads="1"/>
          </p:cNvSpPr>
          <p:nvPr>
            <p:custDataLst>
              <p:tags r:id="rId2"/>
            </p:custDataLst>
          </p:nvPr>
        </p:nvSpPr>
        <p:spPr bwMode="auto">
          <a:xfrm>
            <a:off x="5877454" y="1756478"/>
            <a:ext cx="100540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Light" panose="020F0302020204030204" pitchFamily="34" charset="0"/>
                <a:ea typeface="方正宋刻本秀楷简体" panose="02000000000000000000" pitchFamily="2" charset="-122"/>
              </a:defRPr>
            </a:lvl1pPr>
            <a:lvl2pPr marL="742950" indent="-285750">
              <a:defRPr sz="1300">
                <a:solidFill>
                  <a:schemeClr val="tx1"/>
                </a:solidFill>
                <a:latin typeface="Calibri Light" panose="020F0302020204030204" pitchFamily="34" charset="0"/>
                <a:ea typeface="方正宋刻本秀楷简体" panose="02000000000000000000" pitchFamily="2" charset="-122"/>
              </a:defRPr>
            </a:lvl2pPr>
            <a:lvl3pPr marL="1143000" indent="-228600">
              <a:defRPr sz="1300">
                <a:solidFill>
                  <a:schemeClr val="tx1"/>
                </a:solidFill>
                <a:latin typeface="Calibri Light" panose="020F0302020204030204" pitchFamily="34" charset="0"/>
                <a:ea typeface="方正宋刻本秀楷简体" panose="02000000000000000000" pitchFamily="2" charset="-122"/>
              </a:defRPr>
            </a:lvl3pPr>
            <a:lvl4pPr marL="1600200" indent="-228600">
              <a:defRPr sz="1300">
                <a:solidFill>
                  <a:schemeClr val="tx1"/>
                </a:solidFill>
                <a:latin typeface="Calibri Light" panose="020F0302020204030204" pitchFamily="34" charset="0"/>
                <a:ea typeface="方正宋刻本秀楷简体" panose="02000000000000000000" pitchFamily="2" charset="-122"/>
              </a:defRPr>
            </a:lvl4pPr>
            <a:lvl5pPr marL="2057400" indent="-228600">
              <a:defRPr sz="1300">
                <a:solidFill>
                  <a:schemeClr val="tx1"/>
                </a:solidFill>
                <a:latin typeface="Calibri Light" panose="020F0302020204030204" pitchFamily="34" charset="0"/>
                <a:ea typeface="方正宋刻本秀楷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9pPr>
          </a:lstStyle>
          <a:p>
            <a:pPr fontAlgn="base">
              <a:spcBef>
                <a:spcPct val="0"/>
              </a:spcBef>
              <a:spcAft>
                <a:spcPct val="0"/>
              </a:spcAft>
              <a:defRPr/>
            </a:pPr>
            <a:r>
              <a:rPr lang="zh-CN" altLang="en-US" sz="1600" dirty="0">
                <a:solidFill>
                  <a:schemeClr val="accent6"/>
                </a:solidFill>
                <a:latin typeface="+mj-ea"/>
                <a:ea typeface="+mj-ea"/>
              </a:rPr>
              <a:t>项目介绍</a:t>
            </a:r>
          </a:p>
        </p:txBody>
      </p:sp>
      <p:cxnSp>
        <p:nvCxnSpPr>
          <p:cNvPr id="110" name="PA_库_直接连接符 109" descr="e7d195523061f1c09e9d68d7cf438b91ef959ecb14fc25d26BBA7F7DBC18E55DFF4014AF651F0BF2569D4B6C1DA7F1A4683A481403BD872FC687266AD13265C1DE7C373772FD8728ABDD69ADD03BFF5BE2862BC891DBB79E18FD61712FE23F670D602A332950CB5EC6E6732879E5EF3A14F9D4CF03EEDD9B1B11C039589F903859E45F1985EFBDDB2870384474B44C95"/>
          <p:cNvCxnSpPr/>
          <p:nvPr>
            <p:custDataLst>
              <p:tags r:id="rId3"/>
            </p:custDataLst>
          </p:nvPr>
        </p:nvCxnSpPr>
        <p:spPr>
          <a:xfrm>
            <a:off x="5984902" y="2095032"/>
            <a:ext cx="149013" cy="0"/>
          </a:xfrm>
          <a:prstGeom prst="line">
            <a:avLst/>
          </a:prstGeom>
          <a:ln w="28575">
            <a:solidFill>
              <a:schemeClr val="accent6"/>
            </a:solidFill>
          </a:ln>
        </p:spPr>
        <p:style>
          <a:lnRef idx="1">
            <a:schemeClr val="accent1"/>
          </a:lnRef>
          <a:fillRef idx="0">
            <a:schemeClr val="accent1"/>
          </a:fillRef>
          <a:effectRef idx="0">
            <a:schemeClr val="accent1"/>
          </a:effectRef>
          <a:fontRef idx="minor">
            <a:schemeClr val="tx1"/>
          </a:fontRef>
        </p:style>
      </p:cxnSp>
      <p:sp>
        <p:nvSpPr>
          <p:cNvPr id="111" name="PA_库_矩形 110" descr="e7d195523061f1c09e9d68d7cf438b91ef959ecb14fc25d26BBA7F7DBC18E55DFF4014AF651F0BF2569D4B6C1DA7F1A4683A481403BD872FC687266AD13265C1DE7C373772FD8728ABDD69ADD03BFF5BE2862BC891DBB79E18FD61712FE23F67B60ED145344A5F6796FDB0D6E7341B73A4E64E1B81AE0A4EA80BC639DEFCC56FBB1C8095BD40FB585CB21CB06B382855"/>
          <p:cNvSpPr/>
          <p:nvPr>
            <p:custDataLst>
              <p:tags r:id="rId4"/>
            </p:custDataLst>
          </p:nvPr>
        </p:nvSpPr>
        <p:spPr>
          <a:xfrm>
            <a:off x="5877454" y="3304941"/>
            <a:ext cx="2762943" cy="577081"/>
          </a:xfrm>
          <a:prstGeom prst="rect">
            <a:avLst/>
          </a:prstGeom>
        </p:spPr>
        <p:txBody>
          <a:bodyPr wrap="square">
            <a:spAutoFit/>
          </a:bodyPr>
          <a:lstStyle/>
          <a:p>
            <a:pPr defTabSz="914400">
              <a:lnSpc>
                <a:spcPct val="150000"/>
              </a:lnSpc>
            </a:pPr>
            <a:r>
              <a:rPr kumimoji="0" lang="en-US" altLang="zh-CN" sz="1050" b="0" i="0" u="none" strike="noStrike" kern="0" cap="none" spc="0" normalizeH="0" baseline="0" noProof="0">
                <a:ln>
                  <a:noFill/>
                </a:ln>
                <a:effectLst/>
                <a:uLnTx/>
                <a:uFillTx/>
              </a:rPr>
              <a:t>Lorem ipsum dolor sit amet, consectetur adipiscing elit. Donec luctus nibh sit amet sem. </a:t>
            </a:r>
            <a:endParaRPr kumimoji="0" lang="zh-CN" altLang="en-US" sz="1050" b="0" i="0" u="none" strike="noStrike" kern="0" cap="none" spc="0" normalizeH="0" baseline="0" noProof="0">
              <a:ln>
                <a:noFill/>
              </a:ln>
              <a:effectLst/>
              <a:uLnTx/>
              <a:uFillTx/>
            </a:endParaRPr>
          </a:p>
        </p:txBody>
      </p:sp>
      <p:sp>
        <p:nvSpPr>
          <p:cNvPr id="112" name="PA_库_文本框 5" descr="e7d195523061f1c09e9d68d7cf438b91ef959ecb14fc25d26BBA7F7DBC18E55DFF4014AF651F0BF2569D4B6C1DA7F1A4683A481403BD872FC687266AD13265C1DE7C373772FD8728ABDD69ADD03BFF5BE2862BC891DBB79E18FD61712FE23F670D602A332950CB5EC6E6732879E5EF3A14F9D4CF03EEDD9B1B11C039589F903859E45F1985EFBDDB2870384474B44C95"/>
          <p:cNvSpPr txBox="1">
            <a:spLocks noChangeArrowheads="1"/>
          </p:cNvSpPr>
          <p:nvPr>
            <p:custDataLst>
              <p:tags r:id="rId5"/>
            </p:custDataLst>
          </p:nvPr>
        </p:nvSpPr>
        <p:spPr bwMode="auto">
          <a:xfrm>
            <a:off x="5877454" y="2977968"/>
            <a:ext cx="100540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Light" panose="020F0302020204030204" pitchFamily="34" charset="0"/>
                <a:ea typeface="方正宋刻本秀楷简体" panose="02000000000000000000" pitchFamily="2" charset="-122"/>
              </a:defRPr>
            </a:lvl1pPr>
            <a:lvl2pPr marL="742950" indent="-285750">
              <a:defRPr sz="1300">
                <a:solidFill>
                  <a:schemeClr val="tx1"/>
                </a:solidFill>
                <a:latin typeface="Calibri Light" panose="020F0302020204030204" pitchFamily="34" charset="0"/>
                <a:ea typeface="方正宋刻本秀楷简体" panose="02000000000000000000" pitchFamily="2" charset="-122"/>
              </a:defRPr>
            </a:lvl2pPr>
            <a:lvl3pPr marL="1143000" indent="-228600">
              <a:defRPr sz="1300">
                <a:solidFill>
                  <a:schemeClr val="tx1"/>
                </a:solidFill>
                <a:latin typeface="Calibri Light" panose="020F0302020204030204" pitchFamily="34" charset="0"/>
                <a:ea typeface="方正宋刻本秀楷简体" panose="02000000000000000000" pitchFamily="2" charset="-122"/>
              </a:defRPr>
            </a:lvl3pPr>
            <a:lvl4pPr marL="1600200" indent="-228600">
              <a:defRPr sz="1300">
                <a:solidFill>
                  <a:schemeClr val="tx1"/>
                </a:solidFill>
                <a:latin typeface="Calibri Light" panose="020F0302020204030204" pitchFamily="34" charset="0"/>
                <a:ea typeface="方正宋刻本秀楷简体" panose="02000000000000000000" pitchFamily="2" charset="-122"/>
              </a:defRPr>
            </a:lvl4pPr>
            <a:lvl5pPr marL="2057400" indent="-228600">
              <a:defRPr sz="1300">
                <a:solidFill>
                  <a:schemeClr val="tx1"/>
                </a:solidFill>
                <a:latin typeface="Calibri Light" panose="020F0302020204030204" pitchFamily="34" charset="0"/>
                <a:ea typeface="方正宋刻本秀楷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9pPr>
          </a:lstStyle>
          <a:p>
            <a:pPr fontAlgn="base">
              <a:spcBef>
                <a:spcPct val="0"/>
              </a:spcBef>
              <a:spcAft>
                <a:spcPct val="0"/>
              </a:spcAft>
              <a:defRPr/>
            </a:pPr>
            <a:r>
              <a:rPr lang="zh-CN" altLang="en-US" sz="1600" dirty="0">
                <a:solidFill>
                  <a:schemeClr val="accent6"/>
                </a:solidFill>
                <a:latin typeface="+mj-ea"/>
                <a:ea typeface="+mj-ea"/>
              </a:rPr>
              <a:t>项目介绍</a:t>
            </a:r>
          </a:p>
        </p:txBody>
      </p:sp>
      <p:cxnSp>
        <p:nvCxnSpPr>
          <p:cNvPr id="113" name="PA_库_直接连接符 112" descr="e7d195523061f1c09e9d68d7cf438b91ef959ecb14fc25d26BBA7F7DBC18E55DFF4014AF651F0BF2569D4B6C1DA7F1A4683A481403BD872FC687266AD13265C1DE7C373772FD8728ABDD69ADD03BFF5BE2862BC891DBB79E18FD61712FE23F670D602A332950CB5EC6E6732879E5EF3A14F9D4CF03EEDD9B1B11C039589F903859E45F1985EFBDDB2870384474B44C95"/>
          <p:cNvCxnSpPr/>
          <p:nvPr>
            <p:custDataLst>
              <p:tags r:id="rId6"/>
            </p:custDataLst>
          </p:nvPr>
        </p:nvCxnSpPr>
        <p:spPr>
          <a:xfrm>
            <a:off x="5984902" y="3316522"/>
            <a:ext cx="149013" cy="0"/>
          </a:xfrm>
          <a:prstGeom prst="line">
            <a:avLst/>
          </a:prstGeom>
          <a:ln w="28575">
            <a:solidFill>
              <a:schemeClr val="accent6"/>
            </a:solidFill>
          </a:ln>
        </p:spPr>
        <p:style>
          <a:lnRef idx="1">
            <a:schemeClr val="accent1"/>
          </a:lnRef>
          <a:fillRef idx="0">
            <a:schemeClr val="accent1"/>
          </a:fillRef>
          <a:effectRef idx="0">
            <a:schemeClr val="accent1"/>
          </a:effectRef>
          <a:fontRef idx="minor">
            <a:schemeClr val="tx1"/>
          </a:fontRef>
        </p:style>
      </p:cxnSp>
      <p:sp>
        <p:nvSpPr>
          <p:cNvPr id="114" name="PA_库_矩形 113" descr="e7d195523061f1c09e9d68d7cf438b91ef959ecb14fc25d26BBA7F7DBC18E55DFF4014AF651F0BF2569D4B6C1DA7F1A4683A481403BD872FC687266AD13265C1DE7C373772FD8728ABDD69ADD03BFF5BE2862BC891DBB79E18FD61712FE23F67B60ED145344A5F6796FDB0D6E7341B73A4E64E1B81AE0A4EA80BC639DEFCC56FBB1C8095BD40FB585CB21CB06B382855"/>
          <p:cNvSpPr/>
          <p:nvPr>
            <p:custDataLst>
              <p:tags r:id="rId7"/>
            </p:custDataLst>
          </p:nvPr>
        </p:nvSpPr>
        <p:spPr>
          <a:xfrm>
            <a:off x="520637" y="3304941"/>
            <a:ext cx="2762943" cy="577081"/>
          </a:xfrm>
          <a:prstGeom prst="rect">
            <a:avLst/>
          </a:prstGeom>
        </p:spPr>
        <p:txBody>
          <a:bodyPr wrap="square">
            <a:spAutoFit/>
          </a:bodyPr>
          <a:lstStyle/>
          <a:p>
            <a:pPr algn="r" defTabSz="914400">
              <a:lnSpc>
                <a:spcPct val="150000"/>
              </a:lnSpc>
            </a:pPr>
            <a:r>
              <a:rPr kumimoji="0" lang="en-US" altLang="zh-CN" sz="1050" b="0" i="0" u="none" strike="noStrike" kern="0" cap="none" spc="0" normalizeH="0" baseline="0" noProof="0">
                <a:ln>
                  <a:noFill/>
                </a:ln>
                <a:effectLst/>
                <a:uLnTx/>
                <a:uFillTx/>
              </a:rPr>
              <a:t>Lorem ipsum dolor sit amet, consectetur adipiscing elit. Donec luctus nibh sit amet sem. </a:t>
            </a:r>
            <a:endParaRPr kumimoji="0" lang="zh-CN" altLang="en-US" sz="1050" b="0" i="0" u="none" strike="noStrike" kern="0" cap="none" spc="0" normalizeH="0" baseline="0" noProof="0">
              <a:ln>
                <a:noFill/>
              </a:ln>
              <a:effectLst/>
              <a:uLnTx/>
              <a:uFillTx/>
            </a:endParaRPr>
          </a:p>
        </p:txBody>
      </p:sp>
      <p:sp>
        <p:nvSpPr>
          <p:cNvPr id="115" name="PA_库_文本框 5" descr="e7d195523061f1c09e9d68d7cf438b91ef959ecb14fc25d26BBA7F7DBC18E55DFF4014AF651F0BF2569D4B6C1DA7F1A4683A481403BD872FC687266AD13265C1DE7C373772FD8728ABDD69ADD03BFF5BE2862BC891DBB79E18FD61712FE23F670D602A332950CB5EC6E6732879E5EF3A14F9D4CF03EEDD9B1B11C039589F903859E45F1985EFBDDB2870384474B44C95"/>
          <p:cNvSpPr txBox="1">
            <a:spLocks noChangeArrowheads="1"/>
          </p:cNvSpPr>
          <p:nvPr>
            <p:custDataLst>
              <p:tags r:id="rId8"/>
            </p:custDataLst>
          </p:nvPr>
        </p:nvSpPr>
        <p:spPr bwMode="auto">
          <a:xfrm>
            <a:off x="2278179" y="2977968"/>
            <a:ext cx="100540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Light" panose="020F0302020204030204" pitchFamily="34" charset="0"/>
                <a:ea typeface="方正宋刻本秀楷简体" panose="02000000000000000000" pitchFamily="2" charset="-122"/>
              </a:defRPr>
            </a:lvl1pPr>
            <a:lvl2pPr marL="742950" indent="-285750">
              <a:defRPr sz="1300">
                <a:solidFill>
                  <a:schemeClr val="tx1"/>
                </a:solidFill>
                <a:latin typeface="Calibri Light" panose="020F0302020204030204" pitchFamily="34" charset="0"/>
                <a:ea typeface="方正宋刻本秀楷简体" panose="02000000000000000000" pitchFamily="2" charset="-122"/>
              </a:defRPr>
            </a:lvl2pPr>
            <a:lvl3pPr marL="1143000" indent="-228600">
              <a:defRPr sz="1300">
                <a:solidFill>
                  <a:schemeClr val="tx1"/>
                </a:solidFill>
                <a:latin typeface="Calibri Light" panose="020F0302020204030204" pitchFamily="34" charset="0"/>
                <a:ea typeface="方正宋刻本秀楷简体" panose="02000000000000000000" pitchFamily="2" charset="-122"/>
              </a:defRPr>
            </a:lvl3pPr>
            <a:lvl4pPr marL="1600200" indent="-228600">
              <a:defRPr sz="1300">
                <a:solidFill>
                  <a:schemeClr val="tx1"/>
                </a:solidFill>
                <a:latin typeface="Calibri Light" panose="020F0302020204030204" pitchFamily="34" charset="0"/>
                <a:ea typeface="方正宋刻本秀楷简体" panose="02000000000000000000" pitchFamily="2" charset="-122"/>
              </a:defRPr>
            </a:lvl4pPr>
            <a:lvl5pPr marL="2057400" indent="-228600">
              <a:defRPr sz="1300">
                <a:solidFill>
                  <a:schemeClr val="tx1"/>
                </a:solidFill>
                <a:latin typeface="Calibri Light" panose="020F0302020204030204" pitchFamily="34" charset="0"/>
                <a:ea typeface="方正宋刻本秀楷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9pPr>
          </a:lstStyle>
          <a:p>
            <a:pPr algn="r" fontAlgn="base">
              <a:spcBef>
                <a:spcPct val="0"/>
              </a:spcBef>
              <a:spcAft>
                <a:spcPct val="0"/>
              </a:spcAft>
              <a:defRPr/>
            </a:pPr>
            <a:r>
              <a:rPr lang="zh-CN" altLang="en-US" sz="1600" dirty="0">
                <a:solidFill>
                  <a:schemeClr val="accent6"/>
                </a:solidFill>
                <a:latin typeface="+mj-ea"/>
                <a:ea typeface="+mj-ea"/>
              </a:rPr>
              <a:t>项目介绍</a:t>
            </a:r>
          </a:p>
        </p:txBody>
      </p:sp>
      <p:cxnSp>
        <p:nvCxnSpPr>
          <p:cNvPr id="116" name="PA_库_直接连接符 115" descr="e7d195523061f1c09e9d68d7cf438b91ef959ecb14fc25d26BBA7F7DBC18E55DFF4014AF651F0BF2569D4B6C1DA7F1A4683A481403BD872FC687266AD13265C1DE7C373772FD8728ABDD69ADD03BFF5BE2862BC891DBB79E18FD61712FE23F670D602A332950CB5EC6E6732879E5EF3A14F9D4CF03EEDD9B1B11C039589F903859E45F1985EFBDDB2870384474B44C95"/>
          <p:cNvCxnSpPr/>
          <p:nvPr>
            <p:custDataLst>
              <p:tags r:id="rId9"/>
            </p:custDataLst>
          </p:nvPr>
        </p:nvCxnSpPr>
        <p:spPr>
          <a:xfrm>
            <a:off x="3009878" y="3316522"/>
            <a:ext cx="149013" cy="0"/>
          </a:xfrm>
          <a:prstGeom prst="line">
            <a:avLst/>
          </a:prstGeom>
          <a:ln w="19050">
            <a:solidFill>
              <a:schemeClr val="accent6"/>
            </a:solidFill>
          </a:ln>
        </p:spPr>
        <p:style>
          <a:lnRef idx="1">
            <a:schemeClr val="accent1"/>
          </a:lnRef>
          <a:fillRef idx="0">
            <a:schemeClr val="accent1"/>
          </a:fillRef>
          <a:effectRef idx="0">
            <a:schemeClr val="accent1"/>
          </a:effectRef>
          <a:fontRef idx="minor">
            <a:schemeClr val="tx1"/>
          </a:fontRef>
        </p:style>
      </p:cxnSp>
      <p:sp>
        <p:nvSpPr>
          <p:cNvPr id="117" name="PA_库_矩形 116" descr="e7d195523061f1c09e9d68d7cf438b91ef959ecb14fc25d26BBA7F7DBC18E55DFF4014AF651F0BF2569D4B6C1DA7F1A4683A481403BD872FC687266AD13265C1DE7C373772FD8728ABDD69ADD03BFF5BE2862BC891DBB79E18FD61712FE23F67B60ED145344A5F6796FDB0D6E7341B73A4E64E1B81AE0A4EA80BC639DEFCC56FBB1C8095BD40FB585CB21CB06B382855"/>
          <p:cNvSpPr/>
          <p:nvPr>
            <p:custDataLst>
              <p:tags r:id="rId10"/>
            </p:custDataLst>
          </p:nvPr>
        </p:nvSpPr>
        <p:spPr>
          <a:xfrm>
            <a:off x="510667" y="2083297"/>
            <a:ext cx="2762943" cy="577081"/>
          </a:xfrm>
          <a:prstGeom prst="rect">
            <a:avLst/>
          </a:prstGeom>
        </p:spPr>
        <p:txBody>
          <a:bodyPr wrap="square">
            <a:spAutoFit/>
          </a:bodyPr>
          <a:lstStyle/>
          <a:p>
            <a:pPr algn="r" defTabSz="914400">
              <a:lnSpc>
                <a:spcPct val="150000"/>
              </a:lnSpc>
            </a:pPr>
            <a:r>
              <a:rPr kumimoji="0" lang="en-US" altLang="zh-CN" sz="1050" b="0" i="0" u="none" strike="noStrike" kern="0" cap="none" spc="0" normalizeH="0" baseline="0" noProof="0">
                <a:ln>
                  <a:noFill/>
                </a:ln>
                <a:effectLst/>
                <a:uLnTx/>
                <a:uFillTx/>
              </a:rPr>
              <a:t>Lorem ipsum dolor sit amet, consectetur adipiscing elit. Donec luctus nibh sit amet sem. </a:t>
            </a:r>
            <a:endParaRPr kumimoji="0" lang="zh-CN" altLang="en-US" sz="1050" b="0" i="0" u="none" strike="noStrike" kern="0" cap="none" spc="0" normalizeH="0" baseline="0" noProof="0">
              <a:ln>
                <a:noFill/>
              </a:ln>
              <a:effectLst/>
              <a:uLnTx/>
              <a:uFillTx/>
            </a:endParaRPr>
          </a:p>
        </p:txBody>
      </p:sp>
      <p:sp>
        <p:nvSpPr>
          <p:cNvPr id="118" name="PA_库_文本框 5" descr="e7d195523061f1c09e9d68d7cf438b91ef959ecb14fc25d26BBA7F7DBC18E55DFF4014AF651F0BF2569D4B6C1DA7F1A4683A481403BD872FC687266AD13265C1DE7C373772FD8728ABDD69ADD03BFF5BE2862BC891DBB79E18FD61712FE23F670D602A332950CB5EC6E6732879E5EF3A14F9D4CF03EEDD9B1B11C039589F903859E45F1985EFBDDB2870384474B44C95"/>
          <p:cNvSpPr txBox="1">
            <a:spLocks noChangeArrowheads="1"/>
          </p:cNvSpPr>
          <p:nvPr>
            <p:custDataLst>
              <p:tags r:id="rId11"/>
            </p:custDataLst>
          </p:nvPr>
        </p:nvSpPr>
        <p:spPr bwMode="auto">
          <a:xfrm>
            <a:off x="2268209" y="1756324"/>
            <a:ext cx="100540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Light" panose="020F0302020204030204" pitchFamily="34" charset="0"/>
                <a:ea typeface="方正宋刻本秀楷简体" panose="02000000000000000000" pitchFamily="2" charset="-122"/>
              </a:defRPr>
            </a:lvl1pPr>
            <a:lvl2pPr marL="742950" indent="-285750">
              <a:defRPr sz="1300">
                <a:solidFill>
                  <a:schemeClr val="tx1"/>
                </a:solidFill>
                <a:latin typeface="Calibri Light" panose="020F0302020204030204" pitchFamily="34" charset="0"/>
                <a:ea typeface="方正宋刻本秀楷简体" panose="02000000000000000000" pitchFamily="2" charset="-122"/>
              </a:defRPr>
            </a:lvl2pPr>
            <a:lvl3pPr marL="1143000" indent="-228600">
              <a:defRPr sz="1300">
                <a:solidFill>
                  <a:schemeClr val="tx1"/>
                </a:solidFill>
                <a:latin typeface="Calibri Light" panose="020F0302020204030204" pitchFamily="34" charset="0"/>
                <a:ea typeface="方正宋刻本秀楷简体" panose="02000000000000000000" pitchFamily="2" charset="-122"/>
              </a:defRPr>
            </a:lvl3pPr>
            <a:lvl4pPr marL="1600200" indent="-228600">
              <a:defRPr sz="1300">
                <a:solidFill>
                  <a:schemeClr val="tx1"/>
                </a:solidFill>
                <a:latin typeface="Calibri Light" panose="020F0302020204030204" pitchFamily="34" charset="0"/>
                <a:ea typeface="方正宋刻本秀楷简体" panose="02000000000000000000" pitchFamily="2" charset="-122"/>
              </a:defRPr>
            </a:lvl4pPr>
            <a:lvl5pPr marL="2057400" indent="-228600">
              <a:defRPr sz="1300">
                <a:solidFill>
                  <a:schemeClr val="tx1"/>
                </a:solidFill>
                <a:latin typeface="Calibri Light" panose="020F0302020204030204" pitchFamily="34" charset="0"/>
                <a:ea typeface="方正宋刻本秀楷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9pPr>
          </a:lstStyle>
          <a:p>
            <a:pPr algn="r" fontAlgn="base">
              <a:spcBef>
                <a:spcPct val="0"/>
              </a:spcBef>
              <a:spcAft>
                <a:spcPct val="0"/>
              </a:spcAft>
              <a:defRPr/>
            </a:pPr>
            <a:r>
              <a:rPr lang="zh-CN" altLang="en-US" sz="1600" dirty="0">
                <a:solidFill>
                  <a:schemeClr val="accent6"/>
                </a:solidFill>
                <a:latin typeface="+mj-ea"/>
                <a:ea typeface="+mj-ea"/>
              </a:rPr>
              <a:t>项目介绍</a:t>
            </a:r>
          </a:p>
        </p:txBody>
      </p:sp>
      <p:cxnSp>
        <p:nvCxnSpPr>
          <p:cNvPr id="119" name="PA_库_直接连接符 118" descr="e7d195523061f1c09e9d68d7cf438b91ef959ecb14fc25d26BBA7F7DBC18E55DFF4014AF651F0BF2569D4B6C1DA7F1A4683A481403BD872FC687266AD13265C1DE7C373772FD8728ABDD69ADD03BFF5BE2862BC891DBB79E18FD61712FE23F670D602A332950CB5EC6E6732879E5EF3A14F9D4CF03EEDD9B1B11C039589F903859E45F1985EFBDDB2870384474B44C95"/>
          <p:cNvCxnSpPr/>
          <p:nvPr>
            <p:custDataLst>
              <p:tags r:id="rId12"/>
            </p:custDataLst>
          </p:nvPr>
        </p:nvCxnSpPr>
        <p:spPr>
          <a:xfrm>
            <a:off x="2999908" y="2095032"/>
            <a:ext cx="149013" cy="0"/>
          </a:xfrm>
          <a:prstGeom prst="line">
            <a:avLst/>
          </a:prstGeom>
          <a:ln w="19050">
            <a:solidFill>
              <a:schemeClr val="accent6"/>
            </a:solidFill>
          </a:ln>
        </p:spPr>
        <p:style>
          <a:lnRef idx="1">
            <a:schemeClr val="accent1"/>
          </a:lnRef>
          <a:fillRef idx="0">
            <a:schemeClr val="accent1"/>
          </a:fillRef>
          <a:effectRef idx="0">
            <a:schemeClr val="accent1"/>
          </a:effectRef>
          <a:fontRef idx="minor">
            <a:schemeClr val="tx1"/>
          </a:fontRef>
        </p:style>
      </p:cxnSp>
      <p:sp>
        <p:nvSpPr>
          <p:cNvPr id="2" name="灯片编号占位符 1" descr="e7d195523061f1c09e9d68d7cf438b91ef959ecb14fc25d26BBA7F7DBC18E55DFF4014AF651F0BF2569D4B6C1DA7F1A4683A481403BD872FC687266AD13265C1DE7C373772FD8728ABDD69ADD03BFF5BE2862BC891DBB79EEBC94C9DFDC16E04954ED45554D0F6FE8331708ABC4FEC3D44E4750B2445BF76F30C399F0AE1E8D2CAFA469BFF6E14A2A3EF8352258366A5"/>
          <p:cNvSpPr>
            <a:spLocks noGrp="1"/>
          </p:cNvSpPr>
          <p:nvPr>
            <p:ph type="sldNum" sz="quarter" idx="4294967295"/>
          </p:nvPr>
        </p:nvSpPr>
        <p:spPr>
          <a:xfrm>
            <a:off x="6986046" y="4810498"/>
            <a:ext cx="2057400" cy="274637"/>
          </a:xfrm>
          <a:prstGeom prst="rect">
            <a:avLst/>
          </a:prstGeom>
        </p:spPr>
        <p:txBody>
          <a:bodyPr/>
          <a:lstStyle/>
          <a:p>
            <a:fld id="{7C8C0B6A-A0DA-4824-8E85-40739B53C733}" type="slidenum">
              <a:rPr lang="zh-CN" altLang="en-US" smtClean="0"/>
              <a:pPr/>
              <a:t>8</a:t>
            </a:fld>
            <a:endParaRPr lang="zh-CN" altLang="en-US"/>
          </a:p>
        </p:txBody>
      </p:sp>
      <p:pic>
        <p:nvPicPr>
          <p:cNvPr id="4" name="图片 3">
            <a:extLst>
              <a:ext uri="{FF2B5EF4-FFF2-40B4-BE49-F238E27FC236}">
                <a16:creationId xmlns:a16="http://schemas.microsoft.com/office/drawing/2014/main" xmlns="" id="{398C4FAC-E122-4970-8F99-25FCE1E22307}"/>
              </a:ext>
            </a:extLst>
          </p:cNvPr>
          <p:cNvPicPr>
            <a:picLocks noChangeAspect="1"/>
          </p:cNvPicPr>
          <p:nvPr/>
        </p:nvPicPr>
        <p:blipFill>
          <a:blip r:embed="rId15" cstate="screen">
            <a:extLst>
              <a:ext uri="{28A0092B-C50C-407E-A947-70E740481C1C}">
                <a14:useLocalDpi xmlns:a14="http://schemas.microsoft.com/office/drawing/2010/main"/>
              </a:ext>
            </a:extLst>
          </a:blip>
          <a:stretch>
            <a:fillRect/>
          </a:stretch>
        </p:blipFill>
        <p:spPr>
          <a:xfrm>
            <a:off x="2161670" y="470405"/>
            <a:ext cx="4104511" cy="4104511"/>
          </a:xfrm>
          <a:prstGeom prst="rect">
            <a:avLst/>
          </a:prstGeom>
        </p:spPr>
      </p:pic>
    </p:spTree>
    <p:extLst>
      <p:ext uri="{BB962C8B-B14F-4D97-AF65-F5344CB8AC3E}">
        <p14:creationId xmlns:p14="http://schemas.microsoft.com/office/powerpoint/2010/main" val="2264399716"/>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250"/>
                                  </p:stCondLst>
                                  <p:childTnLst>
                                    <p:set>
                                      <p:cBhvr>
                                        <p:cTn id="6" dur="1" fill="hold">
                                          <p:stCondLst>
                                            <p:cond delay="0"/>
                                          </p:stCondLst>
                                        </p:cTn>
                                        <p:tgtEl>
                                          <p:spTgt spid="108"/>
                                        </p:tgtEl>
                                        <p:attrNameLst>
                                          <p:attrName>style.visibility</p:attrName>
                                        </p:attrNameLst>
                                      </p:cBhvr>
                                      <p:to>
                                        <p:strVal val="visible"/>
                                      </p:to>
                                    </p:set>
                                    <p:animEffect transition="in" filter="wipe(left)">
                                      <p:cBhvr>
                                        <p:cTn id="7" dur="1000"/>
                                        <p:tgtEl>
                                          <p:spTgt spid="108"/>
                                        </p:tgtEl>
                                      </p:cBhvr>
                                    </p:animEffect>
                                  </p:childTnLst>
                                </p:cTn>
                              </p:par>
                              <p:par>
                                <p:cTn id="8" presetID="22" presetClass="entr" presetSubtype="8" fill="hold" grpId="0" nodeType="withEffect">
                                  <p:stCondLst>
                                    <p:cond delay="250"/>
                                  </p:stCondLst>
                                  <p:childTnLst>
                                    <p:set>
                                      <p:cBhvr>
                                        <p:cTn id="9" dur="1" fill="hold">
                                          <p:stCondLst>
                                            <p:cond delay="0"/>
                                          </p:stCondLst>
                                        </p:cTn>
                                        <p:tgtEl>
                                          <p:spTgt spid="109"/>
                                        </p:tgtEl>
                                        <p:attrNameLst>
                                          <p:attrName>style.visibility</p:attrName>
                                        </p:attrNameLst>
                                      </p:cBhvr>
                                      <p:to>
                                        <p:strVal val="visible"/>
                                      </p:to>
                                    </p:set>
                                    <p:animEffect transition="in" filter="wipe(left)">
                                      <p:cBhvr>
                                        <p:cTn id="10" dur="1000"/>
                                        <p:tgtEl>
                                          <p:spTgt spid="109"/>
                                        </p:tgtEl>
                                      </p:cBhvr>
                                    </p:animEffect>
                                  </p:childTnLst>
                                </p:cTn>
                              </p:par>
                              <p:par>
                                <p:cTn id="11" presetID="22" presetClass="entr" presetSubtype="8" fill="hold" nodeType="withEffect">
                                  <p:stCondLst>
                                    <p:cond delay="250"/>
                                  </p:stCondLst>
                                  <p:childTnLst>
                                    <p:set>
                                      <p:cBhvr>
                                        <p:cTn id="12" dur="1" fill="hold">
                                          <p:stCondLst>
                                            <p:cond delay="0"/>
                                          </p:stCondLst>
                                        </p:cTn>
                                        <p:tgtEl>
                                          <p:spTgt spid="110"/>
                                        </p:tgtEl>
                                        <p:attrNameLst>
                                          <p:attrName>style.visibility</p:attrName>
                                        </p:attrNameLst>
                                      </p:cBhvr>
                                      <p:to>
                                        <p:strVal val="visible"/>
                                      </p:to>
                                    </p:set>
                                    <p:animEffect transition="in" filter="wipe(left)">
                                      <p:cBhvr>
                                        <p:cTn id="13" dur="1000"/>
                                        <p:tgtEl>
                                          <p:spTgt spid="110"/>
                                        </p:tgtEl>
                                      </p:cBhvr>
                                    </p:animEffect>
                                  </p:childTnLst>
                                </p:cTn>
                              </p:par>
                              <p:par>
                                <p:cTn id="14" presetID="22" presetClass="entr" presetSubtype="8" fill="hold" grpId="0" nodeType="withEffect">
                                  <p:stCondLst>
                                    <p:cond delay="250"/>
                                  </p:stCondLst>
                                  <p:childTnLst>
                                    <p:set>
                                      <p:cBhvr>
                                        <p:cTn id="15" dur="1" fill="hold">
                                          <p:stCondLst>
                                            <p:cond delay="0"/>
                                          </p:stCondLst>
                                        </p:cTn>
                                        <p:tgtEl>
                                          <p:spTgt spid="111"/>
                                        </p:tgtEl>
                                        <p:attrNameLst>
                                          <p:attrName>style.visibility</p:attrName>
                                        </p:attrNameLst>
                                      </p:cBhvr>
                                      <p:to>
                                        <p:strVal val="visible"/>
                                      </p:to>
                                    </p:set>
                                    <p:animEffect transition="in" filter="wipe(left)">
                                      <p:cBhvr>
                                        <p:cTn id="16" dur="1000"/>
                                        <p:tgtEl>
                                          <p:spTgt spid="111"/>
                                        </p:tgtEl>
                                      </p:cBhvr>
                                    </p:animEffect>
                                  </p:childTnLst>
                                </p:cTn>
                              </p:par>
                              <p:par>
                                <p:cTn id="17" presetID="22" presetClass="entr" presetSubtype="8" fill="hold" grpId="0" nodeType="withEffect">
                                  <p:stCondLst>
                                    <p:cond delay="250"/>
                                  </p:stCondLst>
                                  <p:childTnLst>
                                    <p:set>
                                      <p:cBhvr>
                                        <p:cTn id="18" dur="1" fill="hold">
                                          <p:stCondLst>
                                            <p:cond delay="0"/>
                                          </p:stCondLst>
                                        </p:cTn>
                                        <p:tgtEl>
                                          <p:spTgt spid="112"/>
                                        </p:tgtEl>
                                        <p:attrNameLst>
                                          <p:attrName>style.visibility</p:attrName>
                                        </p:attrNameLst>
                                      </p:cBhvr>
                                      <p:to>
                                        <p:strVal val="visible"/>
                                      </p:to>
                                    </p:set>
                                    <p:animEffect transition="in" filter="wipe(left)">
                                      <p:cBhvr>
                                        <p:cTn id="19" dur="1000"/>
                                        <p:tgtEl>
                                          <p:spTgt spid="112"/>
                                        </p:tgtEl>
                                      </p:cBhvr>
                                    </p:animEffect>
                                  </p:childTnLst>
                                </p:cTn>
                              </p:par>
                              <p:par>
                                <p:cTn id="20" presetID="22" presetClass="entr" presetSubtype="8" fill="hold" nodeType="withEffect">
                                  <p:stCondLst>
                                    <p:cond delay="250"/>
                                  </p:stCondLst>
                                  <p:childTnLst>
                                    <p:set>
                                      <p:cBhvr>
                                        <p:cTn id="21" dur="1" fill="hold">
                                          <p:stCondLst>
                                            <p:cond delay="0"/>
                                          </p:stCondLst>
                                        </p:cTn>
                                        <p:tgtEl>
                                          <p:spTgt spid="113"/>
                                        </p:tgtEl>
                                        <p:attrNameLst>
                                          <p:attrName>style.visibility</p:attrName>
                                        </p:attrNameLst>
                                      </p:cBhvr>
                                      <p:to>
                                        <p:strVal val="visible"/>
                                      </p:to>
                                    </p:set>
                                    <p:animEffect transition="in" filter="wipe(left)">
                                      <p:cBhvr>
                                        <p:cTn id="22" dur="1000"/>
                                        <p:tgtEl>
                                          <p:spTgt spid="113"/>
                                        </p:tgtEl>
                                      </p:cBhvr>
                                    </p:animEffect>
                                  </p:childTnLst>
                                </p:cTn>
                              </p:par>
                              <p:par>
                                <p:cTn id="23" presetID="22" presetClass="entr" presetSubtype="8" fill="hold" grpId="0" nodeType="withEffect">
                                  <p:stCondLst>
                                    <p:cond delay="250"/>
                                  </p:stCondLst>
                                  <p:childTnLst>
                                    <p:set>
                                      <p:cBhvr>
                                        <p:cTn id="24" dur="1" fill="hold">
                                          <p:stCondLst>
                                            <p:cond delay="0"/>
                                          </p:stCondLst>
                                        </p:cTn>
                                        <p:tgtEl>
                                          <p:spTgt spid="114"/>
                                        </p:tgtEl>
                                        <p:attrNameLst>
                                          <p:attrName>style.visibility</p:attrName>
                                        </p:attrNameLst>
                                      </p:cBhvr>
                                      <p:to>
                                        <p:strVal val="visible"/>
                                      </p:to>
                                    </p:set>
                                    <p:animEffect transition="in" filter="wipe(left)">
                                      <p:cBhvr>
                                        <p:cTn id="25" dur="1000"/>
                                        <p:tgtEl>
                                          <p:spTgt spid="114"/>
                                        </p:tgtEl>
                                      </p:cBhvr>
                                    </p:animEffect>
                                  </p:childTnLst>
                                </p:cTn>
                              </p:par>
                              <p:par>
                                <p:cTn id="26" presetID="22" presetClass="entr" presetSubtype="8" fill="hold" grpId="0" nodeType="withEffect">
                                  <p:stCondLst>
                                    <p:cond delay="250"/>
                                  </p:stCondLst>
                                  <p:childTnLst>
                                    <p:set>
                                      <p:cBhvr>
                                        <p:cTn id="27" dur="1" fill="hold">
                                          <p:stCondLst>
                                            <p:cond delay="0"/>
                                          </p:stCondLst>
                                        </p:cTn>
                                        <p:tgtEl>
                                          <p:spTgt spid="115"/>
                                        </p:tgtEl>
                                        <p:attrNameLst>
                                          <p:attrName>style.visibility</p:attrName>
                                        </p:attrNameLst>
                                      </p:cBhvr>
                                      <p:to>
                                        <p:strVal val="visible"/>
                                      </p:to>
                                    </p:set>
                                    <p:animEffect transition="in" filter="wipe(left)">
                                      <p:cBhvr>
                                        <p:cTn id="28" dur="1000"/>
                                        <p:tgtEl>
                                          <p:spTgt spid="115"/>
                                        </p:tgtEl>
                                      </p:cBhvr>
                                    </p:animEffect>
                                  </p:childTnLst>
                                </p:cTn>
                              </p:par>
                              <p:par>
                                <p:cTn id="29" presetID="22" presetClass="entr" presetSubtype="8" fill="hold" nodeType="withEffect">
                                  <p:stCondLst>
                                    <p:cond delay="250"/>
                                  </p:stCondLst>
                                  <p:childTnLst>
                                    <p:set>
                                      <p:cBhvr>
                                        <p:cTn id="30" dur="1" fill="hold">
                                          <p:stCondLst>
                                            <p:cond delay="0"/>
                                          </p:stCondLst>
                                        </p:cTn>
                                        <p:tgtEl>
                                          <p:spTgt spid="116"/>
                                        </p:tgtEl>
                                        <p:attrNameLst>
                                          <p:attrName>style.visibility</p:attrName>
                                        </p:attrNameLst>
                                      </p:cBhvr>
                                      <p:to>
                                        <p:strVal val="visible"/>
                                      </p:to>
                                    </p:set>
                                    <p:animEffect transition="in" filter="wipe(left)">
                                      <p:cBhvr>
                                        <p:cTn id="31" dur="1000"/>
                                        <p:tgtEl>
                                          <p:spTgt spid="116"/>
                                        </p:tgtEl>
                                      </p:cBhvr>
                                    </p:animEffect>
                                  </p:childTnLst>
                                </p:cTn>
                              </p:par>
                              <p:par>
                                <p:cTn id="32" presetID="22" presetClass="entr" presetSubtype="8" fill="hold" grpId="0" nodeType="withEffect">
                                  <p:stCondLst>
                                    <p:cond delay="250"/>
                                  </p:stCondLst>
                                  <p:childTnLst>
                                    <p:set>
                                      <p:cBhvr>
                                        <p:cTn id="33" dur="1" fill="hold">
                                          <p:stCondLst>
                                            <p:cond delay="0"/>
                                          </p:stCondLst>
                                        </p:cTn>
                                        <p:tgtEl>
                                          <p:spTgt spid="117"/>
                                        </p:tgtEl>
                                        <p:attrNameLst>
                                          <p:attrName>style.visibility</p:attrName>
                                        </p:attrNameLst>
                                      </p:cBhvr>
                                      <p:to>
                                        <p:strVal val="visible"/>
                                      </p:to>
                                    </p:set>
                                    <p:animEffect transition="in" filter="wipe(left)">
                                      <p:cBhvr>
                                        <p:cTn id="34" dur="1000"/>
                                        <p:tgtEl>
                                          <p:spTgt spid="117"/>
                                        </p:tgtEl>
                                      </p:cBhvr>
                                    </p:animEffect>
                                  </p:childTnLst>
                                </p:cTn>
                              </p:par>
                              <p:par>
                                <p:cTn id="35" presetID="22" presetClass="entr" presetSubtype="8" fill="hold" grpId="0" nodeType="withEffect">
                                  <p:stCondLst>
                                    <p:cond delay="250"/>
                                  </p:stCondLst>
                                  <p:childTnLst>
                                    <p:set>
                                      <p:cBhvr>
                                        <p:cTn id="36" dur="1" fill="hold">
                                          <p:stCondLst>
                                            <p:cond delay="0"/>
                                          </p:stCondLst>
                                        </p:cTn>
                                        <p:tgtEl>
                                          <p:spTgt spid="118"/>
                                        </p:tgtEl>
                                        <p:attrNameLst>
                                          <p:attrName>style.visibility</p:attrName>
                                        </p:attrNameLst>
                                      </p:cBhvr>
                                      <p:to>
                                        <p:strVal val="visible"/>
                                      </p:to>
                                    </p:set>
                                    <p:animEffect transition="in" filter="wipe(left)">
                                      <p:cBhvr>
                                        <p:cTn id="37" dur="1000"/>
                                        <p:tgtEl>
                                          <p:spTgt spid="118"/>
                                        </p:tgtEl>
                                      </p:cBhvr>
                                    </p:animEffect>
                                  </p:childTnLst>
                                </p:cTn>
                              </p:par>
                              <p:par>
                                <p:cTn id="38" presetID="22" presetClass="entr" presetSubtype="8" fill="hold" nodeType="withEffect">
                                  <p:stCondLst>
                                    <p:cond delay="250"/>
                                  </p:stCondLst>
                                  <p:childTnLst>
                                    <p:set>
                                      <p:cBhvr>
                                        <p:cTn id="39" dur="1" fill="hold">
                                          <p:stCondLst>
                                            <p:cond delay="0"/>
                                          </p:stCondLst>
                                        </p:cTn>
                                        <p:tgtEl>
                                          <p:spTgt spid="119"/>
                                        </p:tgtEl>
                                        <p:attrNameLst>
                                          <p:attrName>style.visibility</p:attrName>
                                        </p:attrNameLst>
                                      </p:cBhvr>
                                      <p:to>
                                        <p:strVal val="visible"/>
                                      </p:to>
                                    </p:set>
                                    <p:animEffect transition="in" filter="wipe(left)">
                                      <p:cBhvr>
                                        <p:cTn id="40" dur="1000"/>
                                        <p:tgtEl>
                                          <p:spTgt spid="1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8" grpId="0" autoUpdateAnimBg="0"/>
      <p:bldP spid="109" grpId="0" autoUpdateAnimBg="0"/>
      <p:bldP spid="111" grpId="0" autoUpdateAnimBg="0"/>
      <p:bldP spid="112" grpId="0" autoUpdateAnimBg="0"/>
      <p:bldP spid="114" grpId="0" autoUpdateAnimBg="0"/>
      <p:bldP spid="115" grpId="0" autoUpdateAnimBg="0"/>
      <p:bldP spid="117" grpId="0" autoUpdateAnimBg="0"/>
      <p:bldP spid="118" grpId="0" autoUpdateAnimBg="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5" descr="e7d195523061f1c09e9d68d7cf438b91ef959ecb14fc25d26BBA7F7DBC18E55DFF4014AF651F0BF2569D4B6C1DA7F1A4683A481403BD872FC687266AD13265C1DE7C373772FD8728ABDD69ADD03BFF5BE2862BC891DBB79E18FD61712FE23F670D602A332950CB5EC6E6732879E5EF3A14F9D4CF03EEDD9B1B11C039589F903859E45F1985EFBDDB2870384474B44C95">
            <a:extLst>
              <a:ext uri="{FF2B5EF4-FFF2-40B4-BE49-F238E27FC236}">
                <a16:creationId xmlns:a16="http://schemas.microsoft.com/office/drawing/2014/main" xmlns="" id="{A0C9DAD4-E8DA-4A94-AF8C-3D3BB858E062}"/>
              </a:ext>
            </a:extLst>
          </p:cNvPr>
          <p:cNvSpPr txBox="1">
            <a:spLocks noChangeArrowheads="1"/>
          </p:cNvSpPr>
          <p:nvPr/>
        </p:nvSpPr>
        <p:spPr bwMode="auto">
          <a:xfrm>
            <a:off x="3864114" y="502690"/>
            <a:ext cx="1415772"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Light" panose="020F0302020204030204" pitchFamily="34" charset="0"/>
                <a:ea typeface="方正宋刻本秀楷简体" panose="02000000000000000000" pitchFamily="2" charset="-122"/>
              </a:defRPr>
            </a:lvl1pPr>
            <a:lvl2pPr marL="742950" indent="-285750">
              <a:defRPr sz="1300">
                <a:solidFill>
                  <a:schemeClr val="tx1"/>
                </a:solidFill>
                <a:latin typeface="Calibri Light" panose="020F0302020204030204" pitchFamily="34" charset="0"/>
                <a:ea typeface="方正宋刻本秀楷简体" panose="02000000000000000000" pitchFamily="2" charset="-122"/>
              </a:defRPr>
            </a:lvl2pPr>
            <a:lvl3pPr marL="1143000" indent="-228600">
              <a:defRPr sz="1300">
                <a:solidFill>
                  <a:schemeClr val="tx1"/>
                </a:solidFill>
                <a:latin typeface="Calibri Light" panose="020F0302020204030204" pitchFamily="34" charset="0"/>
                <a:ea typeface="方正宋刻本秀楷简体" panose="02000000000000000000" pitchFamily="2" charset="-122"/>
              </a:defRPr>
            </a:lvl3pPr>
            <a:lvl4pPr marL="1600200" indent="-228600">
              <a:defRPr sz="1300">
                <a:solidFill>
                  <a:schemeClr val="tx1"/>
                </a:solidFill>
                <a:latin typeface="Calibri Light" panose="020F0302020204030204" pitchFamily="34" charset="0"/>
                <a:ea typeface="方正宋刻本秀楷简体" panose="02000000000000000000" pitchFamily="2" charset="-122"/>
              </a:defRPr>
            </a:lvl4pPr>
            <a:lvl5pPr marL="2057400" indent="-228600">
              <a:defRPr sz="1300">
                <a:solidFill>
                  <a:schemeClr val="tx1"/>
                </a:solidFill>
                <a:latin typeface="Calibri Light" panose="020F0302020204030204" pitchFamily="34" charset="0"/>
                <a:ea typeface="方正宋刻本秀楷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9pPr>
          </a:lstStyle>
          <a:p>
            <a:pPr algn="ctr" fontAlgn="base">
              <a:spcBef>
                <a:spcPct val="0"/>
              </a:spcBef>
              <a:spcAft>
                <a:spcPct val="0"/>
              </a:spcAft>
              <a:defRPr/>
            </a:pPr>
            <a:r>
              <a:rPr lang="zh-CN" altLang="en-US" sz="1600" dirty="0">
                <a:solidFill>
                  <a:srgbClr val="273355"/>
                </a:solidFill>
                <a:latin typeface="微软雅黑"/>
                <a:ea typeface="微软雅黑"/>
              </a:rPr>
              <a:t>工作完成情况</a:t>
            </a:r>
          </a:p>
        </p:txBody>
      </p:sp>
      <p:sp>
        <p:nvSpPr>
          <p:cNvPr id="3" name="文本框 6" descr="e7d195523061f1c09e9d68d7cf438b91ef959ecb14fc25d26BBA7F7DBC18E55DFF4014AF651F0BF2569D4B6C1DA7F1A4683A481403BD872FC687266AD13265C1DE7C373772FD8728ABDD69ADD03BFF5BE2862BC891DBB79E18FD61712FE23F67B60ED145344A5F6796FDB0D6E7341B73A4E64E1B81AE0A4EA80BC639DEFCC56FBB1C8095BD40FB585CB21CB06B382855">
            <a:extLst>
              <a:ext uri="{FF2B5EF4-FFF2-40B4-BE49-F238E27FC236}">
                <a16:creationId xmlns:a16="http://schemas.microsoft.com/office/drawing/2014/main" xmlns="" id="{64CCF9A7-4458-49D5-97AE-9EB101730680}"/>
              </a:ext>
            </a:extLst>
          </p:cNvPr>
          <p:cNvSpPr txBox="1">
            <a:spLocks noChangeArrowheads="1"/>
          </p:cNvSpPr>
          <p:nvPr/>
        </p:nvSpPr>
        <p:spPr bwMode="auto">
          <a:xfrm>
            <a:off x="3564355" y="809479"/>
            <a:ext cx="2015295"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Light" panose="020F0302020204030204" pitchFamily="34" charset="0"/>
                <a:ea typeface="方正宋刻本秀楷简体" panose="02000000000000000000" pitchFamily="2" charset="-122"/>
              </a:defRPr>
            </a:lvl1pPr>
            <a:lvl2pPr marL="742950" indent="-285750">
              <a:defRPr sz="1300">
                <a:solidFill>
                  <a:schemeClr val="tx1"/>
                </a:solidFill>
                <a:latin typeface="Calibri Light" panose="020F0302020204030204" pitchFamily="34" charset="0"/>
                <a:ea typeface="方正宋刻本秀楷简体" panose="02000000000000000000" pitchFamily="2" charset="-122"/>
              </a:defRPr>
            </a:lvl2pPr>
            <a:lvl3pPr marL="1143000" indent="-228600">
              <a:defRPr sz="1300">
                <a:solidFill>
                  <a:schemeClr val="tx1"/>
                </a:solidFill>
                <a:latin typeface="Calibri Light" panose="020F0302020204030204" pitchFamily="34" charset="0"/>
                <a:ea typeface="方正宋刻本秀楷简体" panose="02000000000000000000" pitchFamily="2" charset="-122"/>
              </a:defRPr>
            </a:lvl3pPr>
            <a:lvl4pPr marL="1600200" indent="-228600">
              <a:defRPr sz="1300">
                <a:solidFill>
                  <a:schemeClr val="tx1"/>
                </a:solidFill>
                <a:latin typeface="Calibri Light" panose="020F0302020204030204" pitchFamily="34" charset="0"/>
                <a:ea typeface="方正宋刻本秀楷简体" panose="02000000000000000000" pitchFamily="2" charset="-122"/>
              </a:defRPr>
            </a:lvl4pPr>
            <a:lvl5pPr marL="2057400" indent="-228600">
              <a:defRPr sz="1300">
                <a:solidFill>
                  <a:schemeClr val="tx1"/>
                </a:solidFill>
                <a:latin typeface="Calibri Light" panose="020F0302020204030204" pitchFamily="34" charset="0"/>
                <a:ea typeface="方正宋刻本秀楷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9pPr>
          </a:lstStyle>
          <a:p>
            <a:pPr algn="ctr" fontAlgn="base">
              <a:spcBef>
                <a:spcPct val="0"/>
              </a:spcBef>
              <a:spcAft>
                <a:spcPct val="0"/>
              </a:spcAft>
              <a:defRPr/>
            </a:pPr>
            <a:r>
              <a:rPr lang="en-US" altLang="zh-CN" sz="600">
                <a:solidFill>
                  <a:srgbClr val="273355"/>
                </a:solidFill>
                <a:latin typeface="Calibri Light"/>
                <a:ea typeface="方正兰亭黑_GBK"/>
              </a:rPr>
              <a:t>BACKGROUND AND SIGNIFICANCE OF THE SELECTED TOPIC</a:t>
            </a:r>
          </a:p>
        </p:txBody>
      </p:sp>
      <p:cxnSp>
        <p:nvCxnSpPr>
          <p:cNvPr id="4" name="直接连接符 3" descr="e7d195523061f1c09e9d68d7cf438b91ef959ecb14fc25d26BBA7F7DBC18E55DFF4014AF651F0BF2569D4B6C1DA7F1A4683A481403BD872FC687266AD13265C1DE7C373772FD8728ABDD69ADD03BFF5BE2862BC891DBB79EEBC94C9DFDC16E04954ED45554D0F6FE8331708ABC4FEC3D44E4750B2445BF76F30C399F0AE1E8D2CAFA469BFF6E14A2A3EF8352258366A5">
            <a:extLst>
              <a:ext uri="{FF2B5EF4-FFF2-40B4-BE49-F238E27FC236}">
                <a16:creationId xmlns:a16="http://schemas.microsoft.com/office/drawing/2014/main" xmlns="" id="{B11D40AF-5230-44B4-823C-81F53C5DD6DA}"/>
              </a:ext>
            </a:extLst>
          </p:cNvPr>
          <p:cNvCxnSpPr/>
          <p:nvPr/>
        </p:nvCxnSpPr>
        <p:spPr>
          <a:xfrm>
            <a:off x="4511278" y="995102"/>
            <a:ext cx="121444" cy="0"/>
          </a:xfrm>
          <a:prstGeom prst="line">
            <a:avLst/>
          </a:prstGeom>
          <a:ln w="19050">
            <a:solidFill>
              <a:schemeClr val="accent6"/>
            </a:solidFill>
          </a:ln>
        </p:spPr>
        <p:style>
          <a:lnRef idx="1">
            <a:schemeClr val="accent1"/>
          </a:lnRef>
          <a:fillRef idx="0">
            <a:schemeClr val="accent1"/>
          </a:fillRef>
          <a:effectRef idx="0">
            <a:schemeClr val="accent1"/>
          </a:effectRef>
          <a:fontRef idx="minor">
            <a:schemeClr val="tx1"/>
          </a:fontRef>
        </p:style>
      </p:cxnSp>
      <p:sp>
        <p:nvSpPr>
          <p:cNvPr id="5" name="Freeform 35" descr="e7d195523061f1c09e9d68d7cf438b91ef959ecb14fc25d26BBA7F7DBC18E55DFF4014AF651F0BF2569D4B6C1DA7F1A4683A481403BD872FC687266AD13265C1DE7C373772FD8728ABDD69ADD03BFF5BE2862BC891DBB79EEBC94C9DFDC16E04954ED45554D0F6FE8331708ABC4FEC3D44E4750B2445BF76F30C399F0AE1E8D2CAFA469BFF6E14A2A3EF8352258366A5">
            <a:extLst>
              <a:ext uri="{FF2B5EF4-FFF2-40B4-BE49-F238E27FC236}">
                <a16:creationId xmlns:a16="http://schemas.microsoft.com/office/drawing/2014/main" xmlns="" id="{17E0A20C-196C-4D48-8421-73CA19A66001}"/>
              </a:ext>
            </a:extLst>
          </p:cNvPr>
          <p:cNvSpPr>
            <a:spLocks/>
          </p:cNvSpPr>
          <p:nvPr/>
        </p:nvSpPr>
        <p:spPr bwMode="auto">
          <a:xfrm>
            <a:off x="5579650" y="873875"/>
            <a:ext cx="73025" cy="73025"/>
          </a:xfrm>
          <a:custGeom>
            <a:avLst/>
            <a:gdLst>
              <a:gd name="T0" fmla="*/ 30 w 35"/>
              <a:gd name="T1" fmla="*/ 12 h 35"/>
              <a:gd name="T2" fmla="*/ 24 w 35"/>
              <a:gd name="T3" fmla="*/ 12 h 35"/>
              <a:gd name="T4" fmla="*/ 24 w 35"/>
              <a:gd name="T5" fmla="*/ 6 h 35"/>
              <a:gd name="T6" fmla="*/ 18 w 35"/>
              <a:gd name="T7" fmla="*/ 0 h 35"/>
              <a:gd name="T8" fmla="*/ 12 w 35"/>
              <a:gd name="T9" fmla="*/ 6 h 35"/>
              <a:gd name="T10" fmla="*/ 12 w 35"/>
              <a:gd name="T11" fmla="*/ 12 h 35"/>
              <a:gd name="T12" fmla="*/ 6 w 35"/>
              <a:gd name="T13" fmla="*/ 12 h 35"/>
              <a:gd name="T14" fmla="*/ 0 w 35"/>
              <a:gd name="T15" fmla="*/ 18 h 35"/>
              <a:gd name="T16" fmla="*/ 6 w 35"/>
              <a:gd name="T17" fmla="*/ 24 h 35"/>
              <a:gd name="T18" fmla="*/ 12 w 35"/>
              <a:gd name="T19" fmla="*/ 24 h 35"/>
              <a:gd name="T20" fmla="*/ 12 w 35"/>
              <a:gd name="T21" fmla="*/ 30 h 35"/>
              <a:gd name="T22" fmla="*/ 18 w 35"/>
              <a:gd name="T23" fmla="*/ 35 h 35"/>
              <a:gd name="T24" fmla="*/ 24 w 35"/>
              <a:gd name="T25" fmla="*/ 30 h 35"/>
              <a:gd name="T26" fmla="*/ 24 w 35"/>
              <a:gd name="T27" fmla="*/ 24 h 35"/>
              <a:gd name="T28" fmla="*/ 30 w 35"/>
              <a:gd name="T29" fmla="*/ 24 h 35"/>
              <a:gd name="T30" fmla="*/ 35 w 35"/>
              <a:gd name="T31" fmla="*/ 18 h 35"/>
              <a:gd name="T32" fmla="*/ 30 w 35"/>
              <a:gd name="T33" fmla="*/ 1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5" h="35">
                <a:moveTo>
                  <a:pt x="30" y="12"/>
                </a:moveTo>
                <a:cubicBezTo>
                  <a:pt x="24" y="12"/>
                  <a:pt x="24" y="12"/>
                  <a:pt x="24" y="12"/>
                </a:cubicBezTo>
                <a:cubicBezTo>
                  <a:pt x="24" y="6"/>
                  <a:pt x="24" y="6"/>
                  <a:pt x="24" y="6"/>
                </a:cubicBezTo>
                <a:cubicBezTo>
                  <a:pt x="24" y="3"/>
                  <a:pt x="21" y="0"/>
                  <a:pt x="18" y="0"/>
                </a:cubicBezTo>
                <a:cubicBezTo>
                  <a:pt x="15" y="0"/>
                  <a:pt x="12" y="3"/>
                  <a:pt x="12" y="6"/>
                </a:cubicBezTo>
                <a:cubicBezTo>
                  <a:pt x="12" y="12"/>
                  <a:pt x="12" y="12"/>
                  <a:pt x="12" y="12"/>
                </a:cubicBezTo>
                <a:cubicBezTo>
                  <a:pt x="6" y="12"/>
                  <a:pt x="6" y="12"/>
                  <a:pt x="6" y="12"/>
                </a:cubicBezTo>
                <a:cubicBezTo>
                  <a:pt x="3" y="12"/>
                  <a:pt x="0" y="15"/>
                  <a:pt x="0" y="18"/>
                </a:cubicBezTo>
                <a:cubicBezTo>
                  <a:pt x="0" y="21"/>
                  <a:pt x="3" y="24"/>
                  <a:pt x="6" y="24"/>
                </a:cubicBezTo>
                <a:cubicBezTo>
                  <a:pt x="12" y="24"/>
                  <a:pt x="12" y="24"/>
                  <a:pt x="12" y="24"/>
                </a:cubicBezTo>
                <a:cubicBezTo>
                  <a:pt x="12" y="30"/>
                  <a:pt x="12" y="30"/>
                  <a:pt x="12" y="30"/>
                </a:cubicBezTo>
                <a:cubicBezTo>
                  <a:pt x="12" y="33"/>
                  <a:pt x="15" y="35"/>
                  <a:pt x="18" y="35"/>
                </a:cubicBezTo>
                <a:cubicBezTo>
                  <a:pt x="21" y="35"/>
                  <a:pt x="24" y="33"/>
                  <a:pt x="24" y="30"/>
                </a:cubicBezTo>
                <a:cubicBezTo>
                  <a:pt x="24" y="24"/>
                  <a:pt x="24" y="24"/>
                  <a:pt x="24" y="24"/>
                </a:cubicBezTo>
                <a:cubicBezTo>
                  <a:pt x="30" y="24"/>
                  <a:pt x="30" y="24"/>
                  <a:pt x="30" y="24"/>
                </a:cubicBezTo>
                <a:cubicBezTo>
                  <a:pt x="33" y="24"/>
                  <a:pt x="35" y="21"/>
                  <a:pt x="35" y="18"/>
                </a:cubicBezTo>
                <a:cubicBezTo>
                  <a:pt x="35" y="15"/>
                  <a:pt x="33" y="12"/>
                  <a:pt x="30" y="12"/>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pPr algn="ctr"/>
            <a:endParaRPr lang="zh-CN" altLang="en-US">
              <a:solidFill>
                <a:prstClr val="black"/>
              </a:solidFill>
            </a:endParaRPr>
          </a:p>
        </p:txBody>
      </p:sp>
      <p:sp>
        <p:nvSpPr>
          <p:cNvPr id="6" name="Freeform 42" descr="e7d195523061f1c09e9d68d7cf438b91ef959ecb14fc25d26BBA7F7DBC18E55DFF4014AF651F0BF2569D4B6C1DA7F1A4683A481403BD872FC687266AD13265C1DE7C373772FD8728ABDD69ADD03BFF5BE2862BC891DBB79EEBC94C9DFDC16E04954ED45554D0F6FE8331708ABC4FEC3D44E4750B2445BF76F30C399F0AE1E8D2CAFA469BFF6E14A2A3EF8352258366A5">
            <a:extLst>
              <a:ext uri="{FF2B5EF4-FFF2-40B4-BE49-F238E27FC236}">
                <a16:creationId xmlns:a16="http://schemas.microsoft.com/office/drawing/2014/main" xmlns="" id="{2055B5F3-F5B5-4E5C-94C4-0DB201D455AA}"/>
              </a:ext>
            </a:extLst>
          </p:cNvPr>
          <p:cNvSpPr>
            <a:spLocks noEditPoints="1"/>
          </p:cNvSpPr>
          <p:nvPr/>
        </p:nvSpPr>
        <p:spPr bwMode="auto">
          <a:xfrm>
            <a:off x="3585115" y="557466"/>
            <a:ext cx="80963" cy="82550"/>
          </a:xfrm>
          <a:custGeom>
            <a:avLst/>
            <a:gdLst>
              <a:gd name="T0" fmla="*/ 20 w 39"/>
              <a:gd name="T1" fmla="*/ 40 h 40"/>
              <a:gd name="T2" fmla="*/ 0 w 39"/>
              <a:gd name="T3" fmla="*/ 20 h 40"/>
              <a:gd name="T4" fmla="*/ 20 w 39"/>
              <a:gd name="T5" fmla="*/ 0 h 40"/>
              <a:gd name="T6" fmla="*/ 39 w 39"/>
              <a:gd name="T7" fmla="*/ 20 h 40"/>
              <a:gd name="T8" fmla="*/ 39 w 39"/>
              <a:gd name="T9" fmla="*/ 20 h 40"/>
              <a:gd name="T10" fmla="*/ 20 w 39"/>
              <a:gd name="T11" fmla="*/ 40 h 40"/>
              <a:gd name="T12" fmla="*/ 20 w 39"/>
              <a:gd name="T13" fmla="*/ 40 h 40"/>
              <a:gd name="T14" fmla="*/ 20 w 39"/>
              <a:gd name="T15" fmla="*/ 12 h 40"/>
              <a:gd name="T16" fmla="*/ 11 w 39"/>
              <a:gd name="T17" fmla="*/ 20 h 40"/>
              <a:gd name="T18" fmla="*/ 20 w 39"/>
              <a:gd name="T19" fmla="*/ 28 h 40"/>
              <a:gd name="T20" fmla="*/ 28 w 39"/>
              <a:gd name="T21" fmla="*/ 20 h 40"/>
              <a:gd name="T22" fmla="*/ 20 w 39"/>
              <a:gd name="T23" fmla="*/ 12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9" h="40">
                <a:moveTo>
                  <a:pt x="20" y="40"/>
                </a:moveTo>
                <a:cubicBezTo>
                  <a:pt x="9" y="40"/>
                  <a:pt x="0" y="31"/>
                  <a:pt x="0" y="20"/>
                </a:cubicBezTo>
                <a:cubicBezTo>
                  <a:pt x="0" y="9"/>
                  <a:pt x="9" y="0"/>
                  <a:pt x="20" y="0"/>
                </a:cubicBezTo>
                <a:cubicBezTo>
                  <a:pt x="30" y="0"/>
                  <a:pt x="39" y="9"/>
                  <a:pt x="39" y="20"/>
                </a:cubicBezTo>
                <a:cubicBezTo>
                  <a:pt x="39" y="20"/>
                  <a:pt x="39" y="20"/>
                  <a:pt x="39" y="20"/>
                </a:cubicBezTo>
                <a:cubicBezTo>
                  <a:pt x="39" y="31"/>
                  <a:pt x="31" y="40"/>
                  <a:pt x="20" y="40"/>
                </a:cubicBezTo>
                <a:cubicBezTo>
                  <a:pt x="20" y="40"/>
                  <a:pt x="20" y="40"/>
                  <a:pt x="20" y="40"/>
                </a:cubicBezTo>
                <a:close/>
                <a:moveTo>
                  <a:pt x="20" y="12"/>
                </a:moveTo>
                <a:cubicBezTo>
                  <a:pt x="15" y="12"/>
                  <a:pt x="11" y="15"/>
                  <a:pt x="11" y="20"/>
                </a:cubicBezTo>
                <a:cubicBezTo>
                  <a:pt x="11" y="24"/>
                  <a:pt x="15" y="28"/>
                  <a:pt x="20" y="28"/>
                </a:cubicBezTo>
                <a:cubicBezTo>
                  <a:pt x="24" y="28"/>
                  <a:pt x="28" y="24"/>
                  <a:pt x="28" y="20"/>
                </a:cubicBezTo>
                <a:cubicBezTo>
                  <a:pt x="28" y="15"/>
                  <a:pt x="24" y="12"/>
                  <a:pt x="20" y="12"/>
                </a:cubicBez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pPr algn="ctr"/>
            <a:endParaRPr lang="zh-CN" altLang="en-US">
              <a:solidFill>
                <a:prstClr val="black"/>
              </a:solidFill>
            </a:endParaRPr>
          </a:p>
        </p:txBody>
      </p:sp>
      <p:sp>
        <p:nvSpPr>
          <p:cNvPr id="7" name="Freeform 42" descr="e7d195523061f1c09e9d68d7cf438b91ef959ecb14fc25d26BBA7F7DBC18E55DFF4014AF651F0BF2569D4B6C1DA7F1A4683A481403BD872FC687266AD13265C1DE7C373772FD8728ABDD69ADD03BFF5BE2862BC891DBB79EEBC94C9DFDC16E04954ED45554D0F6FE8331708ABC4FEC3D44E4750B2445BF76F30C399F0AE1E8D2CAFA469BFF6E14A2A3EF8352258366A5">
            <a:extLst>
              <a:ext uri="{FF2B5EF4-FFF2-40B4-BE49-F238E27FC236}">
                <a16:creationId xmlns:a16="http://schemas.microsoft.com/office/drawing/2014/main" xmlns="" id="{31029EF8-B2C0-4A1D-8CCA-CD6A9D000793}"/>
              </a:ext>
            </a:extLst>
          </p:cNvPr>
          <p:cNvSpPr>
            <a:spLocks noEditPoints="1"/>
          </p:cNvSpPr>
          <p:nvPr/>
        </p:nvSpPr>
        <p:spPr bwMode="auto">
          <a:xfrm>
            <a:off x="5485073" y="497350"/>
            <a:ext cx="45719" cy="46615"/>
          </a:xfrm>
          <a:custGeom>
            <a:avLst/>
            <a:gdLst>
              <a:gd name="T0" fmla="*/ 20 w 39"/>
              <a:gd name="T1" fmla="*/ 40 h 40"/>
              <a:gd name="T2" fmla="*/ 0 w 39"/>
              <a:gd name="T3" fmla="*/ 20 h 40"/>
              <a:gd name="T4" fmla="*/ 20 w 39"/>
              <a:gd name="T5" fmla="*/ 0 h 40"/>
              <a:gd name="T6" fmla="*/ 39 w 39"/>
              <a:gd name="T7" fmla="*/ 20 h 40"/>
              <a:gd name="T8" fmla="*/ 39 w 39"/>
              <a:gd name="T9" fmla="*/ 20 h 40"/>
              <a:gd name="T10" fmla="*/ 20 w 39"/>
              <a:gd name="T11" fmla="*/ 40 h 40"/>
              <a:gd name="T12" fmla="*/ 20 w 39"/>
              <a:gd name="T13" fmla="*/ 40 h 40"/>
              <a:gd name="T14" fmla="*/ 20 w 39"/>
              <a:gd name="T15" fmla="*/ 12 h 40"/>
              <a:gd name="T16" fmla="*/ 11 w 39"/>
              <a:gd name="T17" fmla="*/ 20 h 40"/>
              <a:gd name="T18" fmla="*/ 20 w 39"/>
              <a:gd name="T19" fmla="*/ 28 h 40"/>
              <a:gd name="T20" fmla="*/ 28 w 39"/>
              <a:gd name="T21" fmla="*/ 20 h 40"/>
              <a:gd name="T22" fmla="*/ 20 w 39"/>
              <a:gd name="T23" fmla="*/ 12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9" h="40">
                <a:moveTo>
                  <a:pt x="20" y="40"/>
                </a:moveTo>
                <a:cubicBezTo>
                  <a:pt x="9" y="40"/>
                  <a:pt x="0" y="31"/>
                  <a:pt x="0" y="20"/>
                </a:cubicBezTo>
                <a:cubicBezTo>
                  <a:pt x="0" y="9"/>
                  <a:pt x="9" y="0"/>
                  <a:pt x="20" y="0"/>
                </a:cubicBezTo>
                <a:cubicBezTo>
                  <a:pt x="30" y="0"/>
                  <a:pt x="39" y="9"/>
                  <a:pt x="39" y="20"/>
                </a:cubicBezTo>
                <a:cubicBezTo>
                  <a:pt x="39" y="20"/>
                  <a:pt x="39" y="20"/>
                  <a:pt x="39" y="20"/>
                </a:cubicBezTo>
                <a:cubicBezTo>
                  <a:pt x="39" y="31"/>
                  <a:pt x="31" y="40"/>
                  <a:pt x="20" y="40"/>
                </a:cubicBezTo>
                <a:cubicBezTo>
                  <a:pt x="20" y="40"/>
                  <a:pt x="20" y="40"/>
                  <a:pt x="20" y="40"/>
                </a:cubicBezTo>
                <a:close/>
                <a:moveTo>
                  <a:pt x="20" y="12"/>
                </a:moveTo>
                <a:cubicBezTo>
                  <a:pt x="15" y="12"/>
                  <a:pt x="11" y="15"/>
                  <a:pt x="11" y="20"/>
                </a:cubicBezTo>
                <a:cubicBezTo>
                  <a:pt x="11" y="24"/>
                  <a:pt x="15" y="28"/>
                  <a:pt x="20" y="28"/>
                </a:cubicBezTo>
                <a:cubicBezTo>
                  <a:pt x="24" y="28"/>
                  <a:pt x="28" y="24"/>
                  <a:pt x="28" y="20"/>
                </a:cubicBezTo>
                <a:cubicBezTo>
                  <a:pt x="28" y="15"/>
                  <a:pt x="24" y="12"/>
                  <a:pt x="20" y="12"/>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ctr"/>
            <a:endParaRPr lang="zh-CN" altLang="en-US">
              <a:solidFill>
                <a:prstClr val="black"/>
              </a:solidFill>
            </a:endParaRPr>
          </a:p>
        </p:txBody>
      </p:sp>
      <p:sp>
        <p:nvSpPr>
          <p:cNvPr id="8" name="Freeform 35" descr="e7d195523061f1c09e9d68d7cf438b91ef959ecb14fc25d26BBA7F7DBC18E55DFF4014AF651F0BF2569D4B6C1DA7F1A4683A481403BD872FC687266AD13265C1DE7C373772FD8728ABDD69ADD03BFF5BE2862BC891DBB79EEBC94C9DFDC16E04954ED45554D0F6FE8331708ABC4FEC3D44E4750B2445BF76F30C399F0AE1E8D2CAFA469BFF6E14A2A3EF8352258366A5">
            <a:extLst>
              <a:ext uri="{FF2B5EF4-FFF2-40B4-BE49-F238E27FC236}">
                <a16:creationId xmlns:a16="http://schemas.microsoft.com/office/drawing/2014/main" xmlns="" id="{231C76F0-BAF9-43D2-AC8B-EA4D24FC6CA1}"/>
              </a:ext>
            </a:extLst>
          </p:cNvPr>
          <p:cNvSpPr>
            <a:spLocks/>
          </p:cNvSpPr>
          <p:nvPr/>
        </p:nvSpPr>
        <p:spPr bwMode="auto">
          <a:xfrm>
            <a:off x="3491329" y="979902"/>
            <a:ext cx="73025" cy="73025"/>
          </a:xfrm>
          <a:custGeom>
            <a:avLst/>
            <a:gdLst>
              <a:gd name="T0" fmla="*/ 30 w 35"/>
              <a:gd name="T1" fmla="*/ 12 h 35"/>
              <a:gd name="T2" fmla="*/ 24 w 35"/>
              <a:gd name="T3" fmla="*/ 12 h 35"/>
              <a:gd name="T4" fmla="*/ 24 w 35"/>
              <a:gd name="T5" fmla="*/ 6 h 35"/>
              <a:gd name="T6" fmla="*/ 18 w 35"/>
              <a:gd name="T7" fmla="*/ 0 h 35"/>
              <a:gd name="T8" fmla="*/ 12 w 35"/>
              <a:gd name="T9" fmla="*/ 6 h 35"/>
              <a:gd name="T10" fmla="*/ 12 w 35"/>
              <a:gd name="T11" fmla="*/ 12 h 35"/>
              <a:gd name="T12" fmla="*/ 6 w 35"/>
              <a:gd name="T13" fmla="*/ 12 h 35"/>
              <a:gd name="T14" fmla="*/ 0 w 35"/>
              <a:gd name="T15" fmla="*/ 18 h 35"/>
              <a:gd name="T16" fmla="*/ 6 w 35"/>
              <a:gd name="T17" fmla="*/ 24 h 35"/>
              <a:gd name="T18" fmla="*/ 12 w 35"/>
              <a:gd name="T19" fmla="*/ 24 h 35"/>
              <a:gd name="T20" fmla="*/ 12 w 35"/>
              <a:gd name="T21" fmla="*/ 30 h 35"/>
              <a:gd name="T22" fmla="*/ 18 w 35"/>
              <a:gd name="T23" fmla="*/ 35 h 35"/>
              <a:gd name="T24" fmla="*/ 24 w 35"/>
              <a:gd name="T25" fmla="*/ 30 h 35"/>
              <a:gd name="T26" fmla="*/ 24 w 35"/>
              <a:gd name="T27" fmla="*/ 24 h 35"/>
              <a:gd name="T28" fmla="*/ 30 w 35"/>
              <a:gd name="T29" fmla="*/ 24 h 35"/>
              <a:gd name="T30" fmla="*/ 35 w 35"/>
              <a:gd name="T31" fmla="*/ 18 h 35"/>
              <a:gd name="T32" fmla="*/ 30 w 35"/>
              <a:gd name="T33" fmla="*/ 1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5" h="35">
                <a:moveTo>
                  <a:pt x="30" y="12"/>
                </a:moveTo>
                <a:cubicBezTo>
                  <a:pt x="24" y="12"/>
                  <a:pt x="24" y="12"/>
                  <a:pt x="24" y="12"/>
                </a:cubicBezTo>
                <a:cubicBezTo>
                  <a:pt x="24" y="6"/>
                  <a:pt x="24" y="6"/>
                  <a:pt x="24" y="6"/>
                </a:cubicBezTo>
                <a:cubicBezTo>
                  <a:pt x="24" y="3"/>
                  <a:pt x="21" y="0"/>
                  <a:pt x="18" y="0"/>
                </a:cubicBezTo>
                <a:cubicBezTo>
                  <a:pt x="15" y="0"/>
                  <a:pt x="12" y="3"/>
                  <a:pt x="12" y="6"/>
                </a:cubicBezTo>
                <a:cubicBezTo>
                  <a:pt x="12" y="12"/>
                  <a:pt x="12" y="12"/>
                  <a:pt x="12" y="12"/>
                </a:cubicBezTo>
                <a:cubicBezTo>
                  <a:pt x="6" y="12"/>
                  <a:pt x="6" y="12"/>
                  <a:pt x="6" y="12"/>
                </a:cubicBezTo>
                <a:cubicBezTo>
                  <a:pt x="3" y="12"/>
                  <a:pt x="0" y="15"/>
                  <a:pt x="0" y="18"/>
                </a:cubicBezTo>
                <a:cubicBezTo>
                  <a:pt x="0" y="21"/>
                  <a:pt x="3" y="24"/>
                  <a:pt x="6" y="24"/>
                </a:cubicBezTo>
                <a:cubicBezTo>
                  <a:pt x="12" y="24"/>
                  <a:pt x="12" y="24"/>
                  <a:pt x="12" y="24"/>
                </a:cubicBezTo>
                <a:cubicBezTo>
                  <a:pt x="12" y="30"/>
                  <a:pt x="12" y="30"/>
                  <a:pt x="12" y="30"/>
                </a:cubicBezTo>
                <a:cubicBezTo>
                  <a:pt x="12" y="33"/>
                  <a:pt x="15" y="35"/>
                  <a:pt x="18" y="35"/>
                </a:cubicBezTo>
                <a:cubicBezTo>
                  <a:pt x="21" y="35"/>
                  <a:pt x="24" y="33"/>
                  <a:pt x="24" y="30"/>
                </a:cubicBezTo>
                <a:cubicBezTo>
                  <a:pt x="24" y="24"/>
                  <a:pt x="24" y="24"/>
                  <a:pt x="24" y="24"/>
                </a:cubicBezTo>
                <a:cubicBezTo>
                  <a:pt x="30" y="24"/>
                  <a:pt x="30" y="24"/>
                  <a:pt x="30" y="24"/>
                </a:cubicBezTo>
                <a:cubicBezTo>
                  <a:pt x="33" y="24"/>
                  <a:pt x="35" y="21"/>
                  <a:pt x="35" y="18"/>
                </a:cubicBezTo>
                <a:cubicBezTo>
                  <a:pt x="35" y="15"/>
                  <a:pt x="33" y="12"/>
                  <a:pt x="30" y="12"/>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pPr algn="ctr"/>
            <a:endParaRPr lang="zh-CN" altLang="en-US">
              <a:solidFill>
                <a:prstClr val="black"/>
              </a:solidFill>
            </a:endParaRPr>
          </a:p>
        </p:txBody>
      </p:sp>
      <p:sp>
        <p:nvSpPr>
          <p:cNvPr id="16" name="任意多边形: 形状 15">
            <a:extLst>
              <a:ext uri="{FF2B5EF4-FFF2-40B4-BE49-F238E27FC236}">
                <a16:creationId xmlns:a16="http://schemas.microsoft.com/office/drawing/2014/main" xmlns="" id="{1D744680-4219-4A40-BDA7-9393A64D1017}"/>
              </a:ext>
            </a:extLst>
          </p:cNvPr>
          <p:cNvSpPr/>
          <p:nvPr/>
        </p:nvSpPr>
        <p:spPr>
          <a:xfrm>
            <a:off x="2255520" y="1934309"/>
            <a:ext cx="2011680" cy="1194816"/>
          </a:xfrm>
          <a:custGeom>
            <a:avLst/>
            <a:gdLst>
              <a:gd name="connsiteX0" fmla="*/ 0 w 2011680"/>
              <a:gd name="connsiteY0" fmla="*/ 0 h 1194816"/>
              <a:gd name="connsiteX1" fmla="*/ 2011680 w 2011680"/>
              <a:gd name="connsiteY1" fmla="*/ 0 h 1194816"/>
              <a:gd name="connsiteX2" fmla="*/ 2011680 w 2011680"/>
              <a:gd name="connsiteY2" fmla="*/ 1194816 h 1194816"/>
              <a:gd name="connsiteX3" fmla="*/ 0 w 2011680"/>
              <a:gd name="connsiteY3" fmla="*/ 1194816 h 1194816"/>
              <a:gd name="connsiteX4" fmla="*/ 0 w 2011680"/>
              <a:gd name="connsiteY4" fmla="*/ 0 h 119481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11680" h="1194816">
                <a:moveTo>
                  <a:pt x="0" y="0"/>
                </a:moveTo>
                <a:lnTo>
                  <a:pt x="2011680" y="0"/>
                </a:lnTo>
                <a:lnTo>
                  <a:pt x="2011680" y="1194816"/>
                </a:lnTo>
                <a:lnTo>
                  <a:pt x="0" y="1194816"/>
                </a:lnTo>
                <a:lnTo>
                  <a:pt x="0" y="0"/>
                </a:lnTo>
                <a:close/>
              </a:path>
            </a:pathLst>
          </a:custGeom>
          <a:noFill/>
          <a:ln>
            <a:noFill/>
          </a:ln>
          <a:sp3d/>
        </p:spPr>
        <p:style>
          <a:lnRef idx="2">
            <a:scrgbClr r="0" g="0" b="0"/>
          </a:lnRef>
          <a:fillRef idx="1">
            <a:scrgbClr r="0" g="0" b="0"/>
          </a:fillRef>
          <a:effectRef idx="0">
            <a:schemeClr val="accent1">
              <a:hueOff val="0"/>
              <a:satOff val="0"/>
              <a:lumOff val="0"/>
              <a:alphaOff val="0"/>
            </a:schemeClr>
          </a:effectRef>
          <a:fontRef idx="minor">
            <a:schemeClr val="lt1"/>
          </a:fontRef>
        </p:style>
        <p:txBody>
          <a:bodyPr spcFirstLastPara="0" vert="horz" wrap="square" lIns="0" tIns="156464" rIns="0" bIns="167640" numCol="1" spcCol="1270" anchor="ctr" anchorCtr="0">
            <a:noAutofit/>
          </a:bodyPr>
          <a:lstStyle/>
          <a:p>
            <a:pPr marL="0" lvl="0" indent="0" algn="ctr" defTabSz="1955800">
              <a:lnSpc>
                <a:spcPct val="90000"/>
              </a:lnSpc>
              <a:spcBef>
                <a:spcPct val="0"/>
              </a:spcBef>
              <a:spcAft>
                <a:spcPct val="35000"/>
              </a:spcAft>
              <a:buNone/>
            </a:pPr>
            <a:endParaRPr lang="zh-CN" altLang="en-US" sz="4400" kern="1200"/>
          </a:p>
        </p:txBody>
      </p:sp>
      <p:sp>
        <p:nvSpPr>
          <p:cNvPr id="17" name="任意多边形: 形状 16">
            <a:extLst>
              <a:ext uri="{FF2B5EF4-FFF2-40B4-BE49-F238E27FC236}">
                <a16:creationId xmlns:a16="http://schemas.microsoft.com/office/drawing/2014/main" xmlns="" id="{4696A860-0D4F-4414-B5B2-2CECCE4FC3DD}"/>
              </a:ext>
            </a:extLst>
          </p:cNvPr>
          <p:cNvSpPr/>
          <p:nvPr/>
        </p:nvSpPr>
        <p:spPr>
          <a:xfrm>
            <a:off x="4572000" y="2324453"/>
            <a:ext cx="2377440" cy="1194816"/>
          </a:xfrm>
          <a:custGeom>
            <a:avLst/>
            <a:gdLst>
              <a:gd name="connsiteX0" fmla="*/ 0 w 2377440"/>
              <a:gd name="connsiteY0" fmla="*/ 0 h 1194816"/>
              <a:gd name="connsiteX1" fmla="*/ 2377440 w 2377440"/>
              <a:gd name="connsiteY1" fmla="*/ 0 h 1194816"/>
              <a:gd name="connsiteX2" fmla="*/ 2377440 w 2377440"/>
              <a:gd name="connsiteY2" fmla="*/ 1194816 h 1194816"/>
              <a:gd name="connsiteX3" fmla="*/ 0 w 2377440"/>
              <a:gd name="connsiteY3" fmla="*/ 1194816 h 1194816"/>
              <a:gd name="connsiteX4" fmla="*/ 0 w 2377440"/>
              <a:gd name="connsiteY4" fmla="*/ 0 h 119481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77440" h="1194816">
                <a:moveTo>
                  <a:pt x="0" y="0"/>
                </a:moveTo>
                <a:lnTo>
                  <a:pt x="2377440" y="0"/>
                </a:lnTo>
                <a:lnTo>
                  <a:pt x="2377440" y="1194816"/>
                </a:lnTo>
                <a:lnTo>
                  <a:pt x="0" y="1194816"/>
                </a:lnTo>
                <a:lnTo>
                  <a:pt x="0" y="0"/>
                </a:lnTo>
                <a:close/>
              </a:path>
            </a:pathLst>
          </a:custGeom>
          <a:noFill/>
          <a:ln>
            <a:noFill/>
          </a:ln>
          <a:sp3d/>
        </p:spPr>
        <p:style>
          <a:lnRef idx="2">
            <a:scrgbClr r="0" g="0" b="0"/>
          </a:lnRef>
          <a:fillRef idx="1">
            <a:scrgbClr r="0" g="0" b="0"/>
          </a:fillRef>
          <a:effectRef idx="0">
            <a:schemeClr val="accent1">
              <a:hueOff val="0"/>
              <a:satOff val="0"/>
              <a:lumOff val="0"/>
              <a:alphaOff val="0"/>
            </a:schemeClr>
          </a:effectRef>
          <a:fontRef idx="minor">
            <a:schemeClr val="lt1"/>
          </a:fontRef>
        </p:style>
        <p:txBody>
          <a:bodyPr spcFirstLastPara="0" vert="horz" wrap="square" lIns="0" tIns="156464" rIns="0" bIns="167640" numCol="1" spcCol="1270" anchor="ctr" anchorCtr="0">
            <a:noAutofit/>
          </a:bodyPr>
          <a:lstStyle/>
          <a:p>
            <a:pPr marL="0" lvl="0" indent="0" algn="ctr" defTabSz="1955800">
              <a:lnSpc>
                <a:spcPct val="90000"/>
              </a:lnSpc>
              <a:spcBef>
                <a:spcPct val="0"/>
              </a:spcBef>
              <a:spcAft>
                <a:spcPct val="35000"/>
              </a:spcAft>
              <a:buNone/>
            </a:pPr>
            <a:endParaRPr lang="zh-CN" altLang="en-US" sz="4400" kern="1200"/>
          </a:p>
        </p:txBody>
      </p:sp>
      <p:grpSp>
        <p:nvGrpSpPr>
          <p:cNvPr id="24" name="组合 23">
            <a:extLst>
              <a:ext uri="{FF2B5EF4-FFF2-40B4-BE49-F238E27FC236}">
                <a16:creationId xmlns:a16="http://schemas.microsoft.com/office/drawing/2014/main" xmlns="" id="{C0F15EA8-45AA-4622-AF50-ADE9A309526D}"/>
              </a:ext>
            </a:extLst>
          </p:cNvPr>
          <p:cNvGrpSpPr/>
          <p:nvPr/>
        </p:nvGrpSpPr>
        <p:grpSpPr>
          <a:xfrm>
            <a:off x="2255520" y="1681416"/>
            <a:ext cx="4826612" cy="1988362"/>
            <a:chOff x="1524000" y="1475008"/>
            <a:chExt cx="6126746" cy="2523963"/>
          </a:xfrm>
        </p:grpSpPr>
        <p:sp>
          <p:nvSpPr>
            <p:cNvPr id="15" name="形状 14">
              <a:extLst>
                <a:ext uri="{FF2B5EF4-FFF2-40B4-BE49-F238E27FC236}">
                  <a16:creationId xmlns:a16="http://schemas.microsoft.com/office/drawing/2014/main" xmlns="" id="{EF8BA4C9-EA5C-4C83-B267-E1D6C5F62E22}"/>
                </a:ext>
              </a:extLst>
            </p:cNvPr>
            <p:cNvSpPr/>
            <p:nvPr/>
          </p:nvSpPr>
          <p:spPr>
            <a:xfrm>
              <a:off x="1524000" y="1507589"/>
              <a:ext cx="6096000" cy="2438400"/>
            </a:xfrm>
            <a:prstGeom prst="leftRightRibbon">
              <a:avLst/>
            </a:prstGeom>
            <a:ln w="38100">
              <a:solidFill>
                <a:schemeClr val="tx1"/>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lstStyle/>
            <a:p>
              <a:endParaRPr lang="zh-CN" altLang="en-US" dirty="0"/>
            </a:p>
          </p:txBody>
        </p:sp>
        <p:pic>
          <p:nvPicPr>
            <p:cNvPr id="19" name="图片 18">
              <a:extLst>
                <a:ext uri="{FF2B5EF4-FFF2-40B4-BE49-F238E27FC236}">
                  <a16:creationId xmlns:a16="http://schemas.microsoft.com/office/drawing/2014/main" xmlns="" id="{51F1C2BC-080E-4342-95E9-A434E9C54673}"/>
                </a:ext>
              </a:extLst>
            </p:cNvPr>
            <p:cNvPicPr>
              <a:picLocks noChangeAspect="1"/>
            </p:cNvPicPr>
            <p:nvPr/>
          </p:nvPicPr>
          <p:blipFill rotWithShape="1">
            <a:blip r:embed="rId6" cstate="screen">
              <a:extLst>
                <a:ext uri="{28A0092B-C50C-407E-A947-70E740481C1C}">
                  <a14:useLocalDpi xmlns:a14="http://schemas.microsoft.com/office/drawing/2010/main"/>
                </a:ext>
              </a:extLst>
            </a:blip>
            <a:srcRect l="53805"/>
            <a:stretch/>
          </p:blipFill>
          <p:spPr>
            <a:xfrm>
              <a:off x="4806277" y="1475008"/>
              <a:ext cx="2844469" cy="2523963"/>
            </a:xfrm>
            <a:prstGeom prst="rect">
              <a:avLst/>
            </a:prstGeom>
          </p:spPr>
        </p:pic>
      </p:grpSp>
      <p:pic>
        <p:nvPicPr>
          <p:cNvPr id="21" name="PA_库_图片 20">
            <a:extLst>
              <a:ext uri="{FF2B5EF4-FFF2-40B4-BE49-F238E27FC236}">
                <a16:creationId xmlns:a16="http://schemas.microsoft.com/office/drawing/2014/main" xmlns="" id="{7E72F032-4B47-46FA-B79E-103BB0DE746F}"/>
              </a:ext>
            </a:extLst>
          </p:cNvPr>
          <p:cNvPicPr>
            <a:picLocks noChangeAspect="1"/>
          </p:cNvPicPr>
          <p:nvPr>
            <p:custDataLst>
              <p:tags r:id="rId1"/>
            </p:custDataLst>
          </p:nvPr>
        </p:nvPicPr>
        <p:blipFill>
          <a:blip r:embed="rId7" cstate="screen">
            <a:extLst>
              <a:ext uri="{28A0092B-C50C-407E-A947-70E740481C1C}">
                <a14:useLocalDpi xmlns:a14="http://schemas.microsoft.com/office/drawing/2010/main"/>
              </a:ext>
            </a:extLst>
          </a:blip>
          <a:stretch>
            <a:fillRect/>
          </a:stretch>
        </p:blipFill>
        <p:spPr>
          <a:xfrm>
            <a:off x="186722" y="1473717"/>
            <a:ext cx="2477695" cy="2477695"/>
          </a:xfrm>
          <a:prstGeom prst="rect">
            <a:avLst/>
          </a:prstGeom>
        </p:spPr>
      </p:pic>
      <p:pic>
        <p:nvPicPr>
          <p:cNvPr id="23" name="PA_库_图片 22">
            <a:extLst>
              <a:ext uri="{FF2B5EF4-FFF2-40B4-BE49-F238E27FC236}">
                <a16:creationId xmlns:a16="http://schemas.microsoft.com/office/drawing/2014/main" xmlns="" id="{D7F0DB09-3FD7-41F2-9551-90550CFD7412}"/>
              </a:ext>
            </a:extLst>
          </p:cNvPr>
          <p:cNvPicPr>
            <a:picLocks noChangeAspect="1"/>
          </p:cNvPicPr>
          <p:nvPr>
            <p:custDataLst>
              <p:tags r:id="rId2"/>
            </p:custDataLst>
          </p:nvPr>
        </p:nvPicPr>
        <p:blipFill>
          <a:blip r:embed="rId8" cstate="screen">
            <a:extLst>
              <a:ext uri="{28A0092B-C50C-407E-A947-70E740481C1C}">
                <a14:useLocalDpi xmlns:a14="http://schemas.microsoft.com/office/drawing/2010/main"/>
              </a:ext>
            </a:extLst>
          </a:blip>
          <a:stretch>
            <a:fillRect/>
          </a:stretch>
        </p:blipFill>
        <p:spPr>
          <a:xfrm>
            <a:off x="6717304" y="1681417"/>
            <a:ext cx="2062297" cy="2062297"/>
          </a:xfrm>
          <a:prstGeom prst="rect">
            <a:avLst/>
          </a:prstGeom>
        </p:spPr>
      </p:pic>
      <p:sp>
        <p:nvSpPr>
          <p:cNvPr id="25" name="PA_库_文本框 24">
            <a:extLst>
              <a:ext uri="{FF2B5EF4-FFF2-40B4-BE49-F238E27FC236}">
                <a16:creationId xmlns:a16="http://schemas.microsoft.com/office/drawing/2014/main" xmlns="" id="{88EF247C-8079-4036-9EB4-4DDA9FD91004}"/>
              </a:ext>
            </a:extLst>
          </p:cNvPr>
          <p:cNvSpPr txBox="1"/>
          <p:nvPr>
            <p:custDataLst>
              <p:tags r:id="rId3"/>
            </p:custDataLst>
          </p:nvPr>
        </p:nvSpPr>
        <p:spPr>
          <a:xfrm>
            <a:off x="3195556" y="2025358"/>
            <a:ext cx="2775119" cy="1323439"/>
          </a:xfrm>
          <a:prstGeom prst="rect">
            <a:avLst/>
          </a:prstGeom>
          <a:noFill/>
        </p:spPr>
        <p:txBody>
          <a:bodyPr wrap="none" rtlCol="0">
            <a:spAutoFit/>
          </a:bodyPr>
          <a:lstStyle/>
          <a:p>
            <a:r>
              <a:rPr lang="zh-CN" altLang="en-US" sz="4000" dirty="0"/>
              <a:t>转        </a:t>
            </a:r>
            <a:endParaRPr lang="en-US" altLang="zh-CN" sz="4000" dirty="0"/>
          </a:p>
          <a:p>
            <a:r>
              <a:rPr lang="en-US" altLang="zh-CN" sz="4000" dirty="0"/>
              <a:t>                </a:t>
            </a:r>
            <a:r>
              <a:rPr lang="zh-CN" altLang="en-US" sz="4000" dirty="0"/>
              <a:t>  变</a:t>
            </a:r>
          </a:p>
        </p:txBody>
      </p:sp>
    </p:spTree>
    <p:extLst>
      <p:ext uri="{BB962C8B-B14F-4D97-AF65-F5344CB8AC3E}">
        <p14:creationId xmlns:p14="http://schemas.microsoft.com/office/powerpoint/2010/main" val="86230113"/>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barn(outVertical)">
                                      <p:cBhvr>
                                        <p:cTn id="7" dur="1000"/>
                                        <p:tgtEl>
                                          <p:spTgt spid="24"/>
                                        </p:tgtEl>
                                      </p:cBhvr>
                                    </p:animEffect>
                                  </p:childTnLst>
                                </p:cTn>
                              </p:par>
                              <p:par>
                                <p:cTn id="8" presetID="23" presetClass="entr" presetSubtype="272" fill="hold" grpId="0" nodeType="withEffect">
                                  <p:stCondLst>
                                    <p:cond delay="250"/>
                                  </p:stCondLst>
                                  <p:childTnLst>
                                    <p:set>
                                      <p:cBhvr>
                                        <p:cTn id="9" dur="1" fill="hold">
                                          <p:stCondLst>
                                            <p:cond delay="0"/>
                                          </p:stCondLst>
                                        </p:cTn>
                                        <p:tgtEl>
                                          <p:spTgt spid="25"/>
                                        </p:tgtEl>
                                        <p:attrNameLst>
                                          <p:attrName>style.visibility</p:attrName>
                                        </p:attrNameLst>
                                      </p:cBhvr>
                                      <p:to>
                                        <p:strVal val="visible"/>
                                      </p:to>
                                    </p:set>
                                    <p:anim calcmode="lin" valueType="num">
                                      <p:cBhvr>
                                        <p:cTn id="10" dur="500" fill="hold"/>
                                        <p:tgtEl>
                                          <p:spTgt spid="25"/>
                                        </p:tgtEl>
                                        <p:attrNameLst>
                                          <p:attrName>ppt_w</p:attrName>
                                        </p:attrNameLst>
                                      </p:cBhvr>
                                      <p:tavLst>
                                        <p:tav tm="0">
                                          <p:val>
                                            <p:strVal val="2/3*#ppt_w"/>
                                          </p:val>
                                        </p:tav>
                                        <p:tav tm="100000">
                                          <p:val>
                                            <p:strVal val="#ppt_w"/>
                                          </p:val>
                                        </p:tav>
                                      </p:tavLst>
                                    </p:anim>
                                    <p:anim calcmode="lin" valueType="num">
                                      <p:cBhvr>
                                        <p:cTn id="11" dur="500" fill="hold"/>
                                        <p:tgtEl>
                                          <p:spTgt spid="25"/>
                                        </p:tgtEl>
                                        <p:attrNameLst>
                                          <p:attrName>ppt_h</p:attrName>
                                        </p:attrNameLst>
                                      </p:cBhvr>
                                      <p:tavLst>
                                        <p:tav tm="0">
                                          <p:val>
                                            <p:strVal val="2/3*#ppt_h"/>
                                          </p:val>
                                        </p:tav>
                                        <p:tav tm="100000">
                                          <p:val>
                                            <p:strVal val="#ppt_h"/>
                                          </p:val>
                                        </p:tav>
                                      </p:tavLst>
                                    </p:anim>
                                  </p:childTnLst>
                                </p:cTn>
                              </p:par>
                              <p:par>
                                <p:cTn id="12" presetID="2" presetClass="entr" presetSubtype="8" decel="100000" fill="hold" nodeType="withEffect">
                                  <p:stCondLst>
                                    <p:cond delay="250"/>
                                  </p:stCondLst>
                                  <p:childTnLst>
                                    <p:set>
                                      <p:cBhvr>
                                        <p:cTn id="13" dur="1" fill="hold">
                                          <p:stCondLst>
                                            <p:cond delay="0"/>
                                          </p:stCondLst>
                                        </p:cTn>
                                        <p:tgtEl>
                                          <p:spTgt spid="21"/>
                                        </p:tgtEl>
                                        <p:attrNameLst>
                                          <p:attrName>style.visibility</p:attrName>
                                        </p:attrNameLst>
                                      </p:cBhvr>
                                      <p:to>
                                        <p:strVal val="visible"/>
                                      </p:to>
                                    </p:set>
                                    <p:anim calcmode="lin" valueType="num">
                                      <p:cBhvr additive="base">
                                        <p:cTn id="14" dur="1500" fill="hold"/>
                                        <p:tgtEl>
                                          <p:spTgt spid="21"/>
                                        </p:tgtEl>
                                        <p:attrNameLst>
                                          <p:attrName>ppt_x</p:attrName>
                                        </p:attrNameLst>
                                      </p:cBhvr>
                                      <p:tavLst>
                                        <p:tav tm="0">
                                          <p:val>
                                            <p:strVal val="0-#ppt_w/2"/>
                                          </p:val>
                                        </p:tav>
                                        <p:tav tm="100000">
                                          <p:val>
                                            <p:strVal val="#ppt_x"/>
                                          </p:val>
                                        </p:tav>
                                      </p:tavLst>
                                    </p:anim>
                                    <p:anim calcmode="lin" valueType="num">
                                      <p:cBhvr additive="base">
                                        <p:cTn id="15" dur="1500" fill="hold"/>
                                        <p:tgtEl>
                                          <p:spTgt spid="21"/>
                                        </p:tgtEl>
                                        <p:attrNameLst>
                                          <p:attrName>ppt_y</p:attrName>
                                        </p:attrNameLst>
                                      </p:cBhvr>
                                      <p:tavLst>
                                        <p:tav tm="0">
                                          <p:val>
                                            <p:strVal val="#ppt_y"/>
                                          </p:val>
                                        </p:tav>
                                        <p:tav tm="100000">
                                          <p:val>
                                            <p:strVal val="#ppt_y"/>
                                          </p:val>
                                        </p:tav>
                                      </p:tavLst>
                                    </p:anim>
                                    <p:set>
                                      <p:cBhvr>
                                        <p:cTn id="16" dur="1" fill="hold">
                                          <p:stCondLst>
                                            <p:cond delay="0"/>
                                          </p:stCondLst>
                                        </p:cTn>
                                        <p:tgtEl>
                                          <p:spTgt spid="21"/>
                                        </p:tgtEl>
                                        <p:attrNameLst>
                                          <p:attrName>style.visibility</p:attrName>
                                        </p:attrNameLst>
                                      </p:cBhvr>
                                      <p:to>
                                        <p:strVal val="visible"/>
                                      </p:to>
                                    </p:set>
                                    <p:anim to="" calcmode="lin" valueType="num">
                                      <p:cBhvr>
                                        <p:cTn id="17" dur="1500" fill="hold">
                                          <p:stCondLst>
                                            <p:cond delay="0"/>
                                          </p:stCondLst>
                                        </p:cTn>
                                        <p:tgtEl>
                                          <p:spTgt spid="21"/>
                                        </p:tgtEl>
                                        <p:attrNameLst>
                                          <p:attrName>ppt_w</p:attrName>
                                        </p:attrNameLst>
                                      </p:cBhvr>
                                      <p:tavLst>
                                        <p:tav tm="0">
                                          <p:val>
                                            <p:strVal val="0"/>
                                          </p:val>
                                        </p:tav>
                                        <p:tav tm="100000">
                                          <p:val>
                                            <p:strVal val="#ppt_w"/>
                                          </p:val>
                                        </p:tav>
                                      </p:tavLst>
                                    </p:anim>
                                    <p:anim to="" calcmode="lin" valueType="num">
                                      <p:cBhvr>
                                        <p:cTn id="18" dur="1500" fill="hold">
                                          <p:stCondLst>
                                            <p:cond delay="0"/>
                                          </p:stCondLst>
                                        </p:cTn>
                                        <p:tgtEl>
                                          <p:spTgt spid="21"/>
                                        </p:tgtEl>
                                        <p:attrNameLst>
                                          <p:attrName>ppt_h</p:attrName>
                                        </p:attrNameLst>
                                      </p:cBhvr>
                                      <p:tavLst>
                                        <p:tav tm="0">
                                          <p:val>
                                            <p:strVal val="0"/>
                                          </p:val>
                                        </p:tav>
                                        <p:tav tm="100000">
                                          <p:val>
                                            <p:strVal val="#ppt_h"/>
                                          </p:val>
                                        </p:tav>
                                      </p:tavLst>
                                    </p:anim>
                                    <p:animEffect filter="fade">
                                      <p:cBhvr>
                                        <p:cTn id="19" dur="1500">
                                          <p:stCondLst>
                                            <p:cond delay="0"/>
                                          </p:stCondLst>
                                        </p:cTn>
                                        <p:tgtEl>
                                          <p:spTgt spid="21"/>
                                        </p:tgtEl>
                                      </p:cBhvr>
                                    </p:animEffect>
                                  </p:childTnLst>
                                </p:cTn>
                              </p:par>
                              <p:par>
                                <p:cTn id="20" presetID="2" presetClass="entr" presetSubtype="8" decel="100000" fill="hold" nodeType="withEffect">
                                  <p:stCondLst>
                                    <p:cond delay="250"/>
                                  </p:stCondLst>
                                  <p:childTnLst>
                                    <p:set>
                                      <p:cBhvr>
                                        <p:cTn id="21" dur="1" fill="hold">
                                          <p:stCondLst>
                                            <p:cond delay="0"/>
                                          </p:stCondLst>
                                        </p:cTn>
                                        <p:tgtEl>
                                          <p:spTgt spid="23"/>
                                        </p:tgtEl>
                                        <p:attrNameLst>
                                          <p:attrName>style.visibility</p:attrName>
                                        </p:attrNameLst>
                                      </p:cBhvr>
                                      <p:to>
                                        <p:strVal val="visible"/>
                                      </p:to>
                                    </p:set>
                                    <p:anim calcmode="lin" valueType="num">
                                      <p:cBhvr additive="base">
                                        <p:cTn id="22" dur="1500" fill="hold"/>
                                        <p:tgtEl>
                                          <p:spTgt spid="23"/>
                                        </p:tgtEl>
                                        <p:attrNameLst>
                                          <p:attrName>ppt_x</p:attrName>
                                        </p:attrNameLst>
                                      </p:cBhvr>
                                      <p:tavLst>
                                        <p:tav tm="0">
                                          <p:val>
                                            <p:strVal val="0-#ppt_w/2"/>
                                          </p:val>
                                        </p:tav>
                                        <p:tav tm="100000">
                                          <p:val>
                                            <p:strVal val="#ppt_x"/>
                                          </p:val>
                                        </p:tav>
                                      </p:tavLst>
                                    </p:anim>
                                    <p:anim calcmode="lin" valueType="num">
                                      <p:cBhvr additive="base">
                                        <p:cTn id="23" dur="1500" fill="hold"/>
                                        <p:tgtEl>
                                          <p:spTgt spid="23"/>
                                        </p:tgtEl>
                                        <p:attrNameLst>
                                          <p:attrName>ppt_y</p:attrName>
                                        </p:attrNameLst>
                                      </p:cBhvr>
                                      <p:tavLst>
                                        <p:tav tm="0">
                                          <p:val>
                                            <p:strVal val="#ppt_y"/>
                                          </p:val>
                                        </p:tav>
                                        <p:tav tm="100000">
                                          <p:val>
                                            <p:strVal val="#ppt_y"/>
                                          </p:val>
                                        </p:tav>
                                      </p:tavLst>
                                    </p:anim>
                                    <p:set>
                                      <p:cBhvr>
                                        <p:cTn id="24" dur="1" fill="hold">
                                          <p:stCondLst>
                                            <p:cond delay="0"/>
                                          </p:stCondLst>
                                        </p:cTn>
                                        <p:tgtEl>
                                          <p:spTgt spid="23"/>
                                        </p:tgtEl>
                                        <p:attrNameLst>
                                          <p:attrName>style.visibility</p:attrName>
                                        </p:attrNameLst>
                                      </p:cBhvr>
                                      <p:to>
                                        <p:strVal val="visible"/>
                                      </p:to>
                                    </p:set>
                                    <p:anim to="" calcmode="lin" valueType="num">
                                      <p:cBhvr>
                                        <p:cTn id="25" dur="1500" fill="hold">
                                          <p:stCondLst>
                                            <p:cond delay="0"/>
                                          </p:stCondLst>
                                        </p:cTn>
                                        <p:tgtEl>
                                          <p:spTgt spid="23"/>
                                        </p:tgtEl>
                                        <p:attrNameLst>
                                          <p:attrName>ppt_w</p:attrName>
                                        </p:attrNameLst>
                                      </p:cBhvr>
                                      <p:tavLst>
                                        <p:tav tm="0">
                                          <p:val>
                                            <p:strVal val="0"/>
                                          </p:val>
                                        </p:tav>
                                        <p:tav tm="100000">
                                          <p:val>
                                            <p:strVal val="#ppt_w"/>
                                          </p:val>
                                        </p:tav>
                                      </p:tavLst>
                                    </p:anim>
                                    <p:anim to="" calcmode="lin" valueType="num">
                                      <p:cBhvr>
                                        <p:cTn id="26" dur="1500" fill="hold">
                                          <p:stCondLst>
                                            <p:cond delay="0"/>
                                          </p:stCondLst>
                                        </p:cTn>
                                        <p:tgtEl>
                                          <p:spTgt spid="23"/>
                                        </p:tgtEl>
                                        <p:attrNameLst>
                                          <p:attrName>ppt_h</p:attrName>
                                        </p:attrNameLst>
                                      </p:cBhvr>
                                      <p:tavLst>
                                        <p:tav tm="0">
                                          <p:val>
                                            <p:strVal val="0"/>
                                          </p:val>
                                        </p:tav>
                                        <p:tav tm="100000">
                                          <p:val>
                                            <p:strVal val="#ppt_h"/>
                                          </p:val>
                                        </p:tav>
                                      </p:tavLst>
                                    </p:anim>
                                    <p:animEffect filter="fade">
                                      <p:cBhvr>
                                        <p:cTn id="27" dur="1500">
                                          <p:stCondLst>
                                            <p:cond delay="0"/>
                                          </p:stCondLst>
                                        </p:cTn>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PowerPoint 演示文稿"/>
</p:tagLst>
</file>

<file path=ppt/tags/tag10.xml><?xml version="1.0" encoding="utf-8"?>
<p:tagLst xmlns:a="http://schemas.openxmlformats.org/drawingml/2006/main" xmlns:r="http://schemas.openxmlformats.org/officeDocument/2006/relationships" xmlns:p="http://schemas.openxmlformats.org/presentationml/2006/main">
  <p:tag name="PA" val="v4.0.0"/>
</p:tagLst>
</file>

<file path=ppt/tags/tag100.xml><?xml version="1.0" encoding="utf-8"?>
<p:tagLst xmlns:a="http://schemas.openxmlformats.org/drawingml/2006/main" xmlns:r="http://schemas.openxmlformats.org/officeDocument/2006/relationships" xmlns:p="http://schemas.openxmlformats.org/presentationml/2006/main">
  <p:tag name="PA" val="v4.0.0"/>
</p:tagLst>
</file>

<file path=ppt/tags/tag101.xml><?xml version="1.0" encoding="utf-8"?>
<p:tagLst xmlns:a="http://schemas.openxmlformats.org/drawingml/2006/main" xmlns:r="http://schemas.openxmlformats.org/officeDocument/2006/relationships" xmlns:p="http://schemas.openxmlformats.org/presentationml/2006/main">
  <p:tag name="PA" val="v4.0.0"/>
</p:tagLst>
</file>

<file path=ppt/tags/tag102.xml><?xml version="1.0" encoding="utf-8"?>
<p:tagLst xmlns:a="http://schemas.openxmlformats.org/drawingml/2006/main" xmlns:r="http://schemas.openxmlformats.org/officeDocument/2006/relationships" xmlns:p="http://schemas.openxmlformats.org/presentationml/2006/main">
  <p:tag name="PA" val="v4.0.0"/>
</p:tagLst>
</file>

<file path=ppt/tags/tag103.xml><?xml version="1.0" encoding="utf-8"?>
<p:tagLst xmlns:a="http://schemas.openxmlformats.org/drawingml/2006/main" xmlns:r="http://schemas.openxmlformats.org/officeDocument/2006/relationships" xmlns:p="http://schemas.openxmlformats.org/presentationml/2006/main">
  <p:tag name="PA" val="v4.0.0"/>
</p:tagLst>
</file>

<file path=ppt/tags/tag104.xml><?xml version="1.0" encoding="utf-8"?>
<p:tagLst xmlns:a="http://schemas.openxmlformats.org/drawingml/2006/main" xmlns:r="http://schemas.openxmlformats.org/officeDocument/2006/relationships" xmlns:p="http://schemas.openxmlformats.org/presentationml/2006/main">
  <p:tag name="PA" val="v4.0.0"/>
</p:tagLst>
</file>

<file path=ppt/tags/tag105.xml><?xml version="1.0" encoding="utf-8"?>
<p:tagLst xmlns:a="http://schemas.openxmlformats.org/drawingml/2006/main" xmlns:r="http://schemas.openxmlformats.org/officeDocument/2006/relationships" xmlns:p="http://schemas.openxmlformats.org/presentationml/2006/main">
  <p:tag name="PA" val="v4.0.0"/>
</p:tagLst>
</file>

<file path=ppt/tags/tag106.xml><?xml version="1.0" encoding="utf-8"?>
<p:tagLst xmlns:a="http://schemas.openxmlformats.org/drawingml/2006/main" xmlns:r="http://schemas.openxmlformats.org/officeDocument/2006/relationships" xmlns:p="http://schemas.openxmlformats.org/presentationml/2006/main">
  <p:tag name="PA" val="v4.0.0"/>
</p:tagLst>
</file>

<file path=ppt/tags/tag107.xml><?xml version="1.0" encoding="utf-8"?>
<p:tagLst xmlns:a="http://schemas.openxmlformats.org/drawingml/2006/main" xmlns:r="http://schemas.openxmlformats.org/officeDocument/2006/relationships" xmlns:p="http://schemas.openxmlformats.org/presentationml/2006/main">
  <p:tag name="PA" val="v4.0.0"/>
</p:tagLst>
</file>

<file path=ppt/tags/tag108.xml><?xml version="1.0" encoding="utf-8"?>
<p:tagLst xmlns:a="http://schemas.openxmlformats.org/drawingml/2006/main" xmlns:r="http://schemas.openxmlformats.org/officeDocument/2006/relationships" xmlns:p="http://schemas.openxmlformats.org/presentationml/2006/main">
  <p:tag name="PA" val="v4.0.0"/>
</p:tagLst>
</file>

<file path=ppt/tags/tag109.xml><?xml version="1.0" encoding="utf-8"?>
<p:tagLst xmlns:a="http://schemas.openxmlformats.org/drawingml/2006/main" xmlns:r="http://schemas.openxmlformats.org/officeDocument/2006/relationships" xmlns:p="http://schemas.openxmlformats.org/presentationml/2006/main">
  <p:tag name="PA" val="v4.0.0"/>
</p:tagLst>
</file>

<file path=ppt/tags/tag11.xml><?xml version="1.0" encoding="utf-8"?>
<p:tagLst xmlns:a="http://schemas.openxmlformats.org/drawingml/2006/main" xmlns:r="http://schemas.openxmlformats.org/officeDocument/2006/relationships" xmlns:p="http://schemas.openxmlformats.org/presentationml/2006/main">
  <p:tag name="PA" val="v4.0.0"/>
</p:tagLst>
</file>

<file path=ppt/tags/tag110.xml><?xml version="1.0" encoding="utf-8"?>
<p:tagLst xmlns:a="http://schemas.openxmlformats.org/drawingml/2006/main" xmlns:r="http://schemas.openxmlformats.org/officeDocument/2006/relationships" xmlns:p="http://schemas.openxmlformats.org/presentationml/2006/main">
  <p:tag name="PA" val="v4.0.0"/>
</p:tagLst>
</file>

<file path=ppt/tags/tag111.xml><?xml version="1.0" encoding="utf-8"?>
<p:tagLst xmlns:a="http://schemas.openxmlformats.org/drawingml/2006/main" xmlns:r="http://schemas.openxmlformats.org/officeDocument/2006/relationships" xmlns:p="http://schemas.openxmlformats.org/presentationml/2006/main">
  <p:tag name="PA" val="v4.0.0"/>
</p:tagLst>
</file>

<file path=ppt/tags/tag112.xml><?xml version="1.0" encoding="utf-8"?>
<p:tagLst xmlns:a="http://schemas.openxmlformats.org/drawingml/2006/main" xmlns:r="http://schemas.openxmlformats.org/officeDocument/2006/relationships" xmlns:p="http://schemas.openxmlformats.org/presentationml/2006/main">
  <p:tag name="PA" val="v4.0.0"/>
</p:tagLst>
</file>

<file path=ppt/tags/tag113.xml><?xml version="1.0" encoding="utf-8"?>
<p:tagLst xmlns:a="http://schemas.openxmlformats.org/drawingml/2006/main" xmlns:r="http://schemas.openxmlformats.org/officeDocument/2006/relationships" xmlns:p="http://schemas.openxmlformats.org/presentationml/2006/main">
  <p:tag name="PA" val="v4.0.0"/>
</p:tagLst>
</file>

<file path=ppt/tags/tag114.xml><?xml version="1.0" encoding="utf-8"?>
<p:tagLst xmlns:a="http://schemas.openxmlformats.org/drawingml/2006/main" xmlns:r="http://schemas.openxmlformats.org/officeDocument/2006/relationships" xmlns:p="http://schemas.openxmlformats.org/presentationml/2006/main">
  <p:tag name="PA" val="v4.0.0"/>
</p:tagLst>
</file>

<file path=ppt/tags/tag115.xml><?xml version="1.0" encoding="utf-8"?>
<p:tagLst xmlns:a="http://schemas.openxmlformats.org/drawingml/2006/main" xmlns:r="http://schemas.openxmlformats.org/officeDocument/2006/relationships" xmlns:p="http://schemas.openxmlformats.org/presentationml/2006/main">
  <p:tag name="PA" val="v4.0.0"/>
</p:tagLst>
</file>

<file path=ppt/tags/tag116.xml><?xml version="1.0" encoding="utf-8"?>
<p:tagLst xmlns:a="http://schemas.openxmlformats.org/drawingml/2006/main" xmlns:r="http://schemas.openxmlformats.org/officeDocument/2006/relationships" xmlns:p="http://schemas.openxmlformats.org/presentationml/2006/main">
  <p:tag name="PA" val="v4.0.0"/>
</p:tagLst>
</file>

<file path=ppt/tags/tag117.xml><?xml version="1.0" encoding="utf-8"?>
<p:tagLst xmlns:a="http://schemas.openxmlformats.org/drawingml/2006/main" xmlns:r="http://schemas.openxmlformats.org/officeDocument/2006/relationships" xmlns:p="http://schemas.openxmlformats.org/presentationml/2006/main">
  <p:tag name="PA" val="v4.0.0"/>
</p:tagLst>
</file>

<file path=ppt/tags/tag118.xml><?xml version="1.0" encoding="utf-8"?>
<p:tagLst xmlns:a="http://schemas.openxmlformats.org/drawingml/2006/main" xmlns:r="http://schemas.openxmlformats.org/officeDocument/2006/relationships" xmlns:p="http://schemas.openxmlformats.org/presentationml/2006/main">
  <p:tag name="PA" val="v4.0.0"/>
</p:tagLst>
</file>

<file path=ppt/tags/tag119.xml><?xml version="1.0" encoding="utf-8"?>
<p:tagLst xmlns:a="http://schemas.openxmlformats.org/drawingml/2006/main" xmlns:r="http://schemas.openxmlformats.org/officeDocument/2006/relationships" xmlns:p="http://schemas.openxmlformats.org/presentationml/2006/main">
  <p:tag name="PA" val="v4.0.0"/>
</p:tagLst>
</file>

<file path=ppt/tags/tag12.xml><?xml version="1.0" encoding="utf-8"?>
<p:tagLst xmlns:a="http://schemas.openxmlformats.org/drawingml/2006/main" xmlns:r="http://schemas.openxmlformats.org/officeDocument/2006/relationships" xmlns:p="http://schemas.openxmlformats.org/presentationml/2006/main">
  <p:tag name="PA" val="v4.0.0"/>
</p:tagLst>
</file>

<file path=ppt/tags/tag120.xml><?xml version="1.0" encoding="utf-8"?>
<p:tagLst xmlns:a="http://schemas.openxmlformats.org/drawingml/2006/main" xmlns:r="http://schemas.openxmlformats.org/officeDocument/2006/relationships" xmlns:p="http://schemas.openxmlformats.org/presentationml/2006/main">
  <p:tag name="PA" val="v4.0.0"/>
</p:tagLst>
</file>

<file path=ppt/tags/tag121.xml><?xml version="1.0" encoding="utf-8"?>
<p:tagLst xmlns:a="http://schemas.openxmlformats.org/drawingml/2006/main" xmlns:r="http://schemas.openxmlformats.org/officeDocument/2006/relationships" xmlns:p="http://schemas.openxmlformats.org/presentationml/2006/main">
  <p:tag name="PA" val="v4.0.0"/>
</p:tagLst>
</file>

<file path=ppt/tags/tag122.xml><?xml version="1.0" encoding="utf-8"?>
<p:tagLst xmlns:a="http://schemas.openxmlformats.org/drawingml/2006/main" xmlns:r="http://schemas.openxmlformats.org/officeDocument/2006/relationships" xmlns:p="http://schemas.openxmlformats.org/presentationml/2006/main">
  <p:tag name="PA" val="v4.0.0"/>
</p:tagLst>
</file>

<file path=ppt/tags/tag123.xml><?xml version="1.0" encoding="utf-8"?>
<p:tagLst xmlns:a="http://schemas.openxmlformats.org/drawingml/2006/main" xmlns:r="http://schemas.openxmlformats.org/officeDocument/2006/relationships" xmlns:p="http://schemas.openxmlformats.org/presentationml/2006/main">
  <p:tag name="PA" val="v4.0.0"/>
</p:tagLst>
</file>

<file path=ppt/tags/tag124.xml><?xml version="1.0" encoding="utf-8"?>
<p:tagLst xmlns:a="http://schemas.openxmlformats.org/drawingml/2006/main" xmlns:r="http://schemas.openxmlformats.org/officeDocument/2006/relationships" xmlns:p="http://schemas.openxmlformats.org/presentationml/2006/main">
  <p:tag name="PA" val="v4.0.0"/>
</p:tagLst>
</file>

<file path=ppt/tags/tag125.xml><?xml version="1.0" encoding="utf-8"?>
<p:tagLst xmlns:a="http://schemas.openxmlformats.org/drawingml/2006/main" xmlns:r="http://schemas.openxmlformats.org/officeDocument/2006/relationships" xmlns:p="http://schemas.openxmlformats.org/presentationml/2006/main">
  <p:tag name="PA" val="v4.0.0"/>
</p:tagLst>
</file>

<file path=ppt/tags/tag126.xml><?xml version="1.0" encoding="utf-8"?>
<p:tagLst xmlns:a="http://schemas.openxmlformats.org/drawingml/2006/main" xmlns:r="http://schemas.openxmlformats.org/officeDocument/2006/relationships" xmlns:p="http://schemas.openxmlformats.org/presentationml/2006/main">
  <p:tag name="PA" val="v4.0.0"/>
</p:tagLst>
</file>

<file path=ppt/tags/tag127.xml><?xml version="1.0" encoding="utf-8"?>
<p:tagLst xmlns:a="http://schemas.openxmlformats.org/drawingml/2006/main" xmlns:r="http://schemas.openxmlformats.org/officeDocument/2006/relationships" xmlns:p="http://schemas.openxmlformats.org/presentationml/2006/main">
  <p:tag name="PA" val="v4.0.0"/>
</p:tagLst>
</file>

<file path=ppt/tags/tag128.xml><?xml version="1.0" encoding="utf-8"?>
<p:tagLst xmlns:a="http://schemas.openxmlformats.org/drawingml/2006/main" xmlns:r="http://schemas.openxmlformats.org/officeDocument/2006/relationships" xmlns:p="http://schemas.openxmlformats.org/presentationml/2006/main">
  <p:tag name="PA" val="v4.0.0"/>
</p:tagLst>
</file>

<file path=ppt/tags/tag129.xml><?xml version="1.0" encoding="utf-8"?>
<p:tagLst xmlns:a="http://schemas.openxmlformats.org/drawingml/2006/main" xmlns:r="http://schemas.openxmlformats.org/officeDocument/2006/relationships" xmlns:p="http://schemas.openxmlformats.org/presentationml/2006/main">
  <p:tag name="PA" val="v4.0.0"/>
</p:tagLst>
</file>

<file path=ppt/tags/tag13.xml><?xml version="1.0" encoding="utf-8"?>
<p:tagLst xmlns:a="http://schemas.openxmlformats.org/drawingml/2006/main" xmlns:r="http://schemas.openxmlformats.org/officeDocument/2006/relationships" xmlns:p="http://schemas.openxmlformats.org/presentationml/2006/main">
  <p:tag name="PA" val="v4.0.0"/>
</p:tagLst>
</file>

<file path=ppt/tags/tag130.xml><?xml version="1.0" encoding="utf-8"?>
<p:tagLst xmlns:a="http://schemas.openxmlformats.org/drawingml/2006/main" xmlns:r="http://schemas.openxmlformats.org/officeDocument/2006/relationships" xmlns:p="http://schemas.openxmlformats.org/presentationml/2006/main">
  <p:tag name="PA" val="v4.0.0"/>
</p:tagLst>
</file>

<file path=ppt/tags/tag131.xml><?xml version="1.0" encoding="utf-8"?>
<p:tagLst xmlns:a="http://schemas.openxmlformats.org/drawingml/2006/main" xmlns:r="http://schemas.openxmlformats.org/officeDocument/2006/relationships" xmlns:p="http://schemas.openxmlformats.org/presentationml/2006/main">
  <p:tag name="PA" val="v4.0.0"/>
</p:tagLst>
</file>

<file path=ppt/tags/tag132.xml><?xml version="1.0" encoding="utf-8"?>
<p:tagLst xmlns:a="http://schemas.openxmlformats.org/drawingml/2006/main" xmlns:r="http://schemas.openxmlformats.org/officeDocument/2006/relationships" xmlns:p="http://schemas.openxmlformats.org/presentationml/2006/main">
  <p:tag name="PA" val="v4.0.0"/>
</p:tagLst>
</file>

<file path=ppt/tags/tag133.xml><?xml version="1.0" encoding="utf-8"?>
<p:tagLst xmlns:a="http://schemas.openxmlformats.org/drawingml/2006/main" xmlns:r="http://schemas.openxmlformats.org/officeDocument/2006/relationships" xmlns:p="http://schemas.openxmlformats.org/presentationml/2006/main">
  <p:tag name="PA" val="v4.0.0"/>
</p:tagLst>
</file>

<file path=ppt/tags/tag134.xml><?xml version="1.0" encoding="utf-8"?>
<p:tagLst xmlns:a="http://schemas.openxmlformats.org/drawingml/2006/main" xmlns:r="http://schemas.openxmlformats.org/officeDocument/2006/relationships" xmlns:p="http://schemas.openxmlformats.org/presentationml/2006/main">
  <p:tag name="PA" val="v4.0.0"/>
</p:tagLst>
</file>

<file path=ppt/tags/tag135.xml><?xml version="1.0" encoding="utf-8"?>
<p:tagLst xmlns:a="http://schemas.openxmlformats.org/drawingml/2006/main" xmlns:r="http://schemas.openxmlformats.org/officeDocument/2006/relationships" xmlns:p="http://schemas.openxmlformats.org/presentationml/2006/main">
  <p:tag name="PA" val="v4.0.0"/>
</p:tagLst>
</file>

<file path=ppt/tags/tag136.xml><?xml version="1.0" encoding="utf-8"?>
<p:tagLst xmlns:a="http://schemas.openxmlformats.org/drawingml/2006/main" xmlns:r="http://schemas.openxmlformats.org/officeDocument/2006/relationships" xmlns:p="http://schemas.openxmlformats.org/presentationml/2006/main">
  <p:tag name="PA" val="v4.0.0"/>
</p:tagLst>
</file>

<file path=ppt/tags/tag137.xml><?xml version="1.0" encoding="utf-8"?>
<p:tagLst xmlns:a="http://schemas.openxmlformats.org/drawingml/2006/main" xmlns:r="http://schemas.openxmlformats.org/officeDocument/2006/relationships" xmlns:p="http://schemas.openxmlformats.org/presentationml/2006/main">
  <p:tag name="PA" val="v4.0.0"/>
</p:tagLst>
</file>

<file path=ppt/tags/tag138.xml><?xml version="1.0" encoding="utf-8"?>
<p:tagLst xmlns:a="http://schemas.openxmlformats.org/drawingml/2006/main" xmlns:r="http://schemas.openxmlformats.org/officeDocument/2006/relationships" xmlns:p="http://schemas.openxmlformats.org/presentationml/2006/main">
  <p:tag name="PA" val="v4.0.0"/>
</p:tagLst>
</file>

<file path=ppt/tags/tag139.xml><?xml version="1.0" encoding="utf-8"?>
<p:tagLst xmlns:a="http://schemas.openxmlformats.org/drawingml/2006/main" xmlns:r="http://schemas.openxmlformats.org/officeDocument/2006/relationships" xmlns:p="http://schemas.openxmlformats.org/presentationml/2006/main">
  <p:tag name="PA" val="v4.0.0"/>
</p:tagLst>
</file>

<file path=ppt/tags/tag14.xml><?xml version="1.0" encoding="utf-8"?>
<p:tagLst xmlns:a="http://schemas.openxmlformats.org/drawingml/2006/main" xmlns:r="http://schemas.openxmlformats.org/officeDocument/2006/relationships" xmlns:p="http://schemas.openxmlformats.org/presentationml/2006/main">
  <p:tag name="PA" val="v4.0.0"/>
</p:tagLst>
</file>

<file path=ppt/tags/tag140.xml><?xml version="1.0" encoding="utf-8"?>
<p:tagLst xmlns:a="http://schemas.openxmlformats.org/drawingml/2006/main" xmlns:r="http://schemas.openxmlformats.org/officeDocument/2006/relationships" xmlns:p="http://schemas.openxmlformats.org/presentationml/2006/main">
  <p:tag name="PA" val="v4.0.0"/>
</p:tagLst>
</file>

<file path=ppt/tags/tag141.xml><?xml version="1.0" encoding="utf-8"?>
<p:tagLst xmlns:a="http://schemas.openxmlformats.org/drawingml/2006/main" xmlns:r="http://schemas.openxmlformats.org/officeDocument/2006/relationships" xmlns:p="http://schemas.openxmlformats.org/presentationml/2006/main">
  <p:tag name="PA" val="v4.0.0"/>
</p:tagLst>
</file>

<file path=ppt/tags/tag142.xml><?xml version="1.0" encoding="utf-8"?>
<p:tagLst xmlns:a="http://schemas.openxmlformats.org/drawingml/2006/main" xmlns:r="http://schemas.openxmlformats.org/officeDocument/2006/relationships" xmlns:p="http://schemas.openxmlformats.org/presentationml/2006/main">
  <p:tag name="PA" val="v4.0.0"/>
</p:tagLst>
</file>

<file path=ppt/tags/tag143.xml><?xml version="1.0" encoding="utf-8"?>
<p:tagLst xmlns:a="http://schemas.openxmlformats.org/drawingml/2006/main" xmlns:r="http://schemas.openxmlformats.org/officeDocument/2006/relationships" xmlns:p="http://schemas.openxmlformats.org/presentationml/2006/main">
  <p:tag name="PA" val="v4.0.0"/>
</p:tagLst>
</file>

<file path=ppt/tags/tag144.xml><?xml version="1.0" encoding="utf-8"?>
<p:tagLst xmlns:a="http://schemas.openxmlformats.org/drawingml/2006/main" xmlns:r="http://schemas.openxmlformats.org/officeDocument/2006/relationships" xmlns:p="http://schemas.openxmlformats.org/presentationml/2006/main">
  <p:tag name="PA" val="v4.0.0"/>
</p:tagLst>
</file>

<file path=ppt/tags/tag145.xml><?xml version="1.0" encoding="utf-8"?>
<p:tagLst xmlns:a="http://schemas.openxmlformats.org/drawingml/2006/main" xmlns:r="http://schemas.openxmlformats.org/officeDocument/2006/relationships" xmlns:p="http://schemas.openxmlformats.org/presentationml/2006/main">
  <p:tag name="PA" val="v4.0.0"/>
</p:tagLst>
</file>

<file path=ppt/tags/tag146.xml><?xml version="1.0" encoding="utf-8"?>
<p:tagLst xmlns:a="http://schemas.openxmlformats.org/drawingml/2006/main" xmlns:r="http://schemas.openxmlformats.org/officeDocument/2006/relationships" xmlns:p="http://schemas.openxmlformats.org/presentationml/2006/main">
  <p:tag name="PA" val="v4.0.0"/>
</p:tagLst>
</file>

<file path=ppt/tags/tag147.xml><?xml version="1.0" encoding="utf-8"?>
<p:tagLst xmlns:a="http://schemas.openxmlformats.org/drawingml/2006/main" xmlns:r="http://schemas.openxmlformats.org/officeDocument/2006/relationships" xmlns:p="http://schemas.openxmlformats.org/presentationml/2006/main">
  <p:tag name="PA" val="v4.0.0"/>
</p:tagLst>
</file>

<file path=ppt/tags/tag148.xml><?xml version="1.0" encoding="utf-8"?>
<p:tagLst xmlns:a="http://schemas.openxmlformats.org/drawingml/2006/main" xmlns:r="http://schemas.openxmlformats.org/officeDocument/2006/relationships" xmlns:p="http://schemas.openxmlformats.org/presentationml/2006/main">
  <p:tag name="PA" val="v4.0.0"/>
</p:tagLst>
</file>

<file path=ppt/tags/tag149.xml><?xml version="1.0" encoding="utf-8"?>
<p:tagLst xmlns:a="http://schemas.openxmlformats.org/drawingml/2006/main" xmlns:r="http://schemas.openxmlformats.org/officeDocument/2006/relationships" xmlns:p="http://schemas.openxmlformats.org/presentationml/2006/main">
  <p:tag name="PA" val="v4.0.0"/>
</p:tagLst>
</file>

<file path=ppt/tags/tag15.xml><?xml version="1.0" encoding="utf-8"?>
<p:tagLst xmlns:a="http://schemas.openxmlformats.org/drawingml/2006/main" xmlns:r="http://schemas.openxmlformats.org/officeDocument/2006/relationships" xmlns:p="http://schemas.openxmlformats.org/presentationml/2006/main">
  <p:tag name="PA" val="v4.0.0"/>
</p:tagLst>
</file>

<file path=ppt/tags/tag150.xml><?xml version="1.0" encoding="utf-8"?>
<p:tagLst xmlns:a="http://schemas.openxmlformats.org/drawingml/2006/main" xmlns:r="http://schemas.openxmlformats.org/officeDocument/2006/relationships" xmlns:p="http://schemas.openxmlformats.org/presentationml/2006/main">
  <p:tag name="PA" val="v4.0.0"/>
</p:tagLst>
</file>

<file path=ppt/tags/tag151.xml><?xml version="1.0" encoding="utf-8"?>
<p:tagLst xmlns:a="http://schemas.openxmlformats.org/drawingml/2006/main" xmlns:r="http://schemas.openxmlformats.org/officeDocument/2006/relationships" xmlns:p="http://schemas.openxmlformats.org/presentationml/2006/main">
  <p:tag name="PA" val="v4.0.0"/>
</p:tagLst>
</file>

<file path=ppt/tags/tag152.xml><?xml version="1.0" encoding="utf-8"?>
<p:tagLst xmlns:a="http://schemas.openxmlformats.org/drawingml/2006/main" xmlns:r="http://schemas.openxmlformats.org/officeDocument/2006/relationships" xmlns:p="http://schemas.openxmlformats.org/presentationml/2006/main">
  <p:tag name="PA" val="v4.0.0"/>
</p:tagLst>
</file>

<file path=ppt/tags/tag153.xml><?xml version="1.0" encoding="utf-8"?>
<p:tagLst xmlns:a="http://schemas.openxmlformats.org/drawingml/2006/main" xmlns:r="http://schemas.openxmlformats.org/officeDocument/2006/relationships" xmlns:p="http://schemas.openxmlformats.org/presentationml/2006/main">
  <p:tag name="PA" val="v4.0.0"/>
</p:tagLst>
</file>

<file path=ppt/tags/tag154.xml><?xml version="1.0" encoding="utf-8"?>
<p:tagLst xmlns:a="http://schemas.openxmlformats.org/drawingml/2006/main" xmlns:r="http://schemas.openxmlformats.org/officeDocument/2006/relationships" xmlns:p="http://schemas.openxmlformats.org/presentationml/2006/main">
  <p:tag name="PA" val="v4.0.0"/>
</p:tagLst>
</file>

<file path=ppt/tags/tag155.xml><?xml version="1.0" encoding="utf-8"?>
<p:tagLst xmlns:a="http://schemas.openxmlformats.org/drawingml/2006/main" xmlns:r="http://schemas.openxmlformats.org/officeDocument/2006/relationships" xmlns:p="http://schemas.openxmlformats.org/presentationml/2006/main">
  <p:tag name="PA" val="v4.0.0"/>
</p:tagLst>
</file>

<file path=ppt/tags/tag156.xml><?xml version="1.0" encoding="utf-8"?>
<p:tagLst xmlns:a="http://schemas.openxmlformats.org/drawingml/2006/main" xmlns:r="http://schemas.openxmlformats.org/officeDocument/2006/relationships" xmlns:p="http://schemas.openxmlformats.org/presentationml/2006/main">
  <p:tag name="PA" val="v4.0.0"/>
</p:tagLst>
</file>

<file path=ppt/tags/tag157.xml><?xml version="1.0" encoding="utf-8"?>
<p:tagLst xmlns:a="http://schemas.openxmlformats.org/drawingml/2006/main" xmlns:r="http://schemas.openxmlformats.org/officeDocument/2006/relationships" xmlns:p="http://schemas.openxmlformats.org/presentationml/2006/main">
  <p:tag name="PA" val="v4.0.0"/>
</p:tagLst>
</file>

<file path=ppt/tags/tag158.xml><?xml version="1.0" encoding="utf-8"?>
<p:tagLst xmlns:a="http://schemas.openxmlformats.org/drawingml/2006/main" xmlns:r="http://schemas.openxmlformats.org/officeDocument/2006/relationships" xmlns:p="http://schemas.openxmlformats.org/presentationml/2006/main">
  <p:tag name="PA" val="v4.0.0"/>
</p:tagLst>
</file>

<file path=ppt/tags/tag159.xml><?xml version="1.0" encoding="utf-8"?>
<p:tagLst xmlns:a="http://schemas.openxmlformats.org/drawingml/2006/main" xmlns:r="http://schemas.openxmlformats.org/officeDocument/2006/relationships" xmlns:p="http://schemas.openxmlformats.org/presentationml/2006/main">
  <p:tag name="PA" val="v4.0.0"/>
</p:tagLst>
</file>

<file path=ppt/tags/tag16.xml><?xml version="1.0" encoding="utf-8"?>
<p:tagLst xmlns:a="http://schemas.openxmlformats.org/drawingml/2006/main" xmlns:r="http://schemas.openxmlformats.org/officeDocument/2006/relationships" xmlns:p="http://schemas.openxmlformats.org/presentationml/2006/main">
  <p:tag name="PA" val="v4.0.0"/>
</p:tagLst>
</file>

<file path=ppt/tags/tag160.xml><?xml version="1.0" encoding="utf-8"?>
<p:tagLst xmlns:a="http://schemas.openxmlformats.org/drawingml/2006/main" xmlns:r="http://schemas.openxmlformats.org/officeDocument/2006/relationships" xmlns:p="http://schemas.openxmlformats.org/presentationml/2006/main">
  <p:tag name="PA" val="v4.0.0"/>
</p:tagLst>
</file>

<file path=ppt/tags/tag161.xml><?xml version="1.0" encoding="utf-8"?>
<p:tagLst xmlns:a="http://schemas.openxmlformats.org/drawingml/2006/main" xmlns:r="http://schemas.openxmlformats.org/officeDocument/2006/relationships" xmlns:p="http://schemas.openxmlformats.org/presentationml/2006/main">
  <p:tag name="PA" val="v4.0.0"/>
</p:tagLst>
</file>

<file path=ppt/tags/tag162.xml><?xml version="1.0" encoding="utf-8"?>
<p:tagLst xmlns:a="http://schemas.openxmlformats.org/drawingml/2006/main" xmlns:r="http://schemas.openxmlformats.org/officeDocument/2006/relationships" xmlns:p="http://schemas.openxmlformats.org/presentationml/2006/main">
  <p:tag name="PA" val="v4.0.0"/>
</p:tagLst>
</file>

<file path=ppt/tags/tag163.xml><?xml version="1.0" encoding="utf-8"?>
<p:tagLst xmlns:a="http://schemas.openxmlformats.org/drawingml/2006/main" xmlns:r="http://schemas.openxmlformats.org/officeDocument/2006/relationships" xmlns:p="http://schemas.openxmlformats.org/presentationml/2006/main">
  <p:tag name="PA" val="v4.0.0"/>
</p:tagLst>
</file>

<file path=ppt/tags/tag164.xml><?xml version="1.0" encoding="utf-8"?>
<p:tagLst xmlns:a="http://schemas.openxmlformats.org/drawingml/2006/main" xmlns:r="http://schemas.openxmlformats.org/officeDocument/2006/relationships" xmlns:p="http://schemas.openxmlformats.org/presentationml/2006/main">
  <p:tag name="PA" val="v4.0.0"/>
</p:tagLst>
</file>

<file path=ppt/tags/tag165.xml><?xml version="1.0" encoding="utf-8"?>
<p:tagLst xmlns:a="http://schemas.openxmlformats.org/drawingml/2006/main" xmlns:r="http://schemas.openxmlformats.org/officeDocument/2006/relationships" xmlns:p="http://schemas.openxmlformats.org/presentationml/2006/main">
  <p:tag name="PA" val="v4.0.0"/>
</p:tagLst>
</file>

<file path=ppt/tags/tag166.xml><?xml version="1.0" encoding="utf-8"?>
<p:tagLst xmlns:a="http://schemas.openxmlformats.org/drawingml/2006/main" xmlns:r="http://schemas.openxmlformats.org/officeDocument/2006/relationships" xmlns:p="http://schemas.openxmlformats.org/presentationml/2006/main">
  <p:tag name="PA" val="v4.0.0"/>
</p:tagLst>
</file>

<file path=ppt/tags/tag167.xml><?xml version="1.0" encoding="utf-8"?>
<p:tagLst xmlns:a="http://schemas.openxmlformats.org/drawingml/2006/main" xmlns:r="http://schemas.openxmlformats.org/officeDocument/2006/relationships" xmlns:p="http://schemas.openxmlformats.org/presentationml/2006/main">
  <p:tag name="PA" val="v4.0.0"/>
</p:tagLst>
</file>

<file path=ppt/tags/tag168.xml><?xml version="1.0" encoding="utf-8"?>
<p:tagLst xmlns:a="http://schemas.openxmlformats.org/drawingml/2006/main" xmlns:r="http://schemas.openxmlformats.org/officeDocument/2006/relationships" xmlns:p="http://schemas.openxmlformats.org/presentationml/2006/main">
  <p:tag name="PA" val="v4.0.0"/>
</p:tagLst>
</file>

<file path=ppt/tags/tag169.xml><?xml version="1.0" encoding="utf-8"?>
<p:tagLst xmlns:a="http://schemas.openxmlformats.org/drawingml/2006/main" xmlns:r="http://schemas.openxmlformats.org/officeDocument/2006/relationships" xmlns:p="http://schemas.openxmlformats.org/presentationml/2006/main">
  <p:tag name="PA" val="v4.0.0"/>
</p:tagLst>
</file>

<file path=ppt/tags/tag17.xml><?xml version="1.0" encoding="utf-8"?>
<p:tagLst xmlns:a="http://schemas.openxmlformats.org/drawingml/2006/main" xmlns:r="http://schemas.openxmlformats.org/officeDocument/2006/relationships" xmlns:p="http://schemas.openxmlformats.org/presentationml/2006/main">
  <p:tag name="PA" val="v4.0.0"/>
</p:tagLst>
</file>

<file path=ppt/tags/tag170.xml><?xml version="1.0" encoding="utf-8"?>
<p:tagLst xmlns:a="http://schemas.openxmlformats.org/drawingml/2006/main" xmlns:r="http://schemas.openxmlformats.org/officeDocument/2006/relationships" xmlns:p="http://schemas.openxmlformats.org/presentationml/2006/main">
  <p:tag name="PA" val="v4.0.0"/>
</p:tagLst>
</file>

<file path=ppt/tags/tag171.xml><?xml version="1.0" encoding="utf-8"?>
<p:tagLst xmlns:a="http://schemas.openxmlformats.org/drawingml/2006/main" xmlns:r="http://schemas.openxmlformats.org/officeDocument/2006/relationships" xmlns:p="http://schemas.openxmlformats.org/presentationml/2006/main">
  <p:tag name="PA" val="v4.0.0"/>
</p:tagLst>
</file>

<file path=ppt/tags/tag172.xml><?xml version="1.0" encoding="utf-8"?>
<p:tagLst xmlns:a="http://schemas.openxmlformats.org/drawingml/2006/main" xmlns:r="http://schemas.openxmlformats.org/officeDocument/2006/relationships" xmlns:p="http://schemas.openxmlformats.org/presentationml/2006/main">
  <p:tag name="PA" val="v4.0.0"/>
</p:tagLst>
</file>

<file path=ppt/tags/tag173.xml><?xml version="1.0" encoding="utf-8"?>
<p:tagLst xmlns:a="http://schemas.openxmlformats.org/drawingml/2006/main" xmlns:r="http://schemas.openxmlformats.org/officeDocument/2006/relationships" xmlns:p="http://schemas.openxmlformats.org/presentationml/2006/main">
  <p:tag name="PA" val="v4.0.0"/>
</p:tagLst>
</file>

<file path=ppt/tags/tag174.xml><?xml version="1.0" encoding="utf-8"?>
<p:tagLst xmlns:a="http://schemas.openxmlformats.org/drawingml/2006/main" xmlns:r="http://schemas.openxmlformats.org/officeDocument/2006/relationships" xmlns:p="http://schemas.openxmlformats.org/presentationml/2006/main">
  <p:tag name="PA" val="v4.0.0"/>
</p:tagLst>
</file>

<file path=ppt/tags/tag175.xml><?xml version="1.0" encoding="utf-8"?>
<p:tagLst xmlns:a="http://schemas.openxmlformats.org/drawingml/2006/main" xmlns:r="http://schemas.openxmlformats.org/officeDocument/2006/relationships" xmlns:p="http://schemas.openxmlformats.org/presentationml/2006/main">
  <p:tag name="PA" val="v4.0.0"/>
</p:tagLst>
</file>

<file path=ppt/tags/tag176.xml><?xml version="1.0" encoding="utf-8"?>
<p:tagLst xmlns:a="http://schemas.openxmlformats.org/drawingml/2006/main" xmlns:r="http://schemas.openxmlformats.org/officeDocument/2006/relationships" xmlns:p="http://schemas.openxmlformats.org/presentationml/2006/main">
  <p:tag name="PA" val="v4.0.0"/>
</p:tagLst>
</file>

<file path=ppt/tags/tag177.xml><?xml version="1.0" encoding="utf-8"?>
<p:tagLst xmlns:a="http://schemas.openxmlformats.org/drawingml/2006/main" xmlns:r="http://schemas.openxmlformats.org/officeDocument/2006/relationships" xmlns:p="http://schemas.openxmlformats.org/presentationml/2006/main">
  <p:tag name="PA" val="v4.0.0"/>
</p:tagLst>
</file>

<file path=ppt/tags/tag178.xml><?xml version="1.0" encoding="utf-8"?>
<p:tagLst xmlns:a="http://schemas.openxmlformats.org/drawingml/2006/main" xmlns:r="http://schemas.openxmlformats.org/officeDocument/2006/relationships" xmlns:p="http://schemas.openxmlformats.org/presentationml/2006/main">
  <p:tag name="PA" val="v4.0.0"/>
</p:tagLst>
</file>

<file path=ppt/tags/tag179.xml><?xml version="1.0" encoding="utf-8"?>
<p:tagLst xmlns:a="http://schemas.openxmlformats.org/drawingml/2006/main" xmlns:r="http://schemas.openxmlformats.org/officeDocument/2006/relationships" xmlns:p="http://schemas.openxmlformats.org/presentationml/2006/main">
  <p:tag name="PA" val="v4.0.0"/>
</p:tagLst>
</file>

<file path=ppt/tags/tag18.xml><?xml version="1.0" encoding="utf-8"?>
<p:tagLst xmlns:a="http://schemas.openxmlformats.org/drawingml/2006/main" xmlns:r="http://schemas.openxmlformats.org/officeDocument/2006/relationships" xmlns:p="http://schemas.openxmlformats.org/presentationml/2006/main">
  <p:tag name="PA" val="v4.0.0"/>
</p:tagLst>
</file>

<file path=ppt/tags/tag180.xml><?xml version="1.0" encoding="utf-8"?>
<p:tagLst xmlns:a="http://schemas.openxmlformats.org/drawingml/2006/main" xmlns:r="http://schemas.openxmlformats.org/officeDocument/2006/relationships" xmlns:p="http://schemas.openxmlformats.org/presentationml/2006/main">
  <p:tag name="PA" val="v4.0.0"/>
</p:tagLst>
</file>

<file path=ppt/tags/tag181.xml><?xml version="1.0" encoding="utf-8"?>
<p:tagLst xmlns:a="http://schemas.openxmlformats.org/drawingml/2006/main" xmlns:r="http://schemas.openxmlformats.org/officeDocument/2006/relationships" xmlns:p="http://schemas.openxmlformats.org/presentationml/2006/main">
  <p:tag name="PA" val="v4.0.0"/>
</p:tagLst>
</file>

<file path=ppt/tags/tag182.xml><?xml version="1.0" encoding="utf-8"?>
<p:tagLst xmlns:a="http://schemas.openxmlformats.org/drawingml/2006/main" xmlns:r="http://schemas.openxmlformats.org/officeDocument/2006/relationships" xmlns:p="http://schemas.openxmlformats.org/presentationml/2006/main">
  <p:tag name="PA" val="v4.0.0"/>
</p:tagLst>
</file>

<file path=ppt/tags/tag183.xml><?xml version="1.0" encoding="utf-8"?>
<p:tagLst xmlns:a="http://schemas.openxmlformats.org/drawingml/2006/main" xmlns:r="http://schemas.openxmlformats.org/officeDocument/2006/relationships" xmlns:p="http://schemas.openxmlformats.org/presentationml/2006/main">
  <p:tag name="PA" val="v4.0.0"/>
</p:tagLst>
</file>

<file path=ppt/tags/tag184.xml><?xml version="1.0" encoding="utf-8"?>
<p:tagLst xmlns:a="http://schemas.openxmlformats.org/drawingml/2006/main" xmlns:r="http://schemas.openxmlformats.org/officeDocument/2006/relationships" xmlns:p="http://schemas.openxmlformats.org/presentationml/2006/main">
  <p:tag name="PA" val="v4.0.0"/>
</p:tagLst>
</file>

<file path=ppt/tags/tag185.xml><?xml version="1.0" encoding="utf-8"?>
<p:tagLst xmlns:a="http://schemas.openxmlformats.org/drawingml/2006/main" xmlns:r="http://schemas.openxmlformats.org/officeDocument/2006/relationships" xmlns:p="http://schemas.openxmlformats.org/presentationml/2006/main">
  <p:tag name="PA" val="v4.0.0"/>
</p:tagLst>
</file>

<file path=ppt/tags/tag186.xml><?xml version="1.0" encoding="utf-8"?>
<p:tagLst xmlns:a="http://schemas.openxmlformats.org/drawingml/2006/main" xmlns:r="http://schemas.openxmlformats.org/officeDocument/2006/relationships" xmlns:p="http://schemas.openxmlformats.org/presentationml/2006/main">
  <p:tag name="PA" val="v4.0.0"/>
</p:tagLst>
</file>

<file path=ppt/tags/tag187.xml><?xml version="1.0" encoding="utf-8"?>
<p:tagLst xmlns:a="http://schemas.openxmlformats.org/drawingml/2006/main" xmlns:r="http://schemas.openxmlformats.org/officeDocument/2006/relationships" xmlns:p="http://schemas.openxmlformats.org/presentationml/2006/main">
  <p:tag name="PA" val="v4.0.0"/>
</p:tagLst>
</file>

<file path=ppt/tags/tag188.xml><?xml version="1.0" encoding="utf-8"?>
<p:tagLst xmlns:a="http://schemas.openxmlformats.org/drawingml/2006/main" xmlns:r="http://schemas.openxmlformats.org/officeDocument/2006/relationships" xmlns:p="http://schemas.openxmlformats.org/presentationml/2006/main">
  <p:tag name="PA" val="v4.0.0"/>
</p:tagLst>
</file>

<file path=ppt/tags/tag189.xml><?xml version="1.0" encoding="utf-8"?>
<p:tagLst xmlns:a="http://schemas.openxmlformats.org/drawingml/2006/main" xmlns:r="http://schemas.openxmlformats.org/officeDocument/2006/relationships" xmlns:p="http://schemas.openxmlformats.org/presentationml/2006/main">
  <p:tag name="PA" val="v4.0.0"/>
</p:tagLst>
</file>

<file path=ppt/tags/tag19.xml><?xml version="1.0" encoding="utf-8"?>
<p:tagLst xmlns:a="http://schemas.openxmlformats.org/drawingml/2006/main" xmlns:r="http://schemas.openxmlformats.org/officeDocument/2006/relationships" xmlns:p="http://schemas.openxmlformats.org/presentationml/2006/main">
  <p:tag name="PA" val="v4.0.0"/>
</p:tagLst>
</file>

<file path=ppt/tags/tag190.xml><?xml version="1.0" encoding="utf-8"?>
<p:tagLst xmlns:a="http://schemas.openxmlformats.org/drawingml/2006/main" xmlns:r="http://schemas.openxmlformats.org/officeDocument/2006/relationships" xmlns:p="http://schemas.openxmlformats.org/presentationml/2006/main">
  <p:tag name="PA" val="v4.0.0"/>
</p:tagLst>
</file>

<file path=ppt/tags/tag191.xml><?xml version="1.0" encoding="utf-8"?>
<p:tagLst xmlns:a="http://schemas.openxmlformats.org/drawingml/2006/main" xmlns:r="http://schemas.openxmlformats.org/officeDocument/2006/relationships" xmlns:p="http://schemas.openxmlformats.org/presentationml/2006/main">
  <p:tag name="PA" val="v4.0.0"/>
</p:tagLst>
</file>

<file path=ppt/tags/tag192.xml><?xml version="1.0" encoding="utf-8"?>
<p:tagLst xmlns:a="http://schemas.openxmlformats.org/drawingml/2006/main" xmlns:r="http://schemas.openxmlformats.org/officeDocument/2006/relationships" xmlns:p="http://schemas.openxmlformats.org/presentationml/2006/main">
  <p:tag name="PA" val="v4.0.0"/>
</p:tagLst>
</file>

<file path=ppt/tags/tag193.xml><?xml version="1.0" encoding="utf-8"?>
<p:tagLst xmlns:a="http://schemas.openxmlformats.org/drawingml/2006/main" xmlns:r="http://schemas.openxmlformats.org/officeDocument/2006/relationships" xmlns:p="http://schemas.openxmlformats.org/presentationml/2006/main">
  <p:tag name="PA" val="v4.0.0"/>
</p:tagLst>
</file>

<file path=ppt/tags/tag194.xml><?xml version="1.0" encoding="utf-8"?>
<p:tagLst xmlns:a="http://schemas.openxmlformats.org/drawingml/2006/main" xmlns:r="http://schemas.openxmlformats.org/officeDocument/2006/relationships" xmlns:p="http://schemas.openxmlformats.org/presentationml/2006/main">
  <p:tag name="PA" val="v4.0.0"/>
</p:tagLst>
</file>

<file path=ppt/tags/tag195.xml><?xml version="1.0" encoding="utf-8"?>
<p:tagLst xmlns:a="http://schemas.openxmlformats.org/drawingml/2006/main" xmlns:r="http://schemas.openxmlformats.org/officeDocument/2006/relationships" xmlns:p="http://schemas.openxmlformats.org/presentationml/2006/main">
  <p:tag name="PA" val="v4.0.0"/>
</p:tagLst>
</file>

<file path=ppt/tags/tag196.xml><?xml version="1.0" encoding="utf-8"?>
<p:tagLst xmlns:a="http://schemas.openxmlformats.org/drawingml/2006/main" xmlns:r="http://schemas.openxmlformats.org/officeDocument/2006/relationships" xmlns:p="http://schemas.openxmlformats.org/presentationml/2006/main">
  <p:tag name="PA" val="v4.0.0"/>
</p:tagLst>
</file>

<file path=ppt/tags/tag197.xml><?xml version="1.0" encoding="utf-8"?>
<p:tagLst xmlns:a="http://schemas.openxmlformats.org/drawingml/2006/main" xmlns:r="http://schemas.openxmlformats.org/officeDocument/2006/relationships" xmlns:p="http://schemas.openxmlformats.org/presentationml/2006/main">
  <p:tag name="PA" val="v4.0.0"/>
</p:tagLst>
</file>

<file path=ppt/tags/tag198.xml><?xml version="1.0" encoding="utf-8"?>
<p:tagLst xmlns:a="http://schemas.openxmlformats.org/drawingml/2006/main" xmlns:r="http://schemas.openxmlformats.org/officeDocument/2006/relationships" xmlns:p="http://schemas.openxmlformats.org/presentationml/2006/main">
  <p:tag name="PA" val="v4.0.0"/>
</p:tagLst>
</file>

<file path=ppt/tags/tag199.xml><?xml version="1.0" encoding="utf-8"?>
<p:tagLst xmlns:a="http://schemas.openxmlformats.org/drawingml/2006/main" xmlns:r="http://schemas.openxmlformats.org/officeDocument/2006/relationships" xmlns:p="http://schemas.openxmlformats.org/presentationml/2006/main">
  <p:tag name="PA" val="v4.0.0"/>
</p:tagLst>
</file>

<file path=ppt/tags/tag2.xml><?xml version="1.0" encoding="utf-8"?>
<p:tagLst xmlns:a="http://schemas.openxmlformats.org/drawingml/2006/main" xmlns:r="http://schemas.openxmlformats.org/officeDocument/2006/relationships" xmlns:p="http://schemas.openxmlformats.org/presentationml/2006/main">
  <p:tag name="PA" val="v4.0.0"/>
</p:tagLst>
</file>

<file path=ppt/tags/tag20.xml><?xml version="1.0" encoding="utf-8"?>
<p:tagLst xmlns:a="http://schemas.openxmlformats.org/drawingml/2006/main" xmlns:r="http://schemas.openxmlformats.org/officeDocument/2006/relationships" xmlns:p="http://schemas.openxmlformats.org/presentationml/2006/main">
  <p:tag name="PA" val="v4.0.0"/>
</p:tagLst>
</file>

<file path=ppt/tags/tag200.xml><?xml version="1.0" encoding="utf-8"?>
<p:tagLst xmlns:a="http://schemas.openxmlformats.org/drawingml/2006/main" xmlns:r="http://schemas.openxmlformats.org/officeDocument/2006/relationships" xmlns:p="http://schemas.openxmlformats.org/presentationml/2006/main">
  <p:tag name="PA" val="v4.0.0"/>
</p:tagLst>
</file>

<file path=ppt/tags/tag201.xml><?xml version="1.0" encoding="utf-8"?>
<p:tagLst xmlns:a="http://schemas.openxmlformats.org/drawingml/2006/main" xmlns:r="http://schemas.openxmlformats.org/officeDocument/2006/relationships" xmlns:p="http://schemas.openxmlformats.org/presentationml/2006/main">
  <p:tag name="PA" val="v4.0.0"/>
</p:tagLst>
</file>

<file path=ppt/tags/tag202.xml><?xml version="1.0" encoding="utf-8"?>
<p:tagLst xmlns:a="http://schemas.openxmlformats.org/drawingml/2006/main" xmlns:r="http://schemas.openxmlformats.org/officeDocument/2006/relationships" xmlns:p="http://schemas.openxmlformats.org/presentationml/2006/main">
  <p:tag name="PA" val="v4.0.0"/>
</p:tagLst>
</file>

<file path=ppt/tags/tag203.xml><?xml version="1.0" encoding="utf-8"?>
<p:tagLst xmlns:a="http://schemas.openxmlformats.org/drawingml/2006/main" xmlns:r="http://schemas.openxmlformats.org/officeDocument/2006/relationships" xmlns:p="http://schemas.openxmlformats.org/presentationml/2006/main">
  <p:tag name="PA" val="v4.0.0"/>
</p:tagLst>
</file>

<file path=ppt/tags/tag204.xml><?xml version="1.0" encoding="utf-8"?>
<p:tagLst xmlns:a="http://schemas.openxmlformats.org/drawingml/2006/main" xmlns:r="http://schemas.openxmlformats.org/officeDocument/2006/relationships" xmlns:p="http://schemas.openxmlformats.org/presentationml/2006/main">
  <p:tag name="PA" val="v4.0.0"/>
</p:tagLst>
</file>

<file path=ppt/tags/tag205.xml><?xml version="1.0" encoding="utf-8"?>
<p:tagLst xmlns:a="http://schemas.openxmlformats.org/drawingml/2006/main" xmlns:r="http://schemas.openxmlformats.org/officeDocument/2006/relationships" xmlns:p="http://schemas.openxmlformats.org/presentationml/2006/main">
  <p:tag name="PA" val="v4.0.0"/>
</p:tagLst>
</file>

<file path=ppt/tags/tag206.xml><?xml version="1.0" encoding="utf-8"?>
<p:tagLst xmlns:a="http://schemas.openxmlformats.org/drawingml/2006/main" xmlns:r="http://schemas.openxmlformats.org/officeDocument/2006/relationships" xmlns:p="http://schemas.openxmlformats.org/presentationml/2006/main">
  <p:tag name="PA" val="v4.0.0"/>
</p:tagLst>
</file>

<file path=ppt/tags/tag207.xml><?xml version="1.0" encoding="utf-8"?>
<p:tagLst xmlns:a="http://schemas.openxmlformats.org/drawingml/2006/main" xmlns:r="http://schemas.openxmlformats.org/officeDocument/2006/relationships" xmlns:p="http://schemas.openxmlformats.org/presentationml/2006/main">
  <p:tag name="PA" val="v4.0.0"/>
</p:tagLst>
</file>

<file path=ppt/tags/tag208.xml><?xml version="1.0" encoding="utf-8"?>
<p:tagLst xmlns:a="http://schemas.openxmlformats.org/drawingml/2006/main" xmlns:r="http://schemas.openxmlformats.org/officeDocument/2006/relationships" xmlns:p="http://schemas.openxmlformats.org/presentationml/2006/main">
  <p:tag name="PA" val="v4.0.0"/>
</p:tagLst>
</file>

<file path=ppt/tags/tag209.xml><?xml version="1.0" encoding="utf-8"?>
<p:tagLst xmlns:a="http://schemas.openxmlformats.org/drawingml/2006/main" xmlns:r="http://schemas.openxmlformats.org/officeDocument/2006/relationships" xmlns:p="http://schemas.openxmlformats.org/presentationml/2006/main">
  <p:tag name="PA" val="v4.0.0"/>
</p:tagLst>
</file>

<file path=ppt/tags/tag21.xml><?xml version="1.0" encoding="utf-8"?>
<p:tagLst xmlns:a="http://schemas.openxmlformats.org/drawingml/2006/main" xmlns:r="http://schemas.openxmlformats.org/officeDocument/2006/relationships" xmlns:p="http://schemas.openxmlformats.org/presentationml/2006/main">
  <p:tag name="PA" val="v4.0.0"/>
</p:tagLst>
</file>

<file path=ppt/tags/tag210.xml><?xml version="1.0" encoding="utf-8"?>
<p:tagLst xmlns:a="http://schemas.openxmlformats.org/drawingml/2006/main" xmlns:r="http://schemas.openxmlformats.org/officeDocument/2006/relationships" xmlns:p="http://schemas.openxmlformats.org/presentationml/2006/main">
  <p:tag name="PA" val="v4.0.0"/>
</p:tagLst>
</file>

<file path=ppt/tags/tag211.xml><?xml version="1.0" encoding="utf-8"?>
<p:tagLst xmlns:a="http://schemas.openxmlformats.org/drawingml/2006/main" xmlns:r="http://schemas.openxmlformats.org/officeDocument/2006/relationships" xmlns:p="http://schemas.openxmlformats.org/presentationml/2006/main">
  <p:tag name="PA" val="v4.0.0"/>
</p:tagLst>
</file>

<file path=ppt/tags/tag212.xml><?xml version="1.0" encoding="utf-8"?>
<p:tagLst xmlns:a="http://schemas.openxmlformats.org/drawingml/2006/main" xmlns:r="http://schemas.openxmlformats.org/officeDocument/2006/relationships" xmlns:p="http://schemas.openxmlformats.org/presentationml/2006/main">
  <p:tag name="PA" val="v4.0.0"/>
</p:tagLst>
</file>

<file path=ppt/tags/tag213.xml><?xml version="1.0" encoding="utf-8"?>
<p:tagLst xmlns:a="http://schemas.openxmlformats.org/drawingml/2006/main" xmlns:r="http://schemas.openxmlformats.org/officeDocument/2006/relationships" xmlns:p="http://schemas.openxmlformats.org/presentationml/2006/main">
  <p:tag name="PA" val="v4.0.0"/>
</p:tagLst>
</file>

<file path=ppt/tags/tag214.xml><?xml version="1.0" encoding="utf-8"?>
<p:tagLst xmlns:a="http://schemas.openxmlformats.org/drawingml/2006/main" xmlns:r="http://schemas.openxmlformats.org/officeDocument/2006/relationships" xmlns:p="http://schemas.openxmlformats.org/presentationml/2006/main">
  <p:tag name="PA" val="v4.0.0"/>
</p:tagLst>
</file>

<file path=ppt/tags/tag215.xml><?xml version="1.0" encoding="utf-8"?>
<p:tagLst xmlns:a="http://schemas.openxmlformats.org/drawingml/2006/main" xmlns:r="http://schemas.openxmlformats.org/officeDocument/2006/relationships" xmlns:p="http://schemas.openxmlformats.org/presentationml/2006/main">
  <p:tag name="PA" val="v4.0.0"/>
</p:tagLst>
</file>

<file path=ppt/tags/tag216.xml><?xml version="1.0" encoding="utf-8"?>
<p:tagLst xmlns:a="http://schemas.openxmlformats.org/drawingml/2006/main" xmlns:r="http://schemas.openxmlformats.org/officeDocument/2006/relationships" xmlns:p="http://schemas.openxmlformats.org/presentationml/2006/main">
  <p:tag name="PA" val="v4.0.0"/>
</p:tagLst>
</file>

<file path=ppt/tags/tag217.xml><?xml version="1.0" encoding="utf-8"?>
<p:tagLst xmlns:a="http://schemas.openxmlformats.org/drawingml/2006/main" xmlns:r="http://schemas.openxmlformats.org/officeDocument/2006/relationships" xmlns:p="http://schemas.openxmlformats.org/presentationml/2006/main">
  <p:tag name="PA" val="v4.0.0"/>
</p:tagLst>
</file>

<file path=ppt/tags/tag218.xml><?xml version="1.0" encoding="utf-8"?>
<p:tagLst xmlns:a="http://schemas.openxmlformats.org/drawingml/2006/main" xmlns:r="http://schemas.openxmlformats.org/officeDocument/2006/relationships" xmlns:p="http://schemas.openxmlformats.org/presentationml/2006/main">
  <p:tag name="PA" val="v4.0.0"/>
</p:tagLst>
</file>

<file path=ppt/tags/tag219.xml><?xml version="1.0" encoding="utf-8"?>
<p:tagLst xmlns:a="http://schemas.openxmlformats.org/drawingml/2006/main" xmlns:r="http://schemas.openxmlformats.org/officeDocument/2006/relationships" xmlns:p="http://schemas.openxmlformats.org/presentationml/2006/main">
  <p:tag name="PA" val="v4.0.0"/>
</p:tagLst>
</file>

<file path=ppt/tags/tag22.xml><?xml version="1.0" encoding="utf-8"?>
<p:tagLst xmlns:a="http://schemas.openxmlformats.org/drawingml/2006/main" xmlns:r="http://schemas.openxmlformats.org/officeDocument/2006/relationships" xmlns:p="http://schemas.openxmlformats.org/presentationml/2006/main">
  <p:tag name="PA" val="v4.0.0"/>
</p:tagLst>
</file>

<file path=ppt/tags/tag23.xml><?xml version="1.0" encoding="utf-8"?>
<p:tagLst xmlns:a="http://schemas.openxmlformats.org/drawingml/2006/main" xmlns:r="http://schemas.openxmlformats.org/officeDocument/2006/relationships" xmlns:p="http://schemas.openxmlformats.org/presentationml/2006/main">
  <p:tag name="PA" val="v4.0.0"/>
</p:tagLst>
</file>

<file path=ppt/tags/tag24.xml><?xml version="1.0" encoding="utf-8"?>
<p:tagLst xmlns:a="http://schemas.openxmlformats.org/drawingml/2006/main" xmlns:r="http://schemas.openxmlformats.org/officeDocument/2006/relationships" xmlns:p="http://schemas.openxmlformats.org/presentationml/2006/main">
  <p:tag name="PA" val="v4.0.0"/>
</p:tagLst>
</file>

<file path=ppt/tags/tag25.xml><?xml version="1.0" encoding="utf-8"?>
<p:tagLst xmlns:a="http://schemas.openxmlformats.org/drawingml/2006/main" xmlns:r="http://schemas.openxmlformats.org/officeDocument/2006/relationships" xmlns:p="http://schemas.openxmlformats.org/presentationml/2006/main">
  <p:tag name="PA" val="v4.0.0"/>
</p:tagLst>
</file>

<file path=ppt/tags/tag26.xml><?xml version="1.0" encoding="utf-8"?>
<p:tagLst xmlns:a="http://schemas.openxmlformats.org/drawingml/2006/main" xmlns:r="http://schemas.openxmlformats.org/officeDocument/2006/relationships" xmlns:p="http://schemas.openxmlformats.org/presentationml/2006/main">
  <p:tag name="PA" val="v4.0.0"/>
</p:tagLst>
</file>

<file path=ppt/tags/tag27.xml><?xml version="1.0" encoding="utf-8"?>
<p:tagLst xmlns:a="http://schemas.openxmlformats.org/drawingml/2006/main" xmlns:r="http://schemas.openxmlformats.org/officeDocument/2006/relationships" xmlns:p="http://schemas.openxmlformats.org/presentationml/2006/main">
  <p:tag name="PA" val="v4.0.0"/>
</p:tagLst>
</file>

<file path=ppt/tags/tag28.xml><?xml version="1.0" encoding="utf-8"?>
<p:tagLst xmlns:a="http://schemas.openxmlformats.org/drawingml/2006/main" xmlns:r="http://schemas.openxmlformats.org/officeDocument/2006/relationships" xmlns:p="http://schemas.openxmlformats.org/presentationml/2006/main">
  <p:tag name="PA" val="v4.0.0"/>
</p:tagLst>
</file>

<file path=ppt/tags/tag29.xml><?xml version="1.0" encoding="utf-8"?>
<p:tagLst xmlns:a="http://schemas.openxmlformats.org/drawingml/2006/main" xmlns:r="http://schemas.openxmlformats.org/officeDocument/2006/relationships" xmlns:p="http://schemas.openxmlformats.org/presentationml/2006/main">
  <p:tag name="PA" val="v4.0.0"/>
</p:tagLst>
</file>

<file path=ppt/tags/tag3.xml><?xml version="1.0" encoding="utf-8"?>
<p:tagLst xmlns:a="http://schemas.openxmlformats.org/drawingml/2006/main" xmlns:r="http://schemas.openxmlformats.org/officeDocument/2006/relationships" xmlns:p="http://schemas.openxmlformats.org/presentationml/2006/main">
  <p:tag name="PA" val="v4.0.0"/>
</p:tagLst>
</file>

<file path=ppt/tags/tag30.xml><?xml version="1.0" encoding="utf-8"?>
<p:tagLst xmlns:a="http://schemas.openxmlformats.org/drawingml/2006/main" xmlns:r="http://schemas.openxmlformats.org/officeDocument/2006/relationships" xmlns:p="http://schemas.openxmlformats.org/presentationml/2006/main">
  <p:tag name="PA" val="v4.0.0"/>
</p:tagLst>
</file>

<file path=ppt/tags/tag31.xml><?xml version="1.0" encoding="utf-8"?>
<p:tagLst xmlns:a="http://schemas.openxmlformats.org/drawingml/2006/main" xmlns:r="http://schemas.openxmlformats.org/officeDocument/2006/relationships" xmlns:p="http://schemas.openxmlformats.org/presentationml/2006/main">
  <p:tag name="PA" val="v4.0.0"/>
</p:tagLst>
</file>

<file path=ppt/tags/tag32.xml><?xml version="1.0" encoding="utf-8"?>
<p:tagLst xmlns:a="http://schemas.openxmlformats.org/drawingml/2006/main" xmlns:r="http://schemas.openxmlformats.org/officeDocument/2006/relationships" xmlns:p="http://schemas.openxmlformats.org/presentationml/2006/main">
  <p:tag name="PA" val="v4.0.0"/>
</p:tagLst>
</file>

<file path=ppt/tags/tag33.xml><?xml version="1.0" encoding="utf-8"?>
<p:tagLst xmlns:a="http://schemas.openxmlformats.org/drawingml/2006/main" xmlns:r="http://schemas.openxmlformats.org/officeDocument/2006/relationships" xmlns:p="http://schemas.openxmlformats.org/presentationml/2006/main">
  <p:tag name="PA" val="v4.0.0"/>
</p:tagLst>
</file>

<file path=ppt/tags/tag34.xml><?xml version="1.0" encoding="utf-8"?>
<p:tagLst xmlns:a="http://schemas.openxmlformats.org/drawingml/2006/main" xmlns:r="http://schemas.openxmlformats.org/officeDocument/2006/relationships" xmlns:p="http://schemas.openxmlformats.org/presentationml/2006/main">
  <p:tag name="PA" val="v4.0.0"/>
</p:tagLst>
</file>

<file path=ppt/tags/tag35.xml><?xml version="1.0" encoding="utf-8"?>
<p:tagLst xmlns:a="http://schemas.openxmlformats.org/drawingml/2006/main" xmlns:r="http://schemas.openxmlformats.org/officeDocument/2006/relationships" xmlns:p="http://schemas.openxmlformats.org/presentationml/2006/main">
  <p:tag name="PA" val="v4.0.0"/>
</p:tagLst>
</file>

<file path=ppt/tags/tag36.xml><?xml version="1.0" encoding="utf-8"?>
<p:tagLst xmlns:a="http://schemas.openxmlformats.org/drawingml/2006/main" xmlns:r="http://schemas.openxmlformats.org/officeDocument/2006/relationships" xmlns:p="http://schemas.openxmlformats.org/presentationml/2006/main">
  <p:tag name="PA" val="v4.0.0"/>
</p:tagLst>
</file>

<file path=ppt/tags/tag37.xml><?xml version="1.0" encoding="utf-8"?>
<p:tagLst xmlns:a="http://schemas.openxmlformats.org/drawingml/2006/main" xmlns:r="http://schemas.openxmlformats.org/officeDocument/2006/relationships" xmlns:p="http://schemas.openxmlformats.org/presentationml/2006/main">
  <p:tag name="PA" val="v4.0.0"/>
</p:tagLst>
</file>

<file path=ppt/tags/tag38.xml><?xml version="1.0" encoding="utf-8"?>
<p:tagLst xmlns:a="http://schemas.openxmlformats.org/drawingml/2006/main" xmlns:r="http://schemas.openxmlformats.org/officeDocument/2006/relationships" xmlns:p="http://schemas.openxmlformats.org/presentationml/2006/main">
  <p:tag name="PA" val="v4.0.0"/>
</p:tagLst>
</file>

<file path=ppt/tags/tag39.xml><?xml version="1.0" encoding="utf-8"?>
<p:tagLst xmlns:a="http://schemas.openxmlformats.org/drawingml/2006/main" xmlns:r="http://schemas.openxmlformats.org/officeDocument/2006/relationships" xmlns:p="http://schemas.openxmlformats.org/presentationml/2006/main">
  <p:tag name="PA" val="v4.0.0"/>
</p:tagLst>
</file>

<file path=ppt/tags/tag4.xml><?xml version="1.0" encoding="utf-8"?>
<p:tagLst xmlns:a="http://schemas.openxmlformats.org/drawingml/2006/main" xmlns:r="http://schemas.openxmlformats.org/officeDocument/2006/relationships" xmlns:p="http://schemas.openxmlformats.org/presentationml/2006/main">
  <p:tag name="PA" val="v4.0.0"/>
</p:tagLst>
</file>

<file path=ppt/tags/tag40.xml><?xml version="1.0" encoding="utf-8"?>
<p:tagLst xmlns:a="http://schemas.openxmlformats.org/drawingml/2006/main" xmlns:r="http://schemas.openxmlformats.org/officeDocument/2006/relationships" xmlns:p="http://schemas.openxmlformats.org/presentationml/2006/main">
  <p:tag name="PA" val="v4.0.0"/>
</p:tagLst>
</file>

<file path=ppt/tags/tag41.xml><?xml version="1.0" encoding="utf-8"?>
<p:tagLst xmlns:a="http://schemas.openxmlformats.org/drawingml/2006/main" xmlns:r="http://schemas.openxmlformats.org/officeDocument/2006/relationships" xmlns:p="http://schemas.openxmlformats.org/presentationml/2006/main">
  <p:tag name="PA" val="v4.0.0"/>
</p:tagLst>
</file>

<file path=ppt/tags/tag42.xml><?xml version="1.0" encoding="utf-8"?>
<p:tagLst xmlns:a="http://schemas.openxmlformats.org/drawingml/2006/main" xmlns:r="http://schemas.openxmlformats.org/officeDocument/2006/relationships" xmlns:p="http://schemas.openxmlformats.org/presentationml/2006/main">
  <p:tag name="PA" val="v4.0.0"/>
</p:tagLst>
</file>

<file path=ppt/tags/tag43.xml><?xml version="1.0" encoding="utf-8"?>
<p:tagLst xmlns:a="http://schemas.openxmlformats.org/drawingml/2006/main" xmlns:r="http://schemas.openxmlformats.org/officeDocument/2006/relationships" xmlns:p="http://schemas.openxmlformats.org/presentationml/2006/main">
  <p:tag name="PA" val="v4.0.0"/>
</p:tagLst>
</file>

<file path=ppt/tags/tag44.xml><?xml version="1.0" encoding="utf-8"?>
<p:tagLst xmlns:a="http://schemas.openxmlformats.org/drawingml/2006/main" xmlns:r="http://schemas.openxmlformats.org/officeDocument/2006/relationships" xmlns:p="http://schemas.openxmlformats.org/presentationml/2006/main">
  <p:tag name="PA" val="v4.0.0"/>
</p:tagLst>
</file>

<file path=ppt/tags/tag45.xml><?xml version="1.0" encoding="utf-8"?>
<p:tagLst xmlns:a="http://schemas.openxmlformats.org/drawingml/2006/main" xmlns:r="http://schemas.openxmlformats.org/officeDocument/2006/relationships" xmlns:p="http://schemas.openxmlformats.org/presentationml/2006/main">
  <p:tag name="PA" val="v4.0.0"/>
</p:tagLst>
</file>

<file path=ppt/tags/tag46.xml><?xml version="1.0" encoding="utf-8"?>
<p:tagLst xmlns:a="http://schemas.openxmlformats.org/drawingml/2006/main" xmlns:r="http://schemas.openxmlformats.org/officeDocument/2006/relationships" xmlns:p="http://schemas.openxmlformats.org/presentationml/2006/main">
  <p:tag name="PA" val="v4.0.0"/>
</p:tagLst>
</file>

<file path=ppt/tags/tag47.xml><?xml version="1.0" encoding="utf-8"?>
<p:tagLst xmlns:a="http://schemas.openxmlformats.org/drawingml/2006/main" xmlns:r="http://schemas.openxmlformats.org/officeDocument/2006/relationships" xmlns:p="http://schemas.openxmlformats.org/presentationml/2006/main">
  <p:tag name="PA" val="v4.0.0"/>
</p:tagLst>
</file>

<file path=ppt/tags/tag48.xml><?xml version="1.0" encoding="utf-8"?>
<p:tagLst xmlns:a="http://schemas.openxmlformats.org/drawingml/2006/main" xmlns:r="http://schemas.openxmlformats.org/officeDocument/2006/relationships" xmlns:p="http://schemas.openxmlformats.org/presentationml/2006/main">
  <p:tag name="PA" val="v4.0.0"/>
</p:tagLst>
</file>

<file path=ppt/tags/tag49.xml><?xml version="1.0" encoding="utf-8"?>
<p:tagLst xmlns:a="http://schemas.openxmlformats.org/drawingml/2006/main" xmlns:r="http://schemas.openxmlformats.org/officeDocument/2006/relationships" xmlns:p="http://schemas.openxmlformats.org/presentationml/2006/main">
  <p:tag name="PA" val="v4.0.0"/>
</p:tagLst>
</file>

<file path=ppt/tags/tag5.xml><?xml version="1.0" encoding="utf-8"?>
<p:tagLst xmlns:a="http://schemas.openxmlformats.org/drawingml/2006/main" xmlns:r="http://schemas.openxmlformats.org/officeDocument/2006/relationships" xmlns:p="http://schemas.openxmlformats.org/presentationml/2006/main">
  <p:tag name="PA" val="v4.0.0"/>
</p:tagLst>
</file>

<file path=ppt/tags/tag50.xml><?xml version="1.0" encoding="utf-8"?>
<p:tagLst xmlns:a="http://schemas.openxmlformats.org/drawingml/2006/main" xmlns:r="http://schemas.openxmlformats.org/officeDocument/2006/relationships" xmlns:p="http://schemas.openxmlformats.org/presentationml/2006/main">
  <p:tag name="PA" val="v4.0.0"/>
</p:tagLst>
</file>

<file path=ppt/tags/tag51.xml><?xml version="1.0" encoding="utf-8"?>
<p:tagLst xmlns:a="http://schemas.openxmlformats.org/drawingml/2006/main" xmlns:r="http://schemas.openxmlformats.org/officeDocument/2006/relationships" xmlns:p="http://schemas.openxmlformats.org/presentationml/2006/main">
  <p:tag name="PA" val="v4.0.0"/>
</p:tagLst>
</file>

<file path=ppt/tags/tag52.xml><?xml version="1.0" encoding="utf-8"?>
<p:tagLst xmlns:a="http://schemas.openxmlformats.org/drawingml/2006/main" xmlns:r="http://schemas.openxmlformats.org/officeDocument/2006/relationships" xmlns:p="http://schemas.openxmlformats.org/presentationml/2006/main">
  <p:tag name="PA" val="v4.0.0"/>
</p:tagLst>
</file>

<file path=ppt/tags/tag53.xml><?xml version="1.0" encoding="utf-8"?>
<p:tagLst xmlns:a="http://schemas.openxmlformats.org/drawingml/2006/main" xmlns:r="http://schemas.openxmlformats.org/officeDocument/2006/relationships" xmlns:p="http://schemas.openxmlformats.org/presentationml/2006/main">
  <p:tag name="PA" val="v4.0.0"/>
</p:tagLst>
</file>

<file path=ppt/tags/tag54.xml><?xml version="1.0" encoding="utf-8"?>
<p:tagLst xmlns:a="http://schemas.openxmlformats.org/drawingml/2006/main" xmlns:r="http://schemas.openxmlformats.org/officeDocument/2006/relationships" xmlns:p="http://schemas.openxmlformats.org/presentationml/2006/main">
  <p:tag name="PA" val="v4.0.0"/>
</p:tagLst>
</file>

<file path=ppt/tags/tag55.xml><?xml version="1.0" encoding="utf-8"?>
<p:tagLst xmlns:a="http://schemas.openxmlformats.org/drawingml/2006/main" xmlns:r="http://schemas.openxmlformats.org/officeDocument/2006/relationships" xmlns:p="http://schemas.openxmlformats.org/presentationml/2006/main">
  <p:tag name="PA" val="v4.0.0"/>
</p:tagLst>
</file>

<file path=ppt/tags/tag56.xml><?xml version="1.0" encoding="utf-8"?>
<p:tagLst xmlns:a="http://schemas.openxmlformats.org/drawingml/2006/main" xmlns:r="http://schemas.openxmlformats.org/officeDocument/2006/relationships" xmlns:p="http://schemas.openxmlformats.org/presentationml/2006/main">
  <p:tag name="PA" val="v4.0.0"/>
</p:tagLst>
</file>

<file path=ppt/tags/tag57.xml><?xml version="1.0" encoding="utf-8"?>
<p:tagLst xmlns:a="http://schemas.openxmlformats.org/drawingml/2006/main" xmlns:r="http://schemas.openxmlformats.org/officeDocument/2006/relationships" xmlns:p="http://schemas.openxmlformats.org/presentationml/2006/main">
  <p:tag name="PA" val="v4.0.0"/>
</p:tagLst>
</file>

<file path=ppt/tags/tag58.xml><?xml version="1.0" encoding="utf-8"?>
<p:tagLst xmlns:a="http://schemas.openxmlformats.org/drawingml/2006/main" xmlns:r="http://schemas.openxmlformats.org/officeDocument/2006/relationships" xmlns:p="http://schemas.openxmlformats.org/presentationml/2006/main">
  <p:tag name="PA" val="v4.0.0"/>
</p:tagLst>
</file>

<file path=ppt/tags/tag59.xml><?xml version="1.0" encoding="utf-8"?>
<p:tagLst xmlns:a="http://schemas.openxmlformats.org/drawingml/2006/main" xmlns:r="http://schemas.openxmlformats.org/officeDocument/2006/relationships" xmlns:p="http://schemas.openxmlformats.org/presentationml/2006/main">
  <p:tag name="PA" val="v4.0.0"/>
</p:tagLst>
</file>

<file path=ppt/tags/tag6.xml><?xml version="1.0" encoding="utf-8"?>
<p:tagLst xmlns:a="http://schemas.openxmlformats.org/drawingml/2006/main" xmlns:r="http://schemas.openxmlformats.org/officeDocument/2006/relationships" xmlns:p="http://schemas.openxmlformats.org/presentationml/2006/main">
  <p:tag name="PA" val="v4.0.0"/>
</p:tagLst>
</file>

<file path=ppt/tags/tag60.xml><?xml version="1.0" encoding="utf-8"?>
<p:tagLst xmlns:a="http://schemas.openxmlformats.org/drawingml/2006/main" xmlns:r="http://schemas.openxmlformats.org/officeDocument/2006/relationships" xmlns:p="http://schemas.openxmlformats.org/presentationml/2006/main">
  <p:tag name="PA" val="v4.0.0"/>
</p:tagLst>
</file>

<file path=ppt/tags/tag61.xml><?xml version="1.0" encoding="utf-8"?>
<p:tagLst xmlns:a="http://schemas.openxmlformats.org/drawingml/2006/main" xmlns:r="http://schemas.openxmlformats.org/officeDocument/2006/relationships" xmlns:p="http://schemas.openxmlformats.org/presentationml/2006/main">
  <p:tag name="PA" val="v4.0.0"/>
</p:tagLst>
</file>

<file path=ppt/tags/tag62.xml><?xml version="1.0" encoding="utf-8"?>
<p:tagLst xmlns:a="http://schemas.openxmlformats.org/drawingml/2006/main" xmlns:r="http://schemas.openxmlformats.org/officeDocument/2006/relationships" xmlns:p="http://schemas.openxmlformats.org/presentationml/2006/main">
  <p:tag name="PA" val="v4.0.0"/>
</p:tagLst>
</file>

<file path=ppt/tags/tag63.xml><?xml version="1.0" encoding="utf-8"?>
<p:tagLst xmlns:a="http://schemas.openxmlformats.org/drawingml/2006/main" xmlns:r="http://schemas.openxmlformats.org/officeDocument/2006/relationships" xmlns:p="http://schemas.openxmlformats.org/presentationml/2006/main">
  <p:tag name="PA" val="v4.0.0"/>
</p:tagLst>
</file>

<file path=ppt/tags/tag64.xml><?xml version="1.0" encoding="utf-8"?>
<p:tagLst xmlns:a="http://schemas.openxmlformats.org/drawingml/2006/main" xmlns:r="http://schemas.openxmlformats.org/officeDocument/2006/relationships" xmlns:p="http://schemas.openxmlformats.org/presentationml/2006/main">
  <p:tag name="PA" val="v4.0.0"/>
</p:tagLst>
</file>

<file path=ppt/tags/tag65.xml><?xml version="1.0" encoding="utf-8"?>
<p:tagLst xmlns:a="http://schemas.openxmlformats.org/drawingml/2006/main" xmlns:r="http://schemas.openxmlformats.org/officeDocument/2006/relationships" xmlns:p="http://schemas.openxmlformats.org/presentationml/2006/main">
  <p:tag name="PA" val="v4.0.0"/>
</p:tagLst>
</file>

<file path=ppt/tags/tag66.xml><?xml version="1.0" encoding="utf-8"?>
<p:tagLst xmlns:a="http://schemas.openxmlformats.org/drawingml/2006/main" xmlns:r="http://schemas.openxmlformats.org/officeDocument/2006/relationships" xmlns:p="http://schemas.openxmlformats.org/presentationml/2006/main">
  <p:tag name="PA" val="v4.0.0"/>
</p:tagLst>
</file>

<file path=ppt/tags/tag67.xml><?xml version="1.0" encoding="utf-8"?>
<p:tagLst xmlns:a="http://schemas.openxmlformats.org/drawingml/2006/main" xmlns:r="http://schemas.openxmlformats.org/officeDocument/2006/relationships" xmlns:p="http://schemas.openxmlformats.org/presentationml/2006/main">
  <p:tag name="PA" val="v4.0.0"/>
</p:tagLst>
</file>

<file path=ppt/tags/tag68.xml><?xml version="1.0" encoding="utf-8"?>
<p:tagLst xmlns:a="http://schemas.openxmlformats.org/drawingml/2006/main" xmlns:r="http://schemas.openxmlformats.org/officeDocument/2006/relationships" xmlns:p="http://schemas.openxmlformats.org/presentationml/2006/main">
  <p:tag name="PA" val="v4.0.0"/>
</p:tagLst>
</file>

<file path=ppt/tags/tag69.xml><?xml version="1.0" encoding="utf-8"?>
<p:tagLst xmlns:a="http://schemas.openxmlformats.org/drawingml/2006/main" xmlns:r="http://schemas.openxmlformats.org/officeDocument/2006/relationships" xmlns:p="http://schemas.openxmlformats.org/presentationml/2006/main">
  <p:tag name="PA" val="v4.0.0"/>
</p:tagLst>
</file>

<file path=ppt/tags/tag7.xml><?xml version="1.0" encoding="utf-8"?>
<p:tagLst xmlns:a="http://schemas.openxmlformats.org/drawingml/2006/main" xmlns:r="http://schemas.openxmlformats.org/officeDocument/2006/relationships" xmlns:p="http://schemas.openxmlformats.org/presentationml/2006/main">
  <p:tag name="PA" val="v4.0.0"/>
</p:tagLst>
</file>

<file path=ppt/tags/tag70.xml><?xml version="1.0" encoding="utf-8"?>
<p:tagLst xmlns:a="http://schemas.openxmlformats.org/drawingml/2006/main" xmlns:r="http://schemas.openxmlformats.org/officeDocument/2006/relationships" xmlns:p="http://schemas.openxmlformats.org/presentationml/2006/main">
  <p:tag name="PA" val="v4.0.0"/>
</p:tagLst>
</file>

<file path=ppt/tags/tag71.xml><?xml version="1.0" encoding="utf-8"?>
<p:tagLst xmlns:a="http://schemas.openxmlformats.org/drawingml/2006/main" xmlns:r="http://schemas.openxmlformats.org/officeDocument/2006/relationships" xmlns:p="http://schemas.openxmlformats.org/presentationml/2006/main">
  <p:tag name="PA" val="v4.0.0"/>
</p:tagLst>
</file>

<file path=ppt/tags/tag72.xml><?xml version="1.0" encoding="utf-8"?>
<p:tagLst xmlns:a="http://schemas.openxmlformats.org/drawingml/2006/main" xmlns:r="http://schemas.openxmlformats.org/officeDocument/2006/relationships" xmlns:p="http://schemas.openxmlformats.org/presentationml/2006/main">
  <p:tag name="PA" val="v4.0.0"/>
</p:tagLst>
</file>

<file path=ppt/tags/tag73.xml><?xml version="1.0" encoding="utf-8"?>
<p:tagLst xmlns:a="http://schemas.openxmlformats.org/drawingml/2006/main" xmlns:r="http://schemas.openxmlformats.org/officeDocument/2006/relationships" xmlns:p="http://schemas.openxmlformats.org/presentationml/2006/main">
  <p:tag name="PA" val="v4.0.0"/>
</p:tagLst>
</file>

<file path=ppt/tags/tag74.xml><?xml version="1.0" encoding="utf-8"?>
<p:tagLst xmlns:a="http://schemas.openxmlformats.org/drawingml/2006/main" xmlns:r="http://schemas.openxmlformats.org/officeDocument/2006/relationships" xmlns:p="http://schemas.openxmlformats.org/presentationml/2006/main">
  <p:tag name="PA" val="v4.0.0"/>
</p:tagLst>
</file>

<file path=ppt/tags/tag75.xml><?xml version="1.0" encoding="utf-8"?>
<p:tagLst xmlns:a="http://schemas.openxmlformats.org/drawingml/2006/main" xmlns:r="http://schemas.openxmlformats.org/officeDocument/2006/relationships" xmlns:p="http://schemas.openxmlformats.org/presentationml/2006/main">
  <p:tag name="PA" val="v4.0.0"/>
</p:tagLst>
</file>

<file path=ppt/tags/tag76.xml><?xml version="1.0" encoding="utf-8"?>
<p:tagLst xmlns:a="http://schemas.openxmlformats.org/drawingml/2006/main" xmlns:r="http://schemas.openxmlformats.org/officeDocument/2006/relationships" xmlns:p="http://schemas.openxmlformats.org/presentationml/2006/main">
  <p:tag name="PA" val="v4.0.0"/>
</p:tagLst>
</file>

<file path=ppt/tags/tag77.xml><?xml version="1.0" encoding="utf-8"?>
<p:tagLst xmlns:a="http://schemas.openxmlformats.org/drawingml/2006/main" xmlns:r="http://schemas.openxmlformats.org/officeDocument/2006/relationships" xmlns:p="http://schemas.openxmlformats.org/presentationml/2006/main">
  <p:tag name="PA" val="v4.0.0"/>
</p:tagLst>
</file>

<file path=ppt/tags/tag78.xml><?xml version="1.0" encoding="utf-8"?>
<p:tagLst xmlns:a="http://schemas.openxmlformats.org/drawingml/2006/main" xmlns:r="http://schemas.openxmlformats.org/officeDocument/2006/relationships" xmlns:p="http://schemas.openxmlformats.org/presentationml/2006/main">
  <p:tag name="PA" val="v4.0.0"/>
</p:tagLst>
</file>

<file path=ppt/tags/tag79.xml><?xml version="1.0" encoding="utf-8"?>
<p:tagLst xmlns:a="http://schemas.openxmlformats.org/drawingml/2006/main" xmlns:r="http://schemas.openxmlformats.org/officeDocument/2006/relationships" xmlns:p="http://schemas.openxmlformats.org/presentationml/2006/main">
  <p:tag name="PA" val="v4.0.0"/>
</p:tagLst>
</file>

<file path=ppt/tags/tag8.xml><?xml version="1.0" encoding="utf-8"?>
<p:tagLst xmlns:a="http://schemas.openxmlformats.org/drawingml/2006/main" xmlns:r="http://schemas.openxmlformats.org/officeDocument/2006/relationships" xmlns:p="http://schemas.openxmlformats.org/presentationml/2006/main">
  <p:tag name="PA" val="v4.0.0"/>
</p:tagLst>
</file>

<file path=ppt/tags/tag80.xml><?xml version="1.0" encoding="utf-8"?>
<p:tagLst xmlns:a="http://schemas.openxmlformats.org/drawingml/2006/main" xmlns:r="http://schemas.openxmlformats.org/officeDocument/2006/relationships" xmlns:p="http://schemas.openxmlformats.org/presentationml/2006/main">
  <p:tag name="PA" val="v4.0.0"/>
</p:tagLst>
</file>

<file path=ppt/tags/tag81.xml><?xml version="1.0" encoding="utf-8"?>
<p:tagLst xmlns:a="http://schemas.openxmlformats.org/drawingml/2006/main" xmlns:r="http://schemas.openxmlformats.org/officeDocument/2006/relationships" xmlns:p="http://schemas.openxmlformats.org/presentationml/2006/main">
  <p:tag name="PA" val="v4.0.0"/>
</p:tagLst>
</file>

<file path=ppt/tags/tag82.xml><?xml version="1.0" encoding="utf-8"?>
<p:tagLst xmlns:a="http://schemas.openxmlformats.org/drawingml/2006/main" xmlns:r="http://schemas.openxmlformats.org/officeDocument/2006/relationships" xmlns:p="http://schemas.openxmlformats.org/presentationml/2006/main">
  <p:tag name="PA" val="v4.0.0"/>
</p:tagLst>
</file>

<file path=ppt/tags/tag83.xml><?xml version="1.0" encoding="utf-8"?>
<p:tagLst xmlns:a="http://schemas.openxmlformats.org/drawingml/2006/main" xmlns:r="http://schemas.openxmlformats.org/officeDocument/2006/relationships" xmlns:p="http://schemas.openxmlformats.org/presentationml/2006/main">
  <p:tag name="PA" val="v4.0.0"/>
</p:tagLst>
</file>

<file path=ppt/tags/tag84.xml><?xml version="1.0" encoding="utf-8"?>
<p:tagLst xmlns:a="http://schemas.openxmlformats.org/drawingml/2006/main" xmlns:r="http://schemas.openxmlformats.org/officeDocument/2006/relationships" xmlns:p="http://schemas.openxmlformats.org/presentationml/2006/main">
  <p:tag name="PA" val="v4.0.0"/>
</p:tagLst>
</file>

<file path=ppt/tags/tag85.xml><?xml version="1.0" encoding="utf-8"?>
<p:tagLst xmlns:a="http://schemas.openxmlformats.org/drawingml/2006/main" xmlns:r="http://schemas.openxmlformats.org/officeDocument/2006/relationships" xmlns:p="http://schemas.openxmlformats.org/presentationml/2006/main">
  <p:tag name="PA" val="v4.0.0"/>
</p:tagLst>
</file>

<file path=ppt/tags/tag86.xml><?xml version="1.0" encoding="utf-8"?>
<p:tagLst xmlns:a="http://schemas.openxmlformats.org/drawingml/2006/main" xmlns:r="http://schemas.openxmlformats.org/officeDocument/2006/relationships" xmlns:p="http://schemas.openxmlformats.org/presentationml/2006/main">
  <p:tag name="PA" val="v4.0.0"/>
</p:tagLst>
</file>

<file path=ppt/tags/tag87.xml><?xml version="1.0" encoding="utf-8"?>
<p:tagLst xmlns:a="http://schemas.openxmlformats.org/drawingml/2006/main" xmlns:r="http://schemas.openxmlformats.org/officeDocument/2006/relationships" xmlns:p="http://schemas.openxmlformats.org/presentationml/2006/main">
  <p:tag name="PA" val="v4.0.0"/>
</p:tagLst>
</file>

<file path=ppt/tags/tag88.xml><?xml version="1.0" encoding="utf-8"?>
<p:tagLst xmlns:a="http://schemas.openxmlformats.org/drawingml/2006/main" xmlns:r="http://schemas.openxmlformats.org/officeDocument/2006/relationships" xmlns:p="http://schemas.openxmlformats.org/presentationml/2006/main">
  <p:tag name="PA" val="v4.0.0"/>
</p:tagLst>
</file>

<file path=ppt/tags/tag89.xml><?xml version="1.0" encoding="utf-8"?>
<p:tagLst xmlns:a="http://schemas.openxmlformats.org/drawingml/2006/main" xmlns:r="http://schemas.openxmlformats.org/officeDocument/2006/relationships" xmlns:p="http://schemas.openxmlformats.org/presentationml/2006/main">
  <p:tag name="PA" val="v4.0.0"/>
</p:tagLst>
</file>

<file path=ppt/tags/tag9.xml><?xml version="1.0" encoding="utf-8"?>
<p:tagLst xmlns:a="http://schemas.openxmlformats.org/drawingml/2006/main" xmlns:r="http://schemas.openxmlformats.org/officeDocument/2006/relationships" xmlns:p="http://schemas.openxmlformats.org/presentationml/2006/main">
  <p:tag name="PA" val="v4.0.0"/>
</p:tagLst>
</file>

<file path=ppt/tags/tag90.xml><?xml version="1.0" encoding="utf-8"?>
<p:tagLst xmlns:a="http://schemas.openxmlformats.org/drawingml/2006/main" xmlns:r="http://schemas.openxmlformats.org/officeDocument/2006/relationships" xmlns:p="http://schemas.openxmlformats.org/presentationml/2006/main">
  <p:tag name="PA" val="v4.0.0"/>
</p:tagLst>
</file>

<file path=ppt/tags/tag91.xml><?xml version="1.0" encoding="utf-8"?>
<p:tagLst xmlns:a="http://schemas.openxmlformats.org/drawingml/2006/main" xmlns:r="http://schemas.openxmlformats.org/officeDocument/2006/relationships" xmlns:p="http://schemas.openxmlformats.org/presentationml/2006/main">
  <p:tag name="PA" val="v4.0.0"/>
</p:tagLst>
</file>

<file path=ppt/tags/tag92.xml><?xml version="1.0" encoding="utf-8"?>
<p:tagLst xmlns:a="http://schemas.openxmlformats.org/drawingml/2006/main" xmlns:r="http://schemas.openxmlformats.org/officeDocument/2006/relationships" xmlns:p="http://schemas.openxmlformats.org/presentationml/2006/main">
  <p:tag name="PA" val="v4.0.0"/>
</p:tagLst>
</file>

<file path=ppt/tags/tag93.xml><?xml version="1.0" encoding="utf-8"?>
<p:tagLst xmlns:a="http://schemas.openxmlformats.org/drawingml/2006/main" xmlns:r="http://schemas.openxmlformats.org/officeDocument/2006/relationships" xmlns:p="http://schemas.openxmlformats.org/presentationml/2006/main">
  <p:tag name="PA" val="v4.0.0"/>
</p:tagLst>
</file>

<file path=ppt/tags/tag94.xml><?xml version="1.0" encoding="utf-8"?>
<p:tagLst xmlns:a="http://schemas.openxmlformats.org/drawingml/2006/main" xmlns:r="http://schemas.openxmlformats.org/officeDocument/2006/relationships" xmlns:p="http://schemas.openxmlformats.org/presentationml/2006/main">
  <p:tag name="PA" val="v4.0.0"/>
</p:tagLst>
</file>

<file path=ppt/tags/tag95.xml><?xml version="1.0" encoding="utf-8"?>
<p:tagLst xmlns:a="http://schemas.openxmlformats.org/drawingml/2006/main" xmlns:r="http://schemas.openxmlformats.org/officeDocument/2006/relationships" xmlns:p="http://schemas.openxmlformats.org/presentationml/2006/main">
  <p:tag name="PA" val="v4.0.0"/>
</p:tagLst>
</file>

<file path=ppt/tags/tag96.xml><?xml version="1.0" encoding="utf-8"?>
<p:tagLst xmlns:a="http://schemas.openxmlformats.org/drawingml/2006/main" xmlns:r="http://schemas.openxmlformats.org/officeDocument/2006/relationships" xmlns:p="http://schemas.openxmlformats.org/presentationml/2006/main">
  <p:tag name="PA" val="v4.0.0"/>
</p:tagLst>
</file>

<file path=ppt/tags/tag97.xml><?xml version="1.0" encoding="utf-8"?>
<p:tagLst xmlns:a="http://schemas.openxmlformats.org/drawingml/2006/main" xmlns:r="http://schemas.openxmlformats.org/officeDocument/2006/relationships" xmlns:p="http://schemas.openxmlformats.org/presentationml/2006/main">
  <p:tag name="PA" val="v4.0.0"/>
</p:tagLst>
</file>

<file path=ppt/tags/tag98.xml><?xml version="1.0" encoding="utf-8"?>
<p:tagLst xmlns:a="http://schemas.openxmlformats.org/drawingml/2006/main" xmlns:r="http://schemas.openxmlformats.org/officeDocument/2006/relationships" xmlns:p="http://schemas.openxmlformats.org/presentationml/2006/main">
  <p:tag name="PA" val="v4.0.0"/>
</p:tagLst>
</file>

<file path=ppt/tags/tag99.xml><?xml version="1.0" encoding="utf-8"?>
<p:tagLst xmlns:a="http://schemas.openxmlformats.org/drawingml/2006/main" xmlns:r="http://schemas.openxmlformats.org/officeDocument/2006/relationships" xmlns:p="http://schemas.openxmlformats.org/presentationml/2006/main">
  <p:tag name="PA" val="v4.0.0"/>
</p:tagLst>
</file>

<file path=ppt/theme/theme1.xml><?xml version="1.0" encoding="utf-8"?>
<a:theme xmlns:a="http://schemas.openxmlformats.org/drawingml/2006/main" name="第一PPT，www.1ppt.com">
  <a:themeElements>
    <a:clrScheme name="描边答辩">
      <a:dk1>
        <a:sysClr val="windowText" lastClr="000000"/>
      </a:dk1>
      <a:lt1>
        <a:sysClr val="window" lastClr="FFFFFF"/>
      </a:lt1>
      <a:dk2>
        <a:srgbClr val="44546A"/>
      </a:dk2>
      <a:lt2>
        <a:srgbClr val="E7E6E6"/>
      </a:lt2>
      <a:accent1>
        <a:srgbClr val="FF5855"/>
      </a:accent1>
      <a:accent2>
        <a:srgbClr val="FDC873"/>
      </a:accent2>
      <a:accent3>
        <a:srgbClr val="6BF0FF"/>
      </a:accent3>
      <a:accent4>
        <a:srgbClr val="6BF4CD"/>
      </a:accent4>
      <a:accent5>
        <a:srgbClr val="621147"/>
      </a:accent5>
      <a:accent6>
        <a:srgbClr val="273355"/>
      </a:accent6>
      <a:hlink>
        <a:srgbClr val="000000"/>
      </a:hlink>
      <a:folHlink>
        <a:srgbClr val="954F72"/>
      </a:folHlink>
    </a:clrScheme>
    <a:fontScheme name="标准3">
      <a:majorFont>
        <a:latin typeface="Arial"/>
        <a:ea typeface="微软雅黑"/>
        <a:cs typeface=""/>
      </a:majorFont>
      <a:minorFont>
        <a:latin typeface="Calibri Light"/>
        <a:ea typeface="微软雅黑 Light"/>
        <a:cs typeface=""/>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e7d195523061f1c0 xmlns="http://e7d195523061f1c0/custom/data/def">
  <_7b1dac89e7d195523061f1c0316ecb71 xmlns="">e7d195523061f1c09e9d68d7cf438b91ef959ecb14fc25d26BBA7F7DBC18E55DFF4014AF651F0BF2569D4B6C1DA7F1A4683A481403BD872FC687266AD13265C1DE7C373772FD8728ABDD69ADD03BFF5BE2862BC891DBB79E18FD61712FE23F67B60ED145344A5F6796FDB0D6E7341B73A4E64E1B81AE0A4EA80BC639DEFCC56FBB1C8095BD40FB585CB21CB06B382855</_7b1dac89e7d195523061f1c0316ecb71>
  <_7b1dac89e7d195523061f1c0316ecb71 xmlns="">e7d195523061f1c09e9d68d7cf438b91ef959ecb14fc25d26BBA7F7DBC18E55DFF4014AF651F0BF2569D4B6C1DA7F1A4683A481403BD872FC687266AD13265C1DE7C373772FD8728ABDD69ADD03BFF5BE2862BC891DBB79E18FD61712FE23F670D602A332950CB5EC6E6732879E5EF3A14F9D4CF03EEDD9B1B11C039589F903859E45F1985EFBDDB2870384474B44C95</_7b1dac89e7d195523061f1c0316ecb71>
  <_7b1dac89e7d195523061f1c0316ecb71 xmlns="">e7d195523061f1c09e9d68d7cf438b91ef959ecb14fc25d26BBA7F7DBC18E55DFF4014AF651F0BF2569D4B6C1DA7F1A4683A481403BD872FC687266AD13265C1DE7C373772FD8728ABDD69ADD03BFF5BE2862BC891DBB79E084D9F5E4FBB1B562A9752B1B1B336475B32C7C37DD9288EAD27DDC512A8D3801D48E380A7486EFB4C1F8A7A0CA49B3CBF40803B9190492F</_7b1dac89e7d195523061f1c0316ecb71>
  <_7b1dac89e7d195523061f1c0316ecb71 xmlns="">e7d195523061f1c09e9d68d7cf438b91ef959ecb14fc25d26BBA7F7DBC18E55DFF4014AF651F0BF2569D4B6C1DA7F1A4683A481403BD872FC687266AD13265C1DE7C373772FD8728ABDD69ADD03BFF5BE2862BC891DBB79EEBC94C9DFDC16E04954ED45554D0F6FE8331708ABC4FEC3D44E4750B2445BF76F30C399F0AE1E8D2CAFA469BFF6E14A2A3EF8352258366A5</_7b1dac89e7d195523061f1c0316ecb71>
</e7d195523061f1c0>
</file>

<file path=customXml/itemProps1.xml><?xml version="1.0" encoding="utf-8"?>
<ds:datastoreItem xmlns:ds="http://schemas.openxmlformats.org/officeDocument/2006/customXml" ds:itemID="{21EDB359-7ACC-460E-A945-A59141592889}">
  <ds:schemaRefs>
    <ds:schemaRef ds:uri="http://e7d195523061f1c0/custom/data/def"/>
    <ds:schemaRef ds:uri=""/>
  </ds:schemaRefs>
</ds:datastoreItem>
</file>

<file path=docProps/app.xml><?xml version="1.0" encoding="utf-8"?>
<Properties xmlns="http://schemas.openxmlformats.org/officeDocument/2006/extended-properties" xmlns:vt="http://schemas.openxmlformats.org/officeDocument/2006/docPropsVTypes">
  <Template>Office Theme</Template>
  <TotalTime>1337</TotalTime>
  <Words>1418</Words>
  <Application>Microsoft Office PowerPoint</Application>
  <PresentationFormat>全屏显示(16:9)</PresentationFormat>
  <Paragraphs>195</Paragraphs>
  <Slides>27</Slides>
  <Notes>27</Notes>
  <HiddenSlides>0</HiddenSlides>
  <MMClips>0</MMClips>
  <ScaleCrop>false</ScaleCrop>
  <HeadingPairs>
    <vt:vector size="6" baseType="variant">
      <vt:variant>
        <vt:lpstr>已用的字体</vt:lpstr>
      </vt:variant>
      <vt:variant>
        <vt:i4>11</vt:i4>
      </vt:variant>
      <vt:variant>
        <vt:lpstr>主题</vt:lpstr>
      </vt:variant>
      <vt:variant>
        <vt:i4>2</vt:i4>
      </vt:variant>
      <vt:variant>
        <vt:lpstr>幻灯片标题</vt:lpstr>
      </vt:variant>
      <vt:variant>
        <vt:i4>27</vt:i4>
      </vt:variant>
    </vt:vector>
  </HeadingPairs>
  <TitlesOfParts>
    <vt:vector size="40" baseType="lpstr">
      <vt:lpstr>Meiryo</vt:lpstr>
      <vt:lpstr>方正兰亭黑_GBK</vt:lpstr>
      <vt:lpstr>仿宋</vt:lpstr>
      <vt:lpstr>宋体</vt:lpstr>
      <vt:lpstr>微软雅黑</vt:lpstr>
      <vt:lpstr>微软雅黑</vt:lpstr>
      <vt:lpstr>微软雅黑 Light</vt:lpstr>
      <vt:lpstr>Arial</vt:lpstr>
      <vt:lpstr>Calibri</vt:lpstr>
      <vt:lpstr>Calibri Light</vt:lpstr>
      <vt:lpstr>Times New Roman</vt:lpstr>
      <vt:lpstr>第一PPT，www.1ppt.com</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优品PPT</dc:creator>
  <cp:keywords/>
  <dc:description>http://www.ypppt.com/</dc:description>
  <cp:lastModifiedBy>kan</cp:lastModifiedBy>
  <cp:revision>82</cp:revision>
  <dcterms:created xsi:type="dcterms:W3CDTF">2017-03-31T06:09:11Z</dcterms:created>
  <dcterms:modified xsi:type="dcterms:W3CDTF">2020-07-22T03:50:42Z</dcterms:modified>
</cp:coreProperties>
</file>