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4.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75" r:id="rId6"/>
    <p:sldId id="266" r:id="rId7"/>
    <p:sldId id="268" r:id="rId8"/>
    <p:sldId id="262" r:id="rId9"/>
    <p:sldId id="265" r:id="rId10"/>
    <p:sldId id="259" r:id="rId11"/>
    <p:sldId id="271" r:id="rId12"/>
    <p:sldId id="274" r:id="rId13"/>
    <p:sldId id="273" r:id="rId14"/>
    <p:sldId id="267" r:id="rId15"/>
    <p:sldId id="280" r:id="rId16"/>
    <p:sldId id="260" r:id="rId17"/>
    <p:sldId id="282" r:id="rId18"/>
    <p:sldId id="269" r:id="rId19"/>
    <p:sldId id="272" r:id="rId20"/>
    <p:sldId id="276" r:id="rId21"/>
    <p:sldId id="261" r:id="rId22"/>
    <p:sldId id="279" r:id="rId23"/>
    <p:sldId id="277" r:id="rId24"/>
    <p:sldId id="283" r:id="rId25"/>
    <p:sldId id="270" r:id="rId26"/>
    <p:sldId id="263" r:id="rId27"/>
    <p:sldId id="284"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7B9A1"/>
    <a:srgbClr val="476263"/>
    <a:srgbClr val="1E23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6" autoAdjust="0"/>
    <p:restoredTop sz="96318" autoAdjust="0"/>
  </p:normalViewPr>
  <p:slideViewPr>
    <p:cSldViewPr snapToGrid="0">
      <p:cViewPr varScale="1">
        <p:scale>
          <a:sx n="109" d="100"/>
          <a:sy n="109" d="100"/>
        </p:scale>
        <p:origin x="672" y="9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6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doughnutChart>
        <c:varyColors val="1"/>
        <c:ser>
          <c:idx val="0"/>
          <c:order val="0"/>
          <c:tx>
            <c:strRef>
              <c:f>Sheet1!$B$1</c:f>
              <c:strCache>
                <c:ptCount val="1"/>
                <c:pt idx="0">
                  <c:v>Sales</c:v>
                </c:pt>
              </c:strCache>
            </c:strRef>
          </c:tx>
          <c:dPt>
            <c:idx val="0"/>
            <c:bubble3D val="0"/>
            <c:spPr>
              <a:solidFill>
                <a:sysClr val="window" lastClr="FFFFFF">
                  <a:lumMod val="85000"/>
                </a:sysClr>
              </a:solidFill>
              <a:ln w="19050">
                <a:solidFill>
                  <a:schemeClr val="lt1"/>
                </a:solidFill>
              </a:ln>
              <a:effectLst/>
            </c:spPr>
            <c:extLst xmlns:c16r2="http://schemas.microsoft.com/office/drawing/2015/06/chart">
              <c:ext xmlns:c16="http://schemas.microsoft.com/office/drawing/2014/chart" uri="{C3380CC4-5D6E-409C-BE32-E72D297353CC}">
                <c16:uniqueId val="{00000001-9DAD-4043-9A39-4675234C81E6}"/>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9DAD-4043-9A39-4675234C81E6}"/>
              </c:ext>
            </c:extLst>
          </c:dPt>
          <c:dPt>
            <c:idx val="2"/>
            <c:bubble3D val="0"/>
            <c:spPr>
              <a:solidFill>
                <a:srgbClr val="97B9A1"/>
              </a:solidFill>
              <a:ln w="19050">
                <a:no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5-9DAD-4043-9A39-4675234C81E6}"/>
              </c:ext>
            </c:extLst>
          </c:dPt>
          <c:dPt>
            <c:idx val="3"/>
            <c:bubble3D val="0"/>
            <c:spPr>
              <a:solidFill>
                <a:sysClr val="window" lastClr="FFFFFF">
                  <a:lumMod val="85000"/>
                </a:sysClr>
              </a:solidFill>
              <a:ln w="19050">
                <a:solidFill>
                  <a:schemeClr val="lt1"/>
                </a:solidFill>
              </a:ln>
              <a:effectLst/>
            </c:spPr>
            <c:extLst xmlns:c16r2="http://schemas.microsoft.com/office/drawing/2015/06/chart">
              <c:ext xmlns:c16="http://schemas.microsoft.com/office/drawing/2014/chart" uri="{C3380CC4-5D6E-409C-BE32-E72D297353CC}">
                <c16:uniqueId val="{00000007-9DAD-4043-9A39-4675234C81E6}"/>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2">
                  <c:v>4.4000000000000004</c:v>
                </c:pt>
                <c:pt idx="3">
                  <c:v>2.2000000000000002</c:v>
                </c:pt>
              </c:numCache>
            </c:numRef>
          </c:val>
          <c:extLst xmlns:c16r2="http://schemas.microsoft.com/office/drawing/2015/06/chart">
            <c:ext xmlns:c16="http://schemas.microsoft.com/office/drawing/2014/chart" uri="{C3380CC4-5D6E-409C-BE32-E72D297353CC}">
              <c16:uniqueId val="{00000008-9DAD-4043-9A39-4675234C81E6}"/>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egendEntry>
        <c:idx val="1"/>
        <c:delete val="1"/>
      </c:legendEntry>
      <c:legendEntry>
        <c:idx val="3"/>
        <c:delete val="1"/>
      </c:legendEntry>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w="12700">
      <a:noFill/>
    </a:ln>
    <a:effectLst/>
  </c:spPr>
  <c:txPr>
    <a:bodyPr/>
    <a:lstStyle/>
    <a:p>
      <a:pPr>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4F670F-E4FB-499B-AFDD-F818AC21AFA9}" type="datetimeFigureOut">
              <a:rPr lang="zh-CN" altLang="en-US" smtClean="0"/>
              <a:t>2020/3/24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478D29-CA01-41B1-9AF7-0F3BC1354F8B}" type="slidenum">
              <a:rPr lang="zh-CN" altLang="en-US" smtClean="0"/>
              <a:t>‹#›</a:t>
            </a:fld>
            <a:endParaRPr lang="zh-CN" altLang="en-US"/>
          </a:p>
        </p:txBody>
      </p:sp>
    </p:spTree>
    <p:extLst>
      <p:ext uri="{BB962C8B-B14F-4D97-AF65-F5344CB8AC3E}">
        <p14:creationId xmlns:p14="http://schemas.microsoft.com/office/powerpoint/2010/main" val="2864734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a:t>
            </a:fld>
            <a:endParaRPr lang="zh-CN" altLang="en-US"/>
          </a:p>
        </p:txBody>
      </p:sp>
    </p:spTree>
    <p:extLst>
      <p:ext uri="{BB962C8B-B14F-4D97-AF65-F5344CB8AC3E}">
        <p14:creationId xmlns:p14="http://schemas.microsoft.com/office/powerpoint/2010/main" val="19690396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10</a:t>
            </a:fld>
            <a:endParaRPr lang="zh-CN" altLang="en-US"/>
          </a:p>
        </p:txBody>
      </p:sp>
    </p:spTree>
    <p:extLst>
      <p:ext uri="{BB962C8B-B14F-4D97-AF65-F5344CB8AC3E}">
        <p14:creationId xmlns:p14="http://schemas.microsoft.com/office/powerpoint/2010/main" val="1461781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11</a:t>
            </a:fld>
            <a:endParaRPr lang="zh-CN" altLang="en-US"/>
          </a:p>
        </p:txBody>
      </p:sp>
    </p:spTree>
    <p:extLst>
      <p:ext uri="{BB962C8B-B14F-4D97-AF65-F5344CB8AC3E}">
        <p14:creationId xmlns:p14="http://schemas.microsoft.com/office/powerpoint/2010/main" val="4230286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12</a:t>
            </a:fld>
            <a:endParaRPr lang="zh-CN" altLang="en-US"/>
          </a:p>
        </p:txBody>
      </p:sp>
    </p:spTree>
    <p:extLst>
      <p:ext uri="{BB962C8B-B14F-4D97-AF65-F5344CB8AC3E}">
        <p14:creationId xmlns:p14="http://schemas.microsoft.com/office/powerpoint/2010/main" val="26762120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13</a:t>
            </a:fld>
            <a:endParaRPr lang="zh-CN" altLang="en-US"/>
          </a:p>
        </p:txBody>
      </p:sp>
    </p:spTree>
    <p:extLst>
      <p:ext uri="{BB962C8B-B14F-4D97-AF65-F5344CB8AC3E}">
        <p14:creationId xmlns:p14="http://schemas.microsoft.com/office/powerpoint/2010/main" val="37331355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14</a:t>
            </a:fld>
            <a:endParaRPr lang="zh-CN" altLang="en-US"/>
          </a:p>
        </p:txBody>
      </p:sp>
    </p:spTree>
    <p:extLst>
      <p:ext uri="{BB962C8B-B14F-4D97-AF65-F5344CB8AC3E}">
        <p14:creationId xmlns:p14="http://schemas.microsoft.com/office/powerpoint/2010/main" val="4292818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15</a:t>
            </a:fld>
            <a:endParaRPr lang="zh-CN" altLang="en-US"/>
          </a:p>
        </p:txBody>
      </p:sp>
    </p:spTree>
    <p:extLst>
      <p:ext uri="{BB962C8B-B14F-4D97-AF65-F5344CB8AC3E}">
        <p14:creationId xmlns:p14="http://schemas.microsoft.com/office/powerpoint/2010/main" val="27419927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16</a:t>
            </a:fld>
            <a:endParaRPr lang="zh-CN" altLang="en-US"/>
          </a:p>
        </p:txBody>
      </p:sp>
    </p:spTree>
    <p:extLst>
      <p:ext uri="{BB962C8B-B14F-4D97-AF65-F5344CB8AC3E}">
        <p14:creationId xmlns:p14="http://schemas.microsoft.com/office/powerpoint/2010/main" val="10040441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17</a:t>
            </a:fld>
            <a:endParaRPr lang="zh-CN" altLang="en-US"/>
          </a:p>
        </p:txBody>
      </p:sp>
    </p:spTree>
    <p:extLst>
      <p:ext uri="{BB962C8B-B14F-4D97-AF65-F5344CB8AC3E}">
        <p14:creationId xmlns:p14="http://schemas.microsoft.com/office/powerpoint/2010/main" val="1037508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18</a:t>
            </a:fld>
            <a:endParaRPr lang="zh-CN" altLang="en-US"/>
          </a:p>
        </p:txBody>
      </p:sp>
    </p:spTree>
    <p:extLst>
      <p:ext uri="{BB962C8B-B14F-4D97-AF65-F5344CB8AC3E}">
        <p14:creationId xmlns:p14="http://schemas.microsoft.com/office/powerpoint/2010/main" val="8344190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19</a:t>
            </a:fld>
            <a:endParaRPr lang="zh-CN" altLang="en-US"/>
          </a:p>
        </p:txBody>
      </p:sp>
    </p:spTree>
    <p:extLst>
      <p:ext uri="{BB962C8B-B14F-4D97-AF65-F5344CB8AC3E}">
        <p14:creationId xmlns:p14="http://schemas.microsoft.com/office/powerpoint/2010/main" val="2174162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2</a:t>
            </a:fld>
            <a:endParaRPr lang="zh-CN" altLang="en-US"/>
          </a:p>
        </p:txBody>
      </p:sp>
    </p:spTree>
    <p:extLst>
      <p:ext uri="{BB962C8B-B14F-4D97-AF65-F5344CB8AC3E}">
        <p14:creationId xmlns:p14="http://schemas.microsoft.com/office/powerpoint/2010/main" val="19870027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20</a:t>
            </a:fld>
            <a:endParaRPr lang="zh-CN" altLang="en-US"/>
          </a:p>
        </p:txBody>
      </p:sp>
    </p:spTree>
    <p:extLst>
      <p:ext uri="{BB962C8B-B14F-4D97-AF65-F5344CB8AC3E}">
        <p14:creationId xmlns:p14="http://schemas.microsoft.com/office/powerpoint/2010/main" val="451263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21</a:t>
            </a:fld>
            <a:endParaRPr lang="zh-CN" altLang="en-US"/>
          </a:p>
        </p:txBody>
      </p:sp>
    </p:spTree>
    <p:extLst>
      <p:ext uri="{BB962C8B-B14F-4D97-AF65-F5344CB8AC3E}">
        <p14:creationId xmlns:p14="http://schemas.microsoft.com/office/powerpoint/2010/main" val="24581476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22</a:t>
            </a:fld>
            <a:endParaRPr lang="zh-CN" altLang="en-US"/>
          </a:p>
        </p:txBody>
      </p:sp>
    </p:spTree>
    <p:extLst>
      <p:ext uri="{BB962C8B-B14F-4D97-AF65-F5344CB8AC3E}">
        <p14:creationId xmlns:p14="http://schemas.microsoft.com/office/powerpoint/2010/main" val="2282652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23</a:t>
            </a:fld>
            <a:endParaRPr lang="zh-CN" altLang="en-US"/>
          </a:p>
        </p:txBody>
      </p:sp>
    </p:spTree>
    <p:extLst>
      <p:ext uri="{BB962C8B-B14F-4D97-AF65-F5344CB8AC3E}">
        <p14:creationId xmlns:p14="http://schemas.microsoft.com/office/powerpoint/2010/main" val="3791556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24</a:t>
            </a:fld>
            <a:endParaRPr lang="zh-CN" altLang="en-US"/>
          </a:p>
        </p:txBody>
      </p:sp>
    </p:spTree>
    <p:extLst>
      <p:ext uri="{BB962C8B-B14F-4D97-AF65-F5344CB8AC3E}">
        <p14:creationId xmlns:p14="http://schemas.microsoft.com/office/powerpoint/2010/main" val="8465814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25</a:t>
            </a:fld>
            <a:endParaRPr lang="zh-CN" altLang="en-US"/>
          </a:p>
        </p:txBody>
      </p:sp>
    </p:spTree>
    <p:extLst>
      <p:ext uri="{BB962C8B-B14F-4D97-AF65-F5344CB8AC3E}">
        <p14:creationId xmlns:p14="http://schemas.microsoft.com/office/powerpoint/2010/main" val="6659536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34375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3</a:t>
            </a:fld>
            <a:endParaRPr lang="zh-CN" altLang="en-US"/>
          </a:p>
        </p:txBody>
      </p:sp>
    </p:spTree>
    <p:extLst>
      <p:ext uri="{BB962C8B-B14F-4D97-AF65-F5344CB8AC3E}">
        <p14:creationId xmlns:p14="http://schemas.microsoft.com/office/powerpoint/2010/main" val="1046987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4</a:t>
            </a:fld>
            <a:endParaRPr lang="zh-CN" altLang="en-US"/>
          </a:p>
        </p:txBody>
      </p:sp>
    </p:spTree>
    <p:extLst>
      <p:ext uri="{BB962C8B-B14F-4D97-AF65-F5344CB8AC3E}">
        <p14:creationId xmlns:p14="http://schemas.microsoft.com/office/powerpoint/2010/main" val="3132622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5</a:t>
            </a:fld>
            <a:endParaRPr lang="zh-CN" altLang="en-US"/>
          </a:p>
        </p:txBody>
      </p:sp>
    </p:spTree>
    <p:extLst>
      <p:ext uri="{BB962C8B-B14F-4D97-AF65-F5344CB8AC3E}">
        <p14:creationId xmlns:p14="http://schemas.microsoft.com/office/powerpoint/2010/main" val="3303763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6</a:t>
            </a:fld>
            <a:endParaRPr lang="zh-CN" altLang="en-US"/>
          </a:p>
        </p:txBody>
      </p:sp>
    </p:spTree>
    <p:extLst>
      <p:ext uri="{BB962C8B-B14F-4D97-AF65-F5344CB8AC3E}">
        <p14:creationId xmlns:p14="http://schemas.microsoft.com/office/powerpoint/2010/main" val="3499261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7</a:t>
            </a:fld>
            <a:endParaRPr lang="zh-CN" altLang="en-US"/>
          </a:p>
        </p:txBody>
      </p:sp>
    </p:spTree>
    <p:extLst>
      <p:ext uri="{BB962C8B-B14F-4D97-AF65-F5344CB8AC3E}">
        <p14:creationId xmlns:p14="http://schemas.microsoft.com/office/powerpoint/2010/main" val="688284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8</a:t>
            </a:fld>
            <a:endParaRPr lang="zh-CN" altLang="en-US"/>
          </a:p>
        </p:txBody>
      </p:sp>
    </p:spTree>
    <p:extLst>
      <p:ext uri="{BB962C8B-B14F-4D97-AF65-F5344CB8AC3E}">
        <p14:creationId xmlns:p14="http://schemas.microsoft.com/office/powerpoint/2010/main" val="8222269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5478D29-CA01-41B1-9AF7-0F3BC1354F8B}" type="slidenum">
              <a:rPr lang="zh-CN" altLang="en-US" smtClean="0"/>
              <a:t>9</a:t>
            </a:fld>
            <a:endParaRPr lang="zh-CN" altLang="en-US"/>
          </a:p>
        </p:txBody>
      </p:sp>
    </p:spTree>
    <p:extLst>
      <p:ext uri="{BB962C8B-B14F-4D97-AF65-F5344CB8AC3E}">
        <p14:creationId xmlns:p14="http://schemas.microsoft.com/office/powerpoint/2010/main" val="42908872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322D2331-3F27-46FA-B800-C96922012EE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429"/>
          <a:stretch/>
        </p:blipFill>
        <p:spPr>
          <a:xfrm>
            <a:off x="0" y="0"/>
            <a:ext cx="12192000" cy="6858000"/>
          </a:xfrm>
          <a:prstGeom prst="rect">
            <a:avLst/>
          </a:prstGeom>
        </p:spPr>
      </p:pic>
    </p:spTree>
    <p:extLst>
      <p:ext uri="{BB962C8B-B14F-4D97-AF65-F5344CB8AC3E}">
        <p14:creationId xmlns:p14="http://schemas.microsoft.com/office/powerpoint/2010/main" val="2480268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BE058E9-91E6-413F-AC23-B278DEEA99F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4A3A7A2-F1ED-4553-8572-48613C8FFE7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BC6FB4E-6A4C-4ECB-8E1E-770127557919}"/>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5" name="页脚占位符 4">
            <a:extLst>
              <a:ext uri="{FF2B5EF4-FFF2-40B4-BE49-F238E27FC236}">
                <a16:creationId xmlns:a16="http://schemas.microsoft.com/office/drawing/2014/main" xmlns="" id="{3BEEE74D-E908-4475-9375-11758341730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C623BA3-E052-4918-9191-ECFF20A470D9}"/>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36514128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17090613-718D-4B3D-ADAC-BBF1BB09B35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04B05BA1-67C5-48F5-AF43-78FA923B4262}"/>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1CB32BE-4D2F-4B58-9EE7-892A7465F9B7}"/>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5" name="页脚占位符 4">
            <a:extLst>
              <a:ext uri="{FF2B5EF4-FFF2-40B4-BE49-F238E27FC236}">
                <a16:creationId xmlns:a16="http://schemas.microsoft.com/office/drawing/2014/main" xmlns="" id="{14B13807-F500-4D47-AC31-A202EF5D32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569C3DA-C1E1-43A6-9EA6-FE45A1A5C14A}"/>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40967609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03622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16620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1218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45780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49086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471188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24972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8561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BAD1DE7D-56D5-49C7-AC59-3ACBFD90CF6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429"/>
          <a:stretch/>
        </p:blipFill>
        <p:spPr>
          <a:xfrm>
            <a:off x="0" y="0"/>
            <a:ext cx="12192000" cy="6858000"/>
          </a:xfrm>
          <a:prstGeom prst="rect">
            <a:avLst/>
          </a:prstGeom>
        </p:spPr>
      </p:pic>
      <p:pic>
        <p:nvPicPr>
          <p:cNvPr id="9" name="图片 8">
            <a:extLst>
              <a:ext uri="{FF2B5EF4-FFF2-40B4-BE49-F238E27FC236}">
                <a16:creationId xmlns:a16="http://schemas.microsoft.com/office/drawing/2014/main" xmlns="" id="{5F809E9C-7CB5-4BC9-97A6-B1647A17BD6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b="1429"/>
          <a:stretch/>
        </p:blipFill>
        <p:spPr>
          <a:xfrm>
            <a:off x="0" y="0"/>
            <a:ext cx="12192000" cy="6857999"/>
          </a:xfrm>
          <a:prstGeom prst="rect">
            <a:avLst/>
          </a:prstGeom>
        </p:spPr>
      </p:pic>
    </p:spTree>
    <p:extLst>
      <p:ext uri="{BB962C8B-B14F-4D97-AF65-F5344CB8AC3E}">
        <p14:creationId xmlns:p14="http://schemas.microsoft.com/office/powerpoint/2010/main" val="34298809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74921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03398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1809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707B3F2D-F353-4DAB-91A3-3B9EB70C1B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xmlns="" id="{858BC1C7-BF9E-4947-828B-639F24670C5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9446" r="1"/>
          <a:stretch/>
        </p:blipFill>
        <p:spPr>
          <a:xfrm flipH="1">
            <a:off x="3590108" y="0"/>
            <a:ext cx="8601891" cy="6858000"/>
          </a:xfrm>
          <a:prstGeom prst="rect">
            <a:avLst/>
          </a:prstGeom>
        </p:spPr>
      </p:pic>
    </p:spTree>
    <p:extLst>
      <p:ext uri="{BB962C8B-B14F-4D97-AF65-F5344CB8AC3E}">
        <p14:creationId xmlns:p14="http://schemas.microsoft.com/office/powerpoint/2010/main" val="2575676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DF4AFE5-3561-4B63-A3AA-EC5B2A5165B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A919B23-0EC5-4FF5-9AFB-0EB8C4500EA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9B783720-08E4-41A6-9D97-06ED2873E37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CEABB4DC-E869-4E9D-AF5F-B3B8CFF139DC}"/>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6" name="页脚占位符 5">
            <a:extLst>
              <a:ext uri="{FF2B5EF4-FFF2-40B4-BE49-F238E27FC236}">
                <a16:creationId xmlns:a16="http://schemas.microsoft.com/office/drawing/2014/main" xmlns="" id="{F0FFDADC-411D-4F42-898B-F97FCE5ECB2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EF9C0F1-B9A7-495C-A039-A37C707D542D}"/>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3858614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2928FD-1323-45D4-85E9-14E2444390B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385F937-2728-4F14-A610-ACF6BABF122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39AD78C8-67F4-4273-A316-D9DCAEC0CDC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711B3845-6F7B-4CFD-BA09-A705920038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F1B7AF01-E56E-4A73-A7BA-DE1B02B330E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13B4E6FF-EBFC-4469-82EA-C02027F578CE}"/>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8" name="页脚占位符 7">
            <a:extLst>
              <a:ext uri="{FF2B5EF4-FFF2-40B4-BE49-F238E27FC236}">
                <a16:creationId xmlns:a16="http://schemas.microsoft.com/office/drawing/2014/main" xmlns="" id="{11002AE6-9B7E-4C6B-8568-E8BCCFDFF13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CDA9DE8A-991E-44A3-9A9C-217162BFCDAE}"/>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38956926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FF5416-0038-49F6-AAA3-9881E0C0E6D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F921A3BE-0802-45F2-A55C-49B16D584F75}"/>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4" name="页脚占位符 3">
            <a:extLst>
              <a:ext uri="{FF2B5EF4-FFF2-40B4-BE49-F238E27FC236}">
                <a16:creationId xmlns:a16="http://schemas.microsoft.com/office/drawing/2014/main" xmlns="" id="{CED21A7D-9DFD-4DA9-B7C2-741C2B27064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864F469-A233-479B-B220-042A0A5AFC90}"/>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3330908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CE9B82C-920B-483E-9E6D-06E88965A227}"/>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3" name="页脚占位符 2">
            <a:extLst>
              <a:ext uri="{FF2B5EF4-FFF2-40B4-BE49-F238E27FC236}">
                <a16:creationId xmlns:a16="http://schemas.microsoft.com/office/drawing/2014/main" xmlns="" id="{800BE612-471D-46A7-915F-E8878BF5257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4E443E37-79F1-4702-A1C6-45653B0F0CC9}"/>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8652522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10A5D7-2C06-4E03-A6B9-77A77F64CF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CFC1224A-37B0-4310-9CC8-8A2E78808D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E6E0898F-1BC8-4B14-9791-D97F37D6FA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4132C510-E088-4273-A748-9A65E37EED80}"/>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6" name="页脚占位符 5">
            <a:extLst>
              <a:ext uri="{FF2B5EF4-FFF2-40B4-BE49-F238E27FC236}">
                <a16:creationId xmlns:a16="http://schemas.microsoft.com/office/drawing/2014/main" xmlns="" id="{69FB5356-3978-414C-8876-8D61836CED2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FDDC0EB-1825-4896-8E9C-A764C7692FF3}"/>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555629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056001-48B7-4DA2-A92F-3F8FB4B5D3A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40364219-289E-4E3A-BF67-6A2B6F24A9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A33DEFE9-4008-4CB8-8D79-4F71C13F09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084FD76-F360-407B-AACE-FDA13CFFA02A}"/>
              </a:ext>
            </a:extLst>
          </p:cNvPr>
          <p:cNvSpPr>
            <a:spLocks noGrp="1"/>
          </p:cNvSpPr>
          <p:nvPr>
            <p:ph type="dt" sz="half" idx="10"/>
          </p:nvPr>
        </p:nvSpPr>
        <p:spPr/>
        <p:txBody>
          <a:bodyPr/>
          <a:lstStyle/>
          <a:p>
            <a:fld id="{9184C6DE-69D5-46E4-89A4-EFD763D819D2}" type="datetimeFigureOut">
              <a:rPr lang="zh-CN" altLang="en-US" smtClean="0"/>
              <a:t>2020/3/24</a:t>
            </a:fld>
            <a:endParaRPr lang="zh-CN" altLang="en-US"/>
          </a:p>
        </p:txBody>
      </p:sp>
      <p:sp>
        <p:nvSpPr>
          <p:cNvPr id="6" name="页脚占位符 5">
            <a:extLst>
              <a:ext uri="{FF2B5EF4-FFF2-40B4-BE49-F238E27FC236}">
                <a16:creationId xmlns:a16="http://schemas.microsoft.com/office/drawing/2014/main" xmlns="" id="{54D3CFDC-DDAE-4384-BAC1-41930FEBACF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FAE3F8-4E42-4222-B73B-BA636149803A}"/>
              </a:ext>
            </a:extLst>
          </p:cNvPr>
          <p:cNvSpPr>
            <a:spLocks noGrp="1"/>
          </p:cNvSpPr>
          <p:nvPr>
            <p:ph type="sldNum" sz="quarter" idx="12"/>
          </p:nvPr>
        </p:nvSpPr>
        <p:spPr/>
        <p:txBody>
          <a:body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3887357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47EF0A7-456D-461A-B015-04D282C6F1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3D333A3-1CB1-4028-AB71-E0AD75F3A1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C813A57-0B5B-4E8B-9920-BF6413E605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84C6DE-69D5-46E4-89A4-EFD763D819D2}" type="datetimeFigureOut">
              <a:rPr lang="zh-CN" altLang="en-US" smtClean="0"/>
              <a:t>2020/3/24</a:t>
            </a:fld>
            <a:endParaRPr lang="zh-CN" altLang="en-US"/>
          </a:p>
        </p:txBody>
      </p:sp>
      <p:sp>
        <p:nvSpPr>
          <p:cNvPr id="5" name="页脚占位符 4">
            <a:extLst>
              <a:ext uri="{FF2B5EF4-FFF2-40B4-BE49-F238E27FC236}">
                <a16:creationId xmlns:a16="http://schemas.microsoft.com/office/drawing/2014/main" xmlns="" id="{47DF7E07-5A3B-4CE8-851F-6418DE9F2CE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C46F73E-4D8B-4D7E-B1EC-6CE6F440BC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788698-A685-4B93-B70C-991C81480608}" type="slidenum">
              <a:rPr lang="zh-CN" altLang="en-US" smtClean="0"/>
              <a:t>‹#›</a:t>
            </a:fld>
            <a:endParaRPr lang="zh-CN" altLang="en-US"/>
          </a:p>
        </p:txBody>
      </p:sp>
    </p:spTree>
    <p:extLst>
      <p:ext uri="{BB962C8B-B14F-4D97-AF65-F5344CB8AC3E}">
        <p14:creationId xmlns:p14="http://schemas.microsoft.com/office/powerpoint/2010/main" val="1359172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2020/3/24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747146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5" Type="http://schemas.openxmlformats.org/officeDocument/2006/relationships/notesSlide" Target="../notesSlides/notesSlide15.xml"/><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notesSlide" Target="../notesSlides/notesSlide20.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image" Target="../media/image5.png"/><Relationship Id="rId5" Type="http://schemas.openxmlformats.org/officeDocument/2006/relationships/notesSlide" Target="../notesSlides/notesSlide25.xml"/><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tags" Target="../tags/tag20.xml"/><Relationship Id="rId18" Type="http://schemas.openxmlformats.org/officeDocument/2006/relationships/notesSlide" Target="../notesSlides/notesSlide6.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17" Type="http://schemas.openxmlformats.org/officeDocument/2006/relationships/slideLayout" Target="../slideLayouts/slideLayout3.xml"/><Relationship Id="rId2" Type="http://schemas.openxmlformats.org/officeDocument/2006/relationships/tags" Target="../tags/tag9.xml"/><Relationship Id="rId16" Type="http://schemas.openxmlformats.org/officeDocument/2006/relationships/tags" Target="../tags/tag23.xml"/><Relationship Id="rId20" Type="http://schemas.openxmlformats.org/officeDocument/2006/relationships/image" Target="../media/image10.png"/><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5" Type="http://schemas.openxmlformats.org/officeDocument/2006/relationships/tags" Target="../tags/tag22.xml"/><Relationship Id="rId10" Type="http://schemas.openxmlformats.org/officeDocument/2006/relationships/tags" Target="../tags/tag17.xml"/><Relationship Id="rId19" Type="http://schemas.openxmlformats.org/officeDocument/2006/relationships/image" Target="../media/image9.png"/><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AAA623A-5527-4F1C-8A60-B26D8E4203B2}"/>
              </a:ext>
            </a:extLst>
          </p:cNvPr>
          <p:cNvPicPr>
            <a:picLocks noChangeAspect="1"/>
          </p:cNvPicPr>
          <p:nvPr/>
        </p:nvPicPr>
        <p:blipFill>
          <a:blip r:embed="rId6">
            <a:duotone>
              <a:prstClr val="black"/>
              <a:schemeClr val="accent6">
                <a:tint val="45000"/>
                <a:satMod val="400000"/>
              </a:schemeClr>
            </a:duotone>
            <a:extLst>
              <a:ext uri="{BEBA8EAE-BF5A-486C-A8C5-ECC9F3942E4B}">
                <a14:imgProps xmlns:a14="http://schemas.microsoft.com/office/drawing/2010/main">
                  <a14:imgLayer>
                    <a14:imgEffect>
                      <a14:colorTemperature colorTemp="4700"/>
                    </a14:imgEffect>
                    <a14:imgEffect>
                      <a14:saturation sat="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952957" y="913160"/>
            <a:ext cx="1952625" cy="2076450"/>
          </a:xfrm>
          <a:prstGeom prst="rect">
            <a:avLst/>
          </a:prstGeom>
        </p:spPr>
      </p:pic>
      <p:sp>
        <p:nvSpPr>
          <p:cNvPr id="4" name="PA_文本框 22">
            <a:extLst>
              <a:ext uri="{FF2B5EF4-FFF2-40B4-BE49-F238E27FC236}">
                <a16:creationId xmlns:a16="http://schemas.microsoft.com/office/drawing/2014/main" xmlns="" id="{8D57D0AA-FD1E-4F33-AC14-963AAEEB254D}"/>
              </a:ext>
            </a:extLst>
          </p:cNvPr>
          <p:cNvSpPr txBox="1"/>
          <p:nvPr>
            <p:custDataLst>
              <p:tags r:id="rId1"/>
            </p:custDataLst>
          </p:nvPr>
        </p:nvSpPr>
        <p:spPr>
          <a:xfrm>
            <a:off x="1186070" y="3253080"/>
            <a:ext cx="5952413" cy="1569660"/>
          </a:xfrm>
          <a:prstGeom prst="rect">
            <a:avLst/>
          </a:prstGeom>
          <a:noFill/>
          <a:effectLst/>
        </p:spPr>
        <p:txBody>
          <a:bodyPr wrap="square" rtlCol="0">
            <a:spAutoFit/>
          </a:bodyPr>
          <a:lstStyle/>
          <a:p>
            <a:pPr algn="ctr"/>
            <a:r>
              <a:rPr lang="zh-CN" altLang="en-US" sz="9600" b="1" dirty="0">
                <a:solidFill>
                  <a:srgbClr val="476263"/>
                </a:solidFill>
                <a:effectLst>
                  <a:innerShdw blurRad="63500" dist="50800" dir="13500000">
                    <a:prstClr val="black">
                      <a:alpha val="50000"/>
                    </a:prstClr>
                  </a:innerShdw>
                </a:effectLst>
                <a:latin typeface="汉仪菱心体简" panose="02010609000101010101" pitchFamily="49" charset="-122"/>
                <a:ea typeface="汉仪菱心体简" panose="02010609000101010101" pitchFamily="49" charset="-122"/>
              </a:rPr>
              <a:t>工作总结</a:t>
            </a:r>
          </a:p>
        </p:txBody>
      </p:sp>
      <p:grpSp>
        <p:nvGrpSpPr>
          <p:cNvPr id="6" name="组合 5">
            <a:extLst>
              <a:ext uri="{FF2B5EF4-FFF2-40B4-BE49-F238E27FC236}">
                <a16:creationId xmlns:a16="http://schemas.microsoft.com/office/drawing/2014/main" xmlns="" id="{AB9ACB7F-B8D0-4F1B-9712-5277ABF67332}"/>
              </a:ext>
            </a:extLst>
          </p:cNvPr>
          <p:cNvGrpSpPr/>
          <p:nvPr/>
        </p:nvGrpSpPr>
        <p:grpSpPr>
          <a:xfrm>
            <a:off x="3138775" y="6010776"/>
            <a:ext cx="2047002" cy="335372"/>
            <a:chOff x="4902198" y="3898900"/>
            <a:chExt cx="2387602" cy="375420"/>
          </a:xfrm>
          <a:solidFill>
            <a:srgbClr val="476263"/>
          </a:solidFill>
          <a:effectLst/>
        </p:grpSpPr>
        <p:sp>
          <p:nvSpPr>
            <p:cNvPr id="7" name="PA_圆角矩形 7">
              <a:extLst>
                <a:ext uri="{FF2B5EF4-FFF2-40B4-BE49-F238E27FC236}">
                  <a16:creationId xmlns:a16="http://schemas.microsoft.com/office/drawing/2014/main" xmlns="" id="{02EB29FA-4024-4101-970D-DDD43B868A81}"/>
                </a:ext>
              </a:extLst>
            </p:cNvPr>
            <p:cNvSpPr/>
            <p:nvPr>
              <p:custDataLst>
                <p:tags r:id="rId2"/>
              </p:custDataLst>
            </p:nvPr>
          </p:nvSpPr>
          <p:spPr>
            <a:xfrm>
              <a:off x="4902198" y="3898900"/>
              <a:ext cx="2387602" cy="375420"/>
            </a:xfrm>
            <a:prstGeom prst="roundRect">
              <a:avLst>
                <a:gd name="adj" fmla="val 50000"/>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8" name="PA_文本框 6">
              <a:extLst>
                <a:ext uri="{FF2B5EF4-FFF2-40B4-BE49-F238E27FC236}">
                  <a16:creationId xmlns:a16="http://schemas.microsoft.com/office/drawing/2014/main" xmlns="" id="{14DFC67A-8905-40D8-9DE3-805B3A6B7DD1}"/>
                </a:ext>
              </a:extLst>
            </p:cNvPr>
            <p:cNvSpPr txBox="1"/>
            <p:nvPr>
              <p:custDataLst>
                <p:tags r:id="rId3"/>
              </p:custDataLst>
            </p:nvPr>
          </p:nvSpPr>
          <p:spPr>
            <a:xfrm>
              <a:off x="5004992" y="3917333"/>
              <a:ext cx="2179464" cy="356987"/>
            </a:xfrm>
            <a:prstGeom prst="rect">
              <a:avLst/>
            </a:prstGeom>
            <a:noFill/>
          </p:spPr>
          <p:txBody>
            <a:bodyPr wrap="square" rtlCol="0">
              <a:spAutoFit/>
            </a:bodyPr>
            <a:lstStyle/>
            <a:p>
              <a:pPr algn="ct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汇报人</a:t>
              </a:r>
              <a:r>
                <a:rPr lang="zh-CN" altLang="en-US" sz="1400" b="1" dirty="0" smtClean="0">
                  <a:solidFill>
                    <a:schemeClr val="bg1"/>
                  </a:solidFill>
                  <a:latin typeface="微软雅黑" panose="020B0503020204020204" pitchFamily="34" charset="-122"/>
                  <a:ea typeface="微软雅黑" panose="020B0503020204020204" pitchFamily="34" charset="-122"/>
                  <a:cs typeface="+mn-ea"/>
                  <a:sym typeface="+mn-lt"/>
                </a:rPr>
                <a:t>：</a:t>
              </a: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优</a:t>
              </a:r>
              <a:r>
                <a:rPr lang="zh-CN" altLang="en-US" sz="1400" b="1" dirty="0" smtClean="0">
                  <a:solidFill>
                    <a:schemeClr val="bg1"/>
                  </a:solidFill>
                  <a:latin typeface="微软雅黑" panose="020B0503020204020204" pitchFamily="34" charset="-122"/>
                  <a:ea typeface="微软雅黑" panose="020B0503020204020204" pitchFamily="34" charset="-122"/>
                  <a:cs typeface="+mn-ea"/>
                  <a:sym typeface="+mn-lt"/>
                </a:rPr>
                <a:t>品</a:t>
              </a:r>
              <a:r>
                <a:rPr lang="en-US" altLang="zh-CN" sz="1400" b="1" dirty="0" smtClean="0">
                  <a:solidFill>
                    <a:schemeClr val="bg1"/>
                  </a:solidFill>
                  <a:latin typeface="微软雅黑" panose="020B0503020204020204" pitchFamily="34" charset="-122"/>
                  <a:ea typeface="微软雅黑" panose="020B0503020204020204" pitchFamily="34" charset="-122"/>
                  <a:cs typeface="+mn-ea"/>
                  <a:sym typeface="+mn-lt"/>
                </a:rPr>
                <a:t>PPT</a:t>
              </a:r>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9" name="TextBox 19">
            <a:extLst>
              <a:ext uri="{FF2B5EF4-FFF2-40B4-BE49-F238E27FC236}">
                <a16:creationId xmlns:a16="http://schemas.microsoft.com/office/drawing/2014/main" xmlns="" id="{6FC63569-5ED7-43B1-84B0-E61D6FCD3A50}"/>
              </a:ext>
            </a:extLst>
          </p:cNvPr>
          <p:cNvSpPr txBox="1"/>
          <p:nvPr/>
        </p:nvSpPr>
        <p:spPr>
          <a:xfrm>
            <a:off x="2022608" y="4895684"/>
            <a:ext cx="4279337" cy="289611"/>
          </a:xfrm>
          <a:prstGeom prst="rect">
            <a:avLst/>
          </a:prstGeom>
          <a:noFill/>
        </p:spPr>
        <p:txBody>
          <a:bodyPr wrap="none" lIns="42970" tIns="21485" rIns="42970" bIns="21485" rtlCol="0">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MIZHIWANG BUSINESS PLAN REPORT PPT</a:t>
            </a:r>
          </a:p>
        </p:txBody>
      </p:sp>
      <p:sp>
        <p:nvSpPr>
          <p:cNvPr id="10" name="矩形 9">
            <a:extLst>
              <a:ext uri="{FF2B5EF4-FFF2-40B4-BE49-F238E27FC236}">
                <a16:creationId xmlns:a16="http://schemas.microsoft.com/office/drawing/2014/main" xmlns="" id="{F72241BE-13D9-4ED8-B98A-0E93306A799A}"/>
              </a:ext>
            </a:extLst>
          </p:cNvPr>
          <p:cNvSpPr/>
          <p:nvPr/>
        </p:nvSpPr>
        <p:spPr>
          <a:xfrm>
            <a:off x="1875879" y="5247155"/>
            <a:ext cx="4572794" cy="507839"/>
          </a:xfrm>
          <a:prstGeom prst="rect">
            <a:avLst/>
          </a:prstGeom>
        </p:spPr>
        <p:txBody>
          <a:bodyPr lIns="91448" tIns="45724" rIns="91448" bIns="45724">
            <a:spAutoFit/>
          </a:bodyPr>
          <a:lstStyle/>
          <a:p>
            <a:pPr algn="ctr"/>
            <a:r>
              <a:rPr lang="en-US" altLang="zh-CN" sz="900" dirty="0">
                <a:solidFill>
                  <a:schemeClr val="bg1">
                    <a:lumMod val="50000"/>
                  </a:schemeClr>
                </a:solidFill>
              </a:rPr>
              <a:t>Chinese  companies  will no longer remain in the hard stage and they are also promoting a culture Chinese  companies  will no longer remain </a:t>
            </a:r>
          </a:p>
          <a:p>
            <a:pPr algn="ctr"/>
            <a:r>
              <a:rPr lang="en-US" altLang="zh-CN" sz="900" dirty="0">
                <a:solidFill>
                  <a:schemeClr val="bg1">
                    <a:lumMod val="50000"/>
                  </a:schemeClr>
                </a:solidFill>
              </a:rPr>
              <a:t>in the hard stage and they are also wang ling </a:t>
            </a:r>
            <a:r>
              <a:rPr lang="en-US" altLang="zh-CN" sz="900" dirty="0" err="1">
                <a:solidFill>
                  <a:schemeClr val="bg1">
                    <a:lumMod val="50000"/>
                  </a:schemeClr>
                </a:solidFill>
              </a:rPr>
              <a:t>yan</a:t>
            </a:r>
            <a:r>
              <a:rPr lang="en-US" altLang="zh-CN" sz="900" dirty="0">
                <a:solidFill>
                  <a:schemeClr val="bg1">
                    <a:lumMod val="50000"/>
                  </a:schemeClr>
                </a:solidFill>
              </a:rPr>
              <a:t> a culture</a:t>
            </a:r>
          </a:p>
        </p:txBody>
      </p:sp>
    </p:spTree>
    <p:extLst>
      <p:ext uri="{BB962C8B-B14F-4D97-AF65-F5344CB8AC3E}">
        <p14:creationId xmlns:p14="http://schemas.microsoft.com/office/powerpoint/2010/main" val="131574249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1+#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1+#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2"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6" presetClass="emph" presetSubtype="0" fill="hold" grpId="1" nodeType="withEffect">
                                  <p:stCondLst>
                                    <p:cond delay="2500"/>
                                  </p:stCondLst>
                                  <p:iterate type="lt">
                                    <p:tmPct val="10000"/>
                                  </p:iterate>
                                  <p:childTnLst>
                                    <p:animEffect transition="out" filter="fade">
                                      <p:cBhvr>
                                        <p:cTn id="23" dur="500" tmFilter="0, 0; .2, .5; .8, .5; 1, 0"/>
                                        <p:tgtEl>
                                          <p:spTgt spid="9"/>
                                        </p:tgtEl>
                                      </p:cBhvr>
                                    </p:animEffect>
                                    <p:animScale>
                                      <p:cBhvr>
                                        <p:cTn id="24" dur="250" autoRev="1" fill="hold"/>
                                        <p:tgtEl>
                                          <p:spTgt spid="9"/>
                                        </p:tgtEl>
                                      </p:cBhvr>
                                      <p:by x="105000" y="105000"/>
                                    </p:animScale>
                                  </p:childTnLst>
                                </p:cTn>
                              </p:par>
                              <p:par>
                                <p:cTn id="25" presetID="42" presetClass="entr" presetSubtype="0" fill="hold" grpId="0" nodeType="withEffect">
                                  <p:stCondLst>
                                    <p:cond delay="2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9" grpId="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02</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工作完成情况</a:t>
            </a:r>
          </a:p>
        </p:txBody>
      </p:sp>
      <p:grpSp>
        <p:nvGrpSpPr>
          <p:cNvPr id="32" name="组合 31"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DF49975B-BDCF-4E7B-B7FE-4F895D953DA5}"/>
              </a:ext>
            </a:extLst>
          </p:cNvPr>
          <p:cNvGrpSpPr/>
          <p:nvPr/>
        </p:nvGrpSpPr>
        <p:grpSpPr>
          <a:xfrm>
            <a:off x="367342" y="1951160"/>
            <a:ext cx="5286768" cy="4332923"/>
            <a:chOff x="417513" y="1122363"/>
            <a:chExt cx="5578475" cy="4572000"/>
          </a:xfrm>
          <a:solidFill>
            <a:srgbClr val="97B9A1"/>
          </a:solidFill>
          <a:effectLst/>
        </p:grpSpPr>
        <p:sp>
          <p:nvSpPr>
            <p:cNvPr id="33" name="Freeform 6">
              <a:extLst>
                <a:ext uri="{FF2B5EF4-FFF2-40B4-BE49-F238E27FC236}">
                  <a16:creationId xmlns:a16="http://schemas.microsoft.com/office/drawing/2014/main" xmlns="" id="{690644A1-44ED-4083-B5B1-F2F026A827D4}"/>
                </a:ext>
              </a:extLst>
            </p:cNvPr>
            <p:cNvSpPr>
              <a:spLocks/>
            </p:cNvSpPr>
            <p:nvPr/>
          </p:nvSpPr>
          <p:spPr bwMode="auto">
            <a:xfrm>
              <a:off x="2757488" y="1176338"/>
              <a:ext cx="2444750" cy="2066925"/>
            </a:xfrm>
            <a:custGeom>
              <a:avLst/>
              <a:gdLst>
                <a:gd name="T0" fmla="*/ 672 w 714"/>
                <a:gd name="T1" fmla="*/ 52 h 609"/>
                <a:gd name="T2" fmla="*/ 632 w 714"/>
                <a:gd name="T3" fmla="*/ 59 h 609"/>
                <a:gd name="T4" fmla="*/ 608 w 714"/>
                <a:gd name="T5" fmla="*/ 29 h 609"/>
                <a:gd name="T6" fmla="*/ 584 w 714"/>
                <a:gd name="T7" fmla="*/ 30 h 609"/>
                <a:gd name="T8" fmla="*/ 564 w 714"/>
                <a:gd name="T9" fmla="*/ 11 h 609"/>
                <a:gd name="T10" fmla="*/ 570 w 714"/>
                <a:gd name="T11" fmla="*/ 23 h 609"/>
                <a:gd name="T12" fmla="*/ 574 w 714"/>
                <a:gd name="T13" fmla="*/ 42 h 609"/>
                <a:gd name="T14" fmla="*/ 552 w 714"/>
                <a:gd name="T15" fmla="*/ 122 h 609"/>
                <a:gd name="T16" fmla="*/ 490 w 714"/>
                <a:gd name="T17" fmla="*/ 158 h 609"/>
                <a:gd name="T18" fmla="*/ 522 w 714"/>
                <a:gd name="T19" fmla="*/ 214 h 609"/>
                <a:gd name="T20" fmla="*/ 568 w 714"/>
                <a:gd name="T21" fmla="*/ 215 h 609"/>
                <a:gd name="T22" fmla="*/ 509 w 714"/>
                <a:gd name="T23" fmla="*/ 271 h 609"/>
                <a:gd name="T24" fmla="*/ 455 w 714"/>
                <a:gd name="T25" fmla="*/ 332 h 609"/>
                <a:gd name="T26" fmla="*/ 393 w 714"/>
                <a:gd name="T27" fmla="*/ 364 h 609"/>
                <a:gd name="T28" fmla="*/ 353 w 714"/>
                <a:gd name="T29" fmla="*/ 423 h 609"/>
                <a:gd name="T30" fmla="*/ 215 w 714"/>
                <a:gd name="T31" fmla="*/ 466 h 609"/>
                <a:gd name="T32" fmla="*/ 101 w 714"/>
                <a:gd name="T33" fmla="*/ 427 h 609"/>
                <a:gd name="T34" fmla="*/ 1 w 714"/>
                <a:gd name="T35" fmla="*/ 422 h 609"/>
                <a:gd name="T36" fmla="*/ 12 w 714"/>
                <a:gd name="T37" fmla="*/ 454 h 609"/>
                <a:gd name="T38" fmla="*/ 23 w 714"/>
                <a:gd name="T39" fmla="*/ 494 h 609"/>
                <a:gd name="T40" fmla="*/ 69 w 714"/>
                <a:gd name="T41" fmla="*/ 483 h 609"/>
                <a:gd name="T42" fmla="*/ 68 w 714"/>
                <a:gd name="T43" fmla="*/ 523 h 609"/>
                <a:gd name="T44" fmla="*/ 95 w 714"/>
                <a:gd name="T45" fmla="*/ 542 h 609"/>
                <a:gd name="T46" fmla="*/ 109 w 714"/>
                <a:gd name="T47" fmla="*/ 559 h 609"/>
                <a:gd name="T48" fmla="*/ 121 w 714"/>
                <a:gd name="T49" fmla="*/ 556 h 609"/>
                <a:gd name="T50" fmla="*/ 180 w 714"/>
                <a:gd name="T51" fmla="*/ 536 h 609"/>
                <a:gd name="T52" fmla="*/ 191 w 714"/>
                <a:gd name="T53" fmla="*/ 562 h 609"/>
                <a:gd name="T54" fmla="*/ 167 w 714"/>
                <a:gd name="T55" fmla="*/ 582 h 609"/>
                <a:gd name="T56" fmla="*/ 209 w 714"/>
                <a:gd name="T57" fmla="*/ 605 h 609"/>
                <a:gd name="T58" fmla="*/ 236 w 714"/>
                <a:gd name="T59" fmla="*/ 554 h 609"/>
                <a:gd name="T60" fmla="*/ 261 w 714"/>
                <a:gd name="T61" fmla="*/ 546 h 609"/>
                <a:gd name="T62" fmla="*/ 270 w 714"/>
                <a:gd name="T63" fmla="*/ 590 h 609"/>
                <a:gd name="T64" fmla="*/ 306 w 714"/>
                <a:gd name="T65" fmla="*/ 608 h 609"/>
                <a:gd name="T66" fmla="*/ 332 w 714"/>
                <a:gd name="T67" fmla="*/ 564 h 609"/>
                <a:gd name="T68" fmla="*/ 366 w 714"/>
                <a:gd name="T69" fmla="*/ 539 h 609"/>
                <a:gd name="T70" fmla="*/ 377 w 714"/>
                <a:gd name="T71" fmla="*/ 533 h 609"/>
                <a:gd name="T72" fmla="*/ 402 w 714"/>
                <a:gd name="T73" fmla="*/ 526 h 609"/>
                <a:gd name="T74" fmla="*/ 425 w 714"/>
                <a:gd name="T75" fmla="*/ 504 h 609"/>
                <a:gd name="T76" fmla="*/ 456 w 714"/>
                <a:gd name="T77" fmla="*/ 493 h 609"/>
                <a:gd name="T78" fmla="*/ 456 w 714"/>
                <a:gd name="T79" fmla="*/ 463 h 609"/>
                <a:gd name="T80" fmla="*/ 478 w 714"/>
                <a:gd name="T81" fmla="*/ 420 h 609"/>
                <a:gd name="T82" fmla="*/ 494 w 714"/>
                <a:gd name="T83" fmla="*/ 448 h 609"/>
                <a:gd name="T84" fmla="*/ 506 w 714"/>
                <a:gd name="T85" fmla="*/ 433 h 609"/>
                <a:gd name="T86" fmla="*/ 536 w 714"/>
                <a:gd name="T87" fmla="*/ 404 h 609"/>
                <a:gd name="T88" fmla="*/ 562 w 714"/>
                <a:gd name="T89" fmla="*/ 398 h 609"/>
                <a:gd name="T90" fmla="*/ 572 w 714"/>
                <a:gd name="T91" fmla="*/ 418 h 609"/>
                <a:gd name="T92" fmla="*/ 601 w 714"/>
                <a:gd name="T93" fmla="*/ 445 h 609"/>
                <a:gd name="T94" fmla="*/ 613 w 714"/>
                <a:gd name="T95" fmla="*/ 436 h 609"/>
                <a:gd name="T96" fmla="*/ 632 w 714"/>
                <a:gd name="T97" fmla="*/ 416 h 609"/>
                <a:gd name="T98" fmla="*/ 676 w 714"/>
                <a:gd name="T99" fmla="*/ 386 h 609"/>
                <a:gd name="T100" fmla="*/ 712 w 714"/>
                <a:gd name="T101" fmla="*/ 354 h 609"/>
                <a:gd name="T102" fmla="*/ 699 w 714"/>
                <a:gd name="T103" fmla="*/ 324 h 609"/>
                <a:gd name="T104" fmla="*/ 674 w 714"/>
                <a:gd name="T105" fmla="*/ 322 h 609"/>
                <a:gd name="T106" fmla="*/ 656 w 714"/>
                <a:gd name="T107" fmla="*/ 295 h 609"/>
                <a:gd name="T108" fmla="*/ 637 w 714"/>
                <a:gd name="T109" fmla="*/ 263 h 609"/>
                <a:gd name="T110" fmla="*/ 652 w 714"/>
                <a:gd name="T111" fmla="*/ 254 h 609"/>
                <a:gd name="T112" fmla="*/ 662 w 714"/>
                <a:gd name="T113" fmla="*/ 226 h 609"/>
                <a:gd name="T114" fmla="*/ 657 w 714"/>
                <a:gd name="T115" fmla="*/ 190 h 609"/>
                <a:gd name="T116" fmla="*/ 672 w 714"/>
                <a:gd name="T117" fmla="*/ 169 h 609"/>
                <a:gd name="T118" fmla="*/ 691 w 714"/>
                <a:gd name="T119" fmla="*/ 164 h 609"/>
                <a:gd name="T120" fmla="*/ 698 w 714"/>
                <a:gd name="T121" fmla="*/ 126 h 609"/>
                <a:gd name="T122" fmla="*/ 700 w 714"/>
                <a:gd name="T123" fmla="*/ 8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4" h="609">
                  <a:moveTo>
                    <a:pt x="699" y="65"/>
                  </a:moveTo>
                  <a:cubicBezTo>
                    <a:pt x="696" y="56"/>
                    <a:pt x="696" y="56"/>
                    <a:pt x="696" y="56"/>
                  </a:cubicBezTo>
                  <a:cubicBezTo>
                    <a:pt x="689" y="44"/>
                    <a:pt x="689" y="44"/>
                    <a:pt x="689" y="44"/>
                  </a:cubicBezTo>
                  <a:cubicBezTo>
                    <a:pt x="683" y="40"/>
                    <a:pt x="683" y="40"/>
                    <a:pt x="683" y="40"/>
                  </a:cubicBezTo>
                  <a:cubicBezTo>
                    <a:pt x="677" y="44"/>
                    <a:pt x="677" y="44"/>
                    <a:pt x="677" y="44"/>
                  </a:cubicBezTo>
                  <a:cubicBezTo>
                    <a:pt x="674" y="51"/>
                    <a:pt x="674" y="51"/>
                    <a:pt x="674" y="51"/>
                  </a:cubicBezTo>
                  <a:cubicBezTo>
                    <a:pt x="673" y="52"/>
                    <a:pt x="673" y="52"/>
                    <a:pt x="673" y="52"/>
                  </a:cubicBezTo>
                  <a:cubicBezTo>
                    <a:pt x="672" y="52"/>
                    <a:pt x="672" y="52"/>
                    <a:pt x="672" y="52"/>
                  </a:cubicBezTo>
                  <a:cubicBezTo>
                    <a:pt x="672" y="52"/>
                    <a:pt x="672" y="52"/>
                    <a:pt x="672" y="52"/>
                  </a:cubicBezTo>
                  <a:cubicBezTo>
                    <a:pt x="661" y="54"/>
                    <a:pt x="661" y="54"/>
                    <a:pt x="661" y="54"/>
                  </a:cubicBezTo>
                  <a:cubicBezTo>
                    <a:pt x="660" y="54"/>
                    <a:pt x="658" y="55"/>
                    <a:pt x="658" y="56"/>
                  </a:cubicBezTo>
                  <a:cubicBezTo>
                    <a:pt x="655" y="59"/>
                    <a:pt x="655" y="59"/>
                    <a:pt x="655" y="59"/>
                  </a:cubicBezTo>
                  <a:cubicBezTo>
                    <a:pt x="649" y="64"/>
                    <a:pt x="649" y="64"/>
                    <a:pt x="649" y="64"/>
                  </a:cubicBezTo>
                  <a:cubicBezTo>
                    <a:pt x="648" y="64"/>
                    <a:pt x="648" y="64"/>
                    <a:pt x="648" y="64"/>
                  </a:cubicBezTo>
                  <a:cubicBezTo>
                    <a:pt x="642" y="65"/>
                    <a:pt x="642" y="65"/>
                    <a:pt x="642" y="65"/>
                  </a:cubicBezTo>
                  <a:cubicBezTo>
                    <a:pt x="640" y="65"/>
                    <a:pt x="636" y="63"/>
                    <a:pt x="632" y="59"/>
                  </a:cubicBezTo>
                  <a:cubicBezTo>
                    <a:pt x="631" y="59"/>
                    <a:pt x="631" y="59"/>
                    <a:pt x="631" y="59"/>
                  </a:cubicBezTo>
                  <a:cubicBezTo>
                    <a:pt x="623" y="51"/>
                    <a:pt x="619" y="45"/>
                    <a:pt x="619" y="42"/>
                  </a:cubicBezTo>
                  <a:cubicBezTo>
                    <a:pt x="619" y="32"/>
                    <a:pt x="619" y="32"/>
                    <a:pt x="619" y="32"/>
                  </a:cubicBezTo>
                  <a:cubicBezTo>
                    <a:pt x="619" y="31"/>
                    <a:pt x="619" y="31"/>
                    <a:pt x="619" y="31"/>
                  </a:cubicBezTo>
                  <a:cubicBezTo>
                    <a:pt x="619" y="31"/>
                    <a:pt x="619" y="31"/>
                    <a:pt x="619" y="31"/>
                  </a:cubicBezTo>
                  <a:cubicBezTo>
                    <a:pt x="620" y="29"/>
                    <a:pt x="620" y="29"/>
                    <a:pt x="620" y="29"/>
                  </a:cubicBezTo>
                  <a:cubicBezTo>
                    <a:pt x="609" y="25"/>
                    <a:pt x="609" y="25"/>
                    <a:pt x="609" y="25"/>
                  </a:cubicBezTo>
                  <a:cubicBezTo>
                    <a:pt x="608" y="29"/>
                    <a:pt x="608" y="29"/>
                    <a:pt x="608" y="29"/>
                  </a:cubicBezTo>
                  <a:cubicBezTo>
                    <a:pt x="608" y="30"/>
                    <a:pt x="607" y="32"/>
                    <a:pt x="605" y="33"/>
                  </a:cubicBezTo>
                  <a:cubicBezTo>
                    <a:pt x="601" y="34"/>
                    <a:pt x="601" y="34"/>
                    <a:pt x="601" y="34"/>
                  </a:cubicBezTo>
                  <a:cubicBezTo>
                    <a:pt x="600" y="34"/>
                    <a:pt x="600" y="34"/>
                    <a:pt x="600" y="34"/>
                  </a:cubicBezTo>
                  <a:cubicBezTo>
                    <a:pt x="600" y="34"/>
                    <a:pt x="600" y="34"/>
                    <a:pt x="600" y="34"/>
                  </a:cubicBezTo>
                  <a:cubicBezTo>
                    <a:pt x="594" y="32"/>
                    <a:pt x="594" y="32"/>
                    <a:pt x="594" y="32"/>
                  </a:cubicBezTo>
                  <a:cubicBezTo>
                    <a:pt x="595" y="37"/>
                    <a:pt x="595" y="37"/>
                    <a:pt x="595" y="37"/>
                  </a:cubicBezTo>
                  <a:cubicBezTo>
                    <a:pt x="584" y="30"/>
                    <a:pt x="584" y="30"/>
                    <a:pt x="584" y="30"/>
                  </a:cubicBezTo>
                  <a:cubicBezTo>
                    <a:pt x="584" y="30"/>
                    <a:pt x="584" y="30"/>
                    <a:pt x="584" y="30"/>
                  </a:cubicBezTo>
                  <a:cubicBezTo>
                    <a:pt x="584" y="30"/>
                    <a:pt x="584" y="30"/>
                    <a:pt x="584" y="30"/>
                  </a:cubicBezTo>
                  <a:cubicBezTo>
                    <a:pt x="584" y="30"/>
                    <a:pt x="584" y="30"/>
                    <a:pt x="584" y="30"/>
                  </a:cubicBezTo>
                  <a:cubicBezTo>
                    <a:pt x="582" y="25"/>
                    <a:pt x="581" y="21"/>
                    <a:pt x="581" y="16"/>
                  </a:cubicBezTo>
                  <a:cubicBezTo>
                    <a:pt x="581" y="12"/>
                    <a:pt x="582" y="10"/>
                    <a:pt x="583" y="8"/>
                  </a:cubicBezTo>
                  <a:cubicBezTo>
                    <a:pt x="586" y="4"/>
                    <a:pt x="586" y="4"/>
                    <a:pt x="586" y="4"/>
                  </a:cubicBezTo>
                  <a:cubicBezTo>
                    <a:pt x="585" y="0"/>
                    <a:pt x="585" y="0"/>
                    <a:pt x="585" y="0"/>
                  </a:cubicBezTo>
                  <a:cubicBezTo>
                    <a:pt x="574" y="2"/>
                    <a:pt x="574" y="2"/>
                    <a:pt x="574" y="2"/>
                  </a:cubicBezTo>
                  <a:cubicBezTo>
                    <a:pt x="569" y="2"/>
                    <a:pt x="566" y="5"/>
                    <a:pt x="564" y="11"/>
                  </a:cubicBezTo>
                  <a:cubicBezTo>
                    <a:pt x="564" y="12"/>
                    <a:pt x="564" y="12"/>
                    <a:pt x="564" y="12"/>
                  </a:cubicBezTo>
                  <a:cubicBezTo>
                    <a:pt x="564" y="12"/>
                    <a:pt x="564" y="12"/>
                    <a:pt x="564" y="12"/>
                  </a:cubicBezTo>
                  <a:cubicBezTo>
                    <a:pt x="558" y="21"/>
                    <a:pt x="558" y="21"/>
                    <a:pt x="558" y="21"/>
                  </a:cubicBezTo>
                  <a:cubicBezTo>
                    <a:pt x="564" y="20"/>
                    <a:pt x="564" y="20"/>
                    <a:pt x="564" y="20"/>
                  </a:cubicBezTo>
                  <a:cubicBezTo>
                    <a:pt x="564" y="20"/>
                    <a:pt x="564" y="20"/>
                    <a:pt x="564" y="20"/>
                  </a:cubicBezTo>
                  <a:cubicBezTo>
                    <a:pt x="564" y="20"/>
                    <a:pt x="564" y="20"/>
                    <a:pt x="564" y="20"/>
                  </a:cubicBezTo>
                  <a:cubicBezTo>
                    <a:pt x="565" y="21"/>
                    <a:pt x="565" y="21"/>
                    <a:pt x="565" y="21"/>
                  </a:cubicBezTo>
                  <a:cubicBezTo>
                    <a:pt x="570" y="23"/>
                    <a:pt x="570" y="23"/>
                    <a:pt x="570" y="23"/>
                  </a:cubicBezTo>
                  <a:cubicBezTo>
                    <a:pt x="570" y="23"/>
                    <a:pt x="570" y="23"/>
                    <a:pt x="570" y="23"/>
                  </a:cubicBezTo>
                  <a:cubicBezTo>
                    <a:pt x="571" y="23"/>
                    <a:pt x="571" y="23"/>
                    <a:pt x="571" y="23"/>
                  </a:cubicBezTo>
                  <a:cubicBezTo>
                    <a:pt x="571" y="24"/>
                    <a:pt x="571" y="24"/>
                    <a:pt x="571" y="24"/>
                  </a:cubicBezTo>
                  <a:cubicBezTo>
                    <a:pt x="572" y="33"/>
                    <a:pt x="572" y="33"/>
                    <a:pt x="572" y="33"/>
                  </a:cubicBezTo>
                  <a:cubicBezTo>
                    <a:pt x="574" y="41"/>
                    <a:pt x="574" y="41"/>
                    <a:pt x="574" y="41"/>
                  </a:cubicBezTo>
                  <a:cubicBezTo>
                    <a:pt x="574" y="41"/>
                    <a:pt x="574" y="41"/>
                    <a:pt x="574" y="41"/>
                  </a:cubicBezTo>
                  <a:cubicBezTo>
                    <a:pt x="574" y="42"/>
                    <a:pt x="574" y="42"/>
                    <a:pt x="574" y="42"/>
                  </a:cubicBezTo>
                  <a:cubicBezTo>
                    <a:pt x="574" y="42"/>
                    <a:pt x="574" y="42"/>
                    <a:pt x="574" y="42"/>
                  </a:cubicBezTo>
                  <a:cubicBezTo>
                    <a:pt x="561" y="68"/>
                    <a:pt x="561" y="68"/>
                    <a:pt x="561" y="68"/>
                  </a:cubicBezTo>
                  <a:cubicBezTo>
                    <a:pt x="559" y="72"/>
                    <a:pt x="558" y="81"/>
                    <a:pt x="557" y="96"/>
                  </a:cubicBezTo>
                  <a:cubicBezTo>
                    <a:pt x="557" y="97"/>
                    <a:pt x="557" y="97"/>
                    <a:pt x="557" y="97"/>
                  </a:cubicBezTo>
                  <a:cubicBezTo>
                    <a:pt x="552" y="107"/>
                    <a:pt x="552" y="107"/>
                    <a:pt x="552" y="107"/>
                  </a:cubicBezTo>
                  <a:cubicBezTo>
                    <a:pt x="555" y="111"/>
                    <a:pt x="555" y="111"/>
                    <a:pt x="555" y="111"/>
                  </a:cubicBezTo>
                  <a:cubicBezTo>
                    <a:pt x="555" y="112"/>
                    <a:pt x="555" y="112"/>
                    <a:pt x="555" y="112"/>
                  </a:cubicBezTo>
                  <a:cubicBezTo>
                    <a:pt x="556" y="118"/>
                    <a:pt x="555" y="121"/>
                    <a:pt x="554" y="122"/>
                  </a:cubicBezTo>
                  <a:cubicBezTo>
                    <a:pt x="552" y="122"/>
                    <a:pt x="552" y="122"/>
                    <a:pt x="552" y="122"/>
                  </a:cubicBezTo>
                  <a:cubicBezTo>
                    <a:pt x="550" y="124"/>
                    <a:pt x="540" y="134"/>
                    <a:pt x="526" y="152"/>
                  </a:cubicBezTo>
                  <a:cubicBezTo>
                    <a:pt x="524" y="153"/>
                    <a:pt x="524" y="153"/>
                    <a:pt x="524" y="153"/>
                  </a:cubicBezTo>
                  <a:cubicBezTo>
                    <a:pt x="524" y="152"/>
                    <a:pt x="524" y="152"/>
                    <a:pt x="524" y="152"/>
                  </a:cubicBezTo>
                  <a:cubicBezTo>
                    <a:pt x="522" y="152"/>
                    <a:pt x="522" y="152"/>
                    <a:pt x="522" y="152"/>
                  </a:cubicBezTo>
                  <a:cubicBezTo>
                    <a:pt x="517" y="148"/>
                    <a:pt x="512" y="145"/>
                    <a:pt x="510" y="142"/>
                  </a:cubicBezTo>
                  <a:cubicBezTo>
                    <a:pt x="507" y="140"/>
                    <a:pt x="501" y="139"/>
                    <a:pt x="491" y="139"/>
                  </a:cubicBezTo>
                  <a:cubicBezTo>
                    <a:pt x="491" y="157"/>
                    <a:pt x="491" y="157"/>
                    <a:pt x="491" y="157"/>
                  </a:cubicBezTo>
                  <a:cubicBezTo>
                    <a:pt x="490" y="158"/>
                    <a:pt x="490" y="158"/>
                    <a:pt x="490" y="158"/>
                  </a:cubicBezTo>
                  <a:cubicBezTo>
                    <a:pt x="483" y="192"/>
                    <a:pt x="483" y="192"/>
                    <a:pt x="483" y="192"/>
                  </a:cubicBezTo>
                  <a:cubicBezTo>
                    <a:pt x="482" y="197"/>
                    <a:pt x="481" y="205"/>
                    <a:pt x="481" y="217"/>
                  </a:cubicBezTo>
                  <a:cubicBezTo>
                    <a:pt x="484" y="220"/>
                    <a:pt x="484" y="220"/>
                    <a:pt x="484" y="220"/>
                  </a:cubicBezTo>
                  <a:cubicBezTo>
                    <a:pt x="486" y="216"/>
                    <a:pt x="486" y="216"/>
                    <a:pt x="486" y="216"/>
                  </a:cubicBezTo>
                  <a:cubicBezTo>
                    <a:pt x="487" y="216"/>
                    <a:pt x="487" y="216"/>
                    <a:pt x="487" y="216"/>
                  </a:cubicBezTo>
                  <a:cubicBezTo>
                    <a:pt x="487" y="215"/>
                    <a:pt x="487" y="215"/>
                    <a:pt x="487" y="215"/>
                  </a:cubicBezTo>
                  <a:cubicBezTo>
                    <a:pt x="496" y="210"/>
                    <a:pt x="496" y="210"/>
                    <a:pt x="496" y="210"/>
                  </a:cubicBezTo>
                  <a:cubicBezTo>
                    <a:pt x="522" y="214"/>
                    <a:pt x="522" y="214"/>
                    <a:pt x="522" y="214"/>
                  </a:cubicBezTo>
                  <a:cubicBezTo>
                    <a:pt x="525" y="211"/>
                    <a:pt x="525" y="211"/>
                    <a:pt x="525" y="211"/>
                  </a:cubicBezTo>
                  <a:cubicBezTo>
                    <a:pt x="528" y="204"/>
                    <a:pt x="528" y="204"/>
                    <a:pt x="528" y="204"/>
                  </a:cubicBezTo>
                  <a:cubicBezTo>
                    <a:pt x="529" y="204"/>
                    <a:pt x="529" y="204"/>
                    <a:pt x="529" y="204"/>
                  </a:cubicBezTo>
                  <a:cubicBezTo>
                    <a:pt x="529" y="204"/>
                    <a:pt x="529" y="204"/>
                    <a:pt x="529" y="204"/>
                  </a:cubicBezTo>
                  <a:cubicBezTo>
                    <a:pt x="530" y="204"/>
                    <a:pt x="530" y="204"/>
                    <a:pt x="530" y="204"/>
                  </a:cubicBezTo>
                  <a:cubicBezTo>
                    <a:pt x="540" y="202"/>
                    <a:pt x="540" y="202"/>
                    <a:pt x="540" y="202"/>
                  </a:cubicBezTo>
                  <a:cubicBezTo>
                    <a:pt x="553" y="201"/>
                    <a:pt x="553" y="201"/>
                    <a:pt x="553" y="201"/>
                  </a:cubicBezTo>
                  <a:cubicBezTo>
                    <a:pt x="557" y="202"/>
                    <a:pt x="562" y="207"/>
                    <a:pt x="568" y="215"/>
                  </a:cubicBezTo>
                  <a:cubicBezTo>
                    <a:pt x="584" y="223"/>
                    <a:pt x="592" y="230"/>
                    <a:pt x="594" y="236"/>
                  </a:cubicBezTo>
                  <a:cubicBezTo>
                    <a:pt x="596" y="240"/>
                    <a:pt x="596" y="242"/>
                    <a:pt x="594" y="245"/>
                  </a:cubicBezTo>
                  <a:cubicBezTo>
                    <a:pt x="593" y="248"/>
                    <a:pt x="590" y="249"/>
                    <a:pt x="586" y="250"/>
                  </a:cubicBezTo>
                  <a:cubicBezTo>
                    <a:pt x="586" y="250"/>
                    <a:pt x="586" y="250"/>
                    <a:pt x="586" y="250"/>
                  </a:cubicBezTo>
                  <a:cubicBezTo>
                    <a:pt x="566" y="249"/>
                    <a:pt x="555" y="249"/>
                    <a:pt x="551" y="250"/>
                  </a:cubicBezTo>
                  <a:cubicBezTo>
                    <a:pt x="542" y="256"/>
                    <a:pt x="542" y="256"/>
                    <a:pt x="542" y="256"/>
                  </a:cubicBezTo>
                  <a:cubicBezTo>
                    <a:pt x="530" y="265"/>
                    <a:pt x="522" y="270"/>
                    <a:pt x="517" y="270"/>
                  </a:cubicBezTo>
                  <a:cubicBezTo>
                    <a:pt x="509" y="271"/>
                    <a:pt x="509" y="271"/>
                    <a:pt x="509" y="271"/>
                  </a:cubicBezTo>
                  <a:cubicBezTo>
                    <a:pt x="504" y="291"/>
                    <a:pt x="504" y="291"/>
                    <a:pt x="504" y="291"/>
                  </a:cubicBezTo>
                  <a:cubicBezTo>
                    <a:pt x="503" y="297"/>
                    <a:pt x="501" y="301"/>
                    <a:pt x="498" y="304"/>
                  </a:cubicBezTo>
                  <a:cubicBezTo>
                    <a:pt x="494" y="307"/>
                    <a:pt x="490" y="309"/>
                    <a:pt x="483" y="310"/>
                  </a:cubicBezTo>
                  <a:cubicBezTo>
                    <a:pt x="476" y="311"/>
                    <a:pt x="469" y="314"/>
                    <a:pt x="463" y="318"/>
                  </a:cubicBezTo>
                  <a:cubicBezTo>
                    <a:pt x="456" y="332"/>
                    <a:pt x="456" y="332"/>
                    <a:pt x="456" y="332"/>
                  </a:cubicBezTo>
                  <a:cubicBezTo>
                    <a:pt x="456" y="332"/>
                    <a:pt x="456" y="332"/>
                    <a:pt x="456" y="332"/>
                  </a:cubicBezTo>
                  <a:cubicBezTo>
                    <a:pt x="456" y="332"/>
                    <a:pt x="456" y="332"/>
                    <a:pt x="456" y="332"/>
                  </a:cubicBezTo>
                  <a:cubicBezTo>
                    <a:pt x="455" y="332"/>
                    <a:pt x="455" y="332"/>
                    <a:pt x="455" y="332"/>
                  </a:cubicBezTo>
                  <a:cubicBezTo>
                    <a:pt x="437" y="340"/>
                    <a:pt x="437" y="340"/>
                    <a:pt x="437" y="340"/>
                  </a:cubicBezTo>
                  <a:cubicBezTo>
                    <a:pt x="436" y="340"/>
                    <a:pt x="436" y="340"/>
                    <a:pt x="436" y="340"/>
                  </a:cubicBezTo>
                  <a:cubicBezTo>
                    <a:pt x="426" y="338"/>
                    <a:pt x="426" y="338"/>
                    <a:pt x="426" y="338"/>
                  </a:cubicBezTo>
                  <a:cubicBezTo>
                    <a:pt x="419" y="337"/>
                    <a:pt x="414" y="335"/>
                    <a:pt x="410" y="332"/>
                  </a:cubicBezTo>
                  <a:cubicBezTo>
                    <a:pt x="405" y="330"/>
                    <a:pt x="400" y="330"/>
                    <a:pt x="394" y="331"/>
                  </a:cubicBezTo>
                  <a:cubicBezTo>
                    <a:pt x="390" y="338"/>
                    <a:pt x="387" y="346"/>
                    <a:pt x="388" y="356"/>
                  </a:cubicBezTo>
                  <a:cubicBezTo>
                    <a:pt x="388" y="360"/>
                    <a:pt x="389" y="364"/>
                    <a:pt x="390" y="364"/>
                  </a:cubicBezTo>
                  <a:cubicBezTo>
                    <a:pt x="393" y="364"/>
                    <a:pt x="393" y="364"/>
                    <a:pt x="393" y="364"/>
                  </a:cubicBezTo>
                  <a:cubicBezTo>
                    <a:pt x="396" y="362"/>
                    <a:pt x="396" y="362"/>
                    <a:pt x="396" y="362"/>
                  </a:cubicBezTo>
                  <a:cubicBezTo>
                    <a:pt x="397" y="375"/>
                    <a:pt x="397" y="375"/>
                    <a:pt x="397" y="375"/>
                  </a:cubicBezTo>
                  <a:cubicBezTo>
                    <a:pt x="397" y="379"/>
                    <a:pt x="396" y="382"/>
                    <a:pt x="392" y="385"/>
                  </a:cubicBezTo>
                  <a:cubicBezTo>
                    <a:pt x="390" y="386"/>
                    <a:pt x="387" y="388"/>
                    <a:pt x="382" y="390"/>
                  </a:cubicBezTo>
                  <a:cubicBezTo>
                    <a:pt x="378" y="390"/>
                    <a:pt x="378" y="390"/>
                    <a:pt x="378" y="390"/>
                  </a:cubicBezTo>
                  <a:cubicBezTo>
                    <a:pt x="374" y="392"/>
                    <a:pt x="366" y="403"/>
                    <a:pt x="354" y="422"/>
                  </a:cubicBezTo>
                  <a:cubicBezTo>
                    <a:pt x="354" y="423"/>
                    <a:pt x="354" y="423"/>
                    <a:pt x="354" y="423"/>
                  </a:cubicBezTo>
                  <a:cubicBezTo>
                    <a:pt x="353" y="423"/>
                    <a:pt x="353" y="423"/>
                    <a:pt x="353" y="423"/>
                  </a:cubicBezTo>
                  <a:cubicBezTo>
                    <a:pt x="341" y="430"/>
                    <a:pt x="341" y="430"/>
                    <a:pt x="341" y="430"/>
                  </a:cubicBezTo>
                  <a:cubicBezTo>
                    <a:pt x="343" y="430"/>
                    <a:pt x="344" y="431"/>
                    <a:pt x="344" y="432"/>
                  </a:cubicBezTo>
                  <a:cubicBezTo>
                    <a:pt x="344" y="434"/>
                    <a:pt x="342" y="434"/>
                    <a:pt x="339" y="435"/>
                  </a:cubicBezTo>
                  <a:cubicBezTo>
                    <a:pt x="305" y="434"/>
                    <a:pt x="305" y="434"/>
                    <a:pt x="305" y="434"/>
                  </a:cubicBezTo>
                  <a:cubicBezTo>
                    <a:pt x="267" y="433"/>
                    <a:pt x="238" y="443"/>
                    <a:pt x="216" y="465"/>
                  </a:cubicBezTo>
                  <a:cubicBezTo>
                    <a:pt x="216" y="465"/>
                    <a:pt x="216" y="465"/>
                    <a:pt x="216" y="465"/>
                  </a:cubicBezTo>
                  <a:cubicBezTo>
                    <a:pt x="215" y="466"/>
                    <a:pt x="215" y="466"/>
                    <a:pt x="215" y="466"/>
                  </a:cubicBezTo>
                  <a:cubicBezTo>
                    <a:pt x="215" y="466"/>
                    <a:pt x="215" y="466"/>
                    <a:pt x="215" y="466"/>
                  </a:cubicBezTo>
                  <a:cubicBezTo>
                    <a:pt x="201" y="467"/>
                    <a:pt x="201" y="467"/>
                    <a:pt x="201" y="467"/>
                  </a:cubicBezTo>
                  <a:cubicBezTo>
                    <a:pt x="200" y="468"/>
                    <a:pt x="200" y="468"/>
                    <a:pt x="200" y="468"/>
                  </a:cubicBezTo>
                  <a:cubicBezTo>
                    <a:pt x="199" y="468"/>
                    <a:pt x="199" y="468"/>
                    <a:pt x="199" y="468"/>
                  </a:cubicBezTo>
                  <a:cubicBezTo>
                    <a:pt x="195" y="458"/>
                    <a:pt x="195" y="458"/>
                    <a:pt x="195" y="458"/>
                  </a:cubicBezTo>
                  <a:cubicBezTo>
                    <a:pt x="181" y="462"/>
                    <a:pt x="181" y="462"/>
                    <a:pt x="181" y="462"/>
                  </a:cubicBezTo>
                  <a:cubicBezTo>
                    <a:pt x="173" y="462"/>
                    <a:pt x="163" y="460"/>
                    <a:pt x="152" y="454"/>
                  </a:cubicBezTo>
                  <a:cubicBezTo>
                    <a:pt x="142" y="450"/>
                    <a:pt x="132" y="444"/>
                    <a:pt x="123" y="437"/>
                  </a:cubicBezTo>
                  <a:cubicBezTo>
                    <a:pt x="117" y="432"/>
                    <a:pt x="110" y="429"/>
                    <a:pt x="101" y="427"/>
                  </a:cubicBezTo>
                  <a:cubicBezTo>
                    <a:pt x="88" y="426"/>
                    <a:pt x="88" y="426"/>
                    <a:pt x="88" y="426"/>
                  </a:cubicBezTo>
                  <a:cubicBezTo>
                    <a:pt x="74" y="428"/>
                    <a:pt x="74" y="428"/>
                    <a:pt x="74" y="428"/>
                  </a:cubicBezTo>
                  <a:cubicBezTo>
                    <a:pt x="63" y="430"/>
                    <a:pt x="53" y="430"/>
                    <a:pt x="43" y="429"/>
                  </a:cubicBezTo>
                  <a:cubicBezTo>
                    <a:pt x="32" y="428"/>
                    <a:pt x="18" y="425"/>
                    <a:pt x="1" y="420"/>
                  </a:cubicBezTo>
                  <a:cubicBezTo>
                    <a:pt x="0" y="422"/>
                    <a:pt x="0" y="422"/>
                    <a:pt x="0" y="422"/>
                  </a:cubicBezTo>
                  <a:cubicBezTo>
                    <a:pt x="0" y="422"/>
                    <a:pt x="0" y="422"/>
                    <a:pt x="0" y="422"/>
                  </a:cubicBezTo>
                  <a:cubicBezTo>
                    <a:pt x="0" y="422"/>
                    <a:pt x="0" y="422"/>
                    <a:pt x="0" y="422"/>
                  </a:cubicBezTo>
                  <a:cubicBezTo>
                    <a:pt x="1" y="422"/>
                    <a:pt x="1" y="422"/>
                    <a:pt x="1" y="422"/>
                  </a:cubicBezTo>
                  <a:cubicBezTo>
                    <a:pt x="1" y="423"/>
                    <a:pt x="1" y="423"/>
                    <a:pt x="1" y="423"/>
                  </a:cubicBezTo>
                  <a:cubicBezTo>
                    <a:pt x="1" y="427"/>
                    <a:pt x="1" y="427"/>
                    <a:pt x="1" y="427"/>
                  </a:cubicBezTo>
                  <a:cubicBezTo>
                    <a:pt x="5" y="434"/>
                    <a:pt x="5" y="434"/>
                    <a:pt x="5" y="434"/>
                  </a:cubicBezTo>
                  <a:cubicBezTo>
                    <a:pt x="13" y="445"/>
                    <a:pt x="13" y="445"/>
                    <a:pt x="13" y="445"/>
                  </a:cubicBezTo>
                  <a:cubicBezTo>
                    <a:pt x="14" y="446"/>
                    <a:pt x="14" y="446"/>
                    <a:pt x="14" y="446"/>
                  </a:cubicBezTo>
                  <a:cubicBezTo>
                    <a:pt x="12" y="454"/>
                    <a:pt x="12" y="454"/>
                    <a:pt x="12" y="454"/>
                  </a:cubicBezTo>
                  <a:cubicBezTo>
                    <a:pt x="12" y="454"/>
                    <a:pt x="12" y="454"/>
                    <a:pt x="12" y="454"/>
                  </a:cubicBezTo>
                  <a:cubicBezTo>
                    <a:pt x="12" y="454"/>
                    <a:pt x="12" y="454"/>
                    <a:pt x="12" y="454"/>
                  </a:cubicBezTo>
                  <a:cubicBezTo>
                    <a:pt x="7" y="460"/>
                    <a:pt x="7" y="460"/>
                    <a:pt x="7" y="460"/>
                  </a:cubicBezTo>
                  <a:cubicBezTo>
                    <a:pt x="12" y="466"/>
                    <a:pt x="12" y="466"/>
                    <a:pt x="12" y="466"/>
                  </a:cubicBezTo>
                  <a:cubicBezTo>
                    <a:pt x="14" y="468"/>
                    <a:pt x="15" y="469"/>
                    <a:pt x="15" y="471"/>
                  </a:cubicBezTo>
                  <a:cubicBezTo>
                    <a:pt x="16" y="478"/>
                    <a:pt x="16" y="478"/>
                    <a:pt x="16" y="478"/>
                  </a:cubicBezTo>
                  <a:cubicBezTo>
                    <a:pt x="22" y="484"/>
                    <a:pt x="22" y="484"/>
                    <a:pt x="22" y="484"/>
                  </a:cubicBezTo>
                  <a:cubicBezTo>
                    <a:pt x="22" y="485"/>
                    <a:pt x="22" y="485"/>
                    <a:pt x="22" y="485"/>
                  </a:cubicBezTo>
                  <a:cubicBezTo>
                    <a:pt x="23" y="490"/>
                    <a:pt x="23" y="490"/>
                    <a:pt x="23" y="490"/>
                  </a:cubicBezTo>
                  <a:cubicBezTo>
                    <a:pt x="23" y="494"/>
                    <a:pt x="23" y="494"/>
                    <a:pt x="23" y="494"/>
                  </a:cubicBezTo>
                  <a:cubicBezTo>
                    <a:pt x="27" y="497"/>
                    <a:pt x="27" y="497"/>
                    <a:pt x="27" y="497"/>
                  </a:cubicBezTo>
                  <a:cubicBezTo>
                    <a:pt x="29" y="496"/>
                    <a:pt x="29" y="496"/>
                    <a:pt x="29" y="496"/>
                  </a:cubicBezTo>
                  <a:cubicBezTo>
                    <a:pt x="30" y="495"/>
                    <a:pt x="30" y="495"/>
                    <a:pt x="30" y="495"/>
                  </a:cubicBezTo>
                  <a:cubicBezTo>
                    <a:pt x="31" y="492"/>
                    <a:pt x="33" y="490"/>
                    <a:pt x="36" y="490"/>
                  </a:cubicBezTo>
                  <a:cubicBezTo>
                    <a:pt x="39" y="489"/>
                    <a:pt x="39" y="489"/>
                    <a:pt x="39" y="489"/>
                  </a:cubicBezTo>
                  <a:cubicBezTo>
                    <a:pt x="60" y="487"/>
                    <a:pt x="60" y="487"/>
                    <a:pt x="60" y="487"/>
                  </a:cubicBezTo>
                  <a:cubicBezTo>
                    <a:pt x="68" y="484"/>
                    <a:pt x="68" y="484"/>
                    <a:pt x="68" y="484"/>
                  </a:cubicBezTo>
                  <a:cubicBezTo>
                    <a:pt x="69" y="483"/>
                    <a:pt x="69" y="483"/>
                    <a:pt x="69" y="483"/>
                  </a:cubicBezTo>
                  <a:cubicBezTo>
                    <a:pt x="70" y="482"/>
                    <a:pt x="70" y="482"/>
                    <a:pt x="70" y="482"/>
                  </a:cubicBezTo>
                  <a:cubicBezTo>
                    <a:pt x="75" y="492"/>
                    <a:pt x="75" y="492"/>
                    <a:pt x="75" y="492"/>
                  </a:cubicBezTo>
                  <a:cubicBezTo>
                    <a:pt x="75" y="492"/>
                    <a:pt x="75" y="492"/>
                    <a:pt x="75" y="492"/>
                  </a:cubicBezTo>
                  <a:cubicBezTo>
                    <a:pt x="75" y="492"/>
                    <a:pt x="75" y="492"/>
                    <a:pt x="75" y="492"/>
                  </a:cubicBezTo>
                  <a:cubicBezTo>
                    <a:pt x="76" y="494"/>
                    <a:pt x="75" y="496"/>
                    <a:pt x="74" y="498"/>
                  </a:cubicBezTo>
                  <a:cubicBezTo>
                    <a:pt x="62" y="515"/>
                    <a:pt x="62" y="515"/>
                    <a:pt x="62" y="515"/>
                  </a:cubicBezTo>
                  <a:cubicBezTo>
                    <a:pt x="63" y="518"/>
                    <a:pt x="63" y="518"/>
                    <a:pt x="63" y="518"/>
                  </a:cubicBezTo>
                  <a:cubicBezTo>
                    <a:pt x="68" y="523"/>
                    <a:pt x="68" y="523"/>
                    <a:pt x="68" y="523"/>
                  </a:cubicBezTo>
                  <a:cubicBezTo>
                    <a:pt x="74" y="526"/>
                    <a:pt x="74" y="526"/>
                    <a:pt x="74" y="526"/>
                  </a:cubicBezTo>
                  <a:cubicBezTo>
                    <a:pt x="74" y="526"/>
                    <a:pt x="74" y="526"/>
                    <a:pt x="74" y="526"/>
                  </a:cubicBezTo>
                  <a:cubicBezTo>
                    <a:pt x="76" y="529"/>
                    <a:pt x="78" y="531"/>
                    <a:pt x="81" y="532"/>
                  </a:cubicBezTo>
                  <a:cubicBezTo>
                    <a:pt x="84" y="533"/>
                    <a:pt x="86" y="535"/>
                    <a:pt x="89" y="538"/>
                  </a:cubicBezTo>
                  <a:cubicBezTo>
                    <a:pt x="89" y="540"/>
                    <a:pt x="89" y="540"/>
                    <a:pt x="89" y="540"/>
                  </a:cubicBezTo>
                  <a:cubicBezTo>
                    <a:pt x="93" y="541"/>
                    <a:pt x="93" y="541"/>
                    <a:pt x="93" y="541"/>
                  </a:cubicBezTo>
                  <a:cubicBezTo>
                    <a:pt x="94" y="542"/>
                    <a:pt x="94" y="542"/>
                    <a:pt x="94" y="542"/>
                  </a:cubicBezTo>
                  <a:cubicBezTo>
                    <a:pt x="95" y="542"/>
                    <a:pt x="95" y="542"/>
                    <a:pt x="95" y="542"/>
                  </a:cubicBezTo>
                  <a:cubicBezTo>
                    <a:pt x="96" y="546"/>
                    <a:pt x="96" y="546"/>
                    <a:pt x="96" y="546"/>
                  </a:cubicBezTo>
                  <a:cubicBezTo>
                    <a:pt x="96" y="546"/>
                    <a:pt x="96" y="546"/>
                    <a:pt x="96" y="546"/>
                  </a:cubicBezTo>
                  <a:cubicBezTo>
                    <a:pt x="96" y="550"/>
                    <a:pt x="96" y="550"/>
                    <a:pt x="96" y="550"/>
                  </a:cubicBezTo>
                  <a:cubicBezTo>
                    <a:pt x="98" y="557"/>
                    <a:pt x="98" y="557"/>
                    <a:pt x="98" y="557"/>
                  </a:cubicBezTo>
                  <a:cubicBezTo>
                    <a:pt x="108" y="558"/>
                    <a:pt x="108" y="558"/>
                    <a:pt x="108" y="558"/>
                  </a:cubicBezTo>
                  <a:cubicBezTo>
                    <a:pt x="109" y="558"/>
                    <a:pt x="109" y="558"/>
                    <a:pt x="109" y="558"/>
                  </a:cubicBezTo>
                  <a:cubicBezTo>
                    <a:pt x="109" y="559"/>
                    <a:pt x="109" y="559"/>
                    <a:pt x="109" y="559"/>
                  </a:cubicBezTo>
                  <a:cubicBezTo>
                    <a:pt x="109" y="559"/>
                    <a:pt x="109" y="559"/>
                    <a:pt x="109" y="559"/>
                  </a:cubicBezTo>
                  <a:cubicBezTo>
                    <a:pt x="110" y="560"/>
                    <a:pt x="110" y="560"/>
                    <a:pt x="110" y="560"/>
                  </a:cubicBezTo>
                  <a:cubicBezTo>
                    <a:pt x="112" y="566"/>
                    <a:pt x="112" y="566"/>
                    <a:pt x="112" y="566"/>
                  </a:cubicBezTo>
                  <a:cubicBezTo>
                    <a:pt x="120" y="568"/>
                    <a:pt x="120" y="568"/>
                    <a:pt x="120" y="568"/>
                  </a:cubicBezTo>
                  <a:cubicBezTo>
                    <a:pt x="126" y="566"/>
                    <a:pt x="126" y="566"/>
                    <a:pt x="126" y="566"/>
                  </a:cubicBezTo>
                  <a:cubicBezTo>
                    <a:pt x="125" y="562"/>
                    <a:pt x="125" y="562"/>
                    <a:pt x="125" y="562"/>
                  </a:cubicBezTo>
                  <a:cubicBezTo>
                    <a:pt x="120" y="558"/>
                    <a:pt x="120" y="558"/>
                    <a:pt x="120" y="558"/>
                  </a:cubicBezTo>
                  <a:cubicBezTo>
                    <a:pt x="121" y="557"/>
                    <a:pt x="121" y="557"/>
                    <a:pt x="121" y="557"/>
                  </a:cubicBezTo>
                  <a:cubicBezTo>
                    <a:pt x="121" y="556"/>
                    <a:pt x="121" y="556"/>
                    <a:pt x="121" y="556"/>
                  </a:cubicBezTo>
                  <a:cubicBezTo>
                    <a:pt x="125" y="548"/>
                    <a:pt x="125" y="548"/>
                    <a:pt x="125" y="548"/>
                  </a:cubicBezTo>
                  <a:cubicBezTo>
                    <a:pt x="135" y="548"/>
                    <a:pt x="135" y="548"/>
                    <a:pt x="135" y="548"/>
                  </a:cubicBezTo>
                  <a:cubicBezTo>
                    <a:pt x="135" y="548"/>
                    <a:pt x="135" y="548"/>
                    <a:pt x="135" y="548"/>
                  </a:cubicBezTo>
                  <a:cubicBezTo>
                    <a:pt x="149" y="553"/>
                    <a:pt x="149" y="553"/>
                    <a:pt x="149" y="553"/>
                  </a:cubicBezTo>
                  <a:cubicBezTo>
                    <a:pt x="156" y="552"/>
                    <a:pt x="156" y="552"/>
                    <a:pt x="156" y="552"/>
                  </a:cubicBezTo>
                  <a:cubicBezTo>
                    <a:pt x="162" y="546"/>
                    <a:pt x="162" y="546"/>
                    <a:pt x="162" y="546"/>
                  </a:cubicBezTo>
                  <a:cubicBezTo>
                    <a:pt x="169" y="538"/>
                    <a:pt x="174" y="534"/>
                    <a:pt x="176" y="536"/>
                  </a:cubicBezTo>
                  <a:cubicBezTo>
                    <a:pt x="180" y="536"/>
                    <a:pt x="180" y="536"/>
                    <a:pt x="180" y="536"/>
                  </a:cubicBezTo>
                  <a:cubicBezTo>
                    <a:pt x="183" y="536"/>
                    <a:pt x="185" y="536"/>
                    <a:pt x="186" y="536"/>
                  </a:cubicBezTo>
                  <a:cubicBezTo>
                    <a:pt x="187" y="537"/>
                    <a:pt x="187" y="538"/>
                    <a:pt x="187" y="539"/>
                  </a:cubicBezTo>
                  <a:cubicBezTo>
                    <a:pt x="187" y="540"/>
                    <a:pt x="189" y="544"/>
                    <a:pt x="191" y="548"/>
                  </a:cubicBezTo>
                  <a:cubicBezTo>
                    <a:pt x="191" y="548"/>
                    <a:pt x="191" y="548"/>
                    <a:pt x="191" y="548"/>
                  </a:cubicBezTo>
                  <a:cubicBezTo>
                    <a:pt x="191" y="549"/>
                    <a:pt x="191" y="549"/>
                    <a:pt x="191" y="549"/>
                  </a:cubicBezTo>
                  <a:cubicBezTo>
                    <a:pt x="192" y="554"/>
                    <a:pt x="192" y="554"/>
                    <a:pt x="192" y="554"/>
                  </a:cubicBezTo>
                  <a:cubicBezTo>
                    <a:pt x="192" y="556"/>
                    <a:pt x="192" y="556"/>
                    <a:pt x="192" y="556"/>
                  </a:cubicBezTo>
                  <a:cubicBezTo>
                    <a:pt x="191" y="562"/>
                    <a:pt x="191" y="562"/>
                    <a:pt x="191" y="562"/>
                  </a:cubicBezTo>
                  <a:cubicBezTo>
                    <a:pt x="191" y="562"/>
                    <a:pt x="191" y="562"/>
                    <a:pt x="191" y="562"/>
                  </a:cubicBezTo>
                  <a:cubicBezTo>
                    <a:pt x="191" y="562"/>
                    <a:pt x="191" y="562"/>
                    <a:pt x="191" y="562"/>
                  </a:cubicBezTo>
                  <a:cubicBezTo>
                    <a:pt x="190" y="563"/>
                    <a:pt x="190" y="563"/>
                    <a:pt x="190" y="563"/>
                  </a:cubicBezTo>
                  <a:cubicBezTo>
                    <a:pt x="184" y="571"/>
                    <a:pt x="184" y="571"/>
                    <a:pt x="184" y="571"/>
                  </a:cubicBezTo>
                  <a:cubicBezTo>
                    <a:pt x="183" y="571"/>
                    <a:pt x="183" y="571"/>
                    <a:pt x="183" y="571"/>
                  </a:cubicBezTo>
                  <a:cubicBezTo>
                    <a:pt x="183" y="571"/>
                    <a:pt x="183" y="571"/>
                    <a:pt x="183" y="571"/>
                  </a:cubicBezTo>
                  <a:cubicBezTo>
                    <a:pt x="169" y="578"/>
                    <a:pt x="169" y="578"/>
                    <a:pt x="169" y="578"/>
                  </a:cubicBezTo>
                  <a:cubicBezTo>
                    <a:pt x="167" y="582"/>
                    <a:pt x="167" y="582"/>
                    <a:pt x="167" y="582"/>
                  </a:cubicBezTo>
                  <a:cubicBezTo>
                    <a:pt x="165" y="593"/>
                    <a:pt x="165" y="593"/>
                    <a:pt x="165" y="593"/>
                  </a:cubicBezTo>
                  <a:cubicBezTo>
                    <a:pt x="166" y="599"/>
                    <a:pt x="166" y="599"/>
                    <a:pt x="166" y="599"/>
                  </a:cubicBezTo>
                  <a:cubicBezTo>
                    <a:pt x="170" y="605"/>
                    <a:pt x="170" y="605"/>
                    <a:pt x="170" y="605"/>
                  </a:cubicBezTo>
                  <a:cubicBezTo>
                    <a:pt x="171" y="606"/>
                    <a:pt x="171" y="606"/>
                    <a:pt x="171" y="606"/>
                  </a:cubicBezTo>
                  <a:cubicBezTo>
                    <a:pt x="176" y="609"/>
                    <a:pt x="176" y="609"/>
                    <a:pt x="176" y="609"/>
                  </a:cubicBezTo>
                  <a:cubicBezTo>
                    <a:pt x="193" y="609"/>
                    <a:pt x="193" y="609"/>
                    <a:pt x="193" y="609"/>
                  </a:cubicBezTo>
                  <a:cubicBezTo>
                    <a:pt x="207" y="607"/>
                    <a:pt x="207" y="607"/>
                    <a:pt x="207" y="607"/>
                  </a:cubicBezTo>
                  <a:cubicBezTo>
                    <a:pt x="209" y="605"/>
                    <a:pt x="209" y="605"/>
                    <a:pt x="209" y="605"/>
                  </a:cubicBezTo>
                  <a:cubicBezTo>
                    <a:pt x="211" y="603"/>
                    <a:pt x="213" y="602"/>
                    <a:pt x="214" y="602"/>
                  </a:cubicBezTo>
                  <a:cubicBezTo>
                    <a:pt x="224" y="604"/>
                    <a:pt x="224" y="604"/>
                    <a:pt x="224" y="604"/>
                  </a:cubicBezTo>
                  <a:cubicBezTo>
                    <a:pt x="224" y="602"/>
                    <a:pt x="224" y="602"/>
                    <a:pt x="224" y="602"/>
                  </a:cubicBezTo>
                  <a:cubicBezTo>
                    <a:pt x="224" y="599"/>
                    <a:pt x="224" y="597"/>
                    <a:pt x="225" y="594"/>
                  </a:cubicBezTo>
                  <a:cubicBezTo>
                    <a:pt x="229" y="588"/>
                    <a:pt x="229" y="588"/>
                    <a:pt x="229" y="588"/>
                  </a:cubicBezTo>
                  <a:cubicBezTo>
                    <a:pt x="229" y="575"/>
                    <a:pt x="229" y="575"/>
                    <a:pt x="229" y="575"/>
                  </a:cubicBezTo>
                  <a:cubicBezTo>
                    <a:pt x="229" y="574"/>
                    <a:pt x="229" y="574"/>
                    <a:pt x="229" y="574"/>
                  </a:cubicBezTo>
                  <a:cubicBezTo>
                    <a:pt x="236" y="554"/>
                    <a:pt x="236" y="554"/>
                    <a:pt x="236" y="554"/>
                  </a:cubicBezTo>
                  <a:cubicBezTo>
                    <a:pt x="237" y="553"/>
                    <a:pt x="237" y="553"/>
                    <a:pt x="237" y="553"/>
                  </a:cubicBezTo>
                  <a:cubicBezTo>
                    <a:pt x="237" y="553"/>
                    <a:pt x="237" y="553"/>
                    <a:pt x="237" y="553"/>
                  </a:cubicBezTo>
                  <a:cubicBezTo>
                    <a:pt x="237" y="553"/>
                    <a:pt x="237" y="553"/>
                    <a:pt x="237" y="553"/>
                  </a:cubicBezTo>
                  <a:cubicBezTo>
                    <a:pt x="237" y="552"/>
                    <a:pt x="237" y="552"/>
                    <a:pt x="237" y="552"/>
                  </a:cubicBezTo>
                  <a:cubicBezTo>
                    <a:pt x="250" y="542"/>
                    <a:pt x="250" y="542"/>
                    <a:pt x="250" y="542"/>
                  </a:cubicBezTo>
                  <a:cubicBezTo>
                    <a:pt x="250" y="542"/>
                    <a:pt x="250" y="542"/>
                    <a:pt x="250" y="542"/>
                  </a:cubicBezTo>
                  <a:cubicBezTo>
                    <a:pt x="261" y="546"/>
                    <a:pt x="261" y="546"/>
                    <a:pt x="261" y="546"/>
                  </a:cubicBezTo>
                  <a:cubicBezTo>
                    <a:pt x="261" y="546"/>
                    <a:pt x="261" y="546"/>
                    <a:pt x="261" y="546"/>
                  </a:cubicBezTo>
                  <a:cubicBezTo>
                    <a:pt x="267" y="550"/>
                    <a:pt x="270" y="554"/>
                    <a:pt x="270" y="556"/>
                  </a:cubicBezTo>
                  <a:cubicBezTo>
                    <a:pt x="269" y="564"/>
                    <a:pt x="269" y="564"/>
                    <a:pt x="269" y="564"/>
                  </a:cubicBezTo>
                  <a:cubicBezTo>
                    <a:pt x="265" y="570"/>
                    <a:pt x="265" y="570"/>
                    <a:pt x="265" y="570"/>
                  </a:cubicBezTo>
                  <a:cubicBezTo>
                    <a:pt x="262" y="578"/>
                    <a:pt x="262" y="578"/>
                    <a:pt x="262" y="578"/>
                  </a:cubicBezTo>
                  <a:cubicBezTo>
                    <a:pt x="262" y="587"/>
                    <a:pt x="262" y="587"/>
                    <a:pt x="262" y="587"/>
                  </a:cubicBezTo>
                  <a:cubicBezTo>
                    <a:pt x="265" y="591"/>
                    <a:pt x="265" y="591"/>
                    <a:pt x="265" y="591"/>
                  </a:cubicBezTo>
                  <a:cubicBezTo>
                    <a:pt x="269" y="590"/>
                    <a:pt x="269" y="590"/>
                    <a:pt x="269" y="590"/>
                  </a:cubicBezTo>
                  <a:cubicBezTo>
                    <a:pt x="270" y="590"/>
                    <a:pt x="270" y="590"/>
                    <a:pt x="270" y="590"/>
                  </a:cubicBezTo>
                  <a:cubicBezTo>
                    <a:pt x="276" y="590"/>
                    <a:pt x="276" y="590"/>
                    <a:pt x="276" y="590"/>
                  </a:cubicBezTo>
                  <a:cubicBezTo>
                    <a:pt x="279" y="592"/>
                    <a:pt x="281" y="595"/>
                    <a:pt x="282" y="599"/>
                  </a:cubicBezTo>
                  <a:cubicBezTo>
                    <a:pt x="286" y="600"/>
                    <a:pt x="286" y="600"/>
                    <a:pt x="286" y="600"/>
                  </a:cubicBezTo>
                  <a:cubicBezTo>
                    <a:pt x="286" y="600"/>
                    <a:pt x="286" y="600"/>
                    <a:pt x="286" y="600"/>
                  </a:cubicBezTo>
                  <a:cubicBezTo>
                    <a:pt x="286" y="600"/>
                    <a:pt x="286" y="600"/>
                    <a:pt x="286" y="600"/>
                  </a:cubicBezTo>
                  <a:cubicBezTo>
                    <a:pt x="287" y="600"/>
                    <a:pt x="287" y="600"/>
                    <a:pt x="287" y="600"/>
                  </a:cubicBezTo>
                  <a:cubicBezTo>
                    <a:pt x="300" y="606"/>
                    <a:pt x="300" y="606"/>
                    <a:pt x="300" y="606"/>
                  </a:cubicBezTo>
                  <a:cubicBezTo>
                    <a:pt x="306" y="608"/>
                    <a:pt x="306" y="608"/>
                    <a:pt x="306" y="608"/>
                  </a:cubicBezTo>
                  <a:cubicBezTo>
                    <a:pt x="315" y="607"/>
                    <a:pt x="315" y="607"/>
                    <a:pt x="315" y="607"/>
                  </a:cubicBezTo>
                  <a:cubicBezTo>
                    <a:pt x="318" y="602"/>
                    <a:pt x="318" y="602"/>
                    <a:pt x="318" y="602"/>
                  </a:cubicBezTo>
                  <a:cubicBezTo>
                    <a:pt x="323" y="583"/>
                    <a:pt x="323" y="583"/>
                    <a:pt x="323" y="583"/>
                  </a:cubicBezTo>
                  <a:cubicBezTo>
                    <a:pt x="324" y="572"/>
                    <a:pt x="324" y="572"/>
                    <a:pt x="324" y="572"/>
                  </a:cubicBezTo>
                  <a:cubicBezTo>
                    <a:pt x="324" y="571"/>
                    <a:pt x="324" y="571"/>
                    <a:pt x="324" y="571"/>
                  </a:cubicBezTo>
                  <a:cubicBezTo>
                    <a:pt x="324" y="571"/>
                    <a:pt x="324" y="571"/>
                    <a:pt x="324" y="571"/>
                  </a:cubicBezTo>
                  <a:cubicBezTo>
                    <a:pt x="325" y="570"/>
                    <a:pt x="325" y="570"/>
                    <a:pt x="325" y="570"/>
                  </a:cubicBezTo>
                  <a:cubicBezTo>
                    <a:pt x="332" y="564"/>
                    <a:pt x="332" y="564"/>
                    <a:pt x="332" y="564"/>
                  </a:cubicBezTo>
                  <a:cubicBezTo>
                    <a:pt x="337" y="558"/>
                    <a:pt x="337" y="558"/>
                    <a:pt x="337" y="558"/>
                  </a:cubicBezTo>
                  <a:cubicBezTo>
                    <a:pt x="337" y="558"/>
                    <a:pt x="337" y="558"/>
                    <a:pt x="337" y="558"/>
                  </a:cubicBezTo>
                  <a:cubicBezTo>
                    <a:pt x="345" y="554"/>
                    <a:pt x="345" y="554"/>
                    <a:pt x="345" y="554"/>
                  </a:cubicBezTo>
                  <a:cubicBezTo>
                    <a:pt x="350" y="552"/>
                    <a:pt x="350" y="552"/>
                    <a:pt x="350" y="552"/>
                  </a:cubicBezTo>
                  <a:cubicBezTo>
                    <a:pt x="356" y="549"/>
                    <a:pt x="356" y="549"/>
                    <a:pt x="356" y="549"/>
                  </a:cubicBezTo>
                  <a:cubicBezTo>
                    <a:pt x="353" y="537"/>
                    <a:pt x="353" y="537"/>
                    <a:pt x="353" y="537"/>
                  </a:cubicBezTo>
                  <a:cubicBezTo>
                    <a:pt x="366" y="539"/>
                    <a:pt x="366" y="539"/>
                    <a:pt x="366" y="539"/>
                  </a:cubicBezTo>
                  <a:cubicBezTo>
                    <a:pt x="366" y="539"/>
                    <a:pt x="366" y="539"/>
                    <a:pt x="366" y="539"/>
                  </a:cubicBezTo>
                  <a:cubicBezTo>
                    <a:pt x="366" y="539"/>
                    <a:pt x="366" y="539"/>
                    <a:pt x="366" y="539"/>
                  </a:cubicBezTo>
                  <a:cubicBezTo>
                    <a:pt x="366" y="539"/>
                    <a:pt x="366" y="539"/>
                    <a:pt x="366" y="539"/>
                  </a:cubicBezTo>
                  <a:cubicBezTo>
                    <a:pt x="374" y="542"/>
                    <a:pt x="374" y="542"/>
                    <a:pt x="374" y="542"/>
                  </a:cubicBezTo>
                  <a:cubicBezTo>
                    <a:pt x="374" y="542"/>
                    <a:pt x="374" y="542"/>
                    <a:pt x="374" y="542"/>
                  </a:cubicBezTo>
                  <a:cubicBezTo>
                    <a:pt x="374" y="542"/>
                    <a:pt x="374" y="542"/>
                    <a:pt x="374" y="542"/>
                  </a:cubicBezTo>
                  <a:cubicBezTo>
                    <a:pt x="376" y="534"/>
                    <a:pt x="376" y="534"/>
                    <a:pt x="376" y="534"/>
                  </a:cubicBezTo>
                  <a:cubicBezTo>
                    <a:pt x="376" y="533"/>
                    <a:pt x="376" y="533"/>
                    <a:pt x="376" y="533"/>
                  </a:cubicBezTo>
                  <a:cubicBezTo>
                    <a:pt x="377" y="533"/>
                    <a:pt x="377" y="533"/>
                    <a:pt x="377" y="533"/>
                  </a:cubicBezTo>
                  <a:cubicBezTo>
                    <a:pt x="378" y="533"/>
                    <a:pt x="378" y="533"/>
                    <a:pt x="378" y="533"/>
                  </a:cubicBezTo>
                  <a:cubicBezTo>
                    <a:pt x="384" y="535"/>
                    <a:pt x="384" y="535"/>
                    <a:pt x="384" y="535"/>
                  </a:cubicBezTo>
                  <a:cubicBezTo>
                    <a:pt x="387" y="535"/>
                    <a:pt x="387" y="535"/>
                    <a:pt x="387" y="535"/>
                  </a:cubicBezTo>
                  <a:cubicBezTo>
                    <a:pt x="393" y="528"/>
                    <a:pt x="393" y="528"/>
                    <a:pt x="393" y="528"/>
                  </a:cubicBezTo>
                  <a:cubicBezTo>
                    <a:pt x="394" y="528"/>
                    <a:pt x="394" y="528"/>
                    <a:pt x="394" y="528"/>
                  </a:cubicBezTo>
                  <a:cubicBezTo>
                    <a:pt x="394" y="528"/>
                    <a:pt x="394" y="528"/>
                    <a:pt x="394" y="528"/>
                  </a:cubicBezTo>
                  <a:cubicBezTo>
                    <a:pt x="394" y="528"/>
                    <a:pt x="394" y="528"/>
                    <a:pt x="394" y="528"/>
                  </a:cubicBezTo>
                  <a:cubicBezTo>
                    <a:pt x="402" y="526"/>
                    <a:pt x="402" y="526"/>
                    <a:pt x="402" y="526"/>
                  </a:cubicBezTo>
                  <a:cubicBezTo>
                    <a:pt x="409" y="520"/>
                    <a:pt x="409" y="520"/>
                    <a:pt x="409" y="520"/>
                  </a:cubicBezTo>
                  <a:cubicBezTo>
                    <a:pt x="413" y="514"/>
                    <a:pt x="413" y="514"/>
                    <a:pt x="413" y="514"/>
                  </a:cubicBezTo>
                  <a:cubicBezTo>
                    <a:pt x="413" y="508"/>
                    <a:pt x="413" y="508"/>
                    <a:pt x="413" y="508"/>
                  </a:cubicBezTo>
                  <a:cubicBezTo>
                    <a:pt x="413" y="506"/>
                    <a:pt x="414" y="504"/>
                    <a:pt x="416" y="503"/>
                  </a:cubicBezTo>
                  <a:cubicBezTo>
                    <a:pt x="416" y="503"/>
                    <a:pt x="416" y="503"/>
                    <a:pt x="416" y="503"/>
                  </a:cubicBezTo>
                  <a:cubicBezTo>
                    <a:pt x="417" y="503"/>
                    <a:pt x="417" y="503"/>
                    <a:pt x="417" y="503"/>
                  </a:cubicBezTo>
                  <a:cubicBezTo>
                    <a:pt x="418" y="503"/>
                    <a:pt x="418" y="503"/>
                    <a:pt x="418" y="503"/>
                  </a:cubicBezTo>
                  <a:cubicBezTo>
                    <a:pt x="425" y="504"/>
                    <a:pt x="425" y="504"/>
                    <a:pt x="425" y="504"/>
                  </a:cubicBezTo>
                  <a:cubicBezTo>
                    <a:pt x="428" y="502"/>
                    <a:pt x="428" y="502"/>
                    <a:pt x="428" y="502"/>
                  </a:cubicBezTo>
                  <a:cubicBezTo>
                    <a:pt x="430" y="496"/>
                    <a:pt x="430" y="496"/>
                    <a:pt x="430" y="496"/>
                  </a:cubicBezTo>
                  <a:cubicBezTo>
                    <a:pt x="438" y="494"/>
                    <a:pt x="438" y="494"/>
                    <a:pt x="438" y="494"/>
                  </a:cubicBezTo>
                  <a:cubicBezTo>
                    <a:pt x="438" y="494"/>
                    <a:pt x="438" y="494"/>
                    <a:pt x="438" y="494"/>
                  </a:cubicBezTo>
                  <a:cubicBezTo>
                    <a:pt x="438" y="494"/>
                    <a:pt x="438" y="494"/>
                    <a:pt x="438" y="494"/>
                  </a:cubicBezTo>
                  <a:cubicBezTo>
                    <a:pt x="438" y="494"/>
                    <a:pt x="438" y="494"/>
                    <a:pt x="438" y="494"/>
                  </a:cubicBezTo>
                  <a:cubicBezTo>
                    <a:pt x="448" y="495"/>
                    <a:pt x="448" y="495"/>
                    <a:pt x="448" y="495"/>
                  </a:cubicBezTo>
                  <a:cubicBezTo>
                    <a:pt x="456" y="493"/>
                    <a:pt x="456" y="493"/>
                    <a:pt x="456" y="493"/>
                  </a:cubicBezTo>
                  <a:cubicBezTo>
                    <a:pt x="461" y="488"/>
                    <a:pt x="461" y="488"/>
                    <a:pt x="461" y="488"/>
                  </a:cubicBezTo>
                  <a:cubicBezTo>
                    <a:pt x="464" y="482"/>
                    <a:pt x="464" y="482"/>
                    <a:pt x="464" y="482"/>
                  </a:cubicBezTo>
                  <a:cubicBezTo>
                    <a:pt x="458" y="475"/>
                    <a:pt x="458" y="475"/>
                    <a:pt x="458" y="475"/>
                  </a:cubicBezTo>
                  <a:cubicBezTo>
                    <a:pt x="458" y="475"/>
                    <a:pt x="458" y="475"/>
                    <a:pt x="458" y="475"/>
                  </a:cubicBezTo>
                  <a:cubicBezTo>
                    <a:pt x="458" y="475"/>
                    <a:pt x="458" y="475"/>
                    <a:pt x="458" y="475"/>
                  </a:cubicBezTo>
                  <a:cubicBezTo>
                    <a:pt x="457" y="470"/>
                    <a:pt x="457" y="470"/>
                    <a:pt x="457" y="470"/>
                  </a:cubicBezTo>
                  <a:cubicBezTo>
                    <a:pt x="457" y="470"/>
                    <a:pt x="457" y="470"/>
                    <a:pt x="457" y="470"/>
                  </a:cubicBezTo>
                  <a:cubicBezTo>
                    <a:pt x="456" y="463"/>
                    <a:pt x="456" y="463"/>
                    <a:pt x="456" y="463"/>
                  </a:cubicBezTo>
                  <a:cubicBezTo>
                    <a:pt x="456" y="462"/>
                    <a:pt x="456" y="462"/>
                    <a:pt x="456" y="462"/>
                  </a:cubicBezTo>
                  <a:cubicBezTo>
                    <a:pt x="459" y="456"/>
                    <a:pt x="459" y="456"/>
                    <a:pt x="459" y="456"/>
                  </a:cubicBezTo>
                  <a:cubicBezTo>
                    <a:pt x="459" y="454"/>
                    <a:pt x="460" y="451"/>
                    <a:pt x="464" y="448"/>
                  </a:cubicBezTo>
                  <a:cubicBezTo>
                    <a:pt x="468" y="439"/>
                    <a:pt x="468" y="439"/>
                    <a:pt x="468" y="439"/>
                  </a:cubicBezTo>
                  <a:cubicBezTo>
                    <a:pt x="468" y="439"/>
                    <a:pt x="468" y="439"/>
                    <a:pt x="468" y="439"/>
                  </a:cubicBezTo>
                  <a:cubicBezTo>
                    <a:pt x="468" y="439"/>
                    <a:pt x="468" y="439"/>
                    <a:pt x="468" y="439"/>
                  </a:cubicBezTo>
                  <a:cubicBezTo>
                    <a:pt x="472" y="432"/>
                    <a:pt x="472" y="432"/>
                    <a:pt x="472" y="432"/>
                  </a:cubicBezTo>
                  <a:cubicBezTo>
                    <a:pt x="478" y="420"/>
                    <a:pt x="478" y="420"/>
                    <a:pt x="478" y="420"/>
                  </a:cubicBezTo>
                  <a:cubicBezTo>
                    <a:pt x="484" y="428"/>
                    <a:pt x="484" y="428"/>
                    <a:pt x="484" y="428"/>
                  </a:cubicBezTo>
                  <a:cubicBezTo>
                    <a:pt x="484" y="429"/>
                    <a:pt x="484" y="429"/>
                    <a:pt x="484" y="429"/>
                  </a:cubicBezTo>
                  <a:cubicBezTo>
                    <a:pt x="484" y="429"/>
                    <a:pt x="484" y="429"/>
                    <a:pt x="484" y="429"/>
                  </a:cubicBezTo>
                  <a:cubicBezTo>
                    <a:pt x="486" y="437"/>
                    <a:pt x="486" y="437"/>
                    <a:pt x="486" y="437"/>
                  </a:cubicBezTo>
                  <a:cubicBezTo>
                    <a:pt x="486" y="438"/>
                    <a:pt x="486" y="438"/>
                    <a:pt x="486" y="438"/>
                  </a:cubicBezTo>
                  <a:cubicBezTo>
                    <a:pt x="488" y="446"/>
                    <a:pt x="488" y="446"/>
                    <a:pt x="488" y="446"/>
                  </a:cubicBezTo>
                  <a:cubicBezTo>
                    <a:pt x="493" y="448"/>
                    <a:pt x="493" y="448"/>
                    <a:pt x="493" y="448"/>
                  </a:cubicBezTo>
                  <a:cubicBezTo>
                    <a:pt x="494" y="448"/>
                    <a:pt x="494" y="448"/>
                    <a:pt x="494" y="448"/>
                  </a:cubicBezTo>
                  <a:cubicBezTo>
                    <a:pt x="494" y="448"/>
                    <a:pt x="494" y="448"/>
                    <a:pt x="494" y="448"/>
                  </a:cubicBezTo>
                  <a:cubicBezTo>
                    <a:pt x="494" y="448"/>
                    <a:pt x="494" y="448"/>
                    <a:pt x="494" y="448"/>
                  </a:cubicBezTo>
                  <a:cubicBezTo>
                    <a:pt x="495" y="449"/>
                    <a:pt x="495" y="449"/>
                    <a:pt x="495" y="449"/>
                  </a:cubicBezTo>
                  <a:cubicBezTo>
                    <a:pt x="496" y="448"/>
                    <a:pt x="496" y="448"/>
                    <a:pt x="496" y="448"/>
                  </a:cubicBezTo>
                  <a:cubicBezTo>
                    <a:pt x="500" y="440"/>
                    <a:pt x="500" y="440"/>
                    <a:pt x="500" y="440"/>
                  </a:cubicBezTo>
                  <a:cubicBezTo>
                    <a:pt x="503" y="432"/>
                    <a:pt x="503" y="432"/>
                    <a:pt x="503" y="432"/>
                  </a:cubicBezTo>
                  <a:cubicBezTo>
                    <a:pt x="504" y="432"/>
                    <a:pt x="504" y="432"/>
                    <a:pt x="504" y="432"/>
                  </a:cubicBezTo>
                  <a:cubicBezTo>
                    <a:pt x="506" y="433"/>
                    <a:pt x="506" y="433"/>
                    <a:pt x="506" y="433"/>
                  </a:cubicBezTo>
                  <a:cubicBezTo>
                    <a:pt x="517" y="437"/>
                    <a:pt x="517" y="437"/>
                    <a:pt x="517" y="437"/>
                  </a:cubicBezTo>
                  <a:cubicBezTo>
                    <a:pt x="523" y="432"/>
                    <a:pt x="523" y="432"/>
                    <a:pt x="523" y="432"/>
                  </a:cubicBezTo>
                  <a:cubicBezTo>
                    <a:pt x="523" y="432"/>
                    <a:pt x="523" y="432"/>
                    <a:pt x="523" y="432"/>
                  </a:cubicBezTo>
                  <a:cubicBezTo>
                    <a:pt x="524" y="432"/>
                    <a:pt x="524" y="432"/>
                    <a:pt x="524" y="432"/>
                  </a:cubicBezTo>
                  <a:cubicBezTo>
                    <a:pt x="530" y="432"/>
                    <a:pt x="530" y="432"/>
                    <a:pt x="530" y="432"/>
                  </a:cubicBezTo>
                  <a:cubicBezTo>
                    <a:pt x="534" y="425"/>
                    <a:pt x="534" y="425"/>
                    <a:pt x="534" y="425"/>
                  </a:cubicBezTo>
                  <a:cubicBezTo>
                    <a:pt x="534" y="416"/>
                    <a:pt x="534" y="416"/>
                    <a:pt x="534" y="416"/>
                  </a:cubicBezTo>
                  <a:cubicBezTo>
                    <a:pt x="536" y="404"/>
                    <a:pt x="536" y="404"/>
                    <a:pt x="536" y="404"/>
                  </a:cubicBezTo>
                  <a:cubicBezTo>
                    <a:pt x="537" y="404"/>
                    <a:pt x="537" y="404"/>
                    <a:pt x="537" y="404"/>
                  </a:cubicBezTo>
                  <a:cubicBezTo>
                    <a:pt x="538" y="404"/>
                    <a:pt x="538" y="404"/>
                    <a:pt x="538" y="404"/>
                  </a:cubicBezTo>
                  <a:cubicBezTo>
                    <a:pt x="547" y="406"/>
                    <a:pt x="547" y="406"/>
                    <a:pt x="547" y="406"/>
                  </a:cubicBezTo>
                  <a:cubicBezTo>
                    <a:pt x="551" y="399"/>
                    <a:pt x="551" y="399"/>
                    <a:pt x="551" y="399"/>
                  </a:cubicBezTo>
                  <a:cubicBezTo>
                    <a:pt x="552" y="399"/>
                    <a:pt x="552" y="399"/>
                    <a:pt x="552" y="399"/>
                  </a:cubicBezTo>
                  <a:cubicBezTo>
                    <a:pt x="552" y="399"/>
                    <a:pt x="552" y="399"/>
                    <a:pt x="552" y="399"/>
                  </a:cubicBezTo>
                  <a:cubicBezTo>
                    <a:pt x="560" y="398"/>
                    <a:pt x="560" y="398"/>
                    <a:pt x="560" y="398"/>
                  </a:cubicBezTo>
                  <a:cubicBezTo>
                    <a:pt x="562" y="398"/>
                    <a:pt x="562" y="398"/>
                    <a:pt x="562" y="398"/>
                  </a:cubicBezTo>
                  <a:cubicBezTo>
                    <a:pt x="562" y="398"/>
                    <a:pt x="562" y="398"/>
                    <a:pt x="562" y="398"/>
                  </a:cubicBezTo>
                  <a:cubicBezTo>
                    <a:pt x="562" y="399"/>
                    <a:pt x="562" y="399"/>
                    <a:pt x="562" y="399"/>
                  </a:cubicBezTo>
                  <a:cubicBezTo>
                    <a:pt x="566" y="404"/>
                    <a:pt x="566" y="404"/>
                    <a:pt x="566" y="404"/>
                  </a:cubicBezTo>
                  <a:cubicBezTo>
                    <a:pt x="566" y="405"/>
                    <a:pt x="566" y="405"/>
                    <a:pt x="566" y="405"/>
                  </a:cubicBezTo>
                  <a:cubicBezTo>
                    <a:pt x="567" y="405"/>
                    <a:pt x="567" y="405"/>
                    <a:pt x="567" y="405"/>
                  </a:cubicBezTo>
                  <a:cubicBezTo>
                    <a:pt x="567" y="406"/>
                    <a:pt x="567" y="406"/>
                    <a:pt x="567" y="406"/>
                  </a:cubicBezTo>
                  <a:cubicBezTo>
                    <a:pt x="568" y="414"/>
                    <a:pt x="568" y="414"/>
                    <a:pt x="568" y="414"/>
                  </a:cubicBezTo>
                  <a:cubicBezTo>
                    <a:pt x="572" y="418"/>
                    <a:pt x="572" y="418"/>
                    <a:pt x="572" y="418"/>
                  </a:cubicBezTo>
                  <a:cubicBezTo>
                    <a:pt x="577" y="412"/>
                    <a:pt x="577" y="412"/>
                    <a:pt x="577" y="412"/>
                  </a:cubicBezTo>
                  <a:cubicBezTo>
                    <a:pt x="578" y="414"/>
                    <a:pt x="578" y="414"/>
                    <a:pt x="578" y="414"/>
                  </a:cubicBezTo>
                  <a:cubicBezTo>
                    <a:pt x="580" y="416"/>
                    <a:pt x="581" y="418"/>
                    <a:pt x="581" y="420"/>
                  </a:cubicBezTo>
                  <a:cubicBezTo>
                    <a:pt x="581" y="428"/>
                    <a:pt x="581" y="428"/>
                    <a:pt x="581" y="428"/>
                  </a:cubicBezTo>
                  <a:cubicBezTo>
                    <a:pt x="578" y="435"/>
                    <a:pt x="578" y="435"/>
                    <a:pt x="578" y="435"/>
                  </a:cubicBezTo>
                  <a:cubicBezTo>
                    <a:pt x="580" y="438"/>
                    <a:pt x="580" y="438"/>
                    <a:pt x="580" y="438"/>
                  </a:cubicBezTo>
                  <a:cubicBezTo>
                    <a:pt x="584" y="442"/>
                    <a:pt x="584" y="442"/>
                    <a:pt x="584" y="442"/>
                  </a:cubicBezTo>
                  <a:cubicBezTo>
                    <a:pt x="601" y="445"/>
                    <a:pt x="601" y="445"/>
                    <a:pt x="601" y="445"/>
                  </a:cubicBezTo>
                  <a:cubicBezTo>
                    <a:pt x="602" y="445"/>
                    <a:pt x="602" y="445"/>
                    <a:pt x="602" y="445"/>
                  </a:cubicBezTo>
                  <a:cubicBezTo>
                    <a:pt x="602" y="445"/>
                    <a:pt x="602" y="445"/>
                    <a:pt x="602" y="445"/>
                  </a:cubicBezTo>
                  <a:cubicBezTo>
                    <a:pt x="602" y="446"/>
                    <a:pt x="602" y="446"/>
                    <a:pt x="602" y="446"/>
                  </a:cubicBezTo>
                  <a:cubicBezTo>
                    <a:pt x="602" y="446"/>
                    <a:pt x="602" y="446"/>
                    <a:pt x="602" y="446"/>
                  </a:cubicBezTo>
                  <a:cubicBezTo>
                    <a:pt x="604" y="447"/>
                    <a:pt x="604" y="447"/>
                    <a:pt x="604" y="447"/>
                  </a:cubicBezTo>
                  <a:cubicBezTo>
                    <a:pt x="608" y="440"/>
                    <a:pt x="608" y="440"/>
                    <a:pt x="608" y="440"/>
                  </a:cubicBezTo>
                  <a:cubicBezTo>
                    <a:pt x="609" y="440"/>
                    <a:pt x="609" y="440"/>
                    <a:pt x="609" y="440"/>
                  </a:cubicBezTo>
                  <a:cubicBezTo>
                    <a:pt x="613" y="436"/>
                    <a:pt x="613" y="436"/>
                    <a:pt x="613" y="436"/>
                  </a:cubicBezTo>
                  <a:cubicBezTo>
                    <a:pt x="611" y="430"/>
                    <a:pt x="611" y="430"/>
                    <a:pt x="611" y="430"/>
                  </a:cubicBezTo>
                  <a:cubicBezTo>
                    <a:pt x="607" y="404"/>
                    <a:pt x="607" y="404"/>
                    <a:pt x="607" y="404"/>
                  </a:cubicBezTo>
                  <a:cubicBezTo>
                    <a:pt x="618" y="410"/>
                    <a:pt x="618" y="410"/>
                    <a:pt x="618" y="410"/>
                  </a:cubicBezTo>
                  <a:cubicBezTo>
                    <a:pt x="619" y="410"/>
                    <a:pt x="619" y="410"/>
                    <a:pt x="619" y="410"/>
                  </a:cubicBezTo>
                  <a:cubicBezTo>
                    <a:pt x="619" y="410"/>
                    <a:pt x="619" y="410"/>
                    <a:pt x="619" y="410"/>
                  </a:cubicBezTo>
                  <a:cubicBezTo>
                    <a:pt x="624" y="416"/>
                    <a:pt x="624" y="416"/>
                    <a:pt x="624" y="416"/>
                  </a:cubicBezTo>
                  <a:cubicBezTo>
                    <a:pt x="628" y="420"/>
                    <a:pt x="628" y="420"/>
                    <a:pt x="628" y="420"/>
                  </a:cubicBezTo>
                  <a:cubicBezTo>
                    <a:pt x="632" y="416"/>
                    <a:pt x="632" y="416"/>
                    <a:pt x="632" y="416"/>
                  </a:cubicBezTo>
                  <a:cubicBezTo>
                    <a:pt x="649" y="398"/>
                    <a:pt x="649" y="398"/>
                    <a:pt x="649" y="398"/>
                  </a:cubicBezTo>
                  <a:cubicBezTo>
                    <a:pt x="649" y="398"/>
                    <a:pt x="649" y="398"/>
                    <a:pt x="649" y="398"/>
                  </a:cubicBezTo>
                  <a:cubicBezTo>
                    <a:pt x="650" y="398"/>
                    <a:pt x="650" y="398"/>
                    <a:pt x="650" y="398"/>
                  </a:cubicBezTo>
                  <a:cubicBezTo>
                    <a:pt x="656" y="394"/>
                    <a:pt x="656" y="394"/>
                    <a:pt x="656" y="394"/>
                  </a:cubicBezTo>
                  <a:cubicBezTo>
                    <a:pt x="662" y="384"/>
                    <a:pt x="662" y="384"/>
                    <a:pt x="662" y="384"/>
                  </a:cubicBezTo>
                  <a:cubicBezTo>
                    <a:pt x="663" y="383"/>
                    <a:pt x="663" y="383"/>
                    <a:pt x="663" y="383"/>
                  </a:cubicBezTo>
                  <a:cubicBezTo>
                    <a:pt x="672" y="386"/>
                    <a:pt x="672" y="386"/>
                    <a:pt x="672" y="386"/>
                  </a:cubicBezTo>
                  <a:cubicBezTo>
                    <a:pt x="676" y="386"/>
                    <a:pt x="676" y="386"/>
                    <a:pt x="676" y="386"/>
                  </a:cubicBezTo>
                  <a:cubicBezTo>
                    <a:pt x="676" y="382"/>
                    <a:pt x="677" y="380"/>
                    <a:pt x="678" y="378"/>
                  </a:cubicBezTo>
                  <a:cubicBezTo>
                    <a:pt x="684" y="370"/>
                    <a:pt x="684" y="370"/>
                    <a:pt x="684" y="370"/>
                  </a:cubicBezTo>
                  <a:cubicBezTo>
                    <a:pt x="686" y="369"/>
                    <a:pt x="686" y="369"/>
                    <a:pt x="686" y="369"/>
                  </a:cubicBezTo>
                  <a:cubicBezTo>
                    <a:pt x="694" y="372"/>
                    <a:pt x="694" y="372"/>
                    <a:pt x="694" y="372"/>
                  </a:cubicBezTo>
                  <a:cubicBezTo>
                    <a:pt x="704" y="370"/>
                    <a:pt x="704" y="370"/>
                    <a:pt x="704" y="370"/>
                  </a:cubicBezTo>
                  <a:cubicBezTo>
                    <a:pt x="710" y="364"/>
                    <a:pt x="710" y="364"/>
                    <a:pt x="710" y="364"/>
                  </a:cubicBezTo>
                  <a:cubicBezTo>
                    <a:pt x="714" y="358"/>
                    <a:pt x="714" y="358"/>
                    <a:pt x="714" y="358"/>
                  </a:cubicBezTo>
                  <a:cubicBezTo>
                    <a:pt x="712" y="354"/>
                    <a:pt x="712" y="354"/>
                    <a:pt x="712" y="354"/>
                  </a:cubicBezTo>
                  <a:cubicBezTo>
                    <a:pt x="706" y="357"/>
                    <a:pt x="706" y="357"/>
                    <a:pt x="706" y="357"/>
                  </a:cubicBezTo>
                  <a:cubicBezTo>
                    <a:pt x="706" y="357"/>
                    <a:pt x="706" y="357"/>
                    <a:pt x="706" y="357"/>
                  </a:cubicBezTo>
                  <a:cubicBezTo>
                    <a:pt x="705" y="356"/>
                    <a:pt x="705" y="356"/>
                    <a:pt x="705" y="356"/>
                  </a:cubicBezTo>
                  <a:cubicBezTo>
                    <a:pt x="698" y="350"/>
                    <a:pt x="698" y="350"/>
                    <a:pt x="698" y="350"/>
                  </a:cubicBezTo>
                  <a:cubicBezTo>
                    <a:pt x="698" y="350"/>
                    <a:pt x="698" y="350"/>
                    <a:pt x="698" y="350"/>
                  </a:cubicBezTo>
                  <a:cubicBezTo>
                    <a:pt x="700" y="339"/>
                    <a:pt x="700" y="339"/>
                    <a:pt x="700" y="339"/>
                  </a:cubicBezTo>
                  <a:cubicBezTo>
                    <a:pt x="701" y="331"/>
                    <a:pt x="701" y="331"/>
                    <a:pt x="701" y="331"/>
                  </a:cubicBezTo>
                  <a:cubicBezTo>
                    <a:pt x="699" y="324"/>
                    <a:pt x="699" y="324"/>
                    <a:pt x="699" y="324"/>
                  </a:cubicBezTo>
                  <a:cubicBezTo>
                    <a:pt x="694" y="322"/>
                    <a:pt x="694" y="322"/>
                    <a:pt x="694" y="322"/>
                  </a:cubicBezTo>
                  <a:cubicBezTo>
                    <a:pt x="694" y="322"/>
                    <a:pt x="694" y="322"/>
                    <a:pt x="694" y="322"/>
                  </a:cubicBezTo>
                  <a:cubicBezTo>
                    <a:pt x="693" y="321"/>
                    <a:pt x="693" y="321"/>
                    <a:pt x="693" y="321"/>
                  </a:cubicBezTo>
                  <a:cubicBezTo>
                    <a:pt x="693" y="321"/>
                    <a:pt x="693" y="321"/>
                    <a:pt x="693" y="321"/>
                  </a:cubicBezTo>
                  <a:cubicBezTo>
                    <a:pt x="688" y="311"/>
                    <a:pt x="688" y="311"/>
                    <a:pt x="688" y="311"/>
                  </a:cubicBezTo>
                  <a:cubicBezTo>
                    <a:pt x="687" y="310"/>
                    <a:pt x="687" y="310"/>
                    <a:pt x="687" y="310"/>
                  </a:cubicBezTo>
                  <a:cubicBezTo>
                    <a:pt x="680" y="318"/>
                    <a:pt x="680" y="318"/>
                    <a:pt x="680" y="318"/>
                  </a:cubicBezTo>
                  <a:cubicBezTo>
                    <a:pt x="674" y="322"/>
                    <a:pt x="674" y="322"/>
                    <a:pt x="674" y="322"/>
                  </a:cubicBezTo>
                  <a:cubicBezTo>
                    <a:pt x="672" y="323"/>
                    <a:pt x="672" y="323"/>
                    <a:pt x="672" y="323"/>
                  </a:cubicBezTo>
                  <a:cubicBezTo>
                    <a:pt x="672" y="323"/>
                    <a:pt x="672" y="323"/>
                    <a:pt x="672" y="323"/>
                  </a:cubicBezTo>
                  <a:cubicBezTo>
                    <a:pt x="671" y="322"/>
                    <a:pt x="671" y="322"/>
                    <a:pt x="671" y="322"/>
                  </a:cubicBezTo>
                  <a:cubicBezTo>
                    <a:pt x="664" y="315"/>
                    <a:pt x="664" y="315"/>
                    <a:pt x="664" y="315"/>
                  </a:cubicBezTo>
                  <a:cubicBezTo>
                    <a:pt x="664" y="315"/>
                    <a:pt x="664" y="315"/>
                    <a:pt x="664" y="315"/>
                  </a:cubicBezTo>
                  <a:cubicBezTo>
                    <a:pt x="659" y="304"/>
                    <a:pt x="659" y="304"/>
                    <a:pt x="659" y="304"/>
                  </a:cubicBezTo>
                  <a:cubicBezTo>
                    <a:pt x="659" y="303"/>
                    <a:pt x="659" y="303"/>
                    <a:pt x="659" y="303"/>
                  </a:cubicBezTo>
                  <a:cubicBezTo>
                    <a:pt x="656" y="295"/>
                    <a:pt x="656" y="295"/>
                    <a:pt x="656" y="295"/>
                  </a:cubicBezTo>
                  <a:cubicBezTo>
                    <a:pt x="656" y="295"/>
                    <a:pt x="656" y="295"/>
                    <a:pt x="656" y="295"/>
                  </a:cubicBezTo>
                  <a:cubicBezTo>
                    <a:pt x="656" y="295"/>
                    <a:pt x="656" y="295"/>
                    <a:pt x="656" y="295"/>
                  </a:cubicBezTo>
                  <a:cubicBezTo>
                    <a:pt x="656" y="283"/>
                    <a:pt x="656" y="283"/>
                    <a:pt x="656" y="283"/>
                  </a:cubicBezTo>
                  <a:cubicBezTo>
                    <a:pt x="656" y="276"/>
                    <a:pt x="656" y="276"/>
                    <a:pt x="656" y="276"/>
                  </a:cubicBezTo>
                  <a:cubicBezTo>
                    <a:pt x="650" y="274"/>
                    <a:pt x="650" y="274"/>
                    <a:pt x="650" y="274"/>
                  </a:cubicBezTo>
                  <a:cubicBezTo>
                    <a:pt x="650" y="274"/>
                    <a:pt x="650" y="274"/>
                    <a:pt x="650" y="274"/>
                  </a:cubicBezTo>
                  <a:cubicBezTo>
                    <a:pt x="650" y="273"/>
                    <a:pt x="650" y="273"/>
                    <a:pt x="650" y="273"/>
                  </a:cubicBezTo>
                  <a:cubicBezTo>
                    <a:pt x="637" y="263"/>
                    <a:pt x="637" y="263"/>
                    <a:pt x="637" y="263"/>
                  </a:cubicBezTo>
                  <a:cubicBezTo>
                    <a:pt x="638" y="262"/>
                    <a:pt x="638" y="262"/>
                    <a:pt x="638" y="262"/>
                  </a:cubicBezTo>
                  <a:cubicBezTo>
                    <a:pt x="644" y="256"/>
                    <a:pt x="644" y="256"/>
                    <a:pt x="644" y="256"/>
                  </a:cubicBezTo>
                  <a:cubicBezTo>
                    <a:pt x="644" y="255"/>
                    <a:pt x="644" y="255"/>
                    <a:pt x="644" y="255"/>
                  </a:cubicBezTo>
                  <a:cubicBezTo>
                    <a:pt x="644" y="255"/>
                    <a:pt x="644" y="255"/>
                    <a:pt x="644" y="255"/>
                  </a:cubicBezTo>
                  <a:cubicBezTo>
                    <a:pt x="644" y="255"/>
                    <a:pt x="644" y="255"/>
                    <a:pt x="644" y="255"/>
                  </a:cubicBezTo>
                  <a:cubicBezTo>
                    <a:pt x="644" y="255"/>
                    <a:pt x="644" y="255"/>
                    <a:pt x="644" y="255"/>
                  </a:cubicBezTo>
                  <a:cubicBezTo>
                    <a:pt x="651" y="254"/>
                    <a:pt x="651" y="254"/>
                    <a:pt x="651" y="254"/>
                  </a:cubicBezTo>
                  <a:cubicBezTo>
                    <a:pt x="652" y="254"/>
                    <a:pt x="652" y="254"/>
                    <a:pt x="652" y="254"/>
                  </a:cubicBezTo>
                  <a:cubicBezTo>
                    <a:pt x="654" y="254"/>
                    <a:pt x="656" y="255"/>
                    <a:pt x="657" y="257"/>
                  </a:cubicBezTo>
                  <a:cubicBezTo>
                    <a:pt x="663" y="262"/>
                    <a:pt x="663" y="262"/>
                    <a:pt x="663" y="262"/>
                  </a:cubicBezTo>
                  <a:cubicBezTo>
                    <a:pt x="669" y="257"/>
                    <a:pt x="669" y="257"/>
                    <a:pt x="669" y="257"/>
                  </a:cubicBezTo>
                  <a:cubicBezTo>
                    <a:pt x="673" y="251"/>
                    <a:pt x="673" y="251"/>
                    <a:pt x="673" y="251"/>
                  </a:cubicBezTo>
                  <a:cubicBezTo>
                    <a:pt x="673" y="246"/>
                    <a:pt x="673" y="246"/>
                    <a:pt x="673" y="246"/>
                  </a:cubicBezTo>
                  <a:cubicBezTo>
                    <a:pt x="672" y="233"/>
                    <a:pt x="672" y="233"/>
                    <a:pt x="672" y="233"/>
                  </a:cubicBezTo>
                  <a:cubicBezTo>
                    <a:pt x="670" y="228"/>
                    <a:pt x="670" y="228"/>
                    <a:pt x="670" y="228"/>
                  </a:cubicBezTo>
                  <a:cubicBezTo>
                    <a:pt x="662" y="226"/>
                    <a:pt x="662" y="226"/>
                    <a:pt x="662" y="226"/>
                  </a:cubicBezTo>
                  <a:cubicBezTo>
                    <a:pt x="662" y="221"/>
                    <a:pt x="662" y="221"/>
                    <a:pt x="662" y="221"/>
                  </a:cubicBezTo>
                  <a:cubicBezTo>
                    <a:pt x="654" y="211"/>
                    <a:pt x="654" y="211"/>
                    <a:pt x="654" y="211"/>
                  </a:cubicBezTo>
                  <a:cubicBezTo>
                    <a:pt x="653" y="210"/>
                    <a:pt x="653" y="210"/>
                    <a:pt x="653" y="210"/>
                  </a:cubicBezTo>
                  <a:cubicBezTo>
                    <a:pt x="649" y="203"/>
                    <a:pt x="649" y="203"/>
                    <a:pt x="649" y="203"/>
                  </a:cubicBezTo>
                  <a:cubicBezTo>
                    <a:pt x="648" y="202"/>
                    <a:pt x="648" y="202"/>
                    <a:pt x="648" y="202"/>
                  </a:cubicBezTo>
                  <a:cubicBezTo>
                    <a:pt x="648" y="202"/>
                    <a:pt x="648" y="202"/>
                    <a:pt x="648" y="202"/>
                  </a:cubicBezTo>
                  <a:cubicBezTo>
                    <a:pt x="648" y="202"/>
                    <a:pt x="648" y="202"/>
                    <a:pt x="648" y="202"/>
                  </a:cubicBezTo>
                  <a:cubicBezTo>
                    <a:pt x="657" y="190"/>
                    <a:pt x="657" y="190"/>
                    <a:pt x="657" y="190"/>
                  </a:cubicBezTo>
                  <a:cubicBezTo>
                    <a:pt x="657" y="190"/>
                    <a:pt x="657" y="190"/>
                    <a:pt x="657" y="190"/>
                  </a:cubicBezTo>
                  <a:cubicBezTo>
                    <a:pt x="658" y="189"/>
                    <a:pt x="658" y="189"/>
                    <a:pt x="658" y="189"/>
                  </a:cubicBezTo>
                  <a:cubicBezTo>
                    <a:pt x="658" y="189"/>
                    <a:pt x="658" y="189"/>
                    <a:pt x="658" y="189"/>
                  </a:cubicBezTo>
                  <a:cubicBezTo>
                    <a:pt x="658" y="189"/>
                    <a:pt x="658" y="189"/>
                    <a:pt x="658" y="189"/>
                  </a:cubicBezTo>
                  <a:cubicBezTo>
                    <a:pt x="662" y="188"/>
                    <a:pt x="662" y="188"/>
                    <a:pt x="662" y="188"/>
                  </a:cubicBezTo>
                  <a:cubicBezTo>
                    <a:pt x="666" y="185"/>
                    <a:pt x="666" y="185"/>
                    <a:pt x="666" y="185"/>
                  </a:cubicBezTo>
                  <a:cubicBezTo>
                    <a:pt x="672" y="169"/>
                    <a:pt x="672" y="169"/>
                    <a:pt x="672" y="169"/>
                  </a:cubicBezTo>
                  <a:cubicBezTo>
                    <a:pt x="672" y="169"/>
                    <a:pt x="672" y="169"/>
                    <a:pt x="672" y="169"/>
                  </a:cubicBezTo>
                  <a:cubicBezTo>
                    <a:pt x="672" y="168"/>
                    <a:pt x="672" y="168"/>
                    <a:pt x="672" y="168"/>
                  </a:cubicBezTo>
                  <a:cubicBezTo>
                    <a:pt x="678" y="161"/>
                    <a:pt x="678" y="161"/>
                    <a:pt x="678" y="161"/>
                  </a:cubicBezTo>
                  <a:cubicBezTo>
                    <a:pt x="678" y="161"/>
                    <a:pt x="678" y="161"/>
                    <a:pt x="678" y="161"/>
                  </a:cubicBezTo>
                  <a:cubicBezTo>
                    <a:pt x="679" y="161"/>
                    <a:pt x="679" y="161"/>
                    <a:pt x="679" y="161"/>
                  </a:cubicBezTo>
                  <a:cubicBezTo>
                    <a:pt x="679" y="161"/>
                    <a:pt x="679" y="161"/>
                    <a:pt x="679" y="161"/>
                  </a:cubicBezTo>
                  <a:cubicBezTo>
                    <a:pt x="686" y="159"/>
                    <a:pt x="686" y="159"/>
                    <a:pt x="686" y="159"/>
                  </a:cubicBezTo>
                  <a:cubicBezTo>
                    <a:pt x="686" y="160"/>
                    <a:pt x="686" y="160"/>
                    <a:pt x="686" y="160"/>
                  </a:cubicBezTo>
                  <a:cubicBezTo>
                    <a:pt x="691" y="164"/>
                    <a:pt x="691" y="164"/>
                    <a:pt x="691" y="164"/>
                  </a:cubicBezTo>
                  <a:cubicBezTo>
                    <a:pt x="693" y="164"/>
                    <a:pt x="693" y="164"/>
                    <a:pt x="693" y="164"/>
                  </a:cubicBezTo>
                  <a:cubicBezTo>
                    <a:pt x="696" y="152"/>
                    <a:pt x="696" y="152"/>
                    <a:pt x="696" y="152"/>
                  </a:cubicBezTo>
                  <a:cubicBezTo>
                    <a:pt x="693" y="143"/>
                    <a:pt x="693" y="143"/>
                    <a:pt x="693" y="143"/>
                  </a:cubicBezTo>
                  <a:cubicBezTo>
                    <a:pt x="692" y="142"/>
                    <a:pt x="692" y="142"/>
                    <a:pt x="692" y="142"/>
                  </a:cubicBezTo>
                  <a:cubicBezTo>
                    <a:pt x="692" y="142"/>
                    <a:pt x="692" y="142"/>
                    <a:pt x="692" y="142"/>
                  </a:cubicBezTo>
                  <a:cubicBezTo>
                    <a:pt x="694" y="132"/>
                    <a:pt x="694" y="132"/>
                    <a:pt x="694" y="132"/>
                  </a:cubicBezTo>
                  <a:cubicBezTo>
                    <a:pt x="694" y="131"/>
                    <a:pt x="694" y="131"/>
                    <a:pt x="694" y="131"/>
                  </a:cubicBezTo>
                  <a:cubicBezTo>
                    <a:pt x="698" y="126"/>
                    <a:pt x="698" y="126"/>
                    <a:pt x="698" y="126"/>
                  </a:cubicBezTo>
                  <a:cubicBezTo>
                    <a:pt x="702" y="120"/>
                    <a:pt x="702" y="120"/>
                    <a:pt x="702" y="120"/>
                  </a:cubicBezTo>
                  <a:cubicBezTo>
                    <a:pt x="702" y="115"/>
                    <a:pt x="702" y="115"/>
                    <a:pt x="702" y="115"/>
                  </a:cubicBezTo>
                  <a:cubicBezTo>
                    <a:pt x="702" y="113"/>
                    <a:pt x="701" y="109"/>
                    <a:pt x="698" y="103"/>
                  </a:cubicBezTo>
                  <a:cubicBezTo>
                    <a:pt x="698" y="103"/>
                    <a:pt x="698" y="103"/>
                    <a:pt x="698" y="103"/>
                  </a:cubicBezTo>
                  <a:cubicBezTo>
                    <a:pt x="698" y="103"/>
                    <a:pt x="698" y="103"/>
                    <a:pt x="698" y="103"/>
                  </a:cubicBezTo>
                  <a:cubicBezTo>
                    <a:pt x="698" y="93"/>
                    <a:pt x="698" y="93"/>
                    <a:pt x="698" y="93"/>
                  </a:cubicBezTo>
                  <a:cubicBezTo>
                    <a:pt x="698" y="93"/>
                    <a:pt x="698" y="93"/>
                    <a:pt x="698" y="93"/>
                  </a:cubicBezTo>
                  <a:cubicBezTo>
                    <a:pt x="700" y="84"/>
                    <a:pt x="700" y="84"/>
                    <a:pt x="700" y="84"/>
                  </a:cubicBezTo>
                  <a:cubicBezTo>
                    <a:pt x="699" y="81"/>
                    <a:pt x="698" y="78"/>
                    <a:pt x="698" y="76"/>
                  </a:cubicBezTo>
                  <a:lnTo>
                    <a:pt x="699" y="65"/>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34" name="Freeform 7">
              <a:extLst>
                <a:ext uri="{FF2B5EF4-FFF2-40B4-BE49-F238E27FC236}">
                  <a16:creationId xmlns:a16="http://schemas.microsoft.com/office/drawing/2014/main" xmlns="" id="{6D915FD2-0715-4925-AB38-42DDF459EFCB}"/>
                </a:ext>
              </a:extLst>
            </p:cNvPr>
            <p:cNvSpPr>
              <a:spLocks/>
            </p:cNvSpPr>
            <p:nvPr/>
          </p:nvSpPr>
          <p:spPr bwMode="auto">
            <a:xfrm>
              <a:off x="2289175" y="2574925"/>
              <a:ext cx="1560513" cy="1309688"/>
            </a:xfrm>
            <a:custGeom>
              <a:avLst/>
              <a:gdLst>
                <a:gd name="T0" fmla="*/ 268 w 456"/>
                <a:gd name="T1" fmla="*/ 154 h 386"/>
                <a:gd name="T2" fmla="*/ 258 w 456"/>
                <a:gd name="T3" fmla="*/ 161 h 386"/>
                <a:gd name="T4" fmla="*/ 222 w 456"/>
                <a:gd name="T5" fmla="*/ 129 h 386"/>
                <a:gd name="T6" fmla="*/ 196 w 456"/>
                <a:gd name="T7" fmla="*/ 108 h 386"/>
                <a:gd name="T8" fmla="*/ 199 w 456"/>
                <a:gd name="T9" fmla="*/ 79 h 386"/>
                <a:gd name="T10" fmla="*/ 170 w 456"/>
                <a:gd name="T11" fmla="*/ 87 h 386"/>
                <a:gd name="T12" fmla="*/ 148 w 456"/>
                <a:gd name="T13" fmla="*/ 59 h 386"/>
                <a:gd name="T14" fmla="*/ 138 w 456"/>
                <a:gd name="T15" fmla="*/ 25 h 386"/>
                <a:gd name="T16" fmla="*/ 128 w 456"/>
                <a:gd name="T17" fmla="*/ 8 h 386"/>
                <a:gd name="T18" fmla="*/ 105 w 456"/>
                <a:gd name="T19" fmla="*/ 16 h 386"/>
                <a:gd name="T20" fmla="*/ 89 w 456"/>
                <a:gd name="T21" fmla="*/ 32 h 386"/>
                <a:gd name="T22" fmla="*/ 49 w 456"/>
                <a:gd name="T23" fmla="*/ 45 h 386"/>
                <a:gd name="T24" fmla="*/ 25 w 456"/>
                <a:gd name="T25" fmla="*/ 73 h 386"/>
                <a:gd name="T26" fmla="*/ 2 w 456"/>
                <a:gd name="T27" fmla="*/ 92 h 386"/>
                <a:gd name="T28" fmla="*/ 33 w 456"/>
                <a:gd name="T29" fmla="*/ 120 h 386"/>
                <a:gd name="T30" fmla="*/ 56 w 456"/>
                <a:gd name="T31" fmla="*/ 127 h 386"/>
                <a:gd name="T32" fmla="*/ 112 w 456"/>
                <a:gd name="T33" fmla="*/ 150 h 386"/>
                <a:gd name="T34" fmla="*/ 152 w 456"/>
                <a:gd name="T35" fmla="*/ 142 h 386"/>
                <a:gd name="T36" fmla="*/ 186 w 456"/>
                <a:gd name="T37" fmla="*/ 157 h 386"/>
                <a:gd name="T38" fmla="*/ 215 w 456"/>
                <a:gd name="T39" fmla="*/ 168 h 386"/>
                <a:gd name="T40" fmla="*/ 262 w 456"/>
                <a:gd name="T41" fmla="*/ 203 h 386"/>
                <a:gd name="T42" fmla="*/ 274 w 456"/>
                <a:gd name="T43" fmla="*/ 220 h 386"/>
                <a:gd name="T44" fmla="*/ 271 w 456"/>
                <a:gd name="T45" fmla="*/ 288 h 386"/>
                <a:gd name="T46" fmla="*/ 252 w 456"/>
                <a:gd name="T47" fmla="*/ 322 h 386"/>
                <a:gd name="T48" fmla="*/ 224 w 456"/>
                <a:gd name="T49" fmla="*/ 334 h 386"/>
                <a:gd name="T50" fmla="*/ 249 w 456"/>
                <a:gd name="T51" fmla="*/ 353 h 386"/>
                <a:gd name="T52" fmla="*/ 261 w 456"/>
                <a:gd name="T53" fmla="*/ 348 h 386"/>
                <a:gd name="T54" fmla="*/ 263 w 456"/>
                <a:gd name="T55" fmla="*/ 335 h 386"/>
                <a:gd name="T56" fmla="*/ 276 w 456"/>
                <a:gd name="T57" fmla="*/ 322 h 386"/>
                <a:gd name="T58" fmla="*/ 288 w 456"/>
                <a:gd name="T59" fmla="*/ 332 h 386"/>
                <a:gd name="T60" fmla="*/ 322 w 456"/>
                <a:gd name="T61" fmla="*/ 346 h 386"/>
                <a:gd name="T62" fmla="*/ 334 w 456"/>
                <a:gd name="T63" fmla="*/ 366 h 386"/>
                <a:gd name="T64" fmla="*/ 364 w 456"/>
                <a:gd name="T65" fmla="*/ 376 h 386"/>
                <a:gd name="T66" fmla="*/ 364 w 456"/>
                <a:gd name="T67" fmla="*/ 357 h 386"/>
                <a:gd name="T68" fmla="*/ 368 w 456"/>
                <a:gd name="T69" fmla="*/ 350 h 386"/>
                <a:gd name="T70" fmla="*/ 383 w 456"/>
                <a:gd name="T71" fmla="*/ 325 h 386"/>
                <a:gd name="T72" fmla="*/ 385 w 456"/>
                <a:gd name="T73" fmla="*/ 308 h 386"/>
                <a:gd name="T74" fmla="*/ 400 w 456"/>
                <a:gd name="T75" fmla="*/ 291 h 386"/>
                <a:gd name="T76" fmla="*/ 423 w 456"/>
                <a:gd name="T77" fmla="*/ 287 h 386"/>
                <a:gd name="T78" fmla="*/ 445 w 456"/>
                <a:gd name="T79" fmla="*/ 278 h 386"/>
                <a:gd name="T80" fmla="*/ 453 w 456"/>
                <a:gd name="T81" fmla="*/ 244 h 386"/>
                <a:gd name="T82" fmla="*/ 412 w 456"/>
                <a:gd name="T83" fmla="*/ 219 h 386"/>
                <a:gd name="T84" fmla="*/ 395 w 456"/>
                <a:gd name="T85" fmla="*/ 246 h 386"/>
                <a:gd name="T86" fmla="*/ 407 w 456"/>
                <a:gd name="T87" fmla="*/ 256 h 386"/>
                <a:gd name="T88" fmla="*/ 405 w 456"/>
                <a:gd name="T89" fmla="*/ 270 h 386"/>
                <a:gd name="T90" fmla="*/ 389 w 456"/>
                <a:gd name="T91" fmla="*/ 275 h 386"/>
                <a:gd name="T92" fmla="*/ 374 w 456"/>
                <a:gd name="T93" fmla="*/ 284 h 386"/>
                <a:gd name="T94" fmla="*/ 363 w 456"/>
                <a:gd name="T95" fmla="*/ 274 h 386"/>
                <a:gd name="T96" fmla="*/ 356 w 456"/>
                <a:gd name="T97" fmla="*/ 257 h 386"/>
                <a:gd name="T98" fmla="*/ 350 w 456"/>
                <a:gd name="T99" fmla="*/ 238 h 386"/>
                <a:gd name="T100" fmla="*/ 326 w 456"/>
                <a:gd name="T101" fmla="*/ 208 h 386"/>
                <a:gd name="T102" fmla="*/ 299 w 456"/>
                <a:gd name="T103" fmla="*/ 188 h 386"/>
                <a:gd name="T104" fmla="*/ 300 w 456"/>
                <a:gd name="T105" fmla="*/ 168 h 386"/>
                <a:gd name="T106" fmla="*/ 325 w 456"/>
                <a:gd name="T107" fmla="*/ 142 h 386"/>
                <a:gd name="T108" fmla="*/ 295 w 456"/>
                <a:gd name="T109" fmla="*/ 14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386">
                  <a:moveTo>
                    <a:pt x="271" y="140"/>
                  </a:moveTo>
                  <a:cubicBezTo>
                    <a:pt x="265" y="140"/>
                    <a:pt x="265" y="140"/>
                    <a:pt x="265" y="140"/>
                  </a:cubicBezTo>
                  <a:cubicBezTo>
                    <a:pt x="263" y="144"/>
                    <a:pt x="263" y="144"/>
                    <a:pt x="263" y="144"/>
                  </a:cubicBezTo>
                  <a:cubicBezTo>
                    <a:pt x="266" y="148"/>
                    <a:pt x="266" y="148"/>
                    <a:pt x="266" y="148"/>
                  </a:cubicBezTo>
                  <a:cubicBezTo>
                    <a:pt x="266" y="148"/>
                    <a:pt x="266" y="148"/>
                    <a:pt x="266" y="148"/>
                  </a:cubicBezTo>
                  <a:cubicBezTo>
                    <a:pt x="266" y="149"/>
                    <a:pt x="266" y="149"/>
                    <a:pt x="266" y="149"/>
                  </a:cubicBezTo>
                  <a:cubicBezTo>
                    <a:pt x="268" y="154"/>
                    <a:pt x="268" y="154"/>
                    <a:pt x="268" y="154"/>
                  </a:cubicBezTo>
                  <a:cubicBezTo>
                    <a:pt x="268" y="154"/>
                    <a:pt x="268" y="154"/>
                    <a:pt x="268" y="154"/>
                  </a:cubicBezTo>
                  <a:cubicBezTo>
                    <a:pt x="268" y="156"/>
                    <a:pt x="268" y="156"/>
                    <a:pt x="268" y="156"/>
                  </a:cubicBezTo>
                  <a:cubicBezTo>
                    <a:pt x="267" y="156"/>
                    <a:pt x="267" y="156"/>
                    <a:pt x="267" y="156"/>
                  </a:cubicBezTo>
                  <a:cubicBezTo>
                    <a:pt x="259" y="160"/>
                    <a:pt x="259" y="160"/>
                    <a:pt x="259" y="160"/>
                  </a:cubicBezTo>
                  <a:cubicBezTo>
                    <a:pt x="258" y="161"/>
                    <a:pt x="258" y="161"/>
                    <a:pt x="258" y="161"/>
                  </a:cubicBezTo>
                  <a:cubicBezTo>
                    <a:pt x="258" y="161"/>
                    <a:pt x="258" y="161"/>
                    <a:pt x="258" y="161"/>
                  </a:cubicBezTo>
                  <a:cubicBezTo>
                    <a:pt x="258" y="161"/>
                    <a:pt x="258" y="161"/>
                    <a:pt x="258" y="161"/>
                  </a:cubicBezTo>
                  <a:cubicBezTo>
                    <a:pt x="257" y="161"/>
                    <a:pt x="257" y="161"/>
                    <a:pt x="257" y="161"/>
                  </a:cubicBezTo>
                  <a:cubicBezTo>
                    <a:pt x="251" y="160"/>
                    <a:pt x="247" y="158"/>
                    <a:pt x="246" y="155"/>
                  </a:cubicBezTo>
                  <a:cubicBezTo>
                    <a:pt x="243" y="150"/>
                    <a:pt x="243" y="150"/>
                    <a:pt x="243" y="150"/>
                  </a:cubicBezTo>
                  <a:cubicBezTo>
                    <a:pt x="231" y="148"/>
                    <a:pt x="231" y="148"/>
                    <a:pt x="231" y="148"/>
                  </a:cubicBezTo>
                  <a:cubicBezTo>
                    <a:pt x="228" y="133"/>
                    <a:pt x="228" y="133"/>
                    <a:pt x="228" y="133"/>
                  </a:cubicBezTo>
                  <a:cubicBezTo>
                    <a:pt x="226" y="132"/>
                    <a:pt x="224" y="131"/>
                    <a:pt x="223" y="130"/>
                  </a:cubicBezTo>
                  <a:cubicBezTo>
                    <a:pt x="222" y="129"/>
                    <a:pt x="222" y="129"/>
                    <a:pt x="222" y="129"/>
                  </a:cubicBezTo>
                  <a:cubicBezTo>
                    <a:pt x="220" y="126"/>
                    <a:pt x="219" y="124"/>
                    <a:pt x="216" y="124"/>
                  </a:cubicBezTo>
                  <a:cubicBezTo>
                    <a:pt x="213" y="123"/>
                    <a:pt x="210" y="120"/>
                    <a:pt x="208" y="117"/>
                  </a:cubicBezTo>
                  <a:cubicBezTo>
                    <a:pt x="203" y="114"/>
                    <a:pt x="203" y="114"/>
                    <a:pt x="203" y="114"/>
                  </a:cubicBezTo>
                  <a:cubicBezTo>
                    <a:pt x="203" y="114"/>
                    <a:pt x="203" y="114"/>
                    <a:pt x="203" y="114"/>
                  </a:cubicBezTo>
                  <a:cubicBezTo>
                    <a:pt x="203" y="114"/>
                    <a:pt x="203" y="114"/>
                    <a:pt x="203" y="114"/>
                  </a:cubicBezTo>
                  <a:cubicBezTo>
                    <a:pt x="203" y="114"/>
                    <a:pt x="203" y="114"/>
                    <a:pt x="203" y="114"/>
                  </a:cubicBezTo>
                  <a:cubicBezTo>
                    <a:pt x="196" y="108"/>
                    <a:pt x="196" y="108"/>
                    <a:pt x="196" y="108"/>
                  </a:cubicBezTo>
                  <a:cubicBezTo>
                    <a:pt x="196" y="108"/>
                    <a:pt x="196" y="108"/>
                    <a:pt x="196" y="108"/>
                  </a:cubicBezTo>
                  <a:cubicBezTo>
                    <a:pt x="195" y="102"/>
                    <a:pt x="195" y="102"/>
                    <a:pt x="195" y="102"/>
                  </a:cubicBezTo>
                  <a:cubicBezTo>
                    <a:pt x="195" y="102"/>
                    <a:pt x="195" y="102"/>
                    <a:pt x="195" y="102"/>
                  </a:cubicBezTo>
                  <a:cubicBezTo>
                    <a:pt x="207" y="84"/>
                    <a:pt x="207" y="84"/>
                    <a:pt x="207" y="84"/>
                  </a:cubicBezTo>
                  <a:cubicBezTo>
                    <a:pt x="208" y="83"/>
                    <a:pt x="208" y="82"/>
                    <a:pt x="208" y="82"/>
                  </a:cubicBezTo>
                  <a:cubicBezTo>
                    <a:pt x="205" y="76"/>
                    <a:pt x="205" y="76"/>
                    <a:pt x="205" y="76"/>
                  </a:cubicBezTo>
                  <a:cubicBezTo>
                    <a:pt x="199" y="79"/>
                    <a:pt x="199" y="79"/>
                    <a:pt x="199" y="79"/>
                  </a:cubicBezTo>
                  <a:cubicBezTo>
                    <a:pt x="198" y="79"/>
                    <a:pt x="198" y="79"/>
                    <a:pt x="198" y="79"/>
                  </a:cubicBezTo>
                  <a:cubicBezTo>
                    <a:pt x="198" y="79"/>
                    <a:pt x="198" y="79"/>
                    <a:pt x="198" y="79"/>
                  </a:cubicBezTo>
                  <a:cubicBezTo>
                    <a:pt x="198" y="79"/>
                    <a:pt x="198" y="79"/>
                    <a:pt x="198" y="79"/>
                  </a:cubicBezTo>
                  <a:cubicBezTo>
                    <a:pt x="180" y="80"/>
                    <a:pt x="180" y="80"/>
                    <a:pt x="180" y="80"/>
                  </a:cubicBezTo>
                  <a:cubicBezTo>
                    <a:pt x="173" y="82"/>
                    <a:pt x="173" y="82"/>
                    <a:pt x="173" y="82"/>
                  </a:cubicBezTo>
                  <a:cubicBezTo>
                    <a:pt x="171" y="84"/>
                    <a:pt x="171" y="84"/>
                    <a:pt x="171" y="84"/>
                  </a:cubicBezTo>
                  <a:cubicBezTo>
                    <a:pt x="170" y="87"/>
                    <a:pt x="170" y="87"/>
                    <a:pt x="170" y="87"/>
                  </a:cubicBezTo>
                  <a:cubicBezTo>
                    <a:pt x="168" y="89"/>
                    <a:pt x="166" y="90"/>
                    <a:pt x="162" y="89"/>
                  </a:cubicBezTo>
                  <a:cubicBezTo>
                    <a:pt x="162" y="89"/>
                    <a:pt x="162" y="89"/>
                    <a:pt x="162" y="89"/>
                  </a:cubicBezTo>
                  <a:cubicBezTo>
                    <a:pt x="162" y="89"/>
                    <a:pt x="162" y="89"/>
                    <a:pt x="162" y="89"/>
                  </a:cubicBezTo>
                  <a:cubicBezTo>
                    <a:pt x="156" y="84"/>
                    <a:pt x="156" y="84"/>
                    <a:pt x="156" y="84"/>
                  </a:cubicBezTo>
                  <a:cubicBezTo>
                    <a:pt x="155" y="74"/>
                    <a:pt x="155" y="74"/>
                    <a:pt x="155" y="74"/>
                  </a:cubicBezTo>
                  <a:cubicBezTo>
                    <a:pt x="152" y="72"/>
                    <a:pt x="150" y="70"/>
                    <a:pt x="149" y="68"/>
                  </a:cubicBezTo>
                  <a:cubicBezTo>
                    <a:pt x="148" y="59"/>
                    <a:pt x="148" y="59"/>
                    <a:pt x="148" y="59"/>
                  </a:cubicBezTo>
                  <a:cubicBezTo>
                    <a:pt x="144" y="54"/>
                    <a:pt x="144" y="54"/>
                    <a:pt x="144" y="54"/>
                  </a:cubicBezTo>
                  <a:cubicBezTo>
                    <a:pt x="139" y="50"/>
                    <a:pt x="139" y="50"/>
                    <a:pt x="139" y="50"/>
                  </a:cubicBezTo>
                  <a:cubicBezTo>
                    <a:pt x="137" y="49"/>
                    <a:pt x="137" y="49"/>
                    <a:pt x="137" y="49"/>
                  </a:cubicBezTo>
                  <a:cubicBezTo>
                    <a:pt x="145" y="40"/>
                    <a:pt x="145" y="40"/>
                    <a:pt x="145" y="40"/>
                  </a:cubicBezTo>
                  <a:cubicBezTo>
                    <a:pt x="146" y="35"/>
                    <a:pt x="146" y="35"/>
                    <a:pt x="146" y="35"/>
                  </a:cubicBezTo>
                  <a:cubicBezTo>
                    <a:pt x="138" y="25"/>
                    <a:pt x="138" y="25"/>
                    <a:pt x="138" y="25"/>
                  </a:cubicBezTo>
                  <a:cubicBezTo>
                    <a:pt x="138" y="25"/>
                    <a:pt x="138" y="25"/>
                    <a:pt x="138" y="25"/>
                  </a:cubicBezTo>
                  <a:cubicBezTo>
                    <a:pt x="138" y="24"/>
                    <a:pt x="138" y="24"/>
                    <a:pt x="138" y="24"/>
                  </a:cubicBezTo>
                  <a:cubicBezTo>
                    <a:pt x="134" y="16"/>
                    <a:pt x="134" y="16"/>
                    <a:pt x="134" y="16"/>
                  </a:cubicBezTo>
                  <a:cubicBezTo>
                    <a:pt x="134" y="16"/>
                    <a:pt x="134" y="16"/>
                    <a:pt x="134" y="16"/>
                  </a:cubicBezTo>
                  <a:cubicBezTo>
                    <a:pt x="134" y="16"/>
                    <a:pt x="134" y="16"/>
                    <a:pt x="134" y="16"/>
                  </a:cubicBezTo>
                  <a:cubicBezTo>
                    <a:pt x="133" y="12"/>
                    <a:pt x="133" y="12"/>
                    <a:pt x="133" y="12"/>
                  </a:cubicBezTo>
                  <a:cubicBezTo>
                    <a:pt x="128" y="8"/>
                    <a:pt x="128" y="8"/>
                    <a:pt x="128" y="8"/>
                  </a:cubicBezTo>
                  <a:cubicBezTo>
                    <a:pt x="128" y="8"/>
                    <a:pt x="128" y="8"/>
                    <a:pt x="128" y="8"/>
                  </a:cubicBezTo>
                  <a:cubicBezTo>
                    <a:pt x="128" y="8"/>
                    <a:pt x="128" y="8"/>
                    <a:pt x="128" y="8"/>
                  </a:cubicBezTo>
                  <a:cubicBezTo>
                    <a:pt x="128" y="8"/>
                    <a:pt x="128" y="8"/>
                    <a:pt x="128" y="8"/>
                  </a:cubicBezTo>
                  <a:cubicBezTo>
                    <a:pt x="123" y="2"/>
                    <a:pt x="123" y="2"/>
                    <a:pt x="123" y="2"/>
                  </a:cubicBezTo>
                  <a:cubicBezTo>
                    <a:pt x="115" y="0"/>
                    <a:pt x="115" y="0"/>
                    <a:pt x="115" y="0"/>
                  </a:cubicBezTo>
                  <a:cubicBezTo>
                    <a:pt x="107" y="3"/>
                    <a:pt x="107" y="3"/>
                    <a:pt x="107" y="3"/>
                  </a:cubicBezTo>
                  <a:cubicBezTo>
                    <a:pt x="106" y="4"/>
                    <a:pt x="106" y="4"/>
                    <a:pt x="106" y="4"/>
                  </a:cubicBezTo>
                  <a:cubicBezTo>
                    <a:pt x="105" y="16"/>
                    <a:pt x="105" y="16"/>
                    <a:pt x="105" y="16"/>
                  </a:cubicBezTo>
                  <a:cubicBezTo>
                    <a:pt x="105" y="28"/>
                    <a:pt x="105" y="28"/>
                    <a:pt x="105" y="28"/>
                  </a:cubicBezTo>
                  <a:cubicBezTo>
                    <a:pt x="104" y="28"/>
                    <a:pt x="104" y="28"/>
                    <a:pt x="104" y="28"/>
                  </a:cubicBezTo>
                  <a:cubicBezTo>
                    <a:pt x="96" y="31"/>
                    <a:pt x="96" y="31"/>
                    <a:pt x="96" y="31"/>
                  </a:cubicBezTo>
                  <a:cubicBezTo>
                    <a:pt x="96" y="31"/>
                    <a:pt x="96" y="31"/>
                    <a:pt x="96" y="31"/>
                  </a:cubicBezTo>
                  <a:cubicBezTo>
                    <a:pt x="96" y="32"/>
                    <a:pt x="96" y="32"/>
                    <a:pt x="96" y="32"/>
                  </a:cubicBezTo>
                  <a:cubicBezTo>
                    <a:pt x="96" y="32"/>
                    <a:pt x="96" y="32"/>
                    <a:pt x="96" y="32"/>
                  </a:cubicBezTo>
                  <a:cubicBezTo>
                    <a:pt x="89" y="32"/>
                    <a:pt x="89" y="32"/>
                    <a:pt x="89" y="32"/>
                  </a:cubicBezTo>
                  <a:cubicBezTo>
                    <a:pt x="85" y="34"/>
                    <a:pt x="81" y="36"/>
                    <a:pt x="77" y="38"/>
                  </a:cubicBezTo>
                  <a:cubicBezTo>
                    <a:pt x="76" y="38"/>
                    <a:pt x="76" y="38"/>
                    <a:pt x="76" y="38"/>
                  </a:cubicBezTo>
                  <a:cubicBezTo>
                    <a:pt x="76" y="38"/>
                    <a:pt x="76" y="38"/>
                    <a:pt x="76" y="38"/>
                  </a:cubicBezTo>
                  <a:cubicBezTo>
                    <a:pt x="76" y="38"/>
                    <a:pt x="76" y="38"/>
                    <a:pt x="76" y="38"/>
                  </a:cubicBezTo>
                  <a:cubicBezTo>
                    <a:pt x="62" y="35"/>
                    <a:pt x="62" y="35"/>
                    <a:pt x="62" y="35"/>
                  </a:cubicBezTo>
                  <a:cubicBezTo>
                    <a:pt x="57" y="41"/>
                    <a:pt x="57" y="41"/>
                    <a:pt x="57" y="41"/>
                  </a:cubicBezTo>
                  <a:cubicBezTo>
                    <a:pt x="55" y="42"/>
                    <a:pt x="53" y="44"/>
                    <a:pt x="49" y="45"/>
                  </a:cubicBezTo>
                  <a:cubicBezTo>
                    <a:pt x="41" y="52"/>
                    <a:pt x="41" y="52"/>
                    <a:pt x="41" y="52"/>
                  </a:cubicBezTo>
                  <a:cubicBezTo>
                    <a:pt x="36" y="58"/>
                    <a:pt x="36" y="58"/>
                    <a:pt x="36" y="58"/>
                  </a:cubicBezTo>
                  <a:cubicBezTo>
                    <a:pt x="36" y="59"/>
                    <a:pt x="36" y="59"/>
                    <a:pt x="36" y="59"/>
                  </a:cubicBezTo>
                  <a:cubicBezTo>
                    <a:pt x="36" y="59"/>
                    <a:pt x="36" y="59"/>
                    <a:pt x="36" y="59"/>
                  </a:cubicBezTo>
                  <a:cubicBezTo>
                    <a:pt x="33" y="63"/>
                    <a:pt x="31" y="66"/>
                    <a:pt x="30" y="67"/>
                  </a:cubicBezTo>
                  <a:cubicBezTo>
                    <a:pt x="25" y="73"/>
                    <a:pt x="25" y="73"/>
                    <a:pt x="25" y="73"/>
                  </a:cubicBezTo>
                  <a:cubicBezTo>
                    <a:pt x="25" y="73"/>
                    <a:pt x="25" y="73"/>
                    <a:pt x="25" y="73"/>
                  </a:cubicBezTo>
                  <a:cubicBezTo>
                    <a:pt x="25" y="74"/>
                    <a:pt x="25" y="74"/>
                    <a:pt x="25" y="74"/>
                  </a:cubicBezTo>
                  <a:cubicBezTo>
                    <a:pt x="22" y="76"/>
                    <a:pt x="22" y="76"/>
                    <a:pt x="22" y="76"/>
                  </a:cubicBezTo>
                  <a:cubicBezTo>
                    <a:pt x="20" y="76"/>
                    <a:pt x="18" y="77"/>
                    <a:pt x="16" y="77"/>
                  </a:cubicBezTo>
                  <a:cubicBezTo>
                    <a:pt x="6" y="76"/>
                    <a:pt x="6" y="76"/>
                    <a:pt x="6" y="76"/>
                  </a:cubicBezTo>
                  <a:cubicBezTo>
                    <a:pt x="4" y="80"/>
                    <a:pt x="4" y="80"/>
                    <a:pt x="4" y="80"/>
                  </a:cubicBezTo>
                  <a:cubicBezTo>
                    <a:pt x="0" y="86"/>
                    <a:pt x="0" y="86"/>
                    <a:pt x="0" y="86"/>
                  </a:cubicBezTo>
                  <a:cubicBezTo>
                    <a:pt x="2" y="92"/>
                    <a:pt x="2" y="92"/>
                    <a:pt x="2" y="92"/>
                  </a:cubicBezTo>
                  <a:cubicBezTo>
                    <a:pt x="1" y="108"/>
                    <a:pt x="1" y="108"/>
                    <a:pt x="1" y="108"/>
                  </a:cubicBezTo>
                  <a:cubicBezTo>
                    <a:pt x="4" y="113"/>
                    <a:pt x="4" y="113"/>
                    <a:pt x="4" y="113"/>
                  </a:cubicBezTo>
                  <a:cubicBezTo>
                    <a:pt x="4" y="113"/>
                    <a:pt x="4" y="113"/>
                    <a:pt x="4" y="113"/>
                  </a:cubicBezTo>
                  <a:cubicBezTo>
                    <a:pt x="5" y="117"/>
                    <a:pt x="5" y="117"/>
                    <a:pt x="5" y="117"/>
                  </a:cubicBezTo>
                  <a:cubicBezTo>
                    <a:pt x="11" y="117"/>
                    <a:pt x="11" y="117"/>
                    <a:pt x="11" y="117"/>
                  </a:cubicBezTo>
                  <a:cubicBezTo>
                    <a:pt x="20" y="119"/>
                    <a:pt x="20" y="119"/>
                    <a:pt x="20" y="119"/>
                  </a:cubicBezTo>
                  <a:cubicBezTo>
                    <a:pt x="33" y="120"/>
                    <a:pt x="33" y="120"/>
                    <a:pt x="33" y="120"/>
                  </a:cubicBezTo>
                  <a:cubicBezTo>
                    <a:pt x="38" y="119"/>
                    <a:pt x="38" y="119"/>
                    <a:pt x="38" y="119"/>
                  </a:cubicBezTo>
                  <a:cubicBezTo>
                    <a:pt x="39" y="119"/>
                    <a:pt x="39" y="119"/>
                    <a:pt x="39" y="119"/>
                  </a:cubicBezTo>
                  <a:cubicBezTo>
                    <a:pt x="39" y="119"/>
                    <a:pt x="39" y="119"/>
                    <a:pt x="39" y="119"/>
                  </a:cubicBezTo>
                  <a:cubicBezTo>
                    <a:pt x="50" y="123"/>
                    <a:pt x="50" y="123"/>
                    <a:pt x="50" y="123"/>
                  </a:cubicBezTo>
                  <a:cubicBezTo>
                    <a:pt x="50" y="123"/>
                    <a:pt x="50" y="123"/>
                    <a:pt x="50" y="123"/>
                  </a:cubicBezTo>
                  <a:cubicBezTo>
                    <a:pt x="51" y="123"/>
                    <a:pt x="51" y="123"/>
                    <a:pt x="51" y="123"/>
                  </a:cubicBezTo>
                  <a:cubicBezTo>
                    <a:pt x="56" y="127"/>
                    <a:pt x="56" y="127"/>
                    <a:pt x="56" y="127"/>
                  </a:cubicBezTo>
                  <a:cubicBezTo>
                    <a:pt x="68" y="132"/>
                    <a:pt x="68" y="132"/>
                    <a:pt x="68" y="132"/>
                  </a:cubicBezTo>
                  <a:cubicBezTo>
                    <a:pt x="69" y="132"/>
                    <a:pt x="69" y="132"/>
                    <a:pt x="69" y="132"/>
                  </a:cubicBezTo>
                  <a:cubicBezTo>
                    <a:pt x="77" y="136"/>
                    <a:pt x="77" y="136"/>
                    <a:pt x="77" y="136"/>
                  </a:cubicBezTo>
                  <a:cubicBezTo>
                    <a:pt x="96" y="154"/>
                    <a:pt x="96" y="154"/>
                    <a:pt x="96" y="154"/>
                  </a:cubicBezTo>
                  <a:cubicBezTo>
                    <a:pt x="105" y="158"/>
                    <a:pt x="105" y="158"/>
                    <a:pt x="105" y="158"/>
                  </a:cubicBezTo>
                  <a:cubicBezTo>
                    <a:pt x="109" y="157"/>
                    <a:pt x="109" y="157"/>
                    <a:pt x="109" y="157"/>
                  </a:cubicBezTo>
                  <a:cubicBezTo>
                    <a:pt x="112" y="150"/>
                    <a:pt x="112" y="150"/>
                    <a:pt x="112" y="150"/>
                  </a:cubicBezTo>
                  <a:cubicBezTo>
                    <a:pt x="110" y="139"/>
                    <a:pt x="110" y="139"/>
                    <a:pt x="110" y="139"/>
                  </a:cubicBezTo>
                  <a:cubicBezTo>
                    <a:pt x="110" y="136"/>
                    <a:pt x="113" y="134"/>
                    <a:pt x="117" y="132"/>
                  </a:cubicBezTo>
                  <a:cubicBezTo>
                    <a:pt x="118" y="132"/>
                    <a:pt x="118" y="132"/>
                    <a:pt x="118" y="132"/>
                  </a:cubicBezTo>
                  <a:cubicBezTo>
                    <a:pt x="143" y="146"/>
                    <a:pt x="143" y="146"/>
                    <a:pt x="143" y="146"/>
                  </a:cubicBezTo>
                  <a:cubicBezTo>
                    <a:pt x="145" y="145"/>
                    <a:pt x="145" y="145"/>
                    <a:pt x="145" y="145"/>
                  </a:cubicBezTo>
                  <a:cubicBezTo>
                    <a:pt x="151" y="142"/>
                    <a:pt x="151" y="142"/>
                    <a:pt x="151" y="142"/>
                  </a:cubicBezTo>
                  <a:cubicBezTo>
                    <a:pt x="152" y="142"/>
                    <a:pt x="152" y="142"/>
                    <a:pt x="152" y="142"/>
                  </a:cubicBezTo>
                  <a:cubicBezTo>
                    <a:pt x="155" y="142"/>
                    <a:pt x="155" y="142"/>
                    <a:pt x="155" y="142"/>
                  </a:cubicBezTo>
                  <a:cubicBezTo>
                    <a:pt x="160" y="138"/>
                    <a:pt x="160" y="138"/>
                    <a:pt x="160" y="138"/>
                  </a:cubicBezTo>
                  <a:cubicBezTo>
                    <a:pt x="161" y="138"/>
                    <a:pt x="161" y="138"/>
                    <a:pt x="161" y="138"/>
                  </a:cubicBezTo>
                  <a:cubicBezTo>
                    <a:pt x="162" y="139"/>
                    <a:pt x="162" y="139"/>
                    <a:pt x="162" y="139"/>
                  </a:cubicBezTo>
                  <a:cubicBezTo>
                    <a:pt x="176" y="149"/>
                    <a:pt x="176" y="149"/>
                    <a:pt x="176" y="149"/>
                  </a:cubicBezTo>
                  <a:cubicBezTo>
                    <a:pt x="177" y="149"/>
                    <a:pt x="177" y="149"/>
                    <a:pt x="177" y="149"/>
                  </a:cubicBezTo>
                  <a:cubicBezTo>
                    <a:pt x="186" y="157"/>
                    <a:pt x="186" y="157"/>
                    <a:pt x="186" y="157"/>
                  </a:cubicBezTo>
                  <a:cubicBezTo>
                    <a:pt x="188" y="158"/>
                    <a:pt x="191" y="161"/>
                    <a:pt x="194" y="165"/>
                  </a:cubicBezTo>
                  <a:cubicBezTo>
                    <a:pt x="199" y="170"/>
                    <a:pt x="199" y="170"/>
                    <a:pt x="199" y="170"/>
                  </a:cubicBezTo>
                  <a:cubicBezTo>
                    <a:pt x="202" y="170"/>
                    <a:pt x="202" y="170"/>
                    <a:pt x="202" y="170"/>
                  </a:cubicBezTo>
                  <a:cubicBezTo>
                    <a:pt x="206" y="162"/>
                    <a:pt x="206" y="162"/>
                    <a:pt x="206" y="162"/>
                  </a:cubicBezTo>
                  <a:cubicBezTo>
                    <a:pt x="215" y="168"/>
                    <a:pt x="215" y="168"/>
                    <a:pt x="215" y="168"/>
                  </a:cubicBezTo>
                  <a:cubicBezTo>
                    <a:pt x="215" y="168"/>
                    <a:pt x="215" y="168"/>
                    <a:pt x="215" y="168"/>
                  </a:cubicBezTo>
                  <a:cubicBezTo>
                    <a:pt x="215" y="168"/>
                    <a:pt x="215" y="168"/>
                    <a:pt x="215" y="168"/>
                  </a:cubicBezTo>
                  <a:cubicBezTo>
                    <a:pt x="215" y="168"/>
                    <a:pt x="215" y="168"/>
                    <a:pt x="215" y="168"/>
                  </a:cubicBezTo>
                  <a:cubicBezTo>
                    <a:pt x="222" y="176"/>
                    <a:pt x="222" y="176"/>
                    <a:pt x="222" y="176"/>
                  </a:cubicBezTo>
                  <a:cubicBezTo>
                    <a:pt x="240" y="190"/>
                    <a:pt x="240" y="190"/>
                    <a:pt x="240" y="190"/>
                  </a:cubicBezTo>
                  <a:cubicBezTo>
                    <a:pt x="240" y="190"/>
                    <a:pt x="240" y="190"/>
                    <a:pt x="240" y="190"/>
                  </a:cubicBezTo>
                  <a:cubicBezTo>
                    <a:pt x="245" y="196"/>
                    <a:pt x="245" y="196"/>
                    <a:pt x="245" y="196"/>
                  </a:cubicBezTo>
                  <a:cubicBezTo>
                    <a:pt x="261" y="192"/>
                    <a:pt x="261" y="192"/>
                    <a:pt x="261" y="192"/>
                  </a:cubicBezTo>
                  <a:cubicBezTo>
                    <a:pt x="262" y="203"/>
                    <a:pt x="262" y="203"/>
                    <a:pt x="262" y="203"/>
                  </a:cubicBezTo>
                  <a:cubicBezTo>
                    <a:pt x="269" y="210"/>
                    <a:pt x="269" y="210"/>
                    <a:pt x="269" y="210"/>
                  </a:cubicBezTo>
                  <a:cubicBezTo>
                    <a:pt x="269" y="210"/>
                    <a:pt x="269" y="210"/>
                    <a:pt x="269" y="210"/>
                  </a:cubicBezTo>
                  <a:cubicBezTo>
                    <a:pt x="269" y="210"/>
                    <a:pt x="269" y="210"/>
                    <a:pt x="269" y="210"/>
                  </a:cubicBezTo>
                  <a:cubicBezTo>
                    <a:pt x="274" y="219"/>
                    <a:pt x="274" y="219"/>
                    <a:pt x="274" y="219"/>
                  </a:cubicBezTo>
                  <a:cubicBezTo>
                    <a:pt x="274" y="219"/>
                    <a:pt x="274" y="219"/>
                    <a:pt x="274" y="219"/>
                  </a:cubicBezTo>
                  <a:cubicBezTo>
                    <a:pt x="274" y="220"/>
                    <a:pt x="274" y="220"/>
                    <a:pt x="274" y="220"/>
                  </a:cubicBezTo>
                  <a:cubicBezTo>
                    <a:pt x="274" y="220"/>
                    <a:pt x="274" y="220"/>
                    <a:pt x="274" y="220"/>
                  </a:cubicBezTo>
                  <a:cubicBezTo>
                    <a:pt x="280" y="248"/>
                    <a:pt x="280" y="248"/>
                    <a:pt x="280" y="248"/>
                  </a:cubicBezTo>
                  <a:cubicBezTo>
                    <a:pt x="286" y="259"/>
                    <a:pt x="286" y="259"/>
                    <a:pt x="286" y="259"/>
                  </a:cubicBezTo>
                  <a:cubicBezTo>
                    <a:pt x="278" y="279"/>
                    <a:pt x="278" y="279"/>
                    <a:pt x="278" y="279"/>
                  </a:cubicBezTo>
                  <a:cubicBezTo>
                    <a:pt x="278" y="280"/>
                    <a:pt x="278" y="280"/>
                    <a:pt x="278" y="280"/>
                  </a:cubicBezTo>
                  <a:cubicBezTo>
                    <a:pt x="271" y="282"/>
                    <a:pt x="271" y="282"/>
                    <a:pt x="271" y="282"/>
                  </a:cubicBezTo>
                  <a:cubicBezTo>
                    <a:pt x="271" y="288"/>
                    <a:pt x="271" y="288"/>
                    <a:pt x="271" y="288"/>
                  </a:cubicBezTo>
                  <a:cubicBezTo>
                    <a:pt x="271" y="288"/>
                    <a:pt x="271" y="288"/>
                    <a:pt x="271" y="288"/>
                  </a:cubicBezTo>
                  <a:cubicBezTo>
                    <a:pt x="264" y="300"/>
                    <a:pt x="264" y="300"/>
                    <a:pt x="264" y="300"/>
                  </a:cubicBezTo>
                  <a:cubicBezTo>
                    <a:pt x="263" y="300"/>
                    <a:pt x="263" y="300"/>
                    <a:pt x="263" y="300"/>
                  </a:cubicBezTo>
                  <a:cubicBezTo>
                    <a:pt x="254" y="300"/>
                    <a:pt x="254" y="300"/>
                    <a:pt x="254" y="300"/>
                  </a:cubicBezTo>
                  <a:cubicBezTo>
                    <a:pt x="244" y="308"/>
                    <a:pt x="244" y="308"/>
                    <a:pt x="244" y="308"/>
                  </a:cubicBezTo>
                  <a:cubicBezTo>
                    <a:pt x="245" y="310"/>
                    <a:pt x="247" y="310"/>
                    <a:pt x="250" y="312"/>
                  </a:cubicBezTo>
                  <a:cubicBezTo>
                    <a:pt x="254" y="313"/>
                    <a:pt x="254" y="316"/>
                    <a:pt x="252" y="322"/>
                  </a:cubicBezTo>
                  <a:cubicBezTo>
                    <a:pt x="252" y="322"/>
                    <a:pt x="252" y="322"/>
                    <a:pt x="252" y="322"/>
                  </a:cubicBezTo>
                  <a:cubicBezTo>
                    <a:pt x="245" y="329"/>
                    <a:pt x="245" y="329"/>
                    <a:pt x="245" y="329"/>
                  </a:cubicBezTo>
                  <a:cubicBezTo>
                    <a:pt x="245" y="329"/>
                    <a:pt x="245" y="329"/>
                    <a:pt x="245" y="329"/>
                  </a:cubicBezTo>
                  <a:cubicBezTo>
                    <a:pt x="245" y="330"/>
                    <a:pt x="245" y="330"/>
                    <a:pt x="245" y="330"/>
                  </a:cubicBezTo>
                  <a:cubicBezTo>
                    <a:pt x="244" y="330"/>
                    <a:pt x="244" y="330"/>
                    <a:pt x="244" y="330"/>
                  </a:cubicBezTo>
                  <a:cubicBezTo>
                    <a:pt x="244" y="330"/>
                    <a:pt x="244" y="330"/>
                    <a:pt x="244" y="330"/>
                  </a:cubicBezTo>
                  <a:cubicBezTo>
                    <a:pt x="225" y="327"/>
                    <a:pt x="225" y="327"/>
                    <a:pt x="225" y="327"/>
                  </a:cubicBezTo>
                  <a:cubicBezTo>
                    <a:pt x="224" y="334"/>
                    <a:pt x="224" y="334"/>
                    <a:pt x="224" y="334"/>
                  </a:cubicBezTo>
                  <a:cubicBezTo>
                    <a:pt x="226" y="348"/>
                    <a:pt x="226" y="348"/>
                    <a:pt x="226" y="348"/>
                  </a:cubicBezTo>
                  <a:cubicBezTo>
                    <a:pt x="242" y="355"/>
                    <a:pt x="242" y="355"/>
                    <a:pt x="242" y="355"/>
                  </a:cubicBezTo>
                  <a:cubicBezTo>
                    <a:pt x="242" y="356"/>
                    <a:pt x="242" y="356"/>
                    <a:pt x="242" y="356"/>
                  </a:cubicBezTo>
                  <a:cubicBezTo>
                    <a:pt x="242" y="356"/>
                    <a:pt x="242" y="356"/>
                    <a:pt x="242" y="356"/>
                  </a:cubicBezTo>
                  <a:cubicBezTo>
                    <a:pt x="248" y="354"/>
                    <a:pt x="248" y="354"/>
                    <a:pt x="248" y="354"/>
                  </a:cubicBezTo>
                  <a:cubicBezTo>
                    <a:pt x="249" y="353"/>
                    <a:pt x="249" y="353"/>
                    <a:pt x="249" y="353"/>
                  </a:cubicBezTo>
                  <a:cubicBezTo>
                    <a:pt x="249" y="353"/>
                    <a:pt x="249" y="353"/>
                    <a:pt x="249" y="353"/>
                  </a:cubicBezTo>
                  <a:cubicBezTo>
                    <a:pt x="250" y="354"/>
                    <a:pt x="250" y="354"/>
                    <a:pt x="250" y="354"/>
                  </a:cubicBezTo>
                  <a:cubicBezTo>
                    <a:pt x="250" y="354"/>
                    <a:pt x="250" y="354"/>
                    <a:pt x="250" y="354"/>
                  </a:cubicBezTo>
                  <a:cubicBezTo>
                    <a:pt x="255" y="356"/>
                    <a:pt x="255" y="356"/>
                    <a:pt x="255" y="356"/>
                  </a:cubicBezTo>
                  <a:cubicBezTo>
                    <a:pt x="261" y="356"/>
                    <a:pt x="261" y="356"/>
                    <a:pt x="261" y="356"/>
                  </a:cubicBezTo>
                  <a:cubicBezTo>
                    <a:pt x="264" y="356"/>
                    <a:pt x="264" y="356"/>
                    <a:pt x="264" y="356"/>
                  </a:cubicBezTo>
                  <a:cubicBezTo>
                    <a:pt x="261" y="348"/>
                    <a:pt x="261" y="348"/>
                    <a:pt x="261" y="348"/>
                  </a:cubicBezTo>
                  <a:cubicBezTo>
                    <a:pt x="261" y="348"/>
                    <a:pt x="261" y="348"/>
                    <a:pt x="261" y="348"/>
                  </a:cubicBezTo>
                  <a:cubicBezTo>
                    <a:pt x="261" y="348"/>
                    <a:pt x="261" y="348"/>
                    <a:pt x="261" y="348"/>
                  </a:cubicBezTo>
                  <a:cubicBezTo>
                    <a:pt x="260" y="340"/>
                    <a:pt x="260" y="340"/>
                    <a:pt x="260" y="340"/>
                  </a:cubicBezTo>
                  <a:cubicBezTo>
                    <a:pt x="260" y="340"/>
                    <a:pt x="260" y="340"/>
                    <a:pt x="260" y="340"/>
                  </a:cubicBezTo>
                  <a:cubicBezTo>
                    <a:pt x="260" y="339"/>
                    <a:pt x="260" y="339"/>
                    <a:pt x="260" y="339"/>
                  </a:cubicBezTo>
                  <a:cubicBezTo>
                    <a:pt x="260" y="338"/>
                    <a:pt x="260" y="338"/>
                    <a:pt x="260" y="338"/>
                  </a:cubicBezTo>
                  <a:cubicBezTo>
                    <a:pt x="260" y="338"/>
                    <a:pt x="260" y="338"/>
                    <a:pt x="260" y="338"/>
                  </a:cubicBezTo>
                  <a:cubicBezTo>
                    <a:pt x="263" y="335"/>
                    <a:pt x="263" y="335"/>
                    <a:pt x="263" y="335"/>
                  </a:cubicBezTo>
                  <a:cubicBezTo>
                    <a:pt x="263" y="334"/>
                    <a:pt x="263" y="334"/>
                    <a:pt x="263" y="334"/>
                  </a:cubicBezTo>
                  <a:cubicBezTo>
                    <a:pt x="263" y="334"/>
                    <a:pt x="263" y="334"/>
                    <a:pt x="263" y="334"/>
                  </a:cubicBezTo>
                  <a:cubicBezTo>
                    <a:pt x="264" y="334"/>
                    <a:pt x="264" y="334"/>
                    <a:pt x="264" y="334"/>
                  </a:cubicBezTo>
                  <a:cubicBezTo>
                    <a:pt x="268" y="328"/>
                    <a:pt x="268" y="328"/>
                    <a:pt x="268" y="328"/>
                  </a:cubicBezTo>
                  <a:cubicBezTo>
                    <a:pt x="269" y="328"/>
                    <a:pt x="269" y="328"/>
                    <a:pt x="269" y="328"/>
                  </a:cubicBezTo>
                  <a:cubicBezTo>
                    <a:pt x="276" y="322"/>
                    <a:pt x="276" y="322"/>
                    <a:pt x="276" y="322"/>
                  </a:cubicBezTo>
                  <a:cubicBezTo>
                    <a:pt x="276" y="322"/>
                    <a:pt x="276" y="322"/>
                    <a:pt x="276" y="322"/>
                  </a:cubicBezTo>
                  <a:cubicBezTo>
                    <a:pt x="276" y="322"/>
                    <a:pt x="276" y="322"/>
                    <a:pt x="276" y="322"/>
                  </a:cubicBezTo>
                  <a:cubicBezTo>
                    <a:pt x="277" y="322"/>
                    <a:pt x="277" y="322"/>
                    <a:pt x="277" y="322"/>
                  </a:cubicBezTo>
                  <a:cubicBezTo>
                    <a:pt x="277" y="322"/>
                    <a:pt x="277" y="322"/>
                    <a:pt x="277" y="322"/>
                  </a:cubicBezTo>
                  <a:cubicBezTo>
                    <a:pt x="285" y="320"/>
                    <a:pt x="285" y="320"/>
                    <a:pt x="285" y="320"/>
                  </a:cubicBezTo>
                  <a:cubicBezTo>
                    <a:pt x="285" y="323"/>
                    <a:pt x="285" y="323"/>
                    <a:pt x="285" y="323"/>
                  </a:cubicBezTo>
                  <a:cubicBezTo>
                    <a:pt x="285" y="326"/>
                    <a:pt x="286" y="328"/>
                    <a:pt x="286" y="329"/>
                  </a:cubicBezTo>
                  <a:cubicBezTo>
                    <a:pt x="288" y="332"/>
                    <a:pt x="288" y="332"/>
                    <a:pt x="288" y="332"/>
                  </a:cubicBezTo>
                  <a:cubicBezTo>
                    <a:pt x="290" y="338"/>
                    <a:pt x="290" y="338"/>
                    <a:pt x="290" y="338"/>
                  </a:cubicBezTo>
                  <a:cubicBezTo>
                    <a:pt x="298" y="342"/>
                    <a:pt x="298" y="342"/>
                    <a:pt x="298" y="342"/>
                  </a:cubicBezTo>
                  <a:cubicBezTo>
                    <a:pt x="320" y="344"/>
                    <a:pt x="320" y="344"/>
                    <a:pt x="320" y="344"/>
                  </a:cubicBezTo>
                  <a:cubicBezTo>
                    <a:pt x="321" y="344"/>
                    <a:pt x="321" y="344"/>
                    <a:pt x="321" y="344"/>
                  </a:cubicBezTo>
                  <a:cubicBezTo>
                    <a:pt x="322" y="344"/>
                    <a:pt x="322" y="344"/>
                    <a:pt x="322" y="344"/>
                  </a:cubicBezTo>
                  <a:cubicBezTo>
                    <a:pt x="322" y="345"/>
                    <a:pt x="322" y="345"/>
                    <a:pt x="322" y="345"/>
                  </a:cubicBezTo>
                  <a:cubicBezTo>
                    <a:pt x="322" y="346"/>
                    <a:pt x="322" y="346"/>
                    <a:pt x="322" y="346"/>
                  </a:cubicBezTo>
                  <a:cubicBezTo>
                    <a:pt x="321" y="353"/>
                    <a:pt x="321" y="353"/>
                    <a:pt x="321" y="353"/>
                  </a:cubicBezTo>
                  <a:cubicBezTo>
                    <a:pt x="328" y="360"/>
                    <a:pt x="328" y="360"/>
                    <a:pt x="328" y="360"/>
                  </a:cubicBezTo>
                  <a:cubicBezTo>
                    <a:pt x="333" y="362"/>
                    <a:pt x="333" y="362"/>
                    <a:pt x="333" y="362"/>
                  </a:cubicBezTo>
                  <a:cubicBezTo>
                    <a:pt x="333" y="362"/>
                    <a:pt x="333" y="362"/>
                    <a:pt x="333" y="362"/>
                  </a:cubicBezTo>
                  <a:cubicBezTo>
                    <a:pt x="333" y="363"/>
                    <a:pt x="333" y="363"/>
                    <a:pt x="333" y="363"/>
                  </a:cubicBezTo>
                  <a:cubicBezTo>
                    <a:pt x="334" y="364"/>
                    <a:pt x="334" y="364"/>
                    <a:pt x="334" y="364"/>
                  </a:cubicBezTo>
                  <a:cubicBezTo>
                    <a:pt x="334" y="366"/>
                    <a:pt x="334" y="366"/>
                    <a:pt x="334" y="366"/>
                  </a:cubicBezTo>
                  <a:cubicBezTo>
                    <a:pt x="334" y="370"/>
                    <a:pt x="334" y="370"/>
                    <a:pt x="334" y="370"/>
                  </a:cubicBezTo>
                  <a:cubicBezTo>
                    <a:pt x="332" y="378"/>
                    <a:pt x="332" y="378"/>
                    <a:pt x="332" y="378"/>
                  </a:cubicBezTo>
                  <a:cubicBezTo>
                    <a:pt x="335" y="380"/>
                    <a:pt x="335" y="380"/>
                    <a:pt x="335" y="380"/>
                  </a:cubicBezTo>
                  <a:cubicBezTo>
                    <a:pt x="338" y="380"/>
                    <a:pt x="341" y="380"/>
                    <a:pt x="343" y="382"/>
                  </a:cubicBezTo>
                  <a:cubicBezTo>
                    <a:pt x="353" y="386"/>
                    <a:pt x="353" y="386"/>
                    <a:pt x="353" y="386"/>
                  </a:cubicBezTo>
                  <a:cubicBezTo>
                    <a:pt x="358" y="382"/>
                    <a:pt x="358" y="382"/>
                    <a:pt x="358" y="382"/>
                  </a:cubicBezTo>
                  <a:cubicBezTo>
                    <a:pt x="364" y="376"/>
                    <a:pt x="364" y="376"/>
                    <a:pt x="364" y="376"/>
                  </a:cubicBezTo>
                  <a:cubicBezTo>
                    <a:pt x="365" y="373"/>
                    <a:pt x="365" y="373"/>
                    <a:pt x="365" y="373"/>
                  </a:cubicBezTo>
                  <a:cubicBezTo>
                    <a:pt x="365" y="372"/>
                    <a:pt x="365" y="372"/>
                    <a:pt x="365" y="372"/>
                  </a:cubicBezTo>
                  <a:cubicBezTo>
                    <a:pt x="366" y="372"/>
                    <a:pt x="366" y="372"/>
                    <a:pt x="366" y="372"/>
                  </a:cubicBezTo>
                  <a:cubicBezTo>
                    <a:pt x="367" y="371"/>
                    <a:pt x="367" y="371"/>
                    <a:pt x="367" y="371"/>
                  </a:cubicBezTo>
                  <a:cubicBezTo>
                    <a:pt x="367" y="370"/>
                    <a:pt x="367" y="370"/>
                    <a:pt x="367" y="370"/>
                  </a:cubicBezTo>
                  <a:cubicBezTo>
                    <a:pt x="365" y="362"/>
                    <a:pt x="365" y="362"/>
                    <a:pt x="365" y="362"/>
                  </a:cubicBezTo>
                  <a:cubicBezTo>
                    <a:pt x="364" y="357"/>
                    <a:pt x="364" y="357"/>
                    <a:pt x="364" y="357"/>
                  </a:cubicBezTo>
                  <a:cubicBezTo>
                    <a:pt x="364" y="357"/>
                    <a:pt x="364" y="357"/>
                    <a:pt x="364" y="357"/>
                  </a:cubicBezTo>
                  <a:cubicBezTo>
                    <a:pt x="364" y="356"/>
                    <a:pt x="364" y="356"/>
                    <a:pt x="364" y="356"/>
                  </a:cubicBezTo>
                  <a:cubicBezTo>
                    <a:pt x="364" y="356"/>
                    <a:pt x="364" y="356"/>
                    <a:pt x="364" y="356"/>
                  </a:cubicBezTo>
                  <a:cubicBezTo>
                    <a:pt x="364" y="356"/>
                    <a:pt x="364" y="356"/>
                    <a:pt x="364" y="356"/>
                  </a:cubicBezTo>
                  <a:cubicBezTo>
                    <a:pt x="367" y="350"/>
                    <a:pt x="367" y="350"/>
                    <a:pt x="367" y="350"/>
                  </a:cubicBezTo>
                  <a:cubicBezTo>
                    <a:pt x="368" y="350"/>
                    <a:pt x="368" y="350"/>
                    <a:pt x="368" y="350"/>
                  </a:cubicBezTo>
                  <a:cubicBezTo>
                    <a:pt x="368" y="350"/>
                    <a:pt x="368" y="350"/>
                    <a:pt x="368" y="350"/>
                  </a:cubicBezTo>
                  <a:cubicBezTo>
                    <a:pt x="374" y="346"/>
                    <a:pt x="374" y="346"/>
                    <a:pt x="374" y="346"/>
                  </a:cubicBezTo>
                  <a:cubicBezTo>
                    <a:pt x="375" y="346"/>
                    <a:pt x="375" y="346"/>
                    <a:pt x="375" y="346"/>
                  </a:cubicBezTo>
                  <a:cubicBezTo>
                    <a:pt x="388" y="346"/>
                    <a:pt x="388" y="346"/>
                    <a:pt x="388" y="346"/>
                  </a:cubicBezTo>
                  <a:cubicBezTo>
                    <a:pt x="390" y="345"/>
                    <a:pt x="390" y="345"/>
                    <a:pt x="390" y="345"/>
                  </a:cubicBezTo>
                  <a:cubicBezTo>
                    <a:pt x="389" y="338"/>
                    <a:pt x="389" y="338"/>
                    <a:pt x="389" y="338"/>
                  </a:cubicBezTo>
                  <a:cubicBezTo>
                    <a:pt x="387" y="332"/>
                    <a:pt x="387" y="332"/>
                    <a:pt x="387" y="332"/>
                  </a:cubicBezTo>
                  <a:cubicBezTo>
                    <a:pt x="383" y="325"/>
                    <a:pt x="383" y="325"/>
                    <a:pt x="383" y="325"/>
                  </a:cubicBezTo>
                  <a:cubicBezTo>
                    <a:pt x="383" y="324"/>
                    <a:pt x="383" y="324"/>
                    <a:pt x="383" y="324"/>
                  </a:cubicBezTo>
                  <a:cubicBezTo>
                    <a:pt x="383" y="324"/>
                    <a:pt x="383" y="324"/>
                    <a:pt x="383" y="324"/>
                  </a:cubicBezTo>
                  <a:cubicBezTo>
                    <a:pt x="383" y="314"/>
                    <a:pt x="383" y="314"/>
                    <a:pt x="383" y="314"/>
                  </a:cubicBezTo>
                  <a:cubicBezTo>
                    <a:pt x="383" y="314"/>
                    <a:pt x="383" y="314"/>
                    <a:pt x="383" y="314"/>
                  </a:cubicBezTo>
                  <a:cubicBezTo>
                    <a:pt x="383" y="314"/>
                    <a:pt x="383" y="314"/>
                    <a:pt x="383" y="314"/>
                  </a:cubicBezTo>
                  <a:cubicBezTo>
                    <a:pt x="385" y="308"/>
                    <a:pt x="385" y="308"/>
                    <a:pt x="385" y="308"/>
                  </a:cubicBezTo>
                  <a:cubicBezTo>
                    <a:pt x="385" y="308"/>
                    <a:pt x="385" y="308"/>
                    <a:pt x="385" y="308"/>
                  </a:cubicBezTo>
                  <a:cubicBezTo>
                    <a:pt x="385" y="307"/>
                    <a:pt x="385" y="307"/>
                    <a:pt x="385" y="307"/>
                  </a:cubicBezTo>
                  <a:cubicBezTo>
                    <a:pt x="385" y="307"/>
                    <a:pt x="385" y="307"/>
                    <a:pt x="385" y="307"/>
                  </a:cubicBezTo>
                  <a:cubicBezTo>
                    <a:pt x="396" y="292"/>
                    <a:pt x="396" y="292"/>
                    <a:pt x="396" y="292"/>
                  </a:cubicBezTo>
                  <a:cubicBezTo>
                    <a:pt x="397" y="291"/>
                    <a:pt x="397" y="291"/>
                    <a:pt x="397" y="291"/>
                  </a:cubicBezTo>
                  <a:cubicBezTo>
                    <a:pt x="397" y="291"/>
                    <a:pt x="397" y="291"/>
                    <a:pt x="397" y="291"/>
                  </a:cubicBezTo>
                  <a:cubicBezTo>
                    <a:pt x="398" y="291"/>
                    <a:pt x="398" y="291"/>
                    <a:pt x="398" y="291"/>
                  </a:cubicBezTo>
                  <a:cubicBezTo>
                    <a:pt x="400" y="291"/>
                    <a:pt x="400" y="291"/>
                    <a:pt x="400" y="291"/>
                  </a:cubicBezTo>
                  <a:cubicBezTo>
                    <a:pt x="404" y="291"/>
                    <a:pt x="404" y="291"/>
                    <a:pt x="404" y="291"/>
                  </a:cubicBezTo>
                  <a:cubicBezTo>
                    <a:pt x="413" y="296"/>
                    <a:pt x="413" y="296"/>
                    <a:pt x="413" y="296"/>
                  </a:cubicBezTo>
                  <a:cubicBezTo>
                    <a:pt x="419" y="298"/>
                    <a:pt x="419" y="298"/>
                    <a:pt x="419" y="298"/>
                  </a:cubicBezTo>
                  <a:cubicBezTo>
                    <a:pt x="420" y="295"/>
                    <a:pt x="420" y="295"/>
                    <a:pt x="420" y="295"/>
                  </a:cubicBezTo>
                  <a:cubicBezTo>
                    <a:pt x="419" y="294"/>
                    <a:pt x="419" y="294"/>
                    <a:pt x="419" y="294"/>
                  </a:cubicBezTo>
                  <a:cubicBezTo>
                    <a:pt x="419" y="293"/>
                    <a:pt x="419" y="293"/>
                    <a:pt x="419" y="293"/>
                  </a:cubicBezTo>
                  <a:cubicBezTo>
                    <a:pt x="419" y="291"/>
                    <a:pt x="420" y="289"/>
                    <a:pt x="423" y="287"/>
                  </a:cubicBezTo>
                  <a:cubicBezTo>
                    <a:pt x="430" y="282"/>
                    <a:pt x="430" y="282"/>
                    <a:pt x="430" y="282"/>
                  </a:cubicBezTo>
                  <a:cubicBezTo>
                    <a:pt x="430" y="281"/>
                    <a:pt x="430" y="281"/>
                    <a:pt x="430" y="281"/>
                  </a:cubicBezTo>
                  <a:cubicBezTo>
                    <a:pt x="430" y="281"/>
                    <a:pt x="430" y="281"/>
                    <a:pt x="430" y="281"/>
                  </a:cubicBezTo>
                  <a:cubicBezTo>
                    <a:pt x="430" y="281"/>
                    <a:pt x="430" y="281"/>
                    <a:pt x="430" y="281"/>
                  </a:cubicBezTo>
                  <a:cubicBezTo>
                    <a:pt x="434" y="280"/>
                    <a:pt x="437" y="279"/>
                    <a:pt x="438" y="279"/>
                  </a:cubicBezTo>
                  <a:cubicBezTo>
                    <a:pt x="445" y="278"/>
                    <a:pt x="445" y="278"/>
                    <a:pt x="445" y="278"/>
                  </a:cubicBezTo>
                  <a:cubicBezTo>
                    <a:pt x="445" y="278"/>
                    <a:pt x="445" y="278"/>
                    <a:pt x="445" y="278"/>
                  </a:cubicBezTo>
                  <a:cubicBezTo>
                    <a:pt x="445" y="278"/>
                    <a:pt x="445" y="278"/>
                    <a:pt x="445" y="278"/>
                  </a:cubicBezTo>
                  <a:cubicBezTo>
                    <a:pt x="449" y="279"/>
                    <a:pt x="449" y="279"/>
                    <a:pt x="449" y="279"/>
                  </a:cubicBezTo>
                  <a:cubicBezTo>
                    <a:pt x="452" y="269"/>
                    <a:pt x="452" y="269"/>
                    <a:pt x="452" y="269"/>
                  </a:cubicBezTo>
                  <a:cubicBezTo>
                    <a:pt x="452" y="262"/>
                    <a:pt x="452" y="262"/>
                    <a:pt x="452" y="262"/>
                  </a:cubicBezTo>
                  <a:cubicBezTo>
                    <a:pt x="452" y="258"/>
                    <a:pt x="452" y="255"/>
                    <a:pt x="453" y="254"/>
                  </a:cubicBezTo>
                  <a:cubicBezTo>
                    <a:pt x="456" y="249"/>
                    <a:pt x="456" y="249"/>
                    <a:pt x="456" y="249"/>
                  </a:cubicBezTo>
                  <a:cubicBezTo>
                    <a:pt x="453" y="244"/>
                    <a:pt x="453" y="244"/>
                    <a:pt x="453" y="244"/>
                  </a:cubicBezTo>
                  <a:cubicBezTo>
                    <a:pt x="448" y="241"/>
                    <a:pt x="448" y="241"/>
                    <a:pt x="448" y="241"/>
                  </a:cubicBezTo>
                  <a:cubicBezTo>
                    <a:pt x="438" y="238"/>
                    <a:pt x="438" y="238"/>
                    <a:pt x="438" y="238"/>
                  </a:cubicBezTo>
                  <a:cubicBezTo>
                    <a:pt x="436" y="238"/>
                    <a:pt x="432" y="236"/>
                    <a:pt x="426" y="231"/>
                  </a:cubicBezTo>
                  <a:cubicBezTo>
                    <a:pt x="420" y="228"/>
                    <a:pt x="420" y="228"/>
                    <a:pt x="420" y="228"/>
                  </a:cubicBezTo>
                  <a:cubicBezTo>
                    <a:pt x="420" y="228"/>
                    <a:pt x="420" y="228"/>
                    <a:pt x="420" y="228"/>
                  </a:cubicBezTo>
                  <a:cubicBezTo>
                    <a:pt x="419" y="228"/>
                    <a:pt x="419" y="228"/>
                    <a:pt x="419" y="228"/>
                  </a:cubicBezTo>
                  <a:cubicBezTo>
                    <a:pt x="412" y="219"/>
                    <a:pt x="412" y="219"/>
                    <a:pt x="412" y="219"/>
                  </a:cubicBezTo>
                  <a:cubicBezTo>
                    <a:pt x="405" y="219"/>
                    <a:pt x="405" y="219"/>
                    <a:pt x="405" y="219"/>
                  </a:cubicBezTo>
                  <a:cubicBezTo>
                    <a:pt x="405" y="218"/>
                    <a:pt x="405" y="218"/>
                    <a:pt x="405" y="218"/>
                  </a:cubicBezTo>
                  <a:cubicBezTo>
                    <a:pt x="405" y="218"/>
                    <a:pt x="405" y="218"/>
                    <a:pt x="405" y="218"/>
                  </a:cubicBezTo>
                  <a:cubicBezTo>
                    <a:pt x="399" y="215"/>
                    <a:pt x="399" y="215"/>
                    <a:pt x="399" y="215"/>
                  </a:cubicBezTo>
                  <a:cubicBezTo>
                    <a:pt x="395" y="220"/>
                    <a:pt x="395" y="220"/>
                    <a:pt x="395" y="220"/>
                  </a:cubicBezTo>
                  <a:cubicBezTo>
                    <a:pt x="394" y="239"/>
                    <a:pt x="394" y="239"/>
                    <a:pt x="394" y="239"/>
                  </a:cubicBezTo>
                  <a:cubicBezTo>
                    <a:pt x="395" y="246"/>
                    <a:pt x="395" y="246"/>
                    <a:pt x="395" y="246"/>
                  </a:cubicBezTo>
                  <a:cubicBezTo>
                    <a:pt x="398" y="246"/>
                    <a:pt x="398" y="246"/>
                    <a:pt x="398" y="246"/>
                  </a:cubicBezTo>
                  <a:cubicBezTo>
                    <a:pt x="399" y="246"/>
                    <a:pt x="399" y="246"/>
                    <a:pt x="399" y="246"/>
                  </a:cubicBezTo>
                  <a:cubicBezTo>
                    <a:pt x="404" y="248"/>
                    <a:pt x="404" y="248"/>
                    <a:pt x="404" y="248"/>
                  </a:cubicBezTo>
                  <a:cubicBezTo>
                    <a:pt x="404" y="248"/>
                    <a:pt x="404" y="248"/>
                    <a:pt x="404" y="248"/>
                  </a:cubicBezTo>
                  <a:cubicBezTo>
                    <a:pt x="404" y="249"/>
                    <a:pt x="404" y="249"/>
                    <a:pt x="404" y="249"/>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7" y="256"/>
                    <a:pt x="407" y="256"/>
                    <a:pt x="407" y="256"/>
                  </a:cubicBezTo>
                  <a:cubicBezTo>
                    <a:pt x="406" y="269"/>
                    <a:pt x="406" y="269"/>
                    <a:pt x="406" y="269"/>
                  </a:cubicBezTo>
                  <a:cubicBezTo>
                    <a:pt x="406" y="270"/>
                    <a:pt x="406" y="270"/>
                    <a:pt x="406" y="270"/>
                  </a:cubicBezTo>
                  <a:cubicBezTo>
                    <a:pt x="406" y="270"/>
                    <a:pt x="406" y="270"/>
                    <a:pt x="406" y="270"/>
                  </a:cubicBezTo>
                  <a:cubicBezTo>
                    <a:pt x="405" y="270"/>
                    <a:pt x="405" y="270"/>
                    <a:pt x="405" y="270"/>
                  </a:cubicBezTo>
                  <a:cubicBezTo>
                    <a:pt x="403" y="272"/>
                    <a:pt x="402" y="272"/>
                    <a:pt x="400" y="274"/>
                  </a:cubicBezTo>
                  <a:cubicBezTo>
                    <a:pt x="399" y="274"/>
                    <a:pt x="399" y="274"/>
                    <a:pt x="399" y="274"/>
                  </a:cubicBezTo>
                  <a:cubicBezTo>
                    <a:pt x="399" y="274"/>
                    <a:pt x="399" y="274"/>
                    <a:pt x="399" y="274"/>
                  </a:cubicBezTo>
                  <a:cubicBezTo>
                    <a:pt x="398" y="274"/>
                    <a:pt x="398" y="274"/>
                    <a:pt x="398" y="274"/>
                  </a:cubicBezTo>
                  <a:cubicBezTo>
                    <a:pt x="395" y="273"/>
                    <a:pt x="395" y="273"/>
                    <a:pt x="395" y="273"/>
                  </a:cubicBezTo>
                  <a:cubicBezTo>
                    <a:pt x="389" y="275"/>
                    <a:pt x="389" y="275"/>
                    <a:pt x="389" y="275"/>
                  </a:cubicBezTo>
                  <a:cubicBezTo>
                    <a:pt x="389" y="275"/>
                    <a:pt x="389" y="275"/>
                    <a:pt x="389" y="275"/>
                  </a:cubicBezTo>
                  <a:cubicBezTo>
                    <a:pt x="389" y="276"/>
                    <a:pt x="389" y="276"/>
                    <a:pt x="389" y="276"/>
                  </a:cubicBezTo>
                  <a:cubicBezTo>
                    <a:pt x="389" y="277"/>
                    <a:pt x="389" y="277"/>
                    <a:pt x="389" y="277"/>
                  </a:cubicBezTo>
                  <a:cubicBezTo>
                    <a:pt x="391" y="288"/>
                    <a:pt x="391" y="288"/>
                    <a:pt x="391" y="288"/>
                  </a:cubicBezTo>
                  <a:cubicBezTo>
                    <a:pt x="391" y="289"/>
                    <a:pt x="390" y="290"/>
                    <a:pt x="388" y="290"/>
                  </a:cubicBezTo>
                  <a:cubicBezTo>
                    <a:pt x="383" y="290"/>
                    <a:pt x="383" y="290"/>
                    <a:pt x="383" y="290"/>
                  </a:cubicBezTo>
                  <a:cubicBezTo>
                    <a:pt x="381" y="290"/>
                    <a:pt x="380" y="289"/>
                    <a:pt x="379" y="288"/>
                  </a:cubicBezTo>
                  <a:cubicBezTo>
                    <a:pt x="374" y="284"/>
                    <a:pt x="374" y="284"/>
                    <a:pt x="374" y="284"/>
                  </a:cubicBezTo>
                  <a:cubicBezTo>
                    <a:pt x="373" y="284"/>
                    <a:pt x="373" y="284"/>
                    <a:pt x="373" y="284"/>
                  </a:cubicBezTo>
                  <a:cubicBezTo>
                    <a:pt x="373" y="284"/>
                    <a:pt x="373" y="284"/>
                    <a:pt x="373" y="284"/>
                  </a:cubicBezTo>
                  <a:cubicBezTo>
                    <a:pt x="373" y="284"/>
                    <a:pt x="373" y="284"/>
                    <a:pt x="373" y="284"/>
                  </a:cubicBezTo>
                  <a:cubicBezTo>
                    <a:pt x="370" y="277"/>
                    <a:pt x="370" y="277"/>
                    <a:pt x="370" y="277"/>
                  </a:cubicBezTo>
                  <a:cubicBezTo>
                    <a:pt x="369" y="276"/>
                    <a:pt x="367" y="275"/>
                    <a:pt x="363" y="274"/>
                  </a:cubicBezTo>
                  <a:cubicBezTo>
                    <a:pt x="363" y="274"/>
                    <a:pt x="363" y="274"/>
                    <a:pt x="363" y="274"/>
                  </a:cubicBezTo>
                  <a:cubicBezTo>
                    <a:pt x="363" y="274"/>
                    <a:pt x="363" y="274"/>
                    <a:pt x="363" y="274"/>
                  </a:cubicBezTo>
                  <a:cubicBezTo>
                    <a:pt x="357" y="270"/>
                    <a:pt x="357" y="270"/>
                    <a:pt x="357" y="270"/>
                  </a:cubicBezTo>
                  <a:cubicBezTo>
                    <a:pt x="356" y="270"/>
                    <a:pt x="356" y="270"/>
                    <a:pt x="356" y="270"/>
                  </a:cubicBezTo>
                  <a:cubicBezTo>
                    <a:pt x="356" y="269"/>
                    <a:pt x="356" y="269"/>
                    <a:pt x="356" y="269"/>
                  </a:cubicBezTo>
                  <a:cubicBezTo>
                    <a:pt x="356" y="269"/>
                    <a:pt x="356" y="269"/>
                    <a:pt x="356" y="269"/>
                  </a:cubicBezTo>
                  <a:cubicBezTo>
                    <a:pt x="355" y="262"/>
                    <a:pt x="355" y="262"/>
                    <a:pt x="355" y="262"/>
                  </a:cubicBezTo>
                  <a:cubicBezTo>
                    <a:pt x="355" y="257"/>
                    <a:pt x="355" y="257"/>
                    <a:pt x="355" y="257"/>
                  </a:cubicBezTo>
                  <a:cubicBezTo>
                    <a:pt x="356" y="257"/>
                    <a:pt x="356" y="257"/>
                    <a:pt x="356" y="257"/>
                  </a:cubicBezTo>
                  <a:cubicBezTo>
                    <a:pt x="356" y="256"/>
                    <a:pt x="356" y="256"/>
                    <a:pt x="356" y="256"/>
                  </a:cubicBezTo>
                  <a:cubicBezTo>
                    <a:pt x="356" y="256"/>
                    <a:pt x="356" y="256"/>
                    <a:pt x="356" y="256"/>
                  </a:cubicBezTo>
                  <a:cubicBezTo>
                    <a:pt x="358" y="254"/>
                    <a:pt x="358" y="254"/>
                    <a:pt x="358" y="254"/>
                  </a:cubicBezTo>
                  <a:cubicBezTo>
                    <a:pt x="358" y="252"/>
                    <a:pt x="358" y="252"/>
                    <a:pt x="358" y="252"/>
                  </a:cubicBezTo>
                  <a:cubicBezTo>
                    <a:pt x="356" y="244"/>
                    <a:pt x="356" y="244"/>
                    <a:pt x="356" y="244"/>
                  </a:cubicBezTo>
                  <a:cubicBezTo>
                    <a:pt x="350" y="239"/>
                    <a:pt x="350" y="239"/>
                    <a:pt x="350" y="239"/>
                  </a:cubicBezTo>
                  <a:cubicBezTo>
                    <a:pt x="350" y="238"/>
                    <a:pt x="350" y="238"/>
                    <a:pt x="350" y="238"/>
                  </a:cubicBezTo>
                  <a:cubicBezTo>
                    <a:pt x="349" y="222"/>
                    <a:pt x="349" y="222"/>
                    <a:pt x="349" y="222"/>
                  </a:cubicBezTo>
                  <a:cubicBezTo>
                    <a:pt x="345" y="218"/>
                    <a:pt x="345" y="218"/>
                    <a:pt x="345" y="218"/>
                  </a:cubicBezTo>
                  <a:cubicBezTo>
                    <a:pt x="344" y="218"/>
                    <a:pt x="344" y="218"/>
                    <a:pt x="344" y="218"/>
                  </a:cubicBezTo>
                  <a:cubicBezTo>
                    <a:pt x="344" y="218"/>
                    <a:pt x="344" y="218"/>
                    <a:pt x="344" y="218"/>
                  </a:cubicBezTo>
                  <a:cubicBezTo>
                    <a:pt x="344" y="218"/>
                    <a:pt x="344" y="218"/>
                    <a:pt x="344" y="218"/>
                  </a:cubicBezTo>
                  <a:cubicBezTo>
                    <a:pt x="341" y="210"/>
                    <a:pt x="341" y="210"/>
                    <a:pt x="341" y="210"/>
                  </a:cubicBezTo>
                  <a:cubicBezTo>
                    <a:pt x="326" y="208"/>
                    <a:pt x="326" y="208"/>
                    <a:pt x="326" y="208"/>
                  </a:cubicBezTo>
                  <a:cubicBezTo>
                    <a:pt x="323" y="207"/>
                    <a:pt x="320" y="205"/>
                    <a:pt x="319" y="202"/>
                  </a:cubicBezTo>
                  <a:cubicBezTo>
                    <a:pt x="312" y="202"/>
                    <a:pt x="312" y="202"/>
                    <a:pt x="312" y="202"/>
                  </a:cubicBezTo>
                  <a:cubicBezTo>
                    <a:pt x="310" y="201"/>
                    <a:pt x="307" y="199"/>
                    <a:pt x="305" y="196"/>
                  </a:cubicBezTo>
                  <a:cubicBezTo>
                    <a:pt x="304" y="196"/>
                    <a:pt x="304" y="196"/>
                    <a:pt x="304" y="196"/>
                  </a:cubicBezTo>
                  <a:cubicBezTo>
                    <a:pt x="302" y="194"/>
                    <a:pt x="301" y="192"/>
                    <a:pt x="299" y="188"/>
                  </a:cubicBezTo>
                  <a:cubicBezTo>
                    <a:pt x="299" y="188"/>
                    <a:pt x="299" y="188"/>
                    <a:pt x="299" y="188"/>
                  </a:cubicBezTo>
                  <a:cubicBezTo>
                    <a:pt x="299" y="188"/>
                    <a:pt x="299" y="188"/>
                    <a:pt x="299" y="188"/>
                  </a:cubicBezTo>
                  <a:cubicBezTo>
                    <a:pt x="297" y="182"/>
                    <a:pt x="297" y="182"/>
                    <a:pt x="297" y="182"/>
                  </a:cubicBezTo>
                  <a:cubicBezTo>
                    <a:pt x="297" y="182"/>
                    <a:pt x="297" y="182"/>
                    <a:pt x="297" y="182"/>
                  </a:cubicBezTo>
                  <a:cubicBezTo>
                    <a:pt x="297" y="181"/>
                    <a:pt x="297" y="181"/>
                    <a:pt x="297" y="181"/>
                  </a:cubicBezTo>
                  <a:cubicBezTo>
                    <a:pt x="297" y="181"/>
                    <a:pt x="297" y="181"/>
                    <a:pt x="297" y="181"/>
                  </a:cubicBezTo>
                  <a:cubicBezTo>
                    <a:pt x="297" y="181"/>
                    <a:pt x="297" y="181"/>
                    <a:pt x="297" y="181"/>
                  </a:cubicBezTo>
                  <a:cubicBezTo>
                    <a:pt x="300" y="168"/>
                    <a:pt x="300" y="168"/>
                    <a:pt x="300" y="168"/>
                  </a:cubicBezTo>
                  <a:cubicBezTo>
                    <a:pt x="300" y="168"/>
                    <a:pt x="300" y="168"/>
                    <a:pt x="300" y="168"/>
                  </a:cubicBezTo>
                  <a:cubicBezTo>
                    <a:pt x="302" y="163"/>
                    <a:pt x="302" y="163"/>
                    <a:pt x="302" y="163"/>
                  </a:cubicBezTo>
                  <a:cubicBezTo>
                    <a:pt x="302" y="162"/>
                    <a:pt x="302" y="162"/>
                    <a:pt x="302" y="162"/>
                  </a:cubicBezTo>
                  <a:cubicBezTo>
                    <a:pt x="302" y="162"/>
                    <a:pt x="302" y="162"/>
                    <a:pt x="302" y="162"/>
                  </a:cubicBezTo>
                  <a:cubicBezTo>
                    <a:pt x="303" y="162"/>
                    <a:pt x="303" y="162"/>
                    <a:pt x="303" y="162"/>
                  </a:cubicBezTo>
                  <a:cubicBezTo>
                    <a:pt x="318" y="156"/>
                    <a:pt x="318" y="156"/>
                    <a:pt x="318" y="156"/>
                  </a:cubicBezTo>
                  <a:cubicBezTo>
                    <a:pt x="324" y="148"/>
                    <a:pt x="324" y="148"/>
                    <a:pt x="324" y="148"/>
                  </a:cubicBezTo>
                  <a:cubicBezTo>
                    <a:pt x="325" y="142"/>
                    <a:pt x="325" y="142"/>
                    <a:pt x="325" y="142"/>
                  </a:cubicBezTo>
                  <a:cubicBezTo>
                    <a:pt x="324" y="138"/>
                    <a:pt x="324" y="138"/>
                    <a:pt x="324" y="138"/>
                  </a:cubicBezTo>
                  <a:cubicBezTo>
                    <a:pt x="322" y="133"/>
                    <a:pt x="320" y="130"/>
                    <a:pt x="320" y="128"/>
                  </a:cubicBezTo>
                  <a:cubicBezTo>
                    <a:pt x="317" y="128"/>
                    <a:pt x="317" y="128"/>
                    <a:pt x="317" y="128"/>
                  </a:cubicBezTo>
                  <a:cubicBezTo>
                    <a:pt x="311" y="128"/>
                    <a:pt x="311" y="128"/>
                    <a:pt x="311" y="128"/>
                  </a:cubicBezTo>
                  <a:cubicBezTo>
                    <a:pt x="310" y="128"/>
                    <a:pt x="307" y="132"/>
                    <a:pt x="303" y="137"/>
                  </a:cubicBezTo>
                  <a:cubicBezTo>
                    <a:pt x="296" y="143"/>
                    <a:pt x="296" y="143"/>
                    <a:pt x="296" y="143"/>
                  </a:cubicBezTo>
                  <a:cubicBezTo>
                    <a:pt x="295" y="143"/>
                    <a:pt x="295" y="143"/>
                    <a:pt x="295" y="143"/>
                  </a:cubicBezTo>
                  <a:cubicBezTo>
                    <a:pt x="295" y="144"/>
                    <a:pt x="295" y="144"/>
                    <a:pt x="295" y="144"/>
                  </a:cubicBezTo>
                  <a:cubicBezTo>
                    <a:pt x="290" y="145"/>
                    <a:pt x="286" y="146"/>
                    <a:pt x="284" y="145"/>
                  </a:cubicBezTo>
                  <a:lnTo>
                    <a:pt x="271" y="140"/>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35" name="Freeform 8">
              <a:extLst>
                <a:ext uri="{FF2B5EF4-FFF2-40B4-BE49-F238E27FC236}">
                  <a16:creationId xmlns:a16="http://schemas.microsoft.com/office/drawing/2014/main" xmlns="" id="{48834AC8-D275-41E9-8295-9E26757EE23C}"/>
                </a:ext>
              </a:extLst>
            </p:cNvPr>
            <p:cNvSpPr>
              <a:spLocks/>
            </p:cNvSpPr>
            <p:nvPr/>
          </p:nvSpPr>
          <p:spPr bwMode="auto">
            <a:xfrm>
              <a:off x="3397250" y="3030538"/>
              <a:ext cx="312738" cy="519112"/>
            </a:xfrm>
            <a:custGeom>
              <a:avLst/>
              <a:gdLst>
                <a:gd name="T0" fmla="*/ 46 w 91"/>
                <a:gd name="T1" fmla="*/ 30 h 153"/>
                <a:gd name="T2" fmla="*/ 46 w 91"/>
                <a:gd name="T3" fmla="*/ 43 h 153"/>
                <a:gd name="T4" fmla="*/ 41 w 91"/>
                <a:gd name="T5" fmla="*/ 55 h 153"/>
                <a:gd name="T6" fmla="*/ 37 w 91"/>
                <a:gd name="T7" fmla="*/ 62 h 153"/>
                <a:gd name="T8" fmla="*/ 37 w 91"/>
                <a:gd name="T9" fmla="*/ 62 h 153"/>
                <a:gd name="T10" fmla="*/ 21 w 91"/>
                <a:gd name="T11" fmla="*/ 65 h 153"/>
                <a:gd name="T12" fmla="*/ 6 w 91"/>
                <a:gd name="T13" fmla="*/ 68 h 153"/>
                <a:gd name="T14" fmla="*/ 4 w 91"/>
                <a:gd name="T15" fmla="*/ 70 h 153"/>
                <a:gd name="T16" fmla="*/ 19 w 91"/>
                <a:gd name="T17" fmla="*/ 72 h 153"/>
                <a:gd name="T18" fmla="*/ 20 w 91"/>
                <a:gd name="T19" fmla="*/ 72 h 153"/>
                <a:gd name="T20" fmla="*/ 24 w 91"/>
                <a:gd name="T21" fmla="*/ 82 h 153"/>
                <a:gd name="T22" fmla="*/ 30 w 91"/>
                <a:gd name="T23" fmla="*/ 93 h 153"/>
                <a:gd name="T24" fmla="*/ 35 w 91"/>
                <a:gd name="T25" fmla="*/ 108 h 153"/>
                <a:gd name="T26" fmla="*/ 35 w 91"/>
                <a:gd name="T27" fmla="*/ 108 h 153"/>
                <a:gd name="T28" fmla="*/ 38 w 91"/>
                <a:gd name="T29" fmla="*/ 116 h 153"/>
                <a:gd name="T30" fmla="*/ 35 w 91"/>
                <a:gd name="T31" fmla="*/ 125 h 153"/>
                <a:gd name="T32" fmla="*/ 36 w 91"/>
                <a:gd name="T33" fmla="*/ 132 h 153"/>
                <a:gd name="T34" fmla="*/ 50 w 91"/>
                <a:gd name="T35" fmla="*/ 141 h 153"/>
                <a:gd name="T36" fmla="*/ 58 w 91"/>
                <a:gd name="T37" fmla="*/ 152 h 153"/>
                <a:gd name="T38" fmla="*/ 62 w 91"/>
                <a:gd name="T39" fmla="*/ 153 h 153"/>
                <a:gd name="T40" fmla="*/ 61 w 91"/>
                <a:gd name="T41" fmla="*/ 139 h 153"/>
                <a:gd name="T42" fmla="*/ 70 w 91"/>
                <a:gd name="T43" fmla="*/ 135 h 153"/>
                <a:gd name="T44" fmla="*/ 71 w 91"/>
                <a:gd name="T45" fmla="*/ 134 h 153"/>
                <a:gd name="T46" fmla="*/ 71 w 91"/>
                <a:gd name="T47" fmla="*/ 135 h 153"/>
                <a:gd name="T48" fmla="*/ 78 w 91"/>
                <a:gd name="T49" fmla="*/ 134 h 153"/>
                <a:gd name="T50" fmla="*/ 79 w 91"/>
                <a:gd name="T51" fmla="*/ 123 h 153"/>
                <a:gd name="T52" fmla="*/ 73 w 91"/>
                <a:gd name="T53" fmla="*/ 116 h 153"/>
                <a:gd name="T54" fmla="*/ 69 w 91"/>
                <a:gd name="T55" fmla="*/ 116 h 153"/>
                <a:gd name="T56" fmla="*/ 66 w 91"/>
                <a:gd name="T57" fmla="*/ 105 h 153"/>
                <a:gd name="T58" fmla="*/ 67 w 91"/>
                <a:gd name="T59" fmla="*/ 84 h 153"/>
                <a:gd name="T60" fmla="*/ 82 w 91"/>
                <a:gd name="T61" fmla="*/ 80 h 153"/>
                <a:gd name="T62" fmla="*/ 91 w 91"/>
                <a:gd name="T63" fmla="*/ 54 h 153"/>
                <a:gd name="T64" fmla="*/ 84 w 91"/>
                <a:gd name="T65" fmla="*/ 48 h 153"/>
                <a:gd name="T66" fmla="*/ 83 w 91"/>
                <a:gd name="T67" fmla="*/ 48 h 153"/>
                <a:gd name="T68" fmla="*/ 76 w 91"/>
                <a:gd name="T69" fmla="*/ 49 h 153"/>
                <a:gd name="T70" fmla="*/ 71 w 91"/>
                <a:gd name="T71" fmla="*/ 43 h 153"/>
                <a:gd name="T72" fmla="*/ 71 w 91"/>
                <a:gd name="T73" fmla="*/ 42 h 153"/>
                <a:gd name="T74" fmla="*/ 73 w 91"/>
                <a:gd name="T75" fmla="*/ 26 h 153"/>
                <a:gd name="T76" fmla="*/ 76 w 91"/>
                <a:gd name="T77" fmla="*/ 19 h 153"/>
                <a:gd name="T78" fmla="*/ 78 w 91"/>
                <a:gd name="T79" fmla="*/ 10 h 153"/>
                <a:gd name="T80" fmla="*/ 64 w 91"/>
                <a:gd name="T81"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153">
                  <a:moveTo>
                    <a:pt x="53" y="10"/>
                  </a:moveTo>
                  <a:cubicBezTo>
                    <a:pt x="46" y="30"/>
                    <a:pt x="46" y="30"/>
                    <a:pt x="46" y="30"/>
                  </a:cubicBezTo>
                  <a:cubicBezTo>
                    <a:pt x="46" y="43"/>
                    <a:pt x="46" y="43"/>
                    <a:pt x="46" y="43"/>
                  </a:cubicBezTo>
                  <a:cubicBezTo>
                    <a:pt x="46" y="43"/>
                    <a:pt x="46" y="43"/>
                    <a:pt x="46" y="43"/>
                  </a:cubicBezTo>
                  <a:cubicBezTo>
                    <a:pt x="42" y="50"/>
                    <a:pt x="42" y="50"/>
                    <a:pt x="42" y="50"/>
                  </a:cubicBezTo>
                  <a:cubicBezTo>
                    <a:pt x="41" y="55"/>
                    <a:pt x="41" y="55"/>
                    <a:pt x="41" y="55"/>
                  </a:cubicBezTo>
                  <a:cubicBezTo>
                    <a:pt x="42" y="58"/>
                    <a:pt x="41" y="60"/>
                    <a:pt x="38" y="62"/>
                  </a:cubicBezTo>
                  <a:cubicBezTo>
                    <a:pt x="37" y="62"/>
                    <a:pt x="37" y="62"/>
                    <a:pt x="37" y="62"/>
                  </a:cubicBezTo>
                  <a:cubicBezTo>
                    <a:pt x="37" y="62"/>
                    <a:pt x="37" y="62"/>
                    <a:pt x="37" y="62"/>
                  </a:cubicBezTo>
                  <a:cubicBezTo>
                    <a:pt x="37" y="62"/>
                    <a:pt x="37" y="62"/>
                    <a:pt x="37" y="62"/>
                  </a:cubicBezTo>
                  <a:cubicBezTo>
                    <a:pt x="27" y="60"/>
                    <a:pt x="27" y="60"/>
                    <a:pt x="27" y="60"/>
                  </a:cubicBezTo>
                  <a:cubicBezTo>
                    <a:pt x="21" y="65"/>
                    <a:pt x="21" y="65"/>
                    <a:pt x="21" y="65"/>
                  </a:cubicBezTo>
                  <a:cubicBezTo>
                    <a:pt x="6" y="68"/>
                    <a:pt x="6" y="68"/>
                    <a:pt x="6" y="68"/>
                  </a:cubicBezTo>
                  <a:cubicBezTo>
                    <a:pt x="6" y="68"/>
                    <a:pt x="6" y="68"/>
                    <a:pt x="6" y="68"/>
                  </a:cubicBezTo>
                  <a:cubicBezTo>
                    <a:pt x="0" y="68"/>
                    <a:pt x="0" y="68"/>
                    <a:pt x="0" y="68"/>
                  </a:cubicBezTo>
                  <a:cubicBezTo>
                    <a:pt x="4" y="70"/>
                    <a:pt x="4" y="70"/>
                    <a:pt x="4" y="70"/>
                  </a:cubicBezTo>
                  <a:cubicBezTo>
                    <a:pt x="18" y="72"/>
                    <a:pt x="18" y="72"/>
                    <a:pt x="18" y="72"/>
                  </a:cubicBezTo>
                  <a:cubicBezTo>
                    <a:pt x="19" y="72"/>
                    <a:pt x="19" y="72"/>
                    <a:pt x="19" y="72"/>
                  </a:cubicBezTo>
                  <a:cubicBezTo>
                    <a:pt x="20" y="72"/>
                    <a:pt x="20" y="72"/>
                    <a:pt x="20" y="72"/>
                  </a:cubicBezTo>
                  <a:cubicBezTo>
                    <a:pt x="20" y="72"/>
                    <a:pt x="20" y="72"/>
                    <a:pt x="20" y="72"/>
                  </a:cubicBezTo>
                  <a:cubicBezTo>
                    <a:pt x="20" y="73"/>
                    <a:pt x="20" y="73"/>
                    <a:pt x="20" y="73"/>
                  </a:cubicBezTo>
                  <a:cubicBezTo>
                    <a:pt x="24" y="82"/>
                    <a:pt x="24" y="82"/>
                    <a:pt x="24" y="82"/>
                  </a:cubicBezTo>
                  <a:cubicBezTo>
                    <a:pt x="28" y="84"/>
                    <a:pt x="28" y="84"/>
                    <a:pt x="28" y="84"/>
                  </a:cubicBezTo>
                  <a:cubicBezTo>
                    <a:pt x="29" y="86"/>
                    <a:pt x="30" y="88"/>
                    <a:pt x="30" y="93"/>
                  </a:cubicBezTo>
                  <a:cubicBezTo>
                    <a:pt x="30" y="104"/>
                    <a:pt x="30" y="104"/>
                    <a:pt x="30" y="104"/>
                  </a:cubicBezTo>
                  <a:cubicBezTo>
                    <a:pt x="35" y="108"/>
                    <a:pt x="35" y="108"/>
                    <a:pt x="35" y="108"/>
                  </a:cubicBezTo>
                  <a:cubicBezTo>
                    <a:pt x="35" y="108"/>
                    <a:pt x="35" y="108"/>
                    <a:pt x="35" y="108"/>
                  </a:cubicBezTo>
                  <a:cubicBezTo>
                    <a:pt x="35" y="108"/>
                    <a:pt x="35" y="108"/>
                    <a:pt x="35" y="108"/>
                  </a:cubicBezTo>
                  <a:cubicBezTo>
                    <a:pt x="36" y="108"/>
                    <a:pt x="36" y="108"/>
                    <a:pt x="36" y="108"/>
                  </a:cubicBezTo>
                  <a:cubicBezTo>
                    <a:pt x="38" y="116"/>
                    <a:pt x="38" y="116"/>
                    <a:pt x="38" y="116"/>
                  </a:cubicBezTo>
                  <a:cubicBezTo>
                    <a:pt x="38" y="121"/>
                    <a:pt x="38" y="121"/>
                    <a:pt x="38" y="121"/>
                  </a:cubicBezTo>
                  <a:cubicBezTo>
                    <a:pt x="35" y="125"/>
                    <a:pt x="35" y="125"/>
                    <a:pt x="35" y="125"/>
                  </a:cubicBezTo>
                  <a:cubicBezTo>
                    <a:pt x="35" y="128"/>
                    <a:pt x="35" y="128"/>
                    <a:pt x="35" y="128"/>
                  </a:cubicBezTo>
                  <a:cubicBezTo>
                    <a:pt x="36" y="132"/>
                    <a:pt x="36" y="132"/>
                    <a:pt x="36" y="132"/>
                  </a:cubicBezTo>
                  <a:cubicBezTo>
                    <a:pt x="41" y="136"/>
                    <a:pt x="41" y="136"/>
                    <a:pt x="41" y="136"/>
                  </a:cubicBezTo>
                  <a:cubicBezTo>
                    <a:pt x="46" y="138"/>
                    <a:pt x="49" y="139"/>
                    <a:pt x="50" y="141"/>
                  </a:cubicBezTo>
                  <a:cubicBezTo>
                    <a:pt x="53" y="147"/>
                    <a:pt x="53" y="147"/>
                    <a:pt x="53" y="147"/>
                  </a:cubicBezTo>
                  <a:cubicBezTo>
                    <a:pt x="56" y="148"/>
                    <a:pt x="57" y="150"/>
                    <a:pt x="58" y="152"/>
                  </a:cubicBezTo>
                  <a:cubicBezTo>
                    <a:pt x="62" y="153"/>
                    <a:pt x="62" y="153"/>
                    <a:pt x="62" y="153"/>
                  </a:cubicBezTo>
                  <a:cubicBezTo>
                    <a:pt x="62" y="153"/>
                    <a:pt x="62" y="153"/>
                    <a:pt x="62" y="153"/>
                  </a:cubicBezTo>
                  <a:cubicBezTo>
                    <a:pt x="61" y="144"/>
                    <a:pt x="61" y="144"/>
                    <a:pt x="61" y="144"/>
                  </a:cubicBezTo>
                  <a:cubicBezTo>
                    <a:pt x="60" y="142"/>
                    <a:pt x="60" y="140"/>
                    <a:pt x="61" y="139"/>
                  </a:cubicBezTo>
                  <a:cubicBezTo>
                    <a:pt x="62" y="138"/>
                    <a:pt x="63" y="137"/>
                    <a:pt x="64" y="137"/>
                  </a:cubicBezTo>
                  <a:cubicBezTo>
                    <a:pt x="70" y="135"/>
                    <a:pt x="70" y="135"/>
                    <a:pt x="70" y="135"/>
                  </a:cubicBezTo>
                  <a:cubicBezTo>
                    <a:pt x="70" y="135"/>
                    <a:pt x="70" y="135"/>
                    <a:pt x="70" y="135"/>
                  </a:cubicBezTo>
                  <a:cubicBezTo>
                    <a:pt x="71" y="134"/>
                    <a:pt x="71" y="134"/>
                    <a:pt x="71" y="134"/>
                  </a:cubicBezTo>
                  <a:cubicBezTo>
                    <a:pt x="71" y="134"/>
                    <a:pt x="71" y="134"/>
                    <a:pt x="71" y="134"/>
                  </a:cubicBezTo>
                  <a:cubicBezTo>
                    <a:pt x="71" y="135"/>
                    <a:pt x="71" y="135"/>
                    <a:pt x="71" y="135"/>
                  </a:cubicBezTo>
                  <a:cubicBezTo>
                    <a:pt x="74" y="136"/>
                    <a:pt x="74" y="136"/>
                    <a:pt x="74" y="136"/>
                  </a:cubicBezTo>
                  <a:cubicBezTo>
                    <a:pt x="78" y="134"/>
                    <a:pt x="78" y="134"/>
                    <a:pt x="78" y="134"/>
                  </a:cubicBezTo>
                  <a:cubicBezTo>
                    <a:pt x="78" y="133"/>
                    <a:pt x="78" y="133"/>
                    <a:pt x="78" y="133"/>
                  </a:cubicBezTo>
                  <a:cubicBezTo>
                    <a:pt x="79" y="123"/>
                    <a:pt x="79" y="123"/>
                    <a:pt x="79" y="123"/>
                  </a:cubicBezTo>
                  <a:cubicBezTo>
                    <a:pt x="77" y="118"/>
                    <a:pt x="77" y="118"/>
                    <a:pt x="77" y="118"/>
                  </a:cubicBezTo>
                  <a:cubicBezTo>
                    <a:pt x="73" y="116"/>
                    <a:pt x="73" y="116"/>
                    <a:pt x="73" y="116"/>
                  </a:cubicBezTo>
                  <a:cubicBezTo>
                    <a:pt x="69" y="116"/>
                    <a:pt x="69" y="116"/>
                    <a:pt x="69" y="116"/>
                  </a:cubicBezTo>
                  <a:cubicBezTo>
                    <a:pt x="69" y="116"/>
                    <a:pt x="69" y="116"/>
                    <a:pt x="69" y="116"/>
                  </a:cubicBezTo>
                  <a:cubicBezTo>
                    <a:pt x="68" y="116"/>
                    <a:pt x="68" y="116"/>
                    <a:pt x="68" y="116"/>
                  </a:cubicBezTo>
                  <a:cubicBezTo>
                    <a:pt x="66" y="105"/>
                    <a:pt x="66" y="105"/>
                    <a:pt x="66" y="105"/>
                  </a:cubicBezTo>
                  <a:cubicBezTo>
                    <a:pt x="67" y="85"/>
                    <a:pt x="67" y="85"/>
                    <a:pt x="67" y="85"/>
                  </a:cubicBezTo>
                  <a:cubicBezTo>
                    <a:pt x="67" y="84"/>
                    <a:pt x="67" y="84"/>
                    <a:pt x="67" y="84"/>
                  </a:cubicBezTo>
                  <a:cubicBezTo>
                    <a:pt x="73" y="76"/>
                    <a:pt x="73" y="76"/>
                    <a:pt x="73" y="76"/>
                  </a:cubicBezTo>
                  <a:cubicBezTo>
                    <a:pt x="82" y="80"/>
                    <a:pt x="82" y="80"/>
                    <a:pt x="82" y="80"/>
                  </a:cubicBezTo>
                  <a:cubicBezTo>
                    <a:pt x="87" y="80"/>
                    <a:pt x="87" y="80"/>
                    <a:pt x="87" y="80"/>
                  </a:cubicBezTo>
                  <a:cubicBezTo>
                    <a:pt x="91" y="54"/>
                    <a:pt x="91" y="54"/>
                    <a:pt x="91" y="54"/>
                  </a:cubicBezTo>
                  <a:cubicBezTo>
                    <a:pt x="90" y="52"/>
                    <a:pt x="89" y="50"/>
                    <a:pt x="87" y="48"/>
                  </a:cubicBezTo>
                  <a:cubicBezTo>
                    <a:pt x="84" y="48"/>
                    <a:pt x="84" y="48"/>
                    <a:pt x="84" y="48"/>
                  </a:cubicBezTo>
                  <a:cubicBezTo>
                    <a:pt x="84" y="48"/>
                    <a:pt x="84" y="48"/>
                    <a:pt x="84" y="48"/>
                  </a:cubicBezTo>
                  <a:cubicBezTo>
                    <a:pt x="83" y="48"/>
                    <a:pt x="83" y="48"/>
                    <a:pt x="83" y="48"/>
                  </a:cubicBezTo>
                  <a:cubicBezTo>
                    <a:pt x="77" y="50"/>
                    <a:pt x="77" y="50"/>
                    <a:pt x="77" y="50"/>
                  </a:cubicBezTo>
                  <a:cubicBezTo>
                    <a:pt x="76" y="49"/>
                    <a:pt x="76" y="49"/>
                    <a:pt x="76" y="49"/>
                  </a:cubicBezTo>
                  <a:cubicBezTo>
                    <a:pt x="76" y="48"/>
                    <a:pt x="76" y="48"/>
                    <a:pt x="76" y="48"/>
                  </a:cubicBezTo>
                  <a:cubicBezTo>
                    <a:pt x="71" y="43"/>
                    <a:pt x="71" y="43"/>
                    <a:pt x="71" y="43"/>
                  </a:cubicBezTo>
                  <a:cubicBezTo>
                    <a:pt x="71" y="42"/>
                    <a:pt x="71" y="42"/>
                    <a:pt x="71" y="42"/>
                  </a:cubicBezTo>
                  <a:cubicBezTo>
                    <a:pt x="71" y="42"/>
                    <a:pt x="71" y="42"/>
                    <a:pt x="71" y="42"/>
                  </a:cubicBezTo>
                  <a:cubicBezTo>
                    <a:pt x="71" y="32"/>
                    <a:pt x="71" y="32"/>
                    <a:pt x="71" y="32"/>
                  </a:cubicBezTo>
                  <a:cubicBezTo>
                    <a:pt x="73" y="26"/>
                    <a:pt x="73" y="26"/>
                    <a:pt x="73" y="26"/>
                  </a:cubicBezTo>
                  <a:cubicBezTo>
                    <a:pt x="74" y="24"/>
                    <a:pt x="74" y="24"/>
                    <a:pt x="74" y="24"/>
                  </a:cubicBezTo>
                  <a:cubicBezTo>
                    <a:pt x="74" y="22"/>
                    <a:pt x="75" y="21"/>
                    <a:pt x="76" y="19"/>
                  </a:cubicBezTo>
                  <a:cubicBezTo>
                    <a:pt x="78" y="17"/>
                    <a:pt x="78" y="17"/>
                    <a:pt x="78" y="17"/>
                  </a:cubicBezTo>
                  <a:cubicBezTo>
                    <a:pt x="78" y="10"/>
                    <a:pt x="78" y="10"/>
                    <a:pt x="78" y="10"/>
                  </a:cubicBezTo>
                  <a:cubicBezTo>
                    <a:pt x="72" y="4"/>
                    <a:pt x="72" y="4"/>
                    <a:pt x="72" y="4"/>
                  </a:cubicBezTo>
                  <a:cubicBezTo>
                    <a:pt x="64" y="0"/>
                    <a:pt x="64" y="0"/>
                    <a:pt x="64" y="0"/>
                  </a:cubicBezTo>
                  <a:lnTo>
                    <a:pt x="53" y="10"/>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36" name="Freeform 9">
              <a:extLst>
                <a:ext uri="{FF2B5EF4-FFF2-40B4-BE49-F238E27FC236}">
                  <a16:creationId xmlns:a16="http://schemas.microsoft.com/office/drawing/2014/main" xmlns="" id="{2FB3B71D-AABB-43B4-8876-CD6D755A372F}"/>
                </a:ext>
              </a:extLst>
            </p:cNvPr>
            <p:cNvSpPr>
              <a:spLocks/>
            </p:cNvSpPr>
            <p:nvPr/>
          </p:nvSpPr>
          <p:spPr bwMode="auto">
            <a:xfrm>
              <a:off x="417513" y="1671638"/>
              <a:ext cx="2230437" cy="1677987"/>
            </a:xfrm>
            <a:custGeom>
              <a:avLst/>
              <a:gdLst>
                <a:gd name="T0" fmla="*/ 652 w 652"/>
                <a:gd name="T1" fmla="*/ 265 h 494"/>
                <a:gd name="T2" fmla="*/ 629 w 652"/>
                <a:gd name="T3" fmla="*/ 206 h 494"/>
                <a:gd name="T4" fmla="*/ 611 w 652"/>
                <a:gd name="T5" fmla="*/ 204 h 494"/>
                <a:gd name="T6" fmla="*/ 583 w 652"/>
                <a:gd name="T7" fmla="*/ 178 h 494"/>
                <a:gd name="T8" fmla="*/ 520 w 652"/>
                <a:gd name="T9" fmla="*/ 166 h 494"/>
                <a:gd name="T10" fmla="*/ 524 w 652"/>
                <a:gd name="T11" fmla="*/ 90 h 494"/>
                <a:gd name="T12" fmla="*/ 491 w 652"/>
                <a:gd name="T13" fmla="*/ 48 h 494"/>
                <a:gd name="T14" fmla="*/ 469 w 652"/>
                <a:gd name="T15" fmla="*/ 25 h 494"/>
                <a:gd name="T16" fmla="*/ 435 w 652"/>
                <a:gd name="T17" fmla="*/ 20 h 494"/>
                <a:gd name="T18" fmla="*/ 401 w 652"/>
                <a:gd name="T19" fmla="*/ 62 h 494"/>
                <a:gd name="T20" fmla="*/ 308 w 652"/>
                <a:gd name="T21" fmla="*/ 112 h 494"/>
                <a:gd name="T22" fmla="*/ 308 w 652"/>
                <a:gd name="T23" fmla="*/ 114 h 494"/>
                <a:gd name="T24" fmla="*/ 257 w 652"/>
                <a:gd name="T25" fmla="*/ 110 h 494"/>
                <a:gd name="T26" fmla="*/ 241 w 652"/>
                <a:gd name="T27" fmla="*/ 118 h 494"/>
                <a:gd name="T28" fmla="*/ 244 w 652"/>
                <a:gd name="T29" fmla="*/ 168 h 494"/>
                <a:gd name="T30" fmla="*/ 236 w 652"/>
                <a:gd name="T31" fmla="*/ 195 h 494"/>
                <a:gd name="T32" fmla="*/ 232 w 652"/>
                <a:gd name="T33" fmla="*/ 195 h 494"/>
                <a:gd name="T34" fmla="*/ 206 w 652"/>
                <a:gd name="T35" fmla="*/ 222 h 494"/>
                <a:gd name="T36" fmla="*/ 176 w 652"/>
                <a:gd name="T37" fmla="*/ 224 h 494"/>
                <a:gd name="T38" fmla="*/ 164 w 652"/>
                <a:gd name="T39" fmla="*/ 234 h 494"/>
                <a:gd name="T40" fmla="*/ 92 w 652"/>
                <a:gd name="T41" fmla="*/ 253 h 494"/>
                <a:gd name="T42" fmla="*/ 63 w 652"/>
                <a:gd name="T43" fmla="*/ 239 h 494"/>
                <a:gd name="T44" fmla="*/ 52 w 652"/>
                <a:gd name="T45" fmla="*/ 248 h 494"/>
                <a:gd name="T46" fmla="*/ 18 w 652"/>
                <a:gd name="T47" fmla="*/ 248 h 494"/>
                <a:gd name="T48" fmla="*/ 4 w 652"/>
                <a:gd name="T49" fmla="*/ 284 h 494"/>
                <a:gd name="T50" fmla="*/ 26 w 652"/>
                <a:gd name="T51" fmla="*/ 303 h 494"/>
                <a:gd name="T52" fmla="*/ 28 w 652"/>
                <a:gd name="T53" fmla="*/ 326 h 494"/>
                <a:gd name="T54" fmla="*/ 14 w 652"/>
                <a:gd name="T55" fmla="*/ 368 h 494"/>
                <a:gd name="T56" fmla="*/ 34 w 652"/>
                <a:gd name="T57" fmla="*/ 380 h 494"/>
                <a:gd name="T58" fmla="*/ 60 w 652"/>
                <a:gd name="T59" fmla="*/ 417 h 494"/>
                <a:gd name="T60" fmla="*/ 64 w 652"/>
                <a:gd name="T61" fmla="*/ 434 h 494"/>
                <a:gd name="T62" fmla="*/ 88 w 652"/>
                <a:gd name="T63" fmla="*/ 477 h 494"/>
                <a:gd name="T64" fmla="*/ 106 w 652"/>
                <a:gd name="T65" fmla="*/ 490 h 494"/>
                <a:gd name="T66" fmla="*/ 130 w 652"/>
                <a:gd name="T67" fmla="*/ 492 h 494"/>
                <a:gd name="T68" fmla="*/ 145 w 652"/>
                <a:gd name="T69" fmla="*/ 466 h 494"/>
                <a:gd name="T70" fmla="*/ 158 w 652"/>
                <a:gd name="T71" fmla="*/ 464 h 494"/>
                <a:gd name="T72" fmla="*/ 217 w 652"/>
                <a:gd name="T73" fmla="*/ 467 h 494"/>
                <a:gd name="T74" fmla="*/ 236 w 652"/>
                <a:gd name="T75" fmla="*/ 474 h 494"/>
                <a:gd name="T76" fmla="*/ 251 w 652"/>
                <a:gd name="T77" fmla="*/ 480 h 494"/>
                <a:gd name="T78" fmla="*/ 284 w 652"/>
                <a:gd name="T79" fmla="*/ 480 h 494"/>
                <a:gd name="T80" fmla="*/ 338 w 652"/>
                <a:gd name="T81" fmla="*/ 470 h 494"/>
                <a:gd name="T82" fmla="*/ 389 w 652"/>
                <a:gd name="T83" fmla="*/ 464 h 494"/>
                <a:gd name="T84" fmla="*/ 428 w 652"/>
                <a:gd name="T85" fmla="*/ 483 h 494"/>
                <a:gd name="T86" fmla="*/ 446 w 652"/>
                <a:gd name="T87" fmla="*/ 484 h 494"/>
                <a:gd name="T88" fmla="*/ 472 w 652"/>
                <a:gd name="T89" fmla="*/ 491 h 494"/>
                <a:gd name="T90" fmla="*/ 470 w 652"/>
                <a:gd name="T91" fmla="*/ 470 h 494"/>
                <a:gd name="T92" fmla="*/ 476 w 652"/>
                <a:gd name="T93" fmla="*/ 461 h 494"/>
                <a:gd name="T94" fmla="*/ 482 w 652"/>
                <a:gd name="T95" fmla="*/ 456 h 494"/>
                <a:gd name="T96" fmla="*/ 475 w 652"/>
                <a:gd name="T97" fmla="*/ 442 h 494"/>
                <a:gd name="T98" fmla="*/ 461 w 652"/>
                <a:gd name="T99" fmla="*/ 429 h 494"/>
                <a:gd name="T100" fmla="*/ 462 w 652"/>
                <a:gd name="T101" fmla="*/ 420 h 494"/>
                <a:gd name="T102" fmla="*/ 472 w 652"/>
                <a:gd name="T103" fmla="*/ 398 h 494"/>
                <a:gd name="T104" fmla="*/ 502 w 652"/>
                <a:gd name="T105" fmla="*/ 397 h 494"/>
                <a:gd name="T106" fmla="*/ 528 w 652"/>
                <a:gd name="T107" fmla="*/ 390 h 494"/>
                <a:gd name="T108" fmla="*/ 544 w 652"/>
                <a:gd name="T109" fmla="*/ 375 h 494"/>
                <a:gd name="T110" fmla="*/ 544 w 652"/>
                <a:gd name="T111" fmla="*/ 368 h 494"/>
                <a:gd name="T112" fmla="*/ 543 w 652"/>
                <a:gd name="T113" fmla="*/ 352 h 494"/>
                <a:gd name="T114" fmla="*/ 563 w 652"/>
                <a:gd name="T115" fmla="*/ 339 h 494"/>
                <a:gd name="T116" fmla="*/ 585 w 652"/>
                <a:gd name="T117" fmla="*/ 314 h 494"/>
                <a:gd name="T118" fmla="*/ 602 w 652"/>
                <a:gd name="T119" fmla="*/ 302 h 494"/>
                <a:gd name="T120" fmla="*/ 634 w 652"/>
                <a:gd name="T121" fmla="*/ 294 h 494"/>
                <a:gd name="T122" fmla="*/ 642 w 652"/>
                <a:gd name="T123" fmla="*/ 293 h 494"/>
                <a:gd name="T124" fmla="*/ 649 w 652"/>
                <a:gd name="T125" fmla="*/ 27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52" h="494">
                  <a:moveTo>
                    <a:pt x="651" y="266"/>
                  </a:moveTo>
                  <a:cubicBezTo>
                    <a:pt x="652" y="265"/>
                    <a:pt x="652" y="265"/>
                    <a:pt x="652" y="265"/>
                  </a:cubicBezTo>
                  <a:cubicBezTo>
                    <a:pt x="652" y="265"/>
                    <a:pt x="652" y="265"/>
                    <a:pt x="652" y="265"/>
                  </a:cubicBezTo>
                  <a:cubicBezTo>
                    <a:pt x="652" y="265"/>
                    <a:pt x="652" y="265"/>
                    <a:pt x="652" y="265"/>
                  </a:cubicBezTo>
                  <a:cubicBezTo>
                    <a:pt x="639" y="228"/>
                    <a:pt x="639" y="228"/>
                    <a:pt x="639" y="228"/>
                  </a:cubicBezTo>
                  <a:cubicBezTo>
                    <a:pt x="631" y="222"/>
                    <a:pt x="631" y="222"/>
                    <a:pt x="631" y="222"/>
                  </a:cubicBezTo>
                  <a:cubicBezTo>
                    <a:pt x="631" y="221"/>
                    <a:pt x="631" y="221"/>
                    <a:pt x="631" y="221"/>
                  </a:cubicBezTo>
                  <a:cubicBezTo>
                    <a:pt x="629" y="206"/>
                    <a:pt x="629" y="206"/>
                    <a:pt x="629" y="206"/>
                  </a:cubicBezTo>
                  <a:cubicBezTo>
                    <a:pt x="612" y="204"/>
                    <a:pt x="612" y="204"/>
                    <a:pt x="612" y="204"/>
                  </a:cubicBezTo>
                  <a:cubicBezTo>
                    <a:pt x="612" y="204"/>
                    <a:pt x="612" y="204"/>
                    <a:pt x="612" y="204"/>
                  </a:cubicBezTo>
                  <a:cubicBezTo>
                    <a:pt x="611" y="204"/>
                    <a:pt x="611" y="204"/>
                    <a:pt x="611" y="204"/>
                  </a:cubicBezTo>
                  <a:cubicBezTo>
                    <a:pt x="611" y="204"/>
                    <a:pt x="611" y="204"/>
                    <a:pt x="611" y="204"/>
                  </a:cubicBezTo>
                  <a:cubicBezTo>
                    <a:pt x="611" y="203"/>
                    <a:pt x="611" y="203"/>
                    <a:pt x="611" y="203"/>
                  </a:cubicBezTo>
                  <a:cubicBezTo>
                    <a:pt x="611" y="202"/>
                    <a:pt x="611" y="202"/>
                    <a:pt x="611" y="202"/>
                  </a:cubicBezTo>
                  <a:cubicBezTo>
                    <a:pt x="609" y="197"/>
                    <a:pt x="604" y="191"/>
                    <a:pt x="596" y="184"/>
                  </a:cubicBezTo>
                  <a:cubicBezTo>
                    <a:pt x="591" y="181"/>
                    <a:pt x="587" y="178"/>
                    <a:pt x="583" y="178"/>
                  </a:cubicBezTo>
                  <a:cubicBezTo>
                    <a:pt x="580" y="176"/>
                    <a:pt x="578" y="175"/>
                    <a:pt x="576" y="173"/>
                  </a:cubicBezTo>
                  <a:cubicBezTo>
                    <a:pt x="570" y="170"/>
                    <a:pt x="552" y="167"/>
                    <a:pt x="521" y="166"/>
                  </a:cubicBezTo>
                  <a:cubicBezTo>
                    <a:pt x="520" y="166"/>
                    <a:pt x="520" y="166"/>
                    <a:pt x="520" y="166"/>
                  </a:cubicBezTo>
                  <a:cubicBezTo>
                    <a:pt x="520" y="166"/>
                    <a:pt x="520" y="166"/>
                    <a:pt x="520" y="166"/>
                  </a:cubicBezTo>
                  <a:cubicBezTo>
                    <a:pt x="516" y="160"/>
                    <a:pt x="516" y="160"/>
                    <a:pt x="516" y="160"/>
                  </a:cubicBezTo>
                  <a:cubicBezTo>
                    <a:pt x="514" y="157"/>
                    <a:pt x="513" y="154"/>
                    <a:pt x="513" y="150"/>
                  </a:cubicBezTo>
                  <a:cubicBezTo>
                    <a:pt x="513" y="146"/>
                    <a:pt x="518" y="131"/>
                    <a:pt x="529" y="108"/>
                  </a:cubicBezTo>
                  <a:cubicBezTo>
                    <a:pt x="524" y="90"/>
                    <a:pt x="524" y="90"/>
                    <a:pt x="524" y="90"/>
                  </a:cubicBezTo>
                  <a:cubicBezTo>
                    <a:pt x="524" y="90"/>
                    <a:pt x="524" y="90"/>
                    <a:pt x="524" y="90"/>
                  </a:cubicBezTo>
                  <a:cubicBezTo>
                    <a:pt x="518" y="62"/>
                    <a:pt x="518" y="62"/>
                    <a:pt x="518" y="62"/>
                  </a:cubicBezTo>
                  <a:cubicBezTo>
                    <a:pt x="517" y="58"/>
                    <a:pt x="510" y="54"/>
                    <a:pt x="498" y="51"/>
                  </a:cubicBezTo>
                  <a:cubicBezTo>
                    <a:pt x="496" y="50"/>
                    <a:pt x="493" y="49"/>
                    <a:pt x="491" y="48"/>
                  </a:cubicBezTo>
                  <a:cubicBezTo>
                    <a:pt x="486" y="46"/>
                    <a:pt x="483" y="42"/>
                    <a:pt x="482" y="38"/>
                  </a:cubicBezTo>
                  <a:cubicBezTo>
                    <a:pt x="479" y="32"/>
                    <a:pt x="475" y="28"/>
                    <a:pt x="470" y="26"/>
                  </a:cubicBezTo>
                  <a:cubicBezTo>
                    <a:pt x="469" y="25"/>
                    <a:pt x="469" y="25"/>
                    <a:pt x="469" y="25"/>
                  </a:cubicBezTo>
                  <a:cubicBezTo>
                    <a:pt x="469" y="25"/>
                    <a:pt x="469" y="25"/>
                    <a:pt x="469" y="25"/>
                  </a:cubicBezTo>
                  <a:cubicBezTo>
                    <a:pt x="464" y="0"/>
                    <a:pt x="464" y="0"/>
                    <a:pt x="464" y="0"/>
                  </a:cubicBezTo>
                  <a:cubicBezTo>
                    <a:pt x="445" y="2"/>
                    <a:pt x="445" y="2"/>
                    <a:pt x="445" y="2"/>
                  </a:cubicBezTo>
                  <a:cubicBezTo>
                    <a:pt x="443" y="7"/>
                    <a:pt x="443" y="7"/>
                    <a:pt x="443" y="7"/>
                  </a:cubicBezTo>
                  <a:cubicBezTo>
                    <a:pt x="440" y="16"/>
                    <a:pt x="438" y="20"/>
                    <a:pt x="435" y="20"/>
                  </a:cubicBezTo>
                  <a:cubicBezTo>
                    <a:pt x="423" y="24"/>
                    <a:pt x="423" y="24"/>
                    <a:pt x="423" y="24"/>
                  </a:cubicBezTo>
                  <a:cubicBezTo>
                    <a:pt x="415" y="26"/>
                    <a:pt x="410" y="30"/>
                    <a:pt x="408" y="33"/>
                  </a:cubicBezTo>
                  <a:cubicBezTo>
                    <a:pt x="407" y="35"/>
                    <a:pt x="406" y="40"/>
                    <a:pt x="405" y="46"/>
                  </a:cubicBezTo>
                  <a:cubicBezTo>
                    <a:pt x="404" y="53"/>
                    <a:pt x="402" y="58"/>
                    <a:pt x="401" y="62"/>
                  </a:cubicBezTo>
                  <a:cubicBezTo>
                    <a:pt x="398" y="67"/>
                    <a:pt x="395" y="71"/>
                    <a:pt x="389" y="73"/>
                  </a:cubicBezTo>
                  <a:cubicBezTo>
                    <a:pt x="379" y="77"/>
                    <a:pt x="361" y="70"/>
                    <a:pt x="337" y="53"/>
                  </a:cubicBezTo>
                  <a:cubicBezTo>
                    <a:pt x="304" y="95"/>
                    <a:pt x="304" y="95"/>
                    <a:pt x="304" y="95"/>
                  </a:cubicBezTo>
                  <a:cubicBezTo>
                    <a:pt x="308" y="112"/>
                    <a:pt x="308" y="112"/>
                    <a:pt x="308" y="112"/>
                  </a:cubicBezTo>
                  <a:cubicBezTo>
                    <a:pt x="308" y="112"/>
                    <a:pt x="308" y="112"/>
                    <a:pt x="308" y="112"/>
                  </a:cubicBezTo>
                  <a:cubicBezTo>
                    <a:pt x="309" y="113"/>
                    <a:pt x="309" y="113"/>
                    <a:pt x="309" y="113"/>
                  </a:cubicBezTo>
                  <a:cubicBezTo>
                    <a:pt x="308" y="113"/>
                    <a:pt x="308" y="113"/>
                    <a:pt x="308" y="113"/>
                  </a:cubicBezTo>
                  <a:cubicBezTo>
                    <a:pt x="308" y="114"/>
                    <a:pt x="308" y="114"/>
                    <a:pt x="308" y="114"/>
                  </a:cubicBezTo>
                  <a:cubicBezTo>
                    <a:pt x="306" y="116"/>
                    <a:pt x="304" y="118"/>
                    <a:pt x="301" y="118"/>
                  </a:cubicBezTo>
                  <a:cubicBezTo>
                    <a:pt x="298" y="119"/>
                    <a:pt x="295" y="118"/>
                    <a:pt x="291" y="115"/>
                  </a:cubicBezTo>
                  <a:cubicBezTo>
                    <a:pt x="288" y="113"/>
                    <a:pt x="279" y="111"/>
                    <a:pt x="264" y="110"/>
                  </a:cubicBezTo>
                  <a:cubicBezTo>
                    <a:pt x="257" y="110"/>
                    <a:pt x="257" y="110"/>
                    <a:pt x="257" y="110"/>
                  </a:cubicBezTo>
                  <a:cubicBezTo>
                    <a:pt x="257" y="110"/>
                    <a:pt x="257" y="110"/>
                    <a:pt x="257" y="110"/>
                  </a:cubicBezTo>
                  <a:cubicBezTo>
                    <a:pt x="247" y="109"/>
                    <a:pt x="247" y="109"/>
                    <a:pt x="247" y="109"/>
                  </a:cubicBezTo>
                  <a:cubicBezTo>
                    <a:pt x="236" y="111"/>
                    <a:pt x="236" y="111"/>
                    <a:pt x="236" y="111"/>
                  </a:cubicBezTo>
                  <a:cubicBezTo>
                    <a:pt x="241" y="118"/>
                    <a:pt x="241" y="118"/>
                    <a:pt x="241" y="118"/>
                  </a:cubicBezTo>
                  <a:cubicBezTo>
                    <a:pt x="245" y="123"/>
                    <a:pt x="247" y="126"/>
                    <a:pt x="246" y="128"/>
                  </a:cubicBezTo>
                  <a:cubicBezTo>
                    <a:pt x="242" y="154"/>
                    <a:pt x="242" y="154"/>
                    <a:pt x="242" y="154"/>
                  </a:cubicBezTo>
                  <a:cubicBezTo>
                    <a:pt x="244" y="168"/>
                    <a:pt x="244" y="168"/>
                    <a:pt x="244" y="168"/>
                  </a:cubicBezTo>
                  <a:cubicBezTo>
                    <a:pt x="244" y="168"/>
                    <a:pt x="244" y="168"/>
                    <a:pt x="244" y="168"/>
                  </a:cubicBezTo>
                  <a:cubicBezTo>
                    <a:pt x="244" y="168"/>
                    <a:pt x="244" y="168"/>
                    <a:pt x="244" y="168"/>
                  </a:cubicBezTo>
                  <a:cubicBezTo>
                    <a:pt x="244" y="169"/>
                    <a:pt x="244" y="169"/>
                    <a:pt x="244" y="169"/>
                  </a:cubicBezTo>
                  <a:cubicBezTo>
                    <a:pt x="244" y="169"/>
                    <a:pt x="244" y="169"/>
                    <a:pt x="244" y="169"/>
                  </a:cubicBezTo>
                  <a:cubicBezTo>
                    <a:pt x="236" y="195"/>
                    <a:pt x="236" y="195"/>
                    <a:pt x="236" y="195"/>
                  </a:cubicBezTo>
                  <a:cubicBezTo>
                    <a:pt x="236" y="197"/>
                    <a:pt x="235" y="198"/>
                    <a:pt x="234" y="198"/>
                  </a:cubicBezTo>
                  <a:cubicBezTo>
                    <a:pt x="233" y="198"/>
                    <a:pt x="233" y="198"/>
                    <a:pt x="233" y="198"/>
                  </a:cubicBezTo>
                  <a:cubicBezTo>
                    <a:pt x="233" y="198"/>
                    <a:pt x="233" y="198"/>
                    <a:pt x="233" y="198"/>
                  </a:cubicBezTo>
                  <a:cubicBezTo>
                    <a:pt x="232" y="195"/>
                    <a:pt x="232" y="195"/>
                    <a:pt x="232" y="195"/>
                  </a:cubicBezTo>
                  <a:cubicBezTo>
                    <a:pt x="230" y="192"/>
                    <a:pt x="230" y="191"/>
                    <a:pt x="228" y="191"/>
                  </a:cubicBezTo>
                  <a:cubicBezTo>
                    <a:pt x="228" y="192"/>
                    <a:pt x="226" y="193"/>
                    <a:pt x="226" y="197"/>
                  </a:cubicBezTo>
                  <a:cubicBezTo>
                    <a:pt x="224" y="204"/>
                    <a:pt x="220" y="210"/>
                    <a:pt x="213" y="216"/>
                  </a:cubicBezTo>
                  <a:cubicBezTo>
                    <a:pt x="206" y="222"/>
                    <a:pt x="206" y="222"/>
                    <a:pt x="206" y="222"/>
                  </a:cubicBezTo>
                  <a:cubicBezTo>
                    <a:pt x="202" y="224"/>
                    <a:pt x="202" y="224"/>
                    <a:pt x="202" y="224"/>
                  </a:cubicBezTo>
                  <a:cubicBezTo>
                    <a:pt x="202" y="224"/>
                    <a:pt x="202" y="224"/>
                    <a:pt x="202" y="224"/>
                  </a:cubicBezTo>
                  <a:cubicBezTo>
                    <a:pt x="202" y="224"/>
                    <a:pt x="202" y="224"/>
                    <a:pt x="202" y="224"/>
                  </a:cubicBezTo>
                  <a:cubicBezTo>
                    <a:pt x="176" y="224"/>
                    <a:pt x="176" y="224"/>
                    <a:pt x="176" y="224"/>
                  </a:cubicBezTo>
                  <a:cubicBezTo>
                    <a:pt x="166" y="234"/>
                    <a:pt x="166" y="234"/>
                    <a:pt x="166" y="234"/>
                  </a:cubicBezTo>
                  <a:cubicBezTo>
                    <a:pt x="166" y="234"/>
                    <a:pt x="166" y="234"/>
                    <a:pt x="166" y="234"/>
                  </a:cubicBezTo>
                  <a:cubicBezTo>
                    <a:pt x="165" y="234"/>
                    <a:pt x="165" y="234"/>
                    <a:pt x="165" y="234"/>
                  </a:cubicBezTo>
                  <a:cubicBezTo>
                    <a:pt x="164" y="234"/>
                    <a:pt x="164" y="234"/>
                    <a:pt x="164" y="234"/>
                  </a:cubicBezTo>
                  <a:cubicBezTo>
                    <a:pt x="137" y="230"/>
                    <a:pt x="137" y="230"/>
                    <a:pt x="137" y="230"/>
                  </a:cubicBezTo>
                  <a:cubicBezTo>
                    <a:pt x="132" y="235"/>
                    <a:pt x="128" y="236"/>
                    <a:pt x="124" y="236"/>
                  </a:cubicBezTo>
                  <a:cubicBezTo>
                    <a:pt x="120" y="234"/>
                    <a:pt x="113" y="236"/>
                    <a:pt x="103" y="240"/>
                  </a:cubicBezTo>
                  <a:cubicBezTo>
                    <a:pt x="92" y="253"/>
                    <a:pt x="92" y="253"/>
                    <a:pt x="92" y="253"/>
                  </a:cubicBezTo>
                  <a:cubicBezTo>
                    <a:pt x="92" y="254"/>
                    <a:pt x="92" y="254"/>
                    <a:pt x="92" y="254"/>
                  </a:cubicBezTo>
                  <a:cubicBezTo>
                    <a:pt x="74" y="254"/>
                    <a:pt x="74" y="254"/>
                    <a:pt x="74" y="254"/>
                  </a:cubicBezTo>
                  <a:cubicBezTo>
                    <a:pt x="74" y="239"/>
                    <a:pt x="74" y="239"/>
                    <a:pt x="74" y="239"/>
                  </a:cubicBezTo>
                  <a:cubicBezTo>
                    <a:pt x="63" y="239"/>
                    <a:pt x="63" y="239"/>
                    <a:pt x="63" y="239"/>
                  </a:cubicBezTo>
                  <a:cubicBezTo>
                    <a:pt x="61" y="246"/>
                    <a:pt x="61" y="246"/>
                    <a:pt x="61" y="246"/>
                  </a:cubicBezTo>
                  <a:cubicBezTo>
                    <a:pt x="52" y="248"/>
                    <a:pt x="52" y="248"/>
                    <a:pt x="52" y="248"/>
                  </a:cubicBezTo>
                  <a:cubicBezTo>
                    <a:pt x="52" y="248"/>
                    <a:pt x="52" y="248"/>
                    <a:pt x="52" y="248"/>
                  </a:cubicBezTo>
                  <a:cubicBezTo>
                    <a:pt x="52" y="248"/>
                    <a:pt x="52" y="248"/>
                    <a:pt x="52" y="248"/>
                  </a:cubicBezTo>
                  <a:cubicBezTo>
                    <a:pt x="51" y="247"/>
                    <a:pt x="51" y="247"/>
                    <a:pt x="51" y="247"/>
                  </a:cubicBezTo>
                  <a:cubicBezTo>
                    <a:pt x="51" y="247"/>
                    <a:pt x="51" y="247"/>
                    <a:pt x="51" y="247"/>
                  </a:cubicBezTo>
                  <a:cubicBezTo>
                    <a:pt x="46" y="244"/>
                    <a:pt x="39" y="242"/>
                    <a:pt x="33" y="241"/>
                  </a:cubicBezTo>
                  <a:cubicBezTo>
                    <a:pt x="29" y="240"/>
                    <a:pt x="25" y="243"/>
                    <a:pt x="18" y="248"/>
                  </a:cubicBezTo>
                  <a:cubicBezTo>
                    <a:pt x="12" y="254"/>
                    <a:pt x="7" y="259"/>
                    <a:pt x="4" y="264"/>
                  </a:cubicBezTo>
                  <a:cubicBezTo>
                    <a:pt x="6" y="265"/>
                    <a:pt x="6" y="266"/>
                    <a:pt x="6" y="269"/>
                  </a:cubicBezTo>
                  <a:cubicBezTo>
                    <a:pt x="7" y="272"/>
                    <a:pt x="8" y="274"/>
                    <a:pt x="8" y="277"/>
                  </a:cubicBezTo>
                  <a:cubicBezTo>
                    <a:pt x="7" y="280"/>
                    <a:pt x="6" y="282"/>
                    <a:pt x="4" y="284"/>
                  </a:cubicBezTo>
                  <a:cubicBezTo>
                    <a:pt x="2" y="285"/>
                    <a:pt x="1" y="289"/>
                    <a:pt x="0" y="295"/>
                  </a:cubicBezTo>
                  <a:cubicBezTo>
                    <a:pt x="6" y="300"/>
                    <a:pt x="6" y="300"/>
                    <a:pt x="6" y="300"/>
                  </a:cubicBezTo>
                  <a:cubicBezTo>
                    <a:pt x="15" y="290"/>
                    <a:pt x="15" y="290"/>
                    <a:pt x="15" y="290"/>
                  </a:cubicBezTo>
                  <a:cubicBezTo>
                    <a:pt x="26" y="303"/>
                    <a:pt x="26" y="303"/>
                    <a:pt x="26" y="303"/>
                  </a:cubicBezTo>
                  <a:cubicBezTo>
                    <a:pt x="26" y="304"/>
                    <a:pt x="26" y="304"/>
                    <a:pt x="26" y="304"/>
                  </a:cubicBezTo>
                  <a:cubicBezTo>
                    <a:pt x="29" y="326"/>
                    <a:pt x="29" y="326"/>
                    <a:pt x="29" y="326"/>
                  </a:cubicBezTo>
                  <a:cubicBezTo>
                    <a:pt x="29" y="326"/>
                    <a:pt x="29" y="326"/>
                    <a:pt x="29" y="326"/>
                  </a:cubicBezTo>
                  <a:cubicBezTo>
                    <a:pt x="28" y="326"/>
                    <a:pt x="28" y="326"/>
                    <a:pt x="28" y="326"/>
                  </a:cubicBezTo>
                  <a:cubicBezTo>
                    <a:pt x="22" y="356"/>
                    <a:pt x="22" y="356"/>
                    <a:pt x="22" y="356"/>
                  </a:cubicBezTo>
                  <a:cubicBezTo>
                    <a:pt x="20" y="356"/>
                    <a:pt x="20" y="356"/>
                    <a:pt x="20" y="356"/>
                  </a:cubicBezTo>
                  <a:cubicBezTo>
                    <a:pt x="11" y="356"/>
                    <a:pt x="5" y="357"/>
                    <a:pt x="3" y="358"/>
                  </a:cubicBezTo>
                  <a:cubicBezTo>
                    <a:pt x="3" y="360"/>
                    <a:pt x="7" y="364"/>
                    <a:pt x="14" y="368"/>
                  </a:cubicBezTo>
                  <a:cubicBezTo>
                    <a:pt x="20" y="367"/>
                    <a:pt x="20" y="367"/>
                    <a:pt x="20" y="367"/>
                  </a:cubicBezTo>
                  <a:cubicBezTo>
                    <a:pt x="21" y="367"/>
                    <a:pt x="21" y="367"/>
                    <a:pt x="21" y="367"/>
                  </a:cubicBezTo>
                  <a:cubicBezTo>
                    <a:pt x="21" y="368"/>
                    <a:pt x="21" y="368"/>
                    <a:pt x="21" y="368"/>
                  </a:cubicBezTo>
                  <a:cubicBezTo>
                    <a:pt x="34" y="380"/>
                    <a:pt x="34" y="380"/>
                    <a:pt x="34" y="380"/>
                  </a:cubicBezTo>
                  <a:cubicBezTo>
                    <a:pt x="40" y="385"/>
                    <a:pt x="39" y="392"/>
                    <a:pt x="32" y="404"/>
                  </a:cubicBezTo>
                  <a:cubicBezTo>
                    <a:pt x="34" y="416"/>
                    <a:pt x="34" y="416"/>
                    <a:pt x="34" y="416"/>
                  </a:cubicBezTo>
                  <a:cubicBezTo>
                    <a:pt x="40" y="417"/>
                    <a:pt x="40" y="417"/>
                    <a:pt x="40" y="417"/>
                  </a:cubicBezTo>
                  <a:cubicBezTo>
                    <a:pt x="60" y="417"/>
                    <a:pt x="60" y="417"/>
                    <a:pt x="60" y="417"/>
                  </a:cubicBezTo>
                  <a:cubicBezTo>
                    <a:pt x="50" y="427"/>
                    <a:pt x="50" y="427"/>
                    <a:pt x="50" y="427"/>
                  </a:cubicBezTo>
                  <a:cubicBezTo>
                    <a:pt x="56" y="430"/>
                    <a:pt x="56" y="430"/>
                    <a:pt x="56" y="430"/>
                  </a:cubicBezTo>
                  <a:cubicBezTo>
                    <a:pt x="56" y="430"/>
                    <a:pt x="56" y="430"/>
                    <a:pt x="56" y="430"/>
                  </a:cubicBezTo>
                  <a:cubicBezTo>
                    <a:pt x="64" y="434"/>
                    <a:pt x="64" y="434"/>
                    <a:pt x="64" y="434"/>
                  </a:cubicBezTo>
                  <a:cubicBezTo>
                    <a:pt x="85" y="444"/>
                    <a:pt x="85" y="444"/>
                    <a:pt x="85" y="444"/>
                  </a:cubicBezTo>
                  <a:cubicBezTo>
                    <a:pt x="86" y="444"/>
                    <a:pt x="86" y="444"/>
                    <a:pt x="86" y="444"/>
                  </a:cubicBezTo>
                  <a:cubicBezTo>
                    <a:pt x="86" y="444"/>
                    <a:pt x="86" y="444"/>
                    <a:pt x="86" y="444"/>
                  </a:cubicBezTo>
                  <a:cubicBezTo>
                    <a:pt x="88" y="477"/>
                    <a:pt x="88" y="477"/>
                    <a:pt x="88" y="477"/>
                  </a:cubicBezTo>
                  <a:cubicBezTo>
                    <a:pt x="89" y="483"/>
                    <a:pt x="94" y="488"/>
                    <a:pt x="103" y="491"/>
                  </a:cubicBezTo>
                  <a:cubicBezTo>
                    <a:pt x="105" y="490"/>
                    <a:pt x="105" y="490"/>
                    <a:pt x="105" y="490"/>
                  </a:cubicBezTo>
                  <a:cubicBezTo>
                    <a:pt x="105" y="490"/>
                    <a:pt x="105" y="490"/>
                    <a:pt x="105" y="490"/>
                  </a:cubicBezTo>
                  <a:cubicBezTo>
                    <a:pt x="106" y="490"/>
                    <a:pt x="106" y="490"/>
                    <a:pt x="106" y="490"/>
                  </a:cubicBezTo>
                  <a:cubicBezTo>
                    <a:pt x="128" y="494"/>
                    <a:pt x="128" y="494"/>
                    <a:pt x="128" y="494"/>
                  </a:cubicBezTo>
                  <a:cubicBezTo>
                    <a:pt x="130" y="494"/>
                    <a:pt x="130" y="494"/>
                    <a:pt x="130" y="494"/>
                  </a:cubicBezTo>
                  <a:cubicBezTo>
                    <a:pt x="130" y="493"/>
                    <a:pt x="130" y="493"/>
                    <a:pt x="130" y="493"/>
                  </a:cubicBezTo>
                  <a:cubicBezTo>
                    <a:pt x="130" y="492"/>
                    <a:pt x="130" y="492"/>
                    <a:pt x="130" y="492"/>
                  </a:cubicBezTo>
                  <a:cubicBezTo>
                    <a:pt x="132" y="488"/>
                    <a:pt x="134" y="485"/>
                    <a:pt x="134" y="484"/>
                  </a:cubicBezTo>
                  <a:cubicBezTo>
                    <a:pt x="134" y="483"/>
                    <a:pt x="134" y="483"/>
                    <a:pt x="134" y="483"/>
                  </a:cubicBezTo>
                  <a:cubicBezTo>
                    <a:pt x="134" y="480"/>
                    <a:pt x="135" y="476"/>
                    <a:pt x="138" y="474"/>
                  </a:cubicBezTo>
                  <a:cubicBezTo>
                    <a:pt x="142" y="472"/>
                    <a:pt x="144" y="469"/>
                    <a:pt x="145" y="466"/>
                  </a:cubicBezTo>
                  <a:cubicBezTo>
                    <a:pt x="145" y="466"/>
                    <a:pt x="145" y="466"/>
                    <a:pt x="145" y="466"/>
                  </a:cubicBezTo>
                  <a:cubicBezTo>
                    <a:pt x="146" y="463"/>
                    <a:pt x="150" y="462"/>
                    <a:pt x="157" y="464"/>
                  </a:cubicBezTo>
                  <a:cubicBezTo>
                    <a:pt x="158" y="464"/>
                    <a:pt x="158" y="464"/>
                    <a:pt x="158" y="464"/>
                  </a:cubicBezTo>
                  <a:cubicBezTo>
                    <a:pt x="158" y="464"/>
                    <a:pt x="158" y="464"/>
                    <a:pt x="158" y="464"/>
                  </a:cubicBezTo>
                  <a:cubicBezTo>
                    <a:pt x="165" y="468"/>
                    <a:pt x="165" y="468"/>
                    <a:pt x="165" y="468"/>
                  </a:cubicBezTo>
                  <a:cubicBezTo>
                    <a:pt x="190" y="473"/>
                    <a:pt x="190" y="473"/>
                    <a:pt x="190" y="473"/>
                  </a:cubicBezTo>
                  <a:cubicBezTo>
                    <a:pt x="206" y="472"/>
                    <a:pt x="206" y="472"/>
                    <a:pt x="206" y="472"/>
                  </a:cubicBezTo>
                  <a:cubicBezTo>
                    <a:pt x="217" y="467"/>
                    <a:pt x="217" y="467"/>
                    <a:pt x="217" y="467"/>
                  </a:cubicBezTo>
                  <a:cubicBezTo>
                    <a:pt x="219" y="464"/>
                    <a:pt x="221" y="463"/>
                    <a:pt x="222" y="462"/>
                  </a:cubicBezTo>
                  <a:cubicBezTo>
                    <a:pt x="224" y="462"/>
                    <a:pt x="227" y="463"/>
                    <a:pt x="230" y="466"/>
                  </a:cubicBezTo>
                  <a:cubicBezTo>
                    <a:pt x="232" y="466"/>
                    <a:pt x="232" y="466"/>
                    <a:pt x="232" y="466"/>
                  </a:cubicBezTo>
                  <a:cubicBezTo>
                    <a:pt x="233" y="468"/>
                    <a:pt x="234" y="470"/>
                    <a:pt x="236" y="474"/>
                  </a:cubicBezTo>
                  <a:cubicBezTo>
                    <a:pt x="244" y="480"/>
                    <a:pt x="244" y="480"/>
                    <a:pt x="244" y="480"/>
                  </a:cubicBezTo>
                  <a:cubicBezTo>
                    <a:pt x="250" y="480"/>
                    <a:pt x="250" y="480"/>
                    <a:pt x="250" y="480"/>
                  </a:cubicBezTo>
                  <a:cubicBezTo>
                    <a:pt x="250" y="480"/>
                    <a:pt x="250" y="480"/>
                    <a:pt x="250" y="480"/>
                  </a:cubicBezTo>
                  <a:cubicBezTo>
                    <a:pt x="251" y="480"/>
                    <a:pt x="251" y="480"/>
                    <a:pt x="251" y="480"/>
                  </a:cubicBezTo>
                  <a:cubicBezTo>
                    <a:pt x="252" y="480"/>
                    <a:pt x="252" y="480"/>
                    <a:pt x="252" y="480"/>
                  </a:cubicBezTo>
                  <a:cubicBezTo>
                    <a:pt x="260" y="484"/>
                    <a:pt x="260" y="484"/>
                    <a:pt x="260" y="484"/>
                  </a:cubicBezTo>
                  <a:cubicBezTo>
                    <a:pt x="276" y="483"/>
                    <a:pt x="276" y="483"/>
                    <a:pt x="276" y="483"/>
                  </a:cubicBezTo>
                  <a:cubicBezTo>
                    <a:pt x="284" y="480"/>
                    <a:pt x="284" y="480"/>
                    <a:pt x="284" y="480"/>
                  </a:cubicBezTo>
                  <a:cubicBezTo>
                    <a:pt x="307" y="482"/>
                    <a:pt x="307" y="482"/>
                    <a:pt x="307" y="482"/>
                  </a:cubicBezTo>
                  <a:cubicBezTo>
                    <a:pt x="317" y="479"/>
                    <a:pt x="317" y="479"/>
                    <a:pt x="317" y="479"/>
                  </a:cubicBezTo>
                  <a:cubicBezTo>
                    <a:pt x="329" y="474"/>
                    <a:pt x="329" y="474"/>
                    <a:pt x="329" y="474"/>
                  </a:cubicBezTo>
                  <a:cubicBezTo>
                    <a:pt x="331" y="473"/>
                    <a:pt x="334" y="472"/>
                    <a:pt x="338" y="470"/>
                  </a:cubicBezTo>
                  <a:cubicBezTo>
                    <a:pt x="360" y="470"/>
                    <a:pt x="360" y="470"/>
                    <a:pt x="360" y="470"/>
                  </a:cubicBezTo>
                  <a:cubicBezTo>
                    <a:pt x="368" y="468"/>
                    <a:pt x="368" y="468"/>
                    <a:pt x="368" y="468"/>
                  </a:cubicBezTo>
                  <a:cubicBezTo>
                    <a:pt x="371" y="466"/>
                    <a:pt x="374" y="464"/>
                    <a:pt x="376" y="464"/>
                  </a:cubicBezTo>
                  <a:cubicBezTo>
                    <a:pt x="389" y="464"/>
                    <a:pt x="389" y="464"/>
                    <a:pt x="389" y="464"/>
                  </a:cubicBezTo>
                  <a:cubicBezTo>
                    <a:pt x="395" y="469"/>
                    <a:pt x="395" y="469"/>
                    <a:pt x="395" y="469"/>
                  </a:cubicBezTo>
                  <a:cubicBezTo>
                    <a:pt x="412" y="472"/>
                    <a:pt x="412" y="472"/>
                    <a:pt x="412" y="472"/>
                  </a:cubicBezTo>
                  <a:cubicBezTo>
                    <a:pt x="415" y="472"/>
                    <a:pt x="417" y="474"/>
                    <a:pt x="421" y="478"/>
                  </a:cubicBezTo>
                  <a:cubicBezTo>
                    <a:pt x="428" y="483"/>
                    <a:pt x="428" y="483"/>
                    <a:pt x="428" y="483"/>
                  </a:cubicBezTo>
                  <a:cubicBezTo>
                    <a:pt x="429" y="484"/>
                    <a:pt x="429" y="484"/>
                    <a:pt x="429" y="484"/>
                  </a:cubicBezTo>
                  <a:cubicBezTo>
                    <a:pt x="446" y="484"/>
                    <a:pt x="446" y="484"/>
                    <a:pt x="446" y="484"/>
                  </a:cubicBezTo>
                  <a:cubicBezTo>
                    <a:pt x="446" y="484"/>
                    <a:pt x="446" y="484"/>
                    <a:pt x="446" y="484"/>
                  </a:cubicBezTo>
                  <a:cubicBezTo>
                    <a:pt x="446" y="484"/>
                    <a:pt x="446" y="484"/>
                    <a:pt x="446" y="484"/>
                  </a:cubicBezTo>
                  <a:cubicBezTo>
                    <a:pt x="454" y="488"/>
                    <a:pt x="454" y="488"/>
                    <a:pt x="454" y="488"/>
                  </a:cubicBezTo>
                  <a:cubicBezTo>
                    <a:pt x="464" y="490"/>
                    <a:pt x="464" y="490"/>
                    <a:pt x="464" y="490"/>
                  </a:cubicBezTo>
                  <a:cubicBezTo>
                    <a:pt x="464" y="490"/>
                    <a:pt x="464" y="490"/>
                    <a:pt x="464" y="490"/>
                  </a:cubicBezTo>
                  <a:cubicBezTo>
                    <a:pt x="472" y="491"/>
                    <a:pt x="472" y="491"/>
                    <a:pt x="472" y="491"/>
                  </a:cubicBezTo>
                  <a:cubicBezTo>
                    <a:pt x="475" y="486"/>
                    <a:pt x="475" y="486"/>
                    <a:pt x="475" y="486"/>
                  </a:cubicBezTo>
                  <a:cubicBezTo>
                    <a:pt x="471" y="478"/>
                    <a:pt x="471" y="478"/>
                    <a:pt x="471" y="478"/>
                  </a:cubicBezTo>
                  <a:cubicBezTo>
                    <a:pt x="470" y="470"/>
                    <a:pt x="470" y="470"/>
                    <a:pt x="470" y="470"/>
                  </a:cubicBezTo>
                  <a:cubicBezTo>
                    <a:pt x="470" y="470"/>
                    <a:pt x="470" y="470"/>
                    <a:pt x="470" y="470"/>
                  </a:cubicBezTo>
                  <a:cubicBezTo>
                    <a:pt x="469" y="470"/>
                    <a:pt x="469" y="470"/>
                    <a:pt x="469" y="470"/>
                  </a:cubicBezTo>
                  <a:cubicBezTo>
                    <a:pt x="470" y="469"/>
                    <a:pt x="470" y="469"/>
                    <a:pt x="470" y="469"/>
                  </a:cubicBezTo>
                  <a:cubicBezTo>
                    <a:pt x="476" y="461"/>
                    <a:pt x="476" y="461"/>
                    <a:pt x="476" y="461"/>
                  </a:cubicBezTo>
                  <a:cubicBezTo>
                    <a:pt x="476" y="461"/>
                    <a:pt x="476" y="461"/>
                    <a:pt x="476" y="461"/>
                  </a:cubicBezTo>
                  <a:cubicBezTo>
                    <a:pt x="476" y="461"/>
                    <a:pt x="476" y="461"/>
                    <a:pt x="476" y="461"/>
                  </a:cubicBezTo>
                  <a:cubicBezTo>
                    <a:pt x="476" y="461"/>
                    <a:pt x="476" y="461"/>
                    <a:pt x="476" y="461"/>
                  </a:cubicBezTo>
                  <a:cubicBezTo>
                    <a:pt x="476" y="460"/>
                    <a:pt x="476" y="460"/>
                    <a:pt x="476" y="460"/>
                  </a:cubicBezTo>
                  <a:cubicBezTo>
                    <a:pt x="482" y="456"/>
                    <a:pt x="482" y="456"/>
                    <a:pt x="482" y="456"/>
                  </a:cubicBezTo>
                  <a:cubicBezTo>
                    <a:pt x="482" y="456"/>
                    <a:pt x="482" y="456"/>
                    <a:pt x="482" y="456"/>
                  </a:cubicBezTo>
                  <a:cubicBezTo>
                    <a:pt x="481" y="454"/>
                    <a:pt x="481" y="454"/>
                    <a:pt x="481" y="454"/>
                  </a:cubicBezTo>
                  <a:cubicBezTo>
                    <a:pt x="478" y="446"/>
                    <a:pt x="478" y="446"/>
                    <a:pt x="478" y="446"/>
                  </a:cubicBezTo>
                  <a:cubicBezTo>
                    <a:pt x="478" y="445"/>
                    <a:pt x="477" y="444"/>
                    <a:pt x="475" y="442"/>
                  </a:cubicBezTo>
                  <a:cubicBezTo>
                    <a:pt x="475" y="442"/>
                    <a:pt x="475" y="442"/>
                    <a:pt x="475" y="442"/>
                  </a:cubicBezTo>
                  <a:cubicBezTo>
                    <a:pt x="469" y="436"/>
                    <a:pt x="469" y="436"/>
                    <a:pt x="469" y="436"/>
                  </a:cubicBezTo>
                  <a:cubicBezTo>
                    <a:pt x="461" y="430"/>
                    <a:pt x="461" y="430"/>
                    <a:pt x="461" y="430"/>
                  </a:cubicBezTo>
                  <a:cubicBezTo>
                    <a:pt x="461" y="429"/>
                    <a:pt x="461" y="429"/>
                    <a:pt x="461" y="429"/>
                  </a:cubicBezTo>
                  <a:cubicBezTo>
                    <a:pt x="460" y="428"/>
                    <a:pt x="460" y="428"/>
                    <a:pt x="460" y="428"/>
                  </a:cubicBezTo>
                  <a:cubicBezTo>
                    <a:pt x="460" y="428"/>
                    <a:pt x="460" y="428"/>
                    <a:pt x="460" y="428"/>
                  </a:cubicBezTo>
                  <a:cubicBezTo>
                    <a:pt x="460" y="427"/>
                    <a:pt x="460" y="427"/>
                    <a:pt x="460" y="427"/>
                  </a:cubicBezTo>
                  <a:cubicBezTo>
                    <a:pt x="462" y="420"/>
                    <a:pt x="462" y="420"/>
                    <a:pt x="462" y="420"/>
                  </a:cubicBezTo>
                  <a:cubicBezTo>
                    <a:pt x="462" y="414"/>
                    <a:pt x="462" y="414"/>
                    <a:pt x="462" y="414"/>
                  </a:cubicBezTo>
                  <a:cubicBezTo>
                    <a:pt x="458" y="404"/>
                    <a:pt x="458" y="404"/>
                    <a:pt x="458" y="404"/>
                  </a:cubicBezTo>
                  <a:cubicBezTo>
                    <a:pt x="467" y="402"/>
                    <a:pt x="467" y="402"/>
                    <a:pt x="467" y="402"/>
                  </a:cubicBezTo>
                  <a:cubicBezTo>
                    <a:pt x="472" y="398"/>
                    <a:pt x="472" y="398"/>
                    <a:pt x="472" y="398"/>
                  </a:cubicBezTo>
                  <a:cubicBezTo>
                    <a:pt x="483" y="398"/>
                    <a:pt x="483" y="398"/>
                    <a:pt x="483" y="398"/>
                  </a:cubicBezTo>
                  <a:cubicBezTo>
                    <a:pt x="494" y="396"/>
                    <a:pt x="494" y="396"/>
                    <a:pt x="494" y="396"/>
                  </a:cubicBezTo>
                  <a:cubicBezTo>
                    <a:pt x="494" y="396"/>
                    <a:pt x="494" y="396"/>
                    <a:pt x="494" y="396"/>
                  </a:cubicBezTo>
                  <a:cubicBezTo>
                    <a:pt x="502" y="397"/>
                    <a:pt x="502" y="397"/>
                    <a:pt x="502" y="397"/>
                  </a:cubicBezTo>
                  <a:cubicBezTo>
                    <a:pt x="511" y="394"/>
                    <a:pt x="511" y="394"/>
                    <a:pt x="511" y="394"/>
                  </a:cubicBezTo>
                  <a:cubicBezTo>
                    <a:pt x="521" y="393"/>
                    <a:pt x="521" y="393"/>
                    <a:pt x="521" y="393"/>
                  </a:cubicBezTo>
                  <a:cubicBezTo>
                    <a:pt x="527" y="390"/>
                    <a:pt x="527" y="390"/>
                    <a:pt x="527" y="390"/>
                  </a:cubicBezTo>
                  <a:cubicBezTo>
                    <a:pt x="528" y="390"/>
                    <a:pt x="528" y="390"/>
                    <a:pt x="528" y="390"/>
                  </a:cubicBezTo>
                  <a:cubicBezTo>
                    <a:pt x="545" y="387"/>
                    <a:pt x="545" y="387"/>
                    <a:pt x="545" y="387"/>
                  </a:cubicBezTo>
                  <a:cubicBezTo>
                    <a:pt x="548" y="384"/>
                    <a:pt x="548" y="384"/>
                    <a:pt x="548" y="384"/>
                  </a:cubicBezTo>
                  <a:cubicBezTo>
                    <a:pt x="547" y="381"/>
                    <a:pt x="547" y="381"/>
                    <a:pt x="547" y="381"/>
                  </a:cubicBezTo>
                  <a:cubicBezTo>
                    <a:pt x="544" y="375"/>
                    <a:pt x="544" y="375"/>
                    <a:pt x="544" y="375"/>
                  </a:cubicBezTo>
                  <a:cubicBezTo>
                    <a:pt x="544" y="375"/>
                    <a:pt x="544" y="375"/>
                    <a:pt x="544" y="375"/>
                  </a:cubicBezTo>
                  <a:cubicBezTo>
                    <a:pt x="543" y="374"/>
                    <a:pt x="543" y="374"/>
                    <a:pt x="543" y="374"/>
                  </a:cubicBezTo>
                  <a:cubicBezTo>
                    <a:pt x="543" y="374"/>
                    <a:pt x="543" y="374"/>
                    <a:pt x="543" y="374"/>
                  </a:cubicBezTo>
                  <a:cubicBezTo>
                    <a:pt x="544" y="368"/>
                    <a:pt x="544" y="368"/>
                    <a:pt x="544" y="368"/>
                  </a:cubicBezTo>
                  <a:cubicBezTo>
                    <a:pt x="544" y="368"/>
                    <a:pt x="544" y="368"/>
                    <a:pt x="544" y="368"/>
                  </a:cubicBezTo>
                  <a:cubicBezTo>
                    <a:pt x="544" y="359"/>
                    <a:pt x="544" y="359"/>
                    <a:pt x="544" y="359"/>
                  </a:cubicBezTo>
                  <a:cubicBezTo>
                    <a:pt x="543" y="352"/>
                    <a:pt x="543" y="352"/>
                    <a:pt x="543" y="352"/>
                  </a:cubicBezTo>
                  <a:cubicBezTo>
                    <a:pt x="543" y="352"/>
                    <a:pt x="543" y="352"/>
                    <a:pt x="543" y="352"/>
                  </a:cubicBezTo>
                  <a:cubicBezTo>
                    <a:pt x="543" y="352"/>
                    <a:pt x="543" y="352"/>
                    <a:pt x="543" y="352"/>
                  </a:cubicBezTo>
                  <a:cubicBezTo>
                    <a:pt x="547" y="344"/>
                    <a:pt x="547" y="344"/>
                    <a:pt x="547" y="344"/>
                  </a:cubicBezTo>
                  <a:cubicBezTo>
                    <a:pt x="548" y="340"/>
                    <a:pt x="550" y="338"/>
                    <a:pt x="553" y="338"/>
                  </a:cubicBezTo>
                  <a:cubicBezTo>
                    <a:pt x="563" y="339"/>
                    <a:pt x="563" y="339"/>
                    <a:pt x="563" y="339"/>
                  </a:cubicBezTo>
                  <a:cubicBezTo>
                    <a:pt x="565" y="339"/>
                    <a:pt x="567" y="338"/>
                    <a:pt x="569" y="336"/>
                  </a:cubicBezTo>
                  <a:cubicBezTo>
                    <a:pt x="584" y="315"/>
                    <a:pt x="584" y="315"/>
                    <a:pt x="584" y="315"/>
                  </a:cubicBezTo>
                  <a:cubicBezTo>
                    <a:pt x="584" y="315"/>
                    <a:pt x="584" y="315"/>
                    <a:pt x="584" y="315"/>
                  </a:cubicBezTo>
                  <a:cubicBezTo>
                    <a:pt x="585" y="314"/>
                    <a:pt x="585" y="314"/>
                    <a:pt x="585" y="314"/>
                  </a:cubicBezTo>
                  <a:cubicBezTo>
                    <a:pt x="593" y="308"/>
                    <a:pt x="593" y="308"/>
                    <a:pt x="593" y="308"/>
                  </a:cubicBezTo>
                  <a:cubicBezTo>
                    <a:pt x="594" y="307"/>
                    <a:pt x="594" y="307"/>
                    <a:pt x="594" y="307"/>
                  </a:cubicBezTo>
                  <a:cubicBezTo>
                    <a:pt x="597" y="306"/>
                    <a:pt x="599" y="305"/>
                    <a:pt x="600" y="304"/>
                  </a:cubicBezTo>
                  <a:cubicBezTo>
                    <a:pt x="602" y="302"/>
                    <a:pt x="602" y="302"/>
                    <a:pt x="602" y="302"/>
                  </a:cubicBezTo>
                  <a:cubicBezTo>
                    <a:pt x="605" y="298"/>
                    <a:pt x="608" y="297"/>
                    <a:pt x="609" y="297"/>
                  </a:cubicBezTo>
                  <a:cubicBezTo>
                    <a:pt x="623" y="300"/>
                    <a:pt x="623" y="300"/>
                    <a:pt x="623" y="300"/>
                  </a:cubicBezTo>
                  <a:cubicBezTo>
                    <a:pt x="634" y="294"/>
                    <a:pt x="634" y="294"/>
                    <a:pt x="634" y="294"/>
                  </a:cubicBezTo>
                  <a:cubicBezTo>
                    <a:pt x="634" y="294"/>
                    <a:pt x="634" y="294"/>
                    <a:pt x="634" y="294"/>
                  </a:cubicBezTo>
                  <a:cubicBezTo>
                    <a:pt x="635" y="294"/>
                    <a:pt x="635" y="294"/>
                    <a:pt x="635" y="294"/>
                  </a:cubicBezTo>
                  <a:cubicBezTo>
                    <a:pt x="635" y="294"/>
                    <a:pt x="635" y="294"/>
                    <a:pt x="635" y="294"/>
                  </a:cubicBezTo>
                  <a:cubicBezTo>
                    <a:pt x="635" y="294"/>
                    <a:pt x="635" y="294"/>
                    <a:pt x="635" y="294"/>
                  </a:cubicBezTo>
                  <a:cubicBezTo>
                    <a:pt x="642" y="293"/>
                    <a:pt x="642" y="293"/>
                    <a:pt x="642" y="293"/>
                  </a:cubicBezTo>
                  <a:cubicBezTo>
                    <a:pt x="648" y="291"/>
                    <a:pt x="648" y="291"/>
                    <a:pt x="648" y="291"/>
                  </a:cubicBezTo>
                  <a:cubicBezTo>
                    <a:pt x="648" y="282"/>
                    <a:pt x="648" y="282"/>
                    <a:pt x="648" y="282"/>
                  </a:cubicBezTo>
                  <a:cubicBezTo>
                    <a:pt x="649" y="270"/>
                    <a:pt x="649" y="270"/>
                    <a:pt x="649" y="270"/>
                  </a:cubicBezTo>
                  <a:cubicBezTo>
                    <a:pt x="649" y="270"/>
                    <a:pt x="649" y="270"/>
                    <a:pt x="649" y="270"/>
                  </a:cubicBezTo>
                  <a:cubicBezTo>
                    <a:pt x="649" y="270"/>
                    <a:pt x="649" y="270"/>
                    <a:pt x="649" y="270"/>
                  </a:cubicBezTo>
                  <a:cubicBezTo>
                    <a:pt x="649" y="269"/>
                    <a:pt x="649" y="269"/>
                    <a:pt x="649" y="269"/>
                  </a:cubicBezTo>
                  <a:cubicBezTo>
                    <a:pt x="651" y="266"/>
                    <a:pt x="651" y="266"/>
                    <a:pt x="651" y="266"/>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37" name="Freeform 10">
              <a:extLst>
                <a:ext uri="{FF2B5EF4-FFF2-40B4-BE49-F238E27FC236}">
                  <a16:creationId xmlns:a16="http://schemas.microsoft.com/office/drawing/2014/main" xmlns="" id="{C384A416-740B-476E-BFD0-4B63F4A94925}"/>
                </a:ext>
              </a:extLst>
            </p:cNvPr>
            <p:cNvSpPr>
              <a:spLocks/>
            </p:cNvSpPr>
            <p:nvPr/>
          </p:nvSpPr>
          <p:spPr bwMode="auto">
            <a:xfrm>
              <a:off x="1860550" y="2986088"/>
              <a:ext cx="1390650" cy="990600"/>
            </a:xfrm>
            <a:custGeom>
              <a:avLst/>
              <a:gdLst>
                <a:gd name="T0" fmla="*/ 242 w 406"/>
                <a:gd name="T1" fmla="*/ 29 h 292"/>
                <a:gd name="T2" fmla="*/ 229 w 406"/>
                <a:gd name="T3" fmla="*/ 42 h 292"/>
                <a:gd name="T4" fmla="*/ 191 w 406"/>
                <a:gd name="T5" fmla="*/ 15 h 292"/>
                <a:gd name="T6" fmla="*/ 179 w 406"/>
                <a:gd name="T7" fmla="*/ 10 h 292"/>
                <a:gd name="T8" fmla="*/ 144 w 406"/>
                <a:gd name="T9" fmla="*/ 2 h 292"/>
                <a:gd name="T10" fmla="*/ 115 w 406"/>
                <a:gd name="T11" fmla="*/ 6 h 292"/>
                <a:gd name="T12" fmla="*/ 99 w 406"/>
                <a:gd name="T13" fmla="*/ 10 h 292"/>
                <a:gd name="T14" fmla="*/ 72 w 406"/>
                <a:gd name="T15" fmla="*/ 14 h 292"/>
                <a:gd name="T16" fmla="*/ 42 w 406"/>
                <a:gd name="T17" fmla="*/ 21 h 292"/>
                <a:gd name="T18" fmla="*/ 50 w 406"/>
                <a:gd name="T19" fmla="*/ 45 h 292"/>
                <a:gd name="T20" fmla="*/ 63 w 406"/>
                <a:gd name="T21" fmla="*/ 65 h 292"/>
                <a:gd name="T22" fmla="*/ 53 w 406"/>
                <a:gd name="T23" fmla="*/ 90 h 292"/>
                <a:gd name="T24" fmla="*/ 56 w 406"/>
                <a:gd name="T25" fmla="*/ 103 h 292"/>
                <a:gd name="T26" fmla="*/ 30 w 406"/>
                <a:gd name="T27" fmla="*/ 105 h 292"/>
                <a:gd name="T28" fmla="*/ 10 w 406"/>
                <a:gd name="T29" fmla="*/ 121 h 292"/>
                <a:gd name="T30" fmla="*/ 2 w 406"/>
                <a:gd name="T31" fmla="*/ 137 h 292"/>
                <a:gd name="T32" fmla="*/ 6 w 406"/>
                <a:gd name="T33" fmla="*/ 169 h 292"/>
                <a:gd name="T34" fmla="*/ 9 w 406"/>
                <a:gd name="T35" fmla="*/ 197 h 292"/>
                <a:gd name="T36" fmla="*/ 39 w 406"/>
                <a:gd name="T37" fmla="*/ 209 h 292"/>
                <a:gd name="T38" fmla="*/ 51 w 406"/>
                <a:gd name="T39" fmla="*/ 218 h 292"/>
                <a:gd name="T40" fmla="*/ 64 w 406"/>
                <a:gd name="T41" fmla="*/ 229 h 292"/>
                <a:gd name="T42" fmla="*/ 94 w 406"/>
                <a:gd name="T43" fmla="*/ 242 h 292"/>
                <a:gd name="T44" fmla="*/ 136 w 406"/>
                <a:gd name="T45" fmla="*/ 251 h 292"/>
                <a:gd name="T46" fmla="*/ 159 w 406"/>
                <a:gd name="T47" fmla="*/ 256 h 292"/>
                <a:gd name="T48" fmla="*/ 171 w 406"/>
                <a:gd name="T49" fmla="*/ 269 h 292"/>
                <a:gd name="T50" fmla="*/ 175 w 406"/>
                <a:gd name="T51" fmla="*/ 278 h 292"/>
                <a:gd name="T52" fmla="*/ 184 w 406"/>
                <a:gd name="T53" fmla="*/ 289 h 292"/>
                <a:gd name="T54" fmla="*/ 196 w 406"/>
                <a:gd name="T55" fmla="*/ 285 h 292"/>
                <a:gd name="T56" fmla="*/ 211 w 406"/>
                <a:gd name="T57" fmla="*/ 280 h 292"/>
                <a:gd name="T58" fmla="*/ 223 w 406"/>
                <a:gd name="T59" fmla="*/ 277 h 292"/>
                <a:gd name="T60" fmla="*/ 227 w 406"/>
                <a:gd name="T61" fmla="*/ 261 h 292"/>
                <a:gd name="T62" fmla="*/ 243 w 406"/>
                <a:gd name="T63" fmla="*/ 235 h 292"/>
                <a:gd name="T64" fmla="*/ 240 w 406"/>
                <a:gd name="T65" fmla="*/ 211 h 292"/>
                <a:gd name="T66" fmla="*/ 247 w 406"/>
                <a:gd name="T67" fmla="*/ 203 h 292"/>
                <a:gd name="T68" fmla="*/ 279 w 406"/>
                <a:gd name="T69" fmla="*/ 214 h 292"/>
                <a:gd name="T70" fmla="*/ 285 w 406"/>
                <a:gd name="T71" fmla="*/ 231 h 292"/>
                <a:gd name="T72" fmla="*/ 300 w 406"/>
                <a:gd name="T73" fmla="*/ 249 h 292"/>
                <a:gd name="T74" fmla="*/ 326 w 406"/>
                <a:gd name="T75" fmla="*/ 259 h 292"/>
                <a:gd name="T76" fmla="*/ 333 w 406"/>
                <a:gd name="T77" fmla="*/ 261 h 292"/>
                <a:gd name="T78" fmla="*/ 351 w 406"/>
                <a:gd name="T79" fmla="*/ 254 h 292"/>
                <a:gd name="T80" fmla="*/ 362 w 406"/>
                <a:gd name="T81" fmla="*/ 237 h 292"/>
                <a:gd name="T82" fmla="*/ 347 w 406"/>
                <a:gd name="T83" fmla="*/ 229 h 292"/>
                <a:gd name="T84" fmla="*/ 368 w 406"/>
                <a:gd name="T85" fmla="*/ 204 h 292"/>
                <a:gd name="T86" fmla="*/ 376 w 406"/>
                <a:gd name="T87" fmla="*/ 175 h 292"/>
                <a:gd name="T88" fmla="*/ 403 w 406"/>
                <a:gd name="T89" fmla="*/ 145 h 292"/>
                <a:gd name="T90" fmla="*/ 401 w 406"/>
                <a:gd name="T91" fmla="*/ 128 h 292"/>
                <a:gd name="T92" fmla="*/ 383 w 406"/>
                <a:gd name="T93" fmla="*/ 85 h 292"/>
                <a:gd name="T94" fmla="*/ 369 w 406"/>
                <a:gd name="T95" fmla="*/ 80 h 292"/>
                <a:gd name="T96" fmla="*/ 337 w 406"/>
                <a:gd name="T97" fmla="*/ 50 h 292"/>
                <a:gd name="T98" fmla="*/ 329 w 406"/>
                <a:gd name="T99" fmla="*/ 53 h 292"/>
                <a:gd name="T100" fmla="*/ 308 w 406"/>
                <a:gd name="T101" fmla="*/ 39 h 292"/>
                <a:gd name="T102" fmla="*/ 282 w 406"/>
                <a:gd name="T103" fmla="*/ 26 h 292"/>
                <a:gd name="T104" fmla="*/ 273 w 406"/>
                <a:gd name="T105" fmla="*/ 27 h 292"/>
                <a:gd name="T106" fmla="*/ 243 w 406"/>
                <a:gd name="T107" fmla="*/ 1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06" h="292">
                  <a:moveTo>
                    <a:pt x="243" y="15"/>
                  </a:moveTo>
                  <a:cubicBezTo>
                    <a:pt x="239" y="18"/>
                    <a:pt x="239" y="18"/>
                    <a:pt x="239" y="18"/>
                  </a:cubicBezTo>
                  <a:cubicBezTo>
                    <a:pt x="239" y="20"/>
                    <a:pt x="240" y="23"/>
                    <a:pt x="241" y="29"/>
                  </a:cubicBezTo>
                  <a:cubicBezTo>
                    <a:pt x="241" y="29"/>
                    <a:pt x="241" y="29"/>
                    <a:pt x="241" y="29"/>
                  </a:cubicBezTo>
                  <a:cubicBezTo>
                    <a:pt x="242" y="29"/>
                    <a:pt x="242" y="29"/>
                    <a:pt x="242" y="29"/>
                  </a:cubicBezTo>
                  <a:cubicBezTo>
                    <a:pt x="241" y="29"/>
                    <a:pt x="241" y="29"/>
                    <a:pt x="241" y="29"/>
                  </a:cubicBezTo>
                  <a:cubicBezTo>
                    <a:pt x="237" y="39"/>
                    <a:pt x="237" y="39"/>
                    <a:pt x="237" y="39"/>
                  </a:cubicBezTo>
                  <a:cubicBezTo>
                    <a:pt x="231" y="42"/>
                    <a:pt x="231" y="42"/>
                    <a:pt x="231" y="42"/>
                  </a:cubicBezTo>
                  <a:cubicBezTo>
                    <a:pt x="230" y="42"/>
                    <a:pt x="230" y="42"/>
                    <a:pt x="230" y="42"/>
                  </a:cubicBezTo>
                  <a:cubicBezTo>
                    <a:pt x="229" y="42"/>
                    <a:pt x="229" y="42"/>
                    <a:pt x="229" y="42"/>
                  </a:cubicBezTo>
                  <a:cubicBezTo>
                    <a:pt x="219" y="37"/>
                    <a:pt x="219" y="37"/>
                    <a:pt x="219" y="37"/>
                  </a:cubicBezTo>
                  <a:cubicBezTo>
                    <a:pt x="218" y="37"/>
                    <a:pt x="218" y="37"/>
                    <a:pt x="218" y="37"/>
                  </a:cubicBezTo>
                  <a:cubicBezTo>
                    <a:pt x="218" y="37"/>
                    <a:pt x="218" y="37"/>
                    <a:pt x="218" y="37"/>
                  </a:cubicBezTo>
                  <a:cubicBezTo>
                    <a:pt x="199" y="19"/>
                    <a:pt x="199" y="19"/>
                    <a:pt x="199" y="19"/>
                  </a:cubicBezTo>
                  <a:cubicBezTo>
                    <a:pt x="191" y="15"/>
                    <a:pt x="191" y="15"/>
                    <a:pt x="191" y="15"/>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9" y="10"/>
                    <a:pt x="179" y="10"/>
                    <a:pt x="179" y="10"/>
                  </a:cubicBezTo>
                  <a:cubicBezTo>
                    <a:pt x="173" y="6"/>
                    <a:pt x="173" y="6"/>
                    <a:pt x="173" y="6"/>
                  </a:cubicBezTo>
                  <a:cubicBezTo>
                    <a:pt x="163" y="3"/>
                    <a:pt x="163" y="3"/>
                    <a:pt x="163" y="3"/>
                  </a:cubicBezTo>
                  <a:cubicBezTo>
                    <a:pt x="158" y="3"/>
                    <a:pt x="158" y="3"/>
                    <a:pt x="158" y="3"/>
                  </a:cubicBezTo>
                  <a:cubicBezTo>
                    <a:pt x="157" y="3"/>
                    <a:pt x="157" y="3"/>
                    <a:pt x="157" y="3"/>
                  </a:cubicBezTo>
                  <a:cubicBezTo>
                    <a:pt x="144" y="2"/>
                    <a:pt x="144" y="2"/>
                    <a:pt x="144" y="2"/>
                  </a:cubicBezTo>
                  <a:cubicBezTo>
                    <a:pt x="144" y="2"/>
                    <a:pt x="144" y="2"/>
                    <a:pt x="144" y="2"/>
                  </a:cubicBezTo>
                  <a:cubicBezTo>
                    <a:pt x="135" y="0"/>
                    <a:pt x="135" y="0"/>
                    <a:pt x="135" y="0"/>
                  </a:cubicBezTo>
                  <a:cubicBezTo>
                    <a:pt x="129" y="0"/>
                    <a:pt x="129" y="0"/>
                    <a:pt x="129" y="0"/>
                  </a:cubicBezTo>
                  <a:cubicBezTo>
                    <a:pt x="125" y="3"/>
                    <a:pt x="125" y="3"/>
                    <a:pt x="125" y="3"/>
                  </a:cubicBezTo>
                  <a:cubicBezTo>
                    <a:pt x="122" y="5"/>
                    <a:pt x="119" y="5"/>
                    <a:pt x="115" y="6"/>
                  </a:cubicBezTo>
                  <a:cubicBezTo>
                    <a:pt x="107" y="7"/>
                    <a:pt x="107" y="7"/>
                    <a:pt x="107" y="7"/>
                  </a:cubicBezTo>
                  <a:cubicBezTo>
                    <a:pt x="100" y="10"/>
                    <a:pt x="100" y="10"/>
                    <a:pt x="100" y="10"/>
                  </a:cubicBezTo>
                  <a:cubicBezTo>
                    <a:pt x="99" y="10"/>
                    <a:pt x="99" y="10"/>
                    <a:pt x="99" y="10"/>
                  </a:cubicBezTo>
                  <a:cubicBezTo>
                    <a:pt x="99" y="11"/>
                    <a:pt x="99" y="11"/>
                    <a:pt x="99" y="11"/>
                  </a:cubicBezTo>
                  <a:cubicBezTo>
                    <a:pt x="99" y="10"/>
                    <a:pt x="99" y="10"/>
                    <a:pt x="99" y="10"/>
                  </a:cubicBezTo>
                  <a:cubicBezTo>
                    <a:pt x="90" y="11"/>
                    <a:pt x="90" y="11"/>
                    <a:pt x="90" y="11"/>
                  </a:cubicBezTo>
                  <a:cubicBezTo>
                    <a:pt x="81" y="15"/>
                    <a:pt x="81" y="15"/>
                    <a:pt x="81" y="15"/>
                  </a:cubicBezTo>
                  <a:cubicBezTo>
                    <a:pt x="81" y="15"/>
                    <a:pt x="81" y="15"/>
                    <a:pt x="81" y="15"/>
                  </a:cubicBezTo>
                  <a:cubicBezTo>
                    <a:pt x="80" y="15"/>
                    <a:pt x="80" y="15"/>
                    <a:pt x="80" y="15"/>
                  </a:cubicBezTo>
                  <a:cubicBezTo>
                    <a:pt x="72" y="14"/>
                    <a:pt x="72" y="14"/>
                    <a:pt x="72" y="14"/>
                  </a:cubicBezTo>
                  <a:cubicBezTo>
                    <a:pt x="61" y="15"/>
                    <a:pt x="61" y="15"/>
                    <a:pt x="61" y="15"/>
                  </a:cubicBezTo>
                  <a:cubicBezTo>
                    <a:pt x="51" y="15"/>
                    <a:pt x="51" y="15"/>
                    <a:pt x="51" y="15"/>
                  </a:cubicBezTo>
                  <a:cubicBezTo>
                    <a:pt x="47" y="19"/>
                    <a:pt x="47" y="19"/>
                    <a:pt x="47" y="19"/>
                  </a:cubicBezTo>
                  <a:cubicBezTo>
                    <a:pt x="47" y="19"/>
                    <a:pt x="47" y="19"/>
                    <a:pt x="47" y="19"/>
                  </a:cubicBezTo>
                  <a:cubicBezTo>
                    <a:pt x="42" y="21"/>
                    <a:pt x="42" y="21"/>
                    <a:pt x="42" y="21"/>
                  </a:cubicBezTo>
                  <a:cubicBezTo>
                    <a:pt x="44" y="25"/>
                    <a:pt x="44" y="25"/>
                    <a:pt x="44" y="25"/>
                  </a:cubicBezTo>
                  <a:cubicBezTo>
                    <a:pt x="44" y="33"/>
                    <a:pt x="44" y="33"/>
                    <a:pt x="44" y="33"/>
                  </a:cubicBezTo>
                  <a:cubicBezTo>
                    <a:pt x="43" y="40"/>
                    <a:pt x="43" y="40"/>
                    <a:pt x="43" y="40"/>
                  </a:cubicBezTo>
                  <a:cubicBezTo>
                    <a:pt x="50" y="45"/>
                    <a:pt x="50" y="45"/>
                    <a:pt x="50" y="45"/>
                  </a:cubicBezTo>
                  <a:cubicBezTo>
                    <a:pt x="50" y="45"/>
                    <a:pt x="50" y="45"/>
                    <a:pt x="50" y="45"/>
                  </a:cubicBezTo>
                  <a:cubicBezTo>
                    <a:pt x="50" y="45"/>
                    <a:pt x="50" y="45"/>
                    <a:pt x="50" y="45"/>
                  </a:cubicBezTo>
                  <a:cubicBezTo>
                    <a:pt x="50" y="45"/>
                    <a:pt x="50" y="45"/>
                    <a:pt x="50" y="45"/>
                  </a:cubicBezTo>
                  <a:cubicBezTo>
                    <a:pt x="56" y="52"/>
                    <a:pt x="56" y="52"/>
                    <a:pt x="56" y="52"/>
                  </a:cubicBezTo>
                  <a:cubicBezTo>
                    <a:pt x="59" y="55"/>
                    <a:pt x="61" y="57"/>
                    <a:pt x="61" y="59"/>
                  </a:cubicBezTo>
                  <a:cubicBezTo>
                    <a:pt x="63" y="65"/>
                    <a:pt x="63" y="65"/>
                    <a:pt x="63" y="65"/>
                  </a:cubicBezTo>
                  <a:cubicBezTo>
                    <a:pt x="66" y="71"/>
                    <a:pt x="66" y="71"/>
                    <a:pt x="66" y="71"/>
                  </a:cubicBezTo>
                  <a:cubicBezTo>
                    <a:pt x="65" y="71"/>
                    <a:pt x="65" y="71"/>
                    <a:pt x="65" y="71"/>
                  </a:cubicBezTo>
                  <a:cubicBezTo>
                    <a:pt x="57" y="77"/>
                    <a:pt x="57" y="77"/>
                    <a:pt x="57" y="77"/>
                  </a:cubicBezTo>
                  <a:cubicBezTo>
                    <a:pt x="52" y="84"/>
                    <a:pt x="52" y="84"/>
                    <a:pt x="52" y="84"/>
                  </a:cubicBezTo>
                  <a:cubicBezTo>
                    <a:pt x="53" y="90"/>
                    <a:pt x="53" y="90"/>
                    <a:pt x="53" y="90"/>
                  </a:cubicBezTo>
                  <a:cubicBezTo>
                    <a:pt x="57" y="98"/>
                    <a:pt x="57" y="98"/>
                    <a:pt x="57" y="98"/>
                  </a:cubicBezTo>
                  <a:cubicBezTo>
                    <a:pt x="57" y="99"/>
                    <a:pt x="57" y="99"/>
                    <a:pt x="57" y="99"/>
                  </a:cubicBezTo>
                  <a:cubicBezTo>
                    <a:pt x="57" y="99"/>
                    <a:pt x="57" y="99"/>
                    <a:pt x="57" y="99"/>
                  </a:cubicBezTo>
                  <a:cubicBezTo>
                    <a:pt x="57" y="99"/>
                    <a:pt x="57" y="99"/>
                    <a:pt x="57" y="99"/>
                  </a:cubicBezTo>
                  <a:cubicBezTo>
                    <a:pt x="56" y="103"/>
                    <a:pt x="56" y="103"/>
                    <a:pt x="56" y="103"/>
                  </a:cubicBezTo>
                  <a:cubicBezTo>
                    <a:pt x="56" y="105"/>
                    <a:pt x="55" y="106"/>
                    <a:pt x="54" y="107"/>
                  </a:cubicBezTo>
                  <a:cubicBezTo>
                    <a:pt x="51" y="109"/>
                    <a:pt x="47" y="109"/>
                    <a:pt x="41" y="107"/>
                  </a:cubicBezTo>
                  <a:cubicBezTo>
                    <a:pt x="31" y="105"/>
                    <a:pt x="31" y="105"/>
                    <a:pt x="31" y="105"/>
                  </a:cubicBezTo>
                  <a:cubicBezTo>
                    <a:pt x="30" y="105"/>
                    <a:pt x="30" y="105"/>
                    <a:pt x="30" y="105"/>
                  </a:cubicBezTo>
                  <a:cubicBezTo>
                    <a:pt x="30" y="105"/>
                    <a:pt x="30" y="105"/>
                    <a:pt x="30" y="105"/>
                  </a:cubicBezTo>
                  <a:cubicBezTo>
                    <a:pt x="30" y="105"/>
                    <a:pt x="30" y="105"/>
                    <a:pt x="30" y="105"/>
                  </a:cubicBezTo>
                  <a:cubicBezTo>
                    <a:pt x="23" y="101"/>
                    <a:pt x="23" y="101"/>
                    <a:pt x="23" y="101"/>
                  </a:cubicBezTo>
                  <a:cubicBezTo>
                    <a:pt x="11" y="101"/>
                    <a:pt x="11" y="101"/>
                    <a:pt x="11" y="101"/>
                  </a:cubicBezTo>
                  <a:cubicBezTo>
                    <a:pt x="12" y="101"/>
                    <a:pt x="12" y="101"/>
                    <a:pt x="12" y="101"/>
                  </a:cubicBezTo>
                  <a:cubicBezTo>
                    <a:pt x="10" y="121"/>
                    <a:pt x="10" y="121"/>
                    <a:pt x="10" y="121"/>
                  </a:cubicBezTo>
                  <a:cubicBezTo>
                    <a:pt x="10" y="124"/>
                    <a:pt x="8" y="125"/>
                    <a:pt x="5" y="126"/>
                  </a:cubicBezTo>
                  <a:cubicBezTo>
                    <a:pt x="4" y="126"/>
                    <a:pt x="3" y="128"/>
                    <a:pt x="4" y="131"/>
                  </a:cubicBezTo>
                  <a:cubicBezTo>
                    <a:pt x="4" y="131"/>
                    <a:pt x="4" y="131"/>
                    <a:pt x="4" y="131"/>
                  </a:cubicBezTo>
                  <a:cubicBezTo>
                    <a:pt x="3" y="131"/>
                    <a:pt x="3" y="131"/>
                    <a:pt x="3" y="131"/>
                  </a:cubicBezTo>
                  <a:cubicBezTo>
                    <a:pt x="2" y="137"/>
                    <a:pt x="2" y="137"/>
                    <a:pt x="2" y="137"/>
                  </a:cubicBezTo>
                  <a:cubicBezTo>
                    <a:pt x="5" y="139"/>
                    <a:pt x="7" y="141"/>
                    <a:pt x="8" y="143"/>
                  </a:cubicBezTo>
                  <a:cubicBezTo>
                    <a:pt x="10" y="152"/>
                    <a:pt x="10" y="152"/>
                    <a:pt x="10" y="152"/>
                  </a:cubicBezTo>
                  <a:cubicBezTo>
                    <a:pt x="10" y="156"/>
                    <a:pt x="10" y="156"/>
                    <a:pt x="10" y="156"/>
                  </a:cubicBezTo>
                  <a:cubicBezTo>
                    <a:pt x="10" y="158"/>
                    <a:pt x="9" y="159"/>
                    <a:pt x="8" y="161"/>
                  </a:cubicBezTo>
                  <a:cubicBezTo>
                    <a:pt x="6" y="169"/>
                    <a:pt x="6" y="169"/>
                    <a:pt x="6" y="169"/>
                  </a:cubicBezTo>
                  <a:cubicBezTo>
                    <a:pt x="0" y="179"/>
                    <a:pt x="0" y="179"/>
                    <a:pt x="0" y="179"/>
                  </a:cubicBezTo>
                  <a:cubicBezTo>
                    <a:pt x="0" y="181"/>
                    <a:pt x="0" y="181"/>
                    <a:pt x="0" y="181"/>
                  </a:cubicBezTo>
                  <a:cubicBezTo>
                    <a:pt x="1" y="186"/>
                    <a:pt x="1" y="186"/>
                    <a:pt x="1" y="186"/>
                  </a:cubicBezTo>
                  <a:cubicBezTo>
                    <a:pt x="6" y="193"/>
                    <a:pt x="6" y="193"/>
                    <a:pt x="6" y="193"/>
                  </a:cubicBezTo>
                  <a:cubicBezTo>
                    <a:pt x="8" y="195"/>
                    <a:pt x="9" y="196"/>
                    <a:pt x="9" y="197"/>
                  </a:cubicBezTo>
                  <a:cubicBezTo>
                    <a:pt x="14" y="204"/>
                    <a:pt x="14" y="204"/>
                    <a:pt x="14" y="204"/>
                  </a:cubicBezTo>
                  <a:cubicBezTo>
                    <a:pt x="21" y="212"/>
                    <a:pt x="21" y="212"/>
                    <a:pt x="21" y="212"/>
                  </a:cubicBezTo>
                  <a:cubicBezTo>
                    <a:pt x="24" y="215"/>
                    <a:pt x="26" y="216"/>
                    <a:pt x="27" y="216"/>
                  </a:cubicBezTo>
                  <a:cubicBezTo>
                    <a:pt x="34" y="211"/>
                    <a:pt x="34" y="211"/>
                    <a:pt x="34" y="211"/>
                  </a:cubicBezTo>
                  <a:cubicBezTo>
                    <a:pt x="36" y="210"/>
                    <a:pt x="37" y="209"/>
                    <a:pt x="39" y="209"/>
                  </a:cubicBezTo>
                  <a:cubicBezTo>
                    <a:pt x="41" y="209"/>
                    <a:pt x="43" y="210"/>
                    <a:pt x="47" y="213"/>
                  </a:cubicBezTo>
                  <a:cubicBezTo>
                    <a:pt x="47" y="213"/>
                    <a:pt x="47" y="213"/>
                    <a:pt x="47" y="213"/>
                  </a:cubicBezTo>
                  <a:cubicBezTo>
                    <a:pt x="47" y="213"/>
                    <a:pt x="47" y="213"/>
                    <a:pt x="47" y="213"/>
                  </a:cubicBezTo>
                  <a:cubicBezTo>
                    <a:pt x="47" y="213"/>
                    <a:pt x="47" y="213"/>
                    <a:pt x="47" y="213"/>
                  </a:cubicBezTo>
                  <a:cubicBezTo>
                    <a:pt x="51" y="218"/>
                    <a:pt x="51" y="218"/>
                    <a:pt x="51" y="218"/>
                  </a:cubicBezTo>
                  <a:cubicBezTo>
                    <a:pt x="53" y="223"/>
                    <a:pt x="53" y="223"/>
                    <a:pt x="53" y="223"/>
                  </a:cubicBezTo>
                  <a:cubicBezTo>
                    <a:pt x="55" y="225"/>
                    <a:pt x="55" y="225"/>
                    <a:pt x="55" y="225"/>
                  </a:cubicBezTo>
                  <a:cubicBezTo>
                    <a:pt x="56" y="225"/>
                    <a:pt x="56" y="225"/>
                    <a:pt x="56" y="225"/>
                  </a:cubicBezTo>
                  <a:cubicBezTo>
                    <a:pt x="61" y="229"/>
                    <a:pt x="61" y="229"/>
                    <a:pt x="61" y="229"/>
                  </a:cubicBezTo>
                  <a:cubicBezTo>
                    <a:pt x="64" y="229"/>
                    <a:pt x="64" y="229"/>
                    <a:pt x="64" y="229"/>
                  </a:cubicBezTo>
                  <a:cubicBezTo>
                    <a:pt x="66" y="230"/>
                    <a:pt x="67" y="231"/>
                    <a:pt x="68" y="233"/>
                  </a:cubicBezTo>
                  <a:cubicBezTo>
                    <a:pt x="69" y="234"/>
                    <a:pt x="74" y="235"/>
                    <a:pt x="81" y="237"/>
                  </a:cubicBezTo>
                  <a:cubicBezTo>
                    <a:pt x="82" y="237"/>
                    <a:pt x="82" y="237"/>
                    <a:pt x="82" y="237"/>
                  </a:cubicBezTo>
                  <a:cubicBezTo>
                    <a:pt x="94" y="242"/>
                    <a:pt x="94" y="242"/>
                    <a:pt x="94" y="242"/>
                  </a:cubicBezTo>
                  <a:cubicBezTo>
                    <a:pt x="94" y="242"/>
                    <a:pt x="94" y="242"/>
                    <a:pt x="94" y="242"/>
                  </a:cubicBezTo>
                  <a:cubicBezTo>
                    <a:pt x="94" y="242"/>
                    <a:pt x="94" y="242"/>
                    <a:pt x="94" y="242"/>
                  </a:cubicBezTo>
                  <a:cubicBezTo>
                    <a:pt x="103" y="246"/>
                    <a:pt x="103" y="246"/>
                    <a:pt x="103" y="246"/>
                  </a:cubicBezTo>
                  <a:cubicBezTo>
                    <a:pt x="117" y="249"/>
                    <a:pt x="117" y="249"/>
                    <a:pt x="117" y="249"/>
                  </a:cubicBezTo>
                  <a:cubicBezTo>
                    <a:pt x="118" y="250"/>
                    <a:pt x="118" y="250"/>
                    <a:pt x="118" y="250"/>
                  </a:cubicBezTo>
                  <a:cubicBezTo>
                    <a:pt x="136" y="251"/>
                    <a:pt x="136" y="251"/>
                    <a:pt x="136" y="251"/>
                  </a:cubicBezTo>
                  <a:cubicBezTo>
                    <a:pt x="145" y="247"/>
                    <a:pt x="145" y="247"/>
                    <a:pt x="145" y="247"/>
                  </a:cubicBezTo>
                  <a:cubicBezTo>
                    <a:pt x="152" y="247"/>
                    <a:pt x="152" y="247"/>
                    <a:pt x="152" y="247"/>
                  </a:cubicBezTo>
                  <a:cubicBezTo>
                    <a:pt x="152" y="248"/>
                    <a:pt x="152" y="248"/>
                    <a:pt x="152" y="248"/>
                  </a:cubicBezTo>
                  <a:cubicBezTo>
                    <a:pt x="153" y="248"/>
                    <a:pt x="153" y="248"/>
                    <a:pt x="153" y="248"/>
                  </a:cubicBezTo>
                  <a:cubicBezTo>
                    <a:pt x="159" y="256"/>
                    <a:pt x="159" y="256"/>
                    <a:pt x="159" y="256"/>
                  </a:cubicBezTo>
                  <a:cubicBezTo>
                    <a:pt x="159" y="256"/>
                    <a:pt x="159" y="256"/>
                    <a:pt x="159" y="256"/>
                  </a:cubicBezTo>
                  <a:cubicBezTo>
                    <a:pt x="159" y="257"/>
                    <a:pt x="159" y="257"/>
                    <a:pt x="159" y="257"/>
                  </a:cubicBezTo>
                  <a:cubicBezTo>
                    <a:pt x="163" y="263"/>
                    <a:pt x="163" y="263"/>
                    <a:pt x="163" y="263"/>
                  </a:cubicBezTo>
                  <a:cubicBezTo>
                    <a:pt x="166" y="267"/>
                    <a:pt x="166" y="267"/>
                    <a:pt x="166" y="267"/>
                  </a:cubicBezTo>
                  <a:cubicBezTo>
                    <a:pt x="171" y="269"/>
                    <a:pt x="171" y="269"/>
                    <a:pt x="171" y="269"/>
                  </a:cubicBezTo>
                  <a:cubicBezTo>
                    <a:pt x="171" y="269"/>
                    <a:pt x="171" y="269"/>
                    <a:pt x="171" y="269"/>
                  </a:cubicBezTo>
                  <a:cubicBezTo>
                    <a:pt x="171" y="269"/>
                    <a:pt x="171" y="269"/>
                    <a:pt x="171" y="269"/>
                  </a:cubicBezTo>
                  <a:cubicBezTo>
                    <a:pt x="172" y="269"/>
                    <a:pt x="172" y="269"/>
                    <a:pt x="172" y="269"/>
                  </a:cubicBezTo>
                  <a:cubicBezTo>
                    <a:pt x="175" y="277"/>
                    <a:pt x="175" y="277"/>
                    <a:pt x="175" y="277"/>
                  </a:cubicBezTo>
                  <a:cubicBezTo>
                    <a:pt x="175" y="278"/>
                    <a:pt x="175" y="278"/>
                    <a:pt x="175" y="278"/>
                  </a:cubicBezTo>
                  <a:cubicBezTo>
                    <a:pt x="176" y="278"/>
                    <a:pt x="176" y="278"/>
                    <a:pt x="176" y="278"/>
                  </a:cubicBezTo>
                  <a:cubicBezTo>
                    <a:pt x="176" y="278"/>
                    <a:pt x="176" y="278"/>
                    <a:pt x="176" y="278"/>
                  </a:cubicBezTo>
                  <a:cubicBezTo>
                    <a:pt x="178" y="287"/>
                    <a:pt x="178" y="287"/>
                    <a:pt x="178" y="287"/>
                  </a:cubicBezTo>
                  <a:cubicBezTo>
                    <a:pt x="183" y="289"/>
                    <a:pt x="183" y="289"/>
                    <a:pt x="183" y="289"/>
                  </a:cubicBezTo>
                  <a:cubicBezTo>
                    <a:pt x="184" y="289"/>
                    <a:pt x="184" y="289"/>
                    <a:pt x="184" y="289"/>
                  </a:cubicBezTo>
                  <a:cubicBezTo>
                    <a:pt x="184" y="289"/>
                    <a:pt x="184" y="289"/>
                    <a:pt x="184" y="289"/>
                  </a:cubicBezTo>
                  <a:cubicBezTo>
                    <a:pt x="184" y="289"/>
                    <a:pt x="184" y="289"/>
                    <a:pt x="184" y="289"/>
                  </a:cubicBezTo>
                  <a:cubicBezTo>
                    <a:pt x="188" y="292"/>
                    <a:pt x="188" y="292"/>
                    <a:pt x="188" y="292"/>
                  </a:cubicBezTo>
                  <a:cubicBezTo>
                    <a:pt x="194" y="291"/>
                    <a:pt x="194" y="291"/>
                    <a:pt x="194" y="291"/>
                  </a:cubicBezTo>
                  <a:cubicBezTo>
                    <a:pt x="196" y="285"/>
                    <a:pt x="196" y="285"/>
                    <a:pt x="196" y="285"/>
                  </a:cubicBezTo>
                  <a:cubicBezTo>
                    <a:pt x="196" y="284"/>
                    <a:pt x="196" y="284"/>
                    <a:pt x="196" y="284"/>
                  </a:cubicBezTo>
                  <a:cubicBezTo>
                    <a:pt x="196" y="284"/>
                    <a:pt x="196" y="284"/>
                    <a:pt x="196" y="284"/>
                  </a:cubicBezTo>
                  <a:cubicBezTo>
                    <a:pt x="203" y="277"/>
                    <a:pt x="203" y="277"/>
                    <a:pt x="203" y="277"/>
                  </a:cubicBezTo>
                  <a:cubicBezTo>
                    <a:pt x="211" y="279"/>
                    <a:pt x="211" y="279"/>
                    <a:pt x="211" y="279"/>
                  </a:cubicBezTo>
                  <a:cubicBezTo>
                    <a:pt x="211" y="280"/>
                    <a:pt x="211" y="280"/>
                    <a:pt x="211" y="280"/>
                  </a:cubicBezTo>
                  <a:cubicBezTo>
                    <a:pt x="214" y="288"/>
                    <a:pt x="214" y="288"/>
                    <a:pt x="214" y="288"/>
                  </a:cubicBezTo>
                  <a:cubicBezTo>
                    <a:pt x="222" y="285"/>
                    <a:pt x="222" y="285"/>
                    <a:pt x="222" y="285"/>
                  </a:cubicBezTo>
                  <a:cubicBezTo>
                    <a:pt x="223" y="277"/>
                    <a:pt x="223" y="277"/>
                    <a:pt x="223" y="277"/>
                  </a:cubicBezTo>
                  <a:cubicBezTo>
                    <a:pt x="223" y="277"/>
                    <a:pt x="223" y="277"/>
                    <a:pt x="223" y="277"/>
                  </a:cubicBezTo>
                  <a:cubicBezTo>
                    <a:pt x="223" y="277"/>
                    <a:pt x="223" y="277"/>
                    <a:pt x="223" y="277"/>
                  </a:cubicBezTo>
                  <a:cubicBezTo>
                    <a:pt x="223" y="276"/>
                    <a:pt x="223" y="276"/>
                    <a:pt x="223" y="276"/>
                  </a:cubicBezTo>
                  <a:cubicBezTo>
                    <a:pt x="228" y="273"/>
                    <a:pt x="228" y="273"/>
                    <a:pt x="228" y="273"/>
                  </a:cubicBezTo>
                  <a:cubicBezTo>
                    <a:pt x="227" y="262"/>
                    <a:pt x="227" y="262"/>
                    <a:pt x="227" y="262"/>
                  </a:cubicBezTo>
                  <a:cubicBezTo>
                    <a:pt x="227" y="261"/>
                    <a:pt x="227" y="261"/>
                    <a:pt x="227" y="261"/>
                  </a:cubicBezTo>
                  <a:cubicBezTo>
                    <a:pt x="227" y="261"/>
                    <a:pt x="227" y="261"/>
                    <a:pt x="227" y="261"/>
                  </a:cubicBezTo>
                  <a:cubicBezTo>
                    <a:pt x="227" y="261"/>
                    <a:pt x="227" y="261"/>
                    <a:pt x="227" y="261"/>
                  </a:cubicBezTo>
                  <a:cubicBezTo>
                    <a:pt x="233" y="249"/>
                    <a:pt x="233" y="249"/>
                    <a:pt x="233" y="249"/>
                  </a:cubicBezTo>
                  <a:cubicBezTo>
                    <a:pt x="239" y="246"/>
                    <a:pt x="239" y="246"/>
                    <a:pt x="239" y="246"/>
                  </a:cubicBezTo>
                  <a:cubicBezTo>
                    <a:pt x="237" y="235"/>
                    <a:pt x="237" y="235"/>
                    <a:pt x="237" y="235"/>
                  </a:cubicBezTo>
                  <a:cubicBezTo>
                    <a:pt x="243" y="235"/>
                    <a:pt x="243" y="235"/>
                    <a:pt x="243" y="235"/>
                  </a:cubicBezTo>
                  <a:cubicBezTo>
                    <a:pt x="242" y="230"/>
                    <a:pt x="242" y="230"/>
                    <a:pt x="242" y="230"/>
                  </a:cubicBezTo>
                  <a:cubicBezTo>
                    <a:pt x="239" y="219"/>
                    <a:pt x="239" y="219"/>
                    <a:pt x="239" y="219"/>
                  </a:cubicBezTo>
                  <a:cubicBezTo>
                    <a:pt x="239" y="219"/>
                    <a:pt x="239" y="219"/>
                    <a:pt x="239" y="219"/>
                  </a:cubicBezTo>
                  <a:cubicBezTo>
                    <a:pt x="239" y="218"/>
                    <a:pt x="239" y="218"/>
                    <a:pt x="239" y="218"/>
                  </a:cubicBezTo>
                  <a:cubicBezTo>
                    <a:pt x="240" y="211"/>
                    <a:pt x="240" y="211"/>
                    <a:pt x="240" y="211"/>
                  </a:cubicBezTo>
                  <a:cubicBezTo>
                    <a:pt x="240" y="209"/>
                    <a:pt x="240" y="209"/>
                    <a:pt x="240" y="209"/>
                  </a:cubicBezTo>
                  <a:cubicBezTo>
                    <a:pt x="241" y="209"/>
                    <a:pt x="241" y="209"/>
                    <a:pt x="241" y="209"/>
                  </a:cubicBezTo>
                  <a:cubicBezTo>
                    <a:pt x="245" y="204"/>
                    <a:pt x="245" y="204"/>
                    <a:pt x="245" y="204"/>
                  </a:cubicBezTo>
                  <a:cubicBezTo>
                    <a:pt x="246" y="203"/>
                    <a:pt x="246" y="203"/>
                    <a:pt x="246" y="203"/>
                  </a:cubicBezTo>
                  <a:cubicBezTo>
                    <a:pt x="247" y="203"/>
                    <a:pt x="247" y="203"/>
                    <a:pt x="247" y="203"/>
                  </a:cubicBezTo>
                  <a:cubicBezTo>
                    <a:pt x="258" y="205"/>
                    <a:pt x="258" y="205"/>
                    <a:pt x="258" y="205"/>
                  </a:cubicBezTo>
                  <a:cubicBezTo>
                    <a:pt x="258" y="205"/>
                    <a:pt x="258" y="205"/>
                    <a:pt x="258" y="205"/>
                  </a:cubicBezTo>
                  <a:cubicBezTo>
                    <a:pt x="267" y="207"/>
                    <a:pt x="267" y="207"/>
                    <a:pt x="267" y="207"/>
                  </a:cubicBezTo>
                  <a:cubicBezTo>
                    <a:pt x="274" y="205"/>
                    <a:pt x="274" y="205"/>
                    <a:pt x="274" y="205"/>
                  </a:cubicBezTo>
                  <a:cubicBezTo>
                    <a:pt x="279" y="214"/>
                    <a:pt x="279" y="214"/>
                    <a:pt x="279" y="214"/>
                  </a:cubicBezTo>
                  <a:cubicBezTo>
                    <a:pt x="279" y="214"/>
                    <a:pt x="279" y="214"/>
                    <a:pt x="279" y="214"/>
                  </a:cubicBezTo>
                  <a:cubicBezTo>
                    <a:pt x="279" y="221"/>
                    <a:pt x="279" y="221"/>
                    <a:pt x="279" y="221"/>
                  </a:cubicBezTo>
                  <a:cubicBezTo>
                    <a:pt x="280" y="227"/>
                    <a:pt x="280" y="227"/>
                    <a:pt x="280" y="227"/>
                  </a:cubicBezTo>
                  <a:cubicBezTo>
                    <a:pt x="281" y="229"/>
                    <a:pt x="283" y="231"/>
                    <a:pt x="284" y="231"/>
                  </a:cubicBezTo>
                  <a:cubicBezTo>
                    <a:pt x="285" y="231"/>
                    <a:pt x="285" y="231"/>
                    <a:pt x="285" y="231"/>
                  </a:cubicBezTo>
                  <a:cubicBezTo>
                    <a:pt x="289" y="232"/>
                    <a:pt x="291" y="233"/>
                    <a:pt x="291" y="236"/>
                  </a:cubicBezTo>
                  <a:cubicBezTo>
                    <a:pt x="292" y="238"/>
                    <a:pt x="293" y="241"/>
                    <a:pt x="296" y="244"/>
                  </a:cubicBezTo>
                  <a:cubicBezTo>
                    <a:pt x="300" y="249"/>
                    <a:pt x="300" y="249"/>
                    <a:pt x="300" y="249"/>
                  </a:cubicBezTo>
                  <a:cubicBezTo>
                    <a:pt x="300" y="249"/>
                    <a:pt x="300" y="249"/>
                    <a:pt x="300" y="249"/>
                  </a:cubicBezTo>
                  <a:cubicBezTo>
                    <a:pt x="300" y="249"/>
                    <a:pt x="300" y="249"/>
                    <a:pt x="300" y="249"/>
                  </a:cubicBezTo>
                  <a:cubicBezTo>
                    <a:pt x="302" y="254"/>
                    <a:pt x="302" y="254"/>
                    <a:pt x="302" y="254"/>
                  </a:cubicBezTo>
                  <a:cubicBezTo>
                    <a:pt x="306" y="253"/>
                    <a:pt x="306" y="253"/>
                    <a:pt x="306" y="253"/>
                  </a:cubicBezTo>
                  <a:cubicBezTo>
                    <a:pt x="312" y="247"/>
                    <a:pt x="312" y="247"/>
                    <a:pt x="312" y="247"/>
                  </a:cubicBezTo>
                  <a:cubicBezTo>
                    <a:pt x="317" y="257"/>
                    <a:pt x="317" y="257"/>
                    <a:pt x="317" y="257"/>
                  </a:cubicBezTo>
                  <a:cubicBezTo>
                    <a:pt x="326" y="259"/>
                    <a:pt x="326" y="259"/>
                    <a:pt x="326" y="259"/>
                  </a:cubicBezTo>
                  <a:cubicBezTo>
                    <a:pt x="326" y="259"/>
                    <a:pt x="326" y="259"/>
                    <a:pt x="326" y="259"/>
                  </a:cubicBezTo>
                  <a:cubicBezTo>
                    <a:pt x="326" y="260"/>
                    <a:pt x="326" y="260"/>
                    <a:pt x="326" y="260"/>
                  </a:cubicBezTo>
                  <a:cubicBezTo>
                    <a:pt x="331" y="268"/>
                    <a:pt x="331" y="268"/>
                    <a:pt x="331" y="268"/>
                  </a:cubicBezTo>
                  <a:cubicBezTo>
                    <a:pt x="333" y="269"/>
                    <a:pt x="333" y="269"/>
                    <a:pt x="333" y="269"/>
                  </a:cubicBezTo>
                  <a:cubicBezTo>
                    <a:pt x="333" y="261"/>
                    <a:pt x="333" y="261"/>
                    <a:pt x="333" y="261"/>
                  </a:cubicBezTo>
                  <a:cubicBezTo>
                    <a:pt x="333" y="261"/>
                    <a:pt x="333" y="261"/>
                    <a:pt x="333" y="261"/>
                  </a:cubicBezTo>
                  <a:cubicBezTo>
                    <a:pt x="333" y="260"/>
                    <a:pt x="333" y="260"/>
                    <a:pt x="333" y="260"/>
                  </a:cubicBezTo>
                  <a:cubicBezTo>
                    <a:pt x="351" y="259"/>
                    <a:pt x="351" y="259"/>
                    <a:pt x="351" y="259"/>
                  </a:cubicBezTo>
                  <a:cubicBezTo>
                    <a:pt x="351" y="258"/>
                    <a:pt x="351" y="258"/>
                    <a:pt x="351" y="258"/>
                  </a:cubicBezTo>
                  <a:cubicBezTo>
                    <a:pt x="352" y="257"/>
                    <a:pt x="352" y="255"/>
                    <a:pt x="351" y="254"/>
                  </a:cubicBezTo>
                  <a:cubicBezTo>
                    <a:pt x="350" y="252"/>
                    <a:pt x="349" y="250"/>
                    <a:pt x="349" y="247"/>
                  </a:cubicBezTo>
                  <a:cubicBezTo>
                    <a:pt x="348" y="244"/>
                    <a:pt x="349" y="241"/>
                    <a:pt x="350" y="241"/>
                  </a:cubicBezTo>
                  <a:cubicBezTo>
                    <a:pt x="351" y="239"/>
                    <a:pt x="352" y="239"/>
                    <a:pt x="354" y="239"/>
                  </a:cubicBezTo>
                  <a:cubicBezTo>
                    <a:pt x="361" y="242"/>
                    <a:pt x="361" y="242"/>
                    <a:pt x="361" y="242"/>
                  </a:cubicBezTo>
                  <a:cubicBezTo>
                    <a:pt x="362" y="237"/>
                    <a:pt x="362" y="237"/>
                    <a:pt x="362" y="237"/>
                  </a:cubicBezTo>
                  <a:cubicBezTo>
                    <a:pt x="348" y="231"/>
                    <a:pt x="348" y="231"/>
                    <a:pt x="348" y="231"/>
                  </a:cubicBezTo>
                  <a:cubicBezTo>
                    <a:pt x="348" y="231"/>
                    <a:pt x="348" y="231"/>
                    <a:pt x="348" y="231"/>
                  </a:cubicBezTo>
                  <a:cubicBezTo>
                    <a:pt x="347" y="230"/>
                    <a:pt x="347" y="230"/>
                    <a:pt x="347" y="230"/>
                  </a:cubicBezTo>
                  <a:cubicBezTo>
                    <a:pt x="347" y="229"/>
                    <a:pt x="347" y="229"/>
                    <a:pt x="347" y="229"/>
                  </a:cubicBezTo>
                  <a:cubicBezTo>
                    <a:pt x="347" y="229"/>
                    <a:pt x="347" y="229"/>
                    <a:pt x="347" y="229"/>
                  </a:cubicBezTo>
                  <a:cubicBezTo>
                    <a:pt x="345" y="213"/>
                    <a:pt x="345" y="213"/>
                    <a:pt x="345" y="213"/>
                  </a:cubicBezTo>
                  <a:cubicBezTo>
                    <a:pt x="346" y="203"/>
                    <a:pt x="346" y="203"/>
                    <a:pt x="346" y="203"/>
                  </a:cubicBezTo>
                  <a:cubicBezTo>
                    <a:pt x="346" y="202"/>
                    <a:pt x="346" y="202"/>
                    <a:pt x="346" y="202"/>
                  </a:cubicBezTo>
                  <a:cubicBezTo>
                    <a:pt x="346" y="201"/>
                    <a:pt x="346" y="201"/>
                    <a:pt x="346" y="201"/>
                  </a:cubicBezTo>
                  <a:cubicBezTo>
                    <a:pt x="368" y="204"/>
                    <a:pt x="368" y="204"/>
                    <a:pt x="368" y="204"/>
                  </a:cubicBezTo>
                  <a:cubicBezTo>
                    <a:pt x="373" y="199"/>
                    <a:pt x="373" y="199"/>
                    <a:pt x="373" y="199"/>
                  </a:cubicBezTo>
                  <a:cubicBezTo>
                    <a:pt x="374" y="197"/>
                    <a:pt x="374" y="195"/>
                    <a:pt x="373" y="195"/>
                  </a:cubicBezTo>
                  <a:cubicBezTo>
                    <a:pt x="368" y="193"/>
                    <a:pt x="365" y="190"/>
                    <a:pt x="365" y="188"/>
                  </a:cubicBezTo>
                  <a:cubicBezTo>
                    <a:pt x="365" y="187"/>
                    <a:pt x="365" y="185"/>
                    <a:pt x="367" y="184"/>
                  </a:cubicBezTo>
                  <a:cubicBezTo>
                    <a:pt x="376" y="175"/>
                    <a:pt x="376" y="175"/>
                    <a:pt x="376" y="175"/>
                  </a:cubicBezTo>
                  <a:cubicBezTo>
                    <a:pt x="386" y="175"/>
                    <a:pt x="386" y="175"/>
                    <a:pt x="386" y="175"/>
                  </a:cubicBezTo>
                  <a:cubicBezTo>
                    <a:pt x="392" y="166"/>
                    <a:pt x="392" y="166"/>
                    <a:pt x="392" y="166"/>
                  </a:cubicBezTo>
                  <a:cubicBezTo>
                    <a:pt x="392" y="157"/>
                    <a:pt x="392" y="157"/>
                    <a:pt x="392" y="157"/>
                  </a:cubicBezTo>
                  <a:cubicBezTo>
                    <a:pt x="399" y="156"/>
                    <a:pt x="399" y="156"/>
                    <a:pt x="399" y="156"/>
                  </a:cubicBezTo>
                  <a:cubicBezTo>
                    <a:pt x="401" y="150"/>
                    <a:pt x="402" y="147"/>
                    <a:pt x="403" y="145"/>
                  </a:cubicBezTo>
                  <a:cubicBezTo>
                    <a:pt x="406" y="139"/>
                    <a:pt x="406" y="139"/>
                    <a:pt x="406" y="139"/>
                  </a:cubicBezTo>
                  <a:cubicBezTo>
                    <a:pt x="401" y="129"/>
                    <a:pt x="401" y="129"/>
                    <a:pt x="401" y="129"/>
                  </a:cubicBezTo>
                  <a:cubicBezTo>
                    <a:pt x="401" y="128"/>
                    <a:pt x="401" y="128"/>
                    <a:pt x="401" y="128"/>
                  </a:cubicBezTo>
                  <a:cubicBezTo>
                    <a:pt x="401" y="128"/>
                    <a:pt x="401" y="128"/>
                    <a:pt x="401" y="128"/>
                  </a:cubicBezTo>
                  <a:cubicBezTo>
                    <a:pt x="401" y="128"/>
                    <a:pt x="401" y="128"/>
                    <a:pt x="401" y="128"/>
                  </a:cubicBezTo>
                  <a:cubicBezTo>
                    <a:pt x="397" y="114"/>
                    <a:pt x="397" y="114"/>
                    <a:pt x="397" y="114"/>
                  </a:cubicBezTo>
                  <a:cubicBezTo>
                    <a:pt x="397" y="114"/>
                    <a:pt x="397" y="114"/>
                    <a:pt x="397" y="114"/>
                  </a:cubicBezTo>
                  <a:cubicBezTo>
                    <a:pt x="395" y="100"/>
                    <a:pt x="395" y="100"/>
                    <a:pt x="395" y="100"/>
                  </a:cubicBezTo>
                  <a:cubicBezTo>
                    <a:pt x="390" y="92"/>
                    <a:pt x="390" y="92"/>
                    <a:pt x="390" y="92"/>
                  </a:cubicBezTo>
                  <a:cubicBezTo>
                    <a:pt x="383" y="85"/>
                    <a:pt x="383" y="85"/>
                    <a:pt x="383" y="85"/>
                  </a:cubicBezTo>
                  <a:cubicBezTo>
                    <a:pt x="383" y="84"/>
                    <a:pt x="383" y="84"/>
                    <a:pt x="383" y="84"/>
                  </a:cubicBezTo>
                  <a:cubicBezTo>
                    <a:pt x="383" y="84"/>
                    <a:pt x="383" y="84"/>
                    <a:pt x="383" y="84"/>
                  </a:cubicBezTo>
                  <a:cubicBezTo>
                    <a:pt x="382" y="83"/>
                    <a:pt x="382" y="83"/>
                    <a:pt x="382" y="83"/>
                  </a:cubicBezTo>
                  <a:cubicBezTo>
                    <a:pt x="382" y="76"/>
                    <a:pt x="382" y="76"/>
                    <a:pt x="382" y="76"/>
                  </a:cubicBezTo>
                  <a:cubicBezTo>
                    <a:pt x="369" y="80"/>
                    <a:pt x="369" y="80"/>
                    <a:pt x="369" y="80"/>
                  </a:cubicBezTo>
                  <a:cubicBezTo>
                    <a:pt x="368" y="79"/>
                    <a:pt x="368" y="79"/>
                    <a:pt x="368" y="79"/>
                  </a:cubicBezTo>
                  <a:cubicBezTo>
                    <a:pt x="362" y="73"/>
                    <a:pt x="362" y="73"/>
                    <a:pt x="362" y="73"/>
                  </a:cubicBezTo>
                  <a:cubicBezTo>
                    <a:pt x="344" y="59"/>
                    <a:pt x="344" y="59"/>
                    <a:pt x="344" y="59"/>
                  </a:cubicBezTo>
                  <a:cubicBezTo>
                    <a:pt x="344" y="59"/>
                    <a:pt x="344" y="59"/>
                    <a:pt x="344" y="59"/>
                  </a:cubicBezTo>
                  <a:cubicBezTo>
                    <a:pt x="337" y="50"/>
                    <a:pt x="337" y="50"/>
                    <a:pt x="337" y="50"/>
                  </a:cubicBezTo>
                  <a:cubicBezTo>
                    <a:pt x="333" y="47"/>
                    <a:pt x="333" y="47"/>
                    <a:pt x="333" y="47"/>
                  </a:cubicBezTo>
                  <a:cubicBezTo>
                    <a:pt x="330" y="52"/>
                    <a:pt x="330" y="52"/>
                    <a:pt x="330" y="52"/>
                  </a:cubicBezTo>
                  <a:cubicBezTo>
                    <a:pt x="330" y="53"/>
                    <a:pt x="330" y="53"/>
                    <a:pt x="330" y="53"/>
                  </a:cubicBezTo>
                  <a:cubicBezTo>
                    <a:pt x="330" y="53"/>
                    <a:pt x="330" y="53"/>
                    <a:pt x="330" y="53"/>
                  </a:cubicBezTo>
                  <a:cubicBezTo>
                    <a:pt x="329" y="53"/>
                    <a:pt x="329" y="53"/>
                    <a:pt x="329" y="53"/>
                  </a:cubicBezTo>
                  <a:cubicBezTo>
                    <a:pt x="328" y="53"/>
                    <a:pt x="328" y="53"/>
                    <a:pt x="328" y="53"/>
                  </a:cubicBezTo>
                  <a:cubicBezTo>
                    <a:pt x="323" y="53"/>
                    <a:pt x="323" y="53"/>
                    <a:pt x="323" y="53"/>
                  </a:cubicBezTo>
                  <a:cubicBezTo>
                    <a:pt x="322" y="54"/>
                    <a:pt x="322" y="54"/>
                    <a:pt x="322" y="54"/>
                  </a:cubicBezTo>
                  <a:cubicBezTo>
                    <a:pt x="322" y="54"/>
                    <a:pt x="322" y="54"/>
                    <a:pt x="322" y="54"/>
                  </a:cubicBezTo>
                  <a:cubicBezTo>
                    <a:pt x="308" y="39"/>
                    <a:pt x="308" y="39"/>
                    <a:pt x="308" y="39"/>
                  </a:cubicBezTo>
                  <a:cubicBezTo>
                    <a:pt x="306" y="38"/>
                    <a:pt x="303" y="35"/>
                    <a:pt x="299" y="31"/>
                  </a:cubicBezTo>
                  <a:cubicBezTo>
                    <a:pt x="293" y="27"/>
                    <a:pt x="293" y="27"/>
                    <a:pt x="293" y="27"/>
                  </a:cubicBezTo>
                  <a:cubicBezTo>
                    <a:pt x="292" y="27"/>
                    <a:pt x="292" y="27"/>
                    <a:pt x="292" y="27"/>
                  </a:cubicBezTo>
                  <a:cubicBezTo>
                    <a:pt x="286" y="23"/>
                    <a:pt x="286" y="23"/>
                    <a:pt x="286" y="23"/>
                  </a:cubicBezTo>
                  <a:cubicBezTo>
                    <a:pt x="282" y="26"/>
                    <a:pt x="282" y="26"/>
                    <a:pt x="282" y="26"/>
                  </a:cubicBezTo>
                  <a:cubicBezTo>
                    <a:pt x="281" y="27"/>
                    <a:pt x="281" y="27"/>
                    <a:pt x="281" y="27"/>
                  </a:cubicBezTo>
                  <a:cubicBezTo>
                    <a:pt x="281" y="26"/>
                    <a:pt x="281" y="26"/>
                    <a:pt x="281" y="26"/>
                  </a:cubicBezTo>
                  <a:cubicBezTo>
                    <a:pt x="280" y="26"/>
                    <a:pt x="280" y="26"/>
                    <a:pt x="280" y="26"/>
                  </a:cubicBezTo>
                  <a:cubicBezTo>
                    <a:pt x="277" y="25"/>
                    <a:pt x="277" y="25"/>
                    <a:pt x="277" y="25"/>
                  </a:cubicBezTo>
                  <a:cubicBezTo>
                    <a:pt x="273" y="27"/>
                    <a:pt x="273" y="27"/>
                    <a:pt x="273" y="27"/>
                  </a:cubicBezTo>
                  <a:cubicBezTo>
                    <a:pt x="272" y="28"/>
                    <a:pt x="272" y="28"/>
                    <a:pt x="272" y="28"/>
                  </a:cubicBezTo>
                  <a:cubicBezTo>
                    <a:pt x="272" y="28"/>
                    <a:pt x="272" y="28"/>
                    <a:pt x="272" y="28"/>
                  </a:cubicBezTo>
                  <a:cubicBezTo>
                    <a:pt x="272" y="28"/>
                    <a:pt x="272" y="28"/>
                    <a:pt x="272" y="28"/>
                  </a:cubicBezTo>
                  <a:cubicBezTo>
                    <a:pt x="266" y="29"/>
                    <a:pt x="266" y="29"/>
                    <a:pt x="266" y="29"/>
                  </a:cubicBezTo>
                  <a:cubicBezTo>
                    <a:pt x="258" y="25"/>
                    <a:pt x="251" y="20"/>
                    <a:pt x="243" y="15"/>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38" name="Freeform 11">
              <a:extLst>
                <a:ext uri="{FF2B5EF4-FFF2-40B4-BE49-F238E27FC236}">
                  <a16:creationId xmlns:a16="http://schemas.microsoft.com/office/drawing/2014/main" xmlns="" id="{008AD46B-278F-4619-8CA5-83199F79B330}"/>
                </a:ext>
              </a:extLst>
            </p:cNvPr>
            <p:cNvSpPr>
              <a:spLocks/>
            </p:cNvSpPr>
            <p:nvPr/>
          </p:nvSpPr>
          <p:spPr bwMode="auto">
            <a:xfrm>
              <a:off x="2662238" y="3678238"/>
              <a:ext cx="1201737" cy="1049337"/>
            </a:xfrm>
            <a:custGeom>
              <a:avLst/>
              <a:gdLst>
                <a:gd name="T0" fmla="*/ 10 w 351"/>
                <a:gd name="T1" fmla="*/ 14 h 309"/>
                <a:gd name="T2" fmla="*/ 8 w 351"/>
                <a:gd name="T3" fmla="*/ 35 h 309"/>
                <a:gd name="T4" fmla="*/ 4 w 351"/>
                <a:gd name="T5" fmla="*/ 57 h 309"/>
                <a:gd name="T6" fmla="*/ 19 w 351"/>
                <a:gd name="T7" fmla="*/ 69 h 309"/>
                <a:gd name="T8" fmla="*/ 35 w 351"/>
                <a:gd name="T9" fmla="*/ 97 h 309"/>
                <a:gd name="T10" fmla="*/ 37 w 351"/>
                <a:gd name="T11" fmla="*/ 123 h 309"/>
                <a:gd name="T12" fmla="*/ 45 w 351"/>
                <a:gd name="T13" fmla="*/ 143 h 309"/>
                <a:gd name="T14" fmla="*/ 50 w 351"/>
                <a:gd name="T15" fmla="*/ 175 h 309"/>
                <a:gd name="T16" fmla="*/ 47 w 351"/>
                <a:gd name="T17" fmla="*/ 219 h 309"/>
                <a:gd name="T18" fmla="*/ 55 w 351"/>
                <a:gd name="T19" fmla="*/ 231 h 309"/>
                <a:gd name="T20" fmla="*/ 62 w 351"/>
                <a:gd name="T21" fmla="*/ 213 h 309"/>
                <a:gd name="T22" fmla="*/ 78 w 351"/>
                <a:gd name="T23" fmla="*/ 221 h 309"/>
                <a:gd name="T24" fmla="*/ 85 w 351"/>
                <a:gd name="T25" fmla="*/ 237 h 309"/>
                <a:gd name="T26" fmla="*/ 102 w 351"/>
                <a:gd name="T27" fmla="*/ 239 h 309"/>
                <a:gd name="T28" fmla="*/ 119 w 351"/>
                <a:gd name="T29" fmla="*/ 279 h 309"/>
                <a:gd name="T30" fmla="*/ 122 w 351"/>
                <a:gd name="T31" fmla="*/ 299 h 309"/>
                <a:gd name="T32" fmla="*/ 131 w 351"/>
                <a:gd name="T33" fmla="*/ 308 h 309"/>
                <a:gd name="T34" fmla="*/ 153 w 351"/>
                <a:gd name="T35" fmla="*/ 293 h 309"/>
                <a:gd name="T36" fmla="*/ 164 w 351"/>
                <a:gd name="T37" fmla="*/ 268 h 309"/>
                <a:gd name="T38" fmla="*/ 173 w 351"/>
                <a:gd name="T39" fmla="*/ 255 h 309"/>
                <a:gd name="T40" fmla="*/ 186 w 351"/>
                <a:gd name="T41" fmla="*/ 235 h 309"/>
                <a:gd name="T42" fmla="*/ 195 w 351"/>
                <a:gd name="T43" fmla="*/ 219 h 309"/>
                <a:gd name="T44" fmla="*/ 220 w 351"/>
                <a:gd name="T45" fmla="*/ 226 h 309"/>
                <a:gd name="T46" fmla="*/ 229 w 351"/>
                <a:gd name="T47" fmla="*/ 236 h 309"/>
                <a:gd name="T48" fmla="*/ 240 w 351"/>
                <a:gd name="T49" fmla="*/ 233 h 309"/>
                <a:gd name="T50" fmla="*/ 255 w 351"/>
                <a:gd name="T51" fmla="*/ 249 h 309"/>
                <a:gd name="T52" fmla="*/ 275 w 351"/>
                <a:gd name="T53" fmla="*/ 233 h 309"/>
                <a:gd name="T54" fmla="*/ 264 w 351"/>
                <a:gd name="T55" fmla="*/ 229 h 309"/>
                <a:gd name="T56" fmla="*/ 259 w 351"/>
                <a:gd name="T57" fmla="*/ 211 h 309"/>
                <a:gd name="T58" fmla="*/ 275 w 351"/>
                <a:gd name="T59" fmla="*/ 210 h 309"/>
                <a:gd name="T60" fmla="*/ 258 w 351"/>
                <a:gd name="T61" fmla="*/ 187 h 309"/>
                <a:gd name="T62" fmla="*/ 254 w 351"/>
                <a:gd name="T63" fmla="*/ 163 h 309"/>
                <a:gd name="T64" fmla="*/ 303 w 351"/>
                <a:gd name="T65" fmla="*/ 143 h 309"/>
                <a:gd name="T66" fmla="*/ 327 w 351"/>
                <a:gd name="T67" fmla="*/ 121 h 309"/>
                <a:gd name="T68" fmla="*/ 332 w 351"/>
                <a:gd name="T69" fmla="*/ 112 h 309"/>
                <a:gd name="T70" fmla="*/ 343 w 351"/>
                <a:gd name="T71" fmla="*/ 86 h 309"/>
                <a:gd name="T72" fmla="*/ 325 w 351"/>
                <a:gd name="T73" fmla="*/ 79 h 309"/>
                <a:gd name="T74" fmla="*/ 315 w 351"/>
                <a:gd name="T75" fmla="*/ 69 h 309"/>
                <a:gd name="T76" fmla="*/ 304 w 351"/>
                <a:gd name="T77" fmla="*/ 73 h 309"/>
                <a:gd name="T78" fmla="*/ 298 w 351"/>
                <a:gd name="T79" fmla="*/ 63 h 309"/>
                <a:gd name="T80" fmla="*/ 287 w 351"/>
                <a:gd name="T81" fmla="*/ 62 h 309"/>
                <a:gd name="T82" fmla="*/ 262 w 351"/>
                <a:gd name="T83" fmla="*/ 58 h 309"/>
                <a:gd name="T84" fmla="*/ 252 w 351"/>
                <a:gd name="T85" fmla="*/ 60 h 309"/>
                <a:gd name="T86" fmla="*/ 219 w 351"/>
                <a:gd name="T87" fmla="*/ 56 h 309"/>
                <a:gd name="T88" fmla="*/ 217 w 351"/>
                <a:gd name="T89" fmla="*/ 39 h 309"/>
                <a:gd name="T90" fmla="*/ 180 w 351"/>
                <a:gd name="T91" fmla="*/ 17 h 309"/>
                <a:gd name="T92" fmla="*/ 163 w 351"/>
                <a:gd name="T93" fmla="*/ 6 h 309"/>
                <a:gd name="T94" fmla="*/ 160 w 351"/>
                <a:gd name="T95" fmla="*/ 31 h 309"/>
                <a:gd name="T96" fmla="*/ 140 w 351"/>
                <a:gd name="T97" fmla="*/ 33 h 309"/>
                <a:gd name="T98" fmla="*/ 130 w 351"/>
                <a:gd name="T99" fmla="*/ 42 h 309"/>
                <a:gd name="T100" fmla="*/ 122 w 351"/>
                <a:gd name="T101" fmla="*/ 55 h 309"/>
                <a:gd name="T102" fmla="*/ 94 w 351"/>
                <a:gd name="T103" fmla="*/ 68 h 309"/>
                <a:gd name="T104" fmla="*/ 77 w 351"/>
                <a:gd name="T105" fmla="*/ 51 h 309"/>
                <a:gd name="T106" fmla="*/ 62 w 351"/>
                <a:gd name="T107" fmla="*/ 47 h 309"/>
                <a:gd name="T108" fmla="*/ 49 w 351"/>
                <a:gd name="T109" fmla="*/ 31 h 309"/>
                <a:gd name="T110" fmla="*/ 34 w 351"/>
                <a:gd name="T111" fmla="*/ 8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51" h="309">
                  <a:moveTo>
                    <a:pt x="32" y="8"/>
                  </a:moveTo>
                  <a:cubicBezTo>
                    <a:pt x="23" y="5"/>
                    <a:pt x="23" y="5"/>
                    <a:pt x="23" y="5"/>
                  </a:cubicBezTo>
                  <a:cubicBezTo>
                    <a:pt x="14" y="4"/>
                    <a:pt x="14" y="4"/>
                    <a:pt x="14" y="4"/>
                  </a:cubicBezTo>
                  <a:cubicBezTo>
                    <a:pt x="10" y="7"/>
                    <a:pt x="10" y="7"/>
                    <a:pt x="10" y="7"/>
                  </a:cubicBezTo>
                  <a:cubicBezTo>
                    <a:pt x="10" y="14"/>
                    <a:pt x="10" y="14"/>
                    <a:pt x="10" y="14"/>
                  </a:cubicBezTo>
                  <a:cubicBezTo>
                    <a:pt x="10" y="15"/>
                    <a:pt x="10" y="15"/>
                    <a:pt x="10" y="15"/>
                  </a:cubicBezTo>
                  <a:cubicBezTo>
                    <a:pt x="13" y="25"/>
                    <a:pt x="13" y="25"/>
                    <a:pt x="13" y="25"/>
                  </a:cubicBezTo>
                  <a:cubicBezTo>
                    <a:pt x="13" y="33"/>
                    <a:pt x="13" y="33"/>
                    <a:pt x="13" y="33"/>
                  </a:cubicBezTo>
                  <a:cubicBezTo>
                    <a:pt x="13" y="35"/>
                    <a:pt x="13" y="35"/>
                    <a:pt x="13" y="35"/>
                  </a:cubicBezTo>
                  <a:cubicBezTo>
                    <a:pt x="8" y="35"/>
                    <a:pt x="8" y="35"/>
                    <a:pt x="8" y="35"/>
                  </a:cubicBezTo>
                  <a:cubicBezTo>
                    <a:pt x="10" y="45"/>
                    <a:pt x="10" y="45"/>
                    <a:pt x="10" y="45"/>
                  </a:cubicBezTo>
                  <a:cubicBezTo>
                    <a:pt x="3" y="48"/>
                    <a:pt x="3" y="48"/>
                    <a:pt x="3" y="48"/>
                  </a:cubicBezTo>
                  <a:cubicBezTo>
                    <a:pt x="0" y="54"/>
                    <a:pt x="0" y="54"/>
                    <a:pt x="0" y="54"/>
                  </a:cubicBezTo>
                  <a:cubicBezTo>
                    <a:pt x="4" y="57"/>
                    <a:pt x="4" y="57"/>
                    <a:pt x="4" y="57"/>
                  </a:cubicBezTo>
                  <a:cubicBezTo>
                    <a:pt x="4" y="57"/>
                    <a:pt x="4" y="57"/>
                    <a:pt x="4" y="57"/>
                  </a:cubicBezTo>
                  <a:cubicBezTo>
                    <a:pt x="4" y="57"/>
                    <a:pt x="4" y="57"/>
                    <a:pt x="4" y="57"/>
                  </a:cubicBezTo>
                  <a:cubicBezTo>
                    <a:pt x="18" y="69"/>
                    <a:pt x="18" y="69"/>
                    <a:pt x="18" y="69"/>
                  </a:cubicBezTo>
                  <a:cubicBezTo>
                    <a:pt x="19" y="69"/>
                    <a:pt x="19" y="69"/>
                    <a:pt x="19" y="69"/>
                  </a:cubicBezTo>
                  <a:cubicBezTo>
                    <a:pt x="19" y="69"/>
                    <a:pt x="19" y="69"/>
                    <a:pt x="19" y="69"/>
                  </a:cubicBezTo>
                  <a:cubicBezTo>
                    <a:pt x="19" y="69"/>
                    <a:pt x="19" y="69"/>
                    <a:pt x="19" y="69"/>
                  </a:cubicBezTo>
                  <a:cubicBezTo>
                    <a:pt x="19" y="70"/>
                    <a:pt x="19" y="70"/>
                    <a:pt x="19" y="70"/>
                  </a:cubicBezTo>
                  <a:cubicBezTo>
                    <a:pt x="21" y="80"/>
                    <a:pt x="21" y="80"/>
                    <a:pt x="21" y="80"/>
                  </a:cubicBezTo>
                  <a:cubicBezTo>
                    <a:pt x="28" y="89"/>
                    <a:pt x="28" y="89"/>
                    <a:pt x="28" y="89"/>
                  </a:cubicBezTo>
                  <a:cubicBezTo>
                    <a:pt x="29" y="91"/>
                    <a:pt x="31" y="94"/>
                    <a:pt x="35" y="97"/>
                  </a:cubicBezTo>
                  <a:cubicBezTo>
                    <a:pt x="35" y="97"/>
                    <a:pt x="35" y="97"/>
                    <a:pt x="35" y="97"/>
                  </a:cubicBezTo>
                  <a:cubicBezTo>
                    <a:pt x="36" y="97"/>
                    <a:pt x="36" y="97"/>
                    <a:pt x="36" y="97"/>
                  </a:cubicBezTo>
                  <a:cubicBezTo>
                    <a:pt x="36" y="98"/>
                    <a:pt x="36" y="98"/>
                    <a:pt x="36" y="98"/>
                  </a:cubicBezTo>
                  <a:cubicBezTo>
                    <a:pt x="35" y="99"/>
                    <a:pt x="35" y="99"/>
                    <a:pt x="35" y="99"/>
                  </a:cubicBezTo>
                  <a:cubicBezTo>
                    <a:pt x="35" y="107"/>
                    <a:pt x="35" y="107"/>
                    <a:pt x="35" y="107"/>
                  </a:cubicBezTo>
                  <a:cubicBezTo>
                    <a:pt x="36" y="110"/>
                    <a:pt x="37" y="115"/>
                    <a:pt x="37" y="123"/>
                  </a:cubicBezTo>
                  <a:cubicBezTo>
                    <a:pt x="40" y="128"/>
                    <a:pt x="42" y="131"/>
                    <a:pt x="42" y="134"/>
                  </a:cubicBezTo>
                  <a:cubicBezTo>
                    <a:pt x="42" y="135"/>
                    <a:pt x="43" y="139"/>
                    <a:pt x="45" y="143"/>
                  </a:cubicBezTo>
                  <a:cubicBezTo>
                    <a:pt x="45" y="143"/>
                    <a:pt x="45" y="143"/>
                    <a:pt x="45" y="143"/>
                  </a:cubicBezTo>
                  <a:cubicBezTo>
                    <a:pt x="45" y="143"/>
                    <a:pt x="45" y="143"/>
                    <a:pt x="45" y="143"/>
                  </a:cubicBezTo>
                  <a:cubicBezTo>
                    <a:pt x="45" y="143"/>
                    <a:pt x="45" y="143"/>
                    <a:pt x="45" y="143"/>
                  </a:cubicBezTo>
                  <a:cubicBezTo>
                    <a:pt x="46" y="149"/>
                    <a:pt x="46" y="154"/>
                    <a:pt x="44" y="158"/>
                  </a:cubicBezTo>
                  <a:cubicBezTo>
                    <a:pt x="43" y="161"/>
                    <a:pt x="45" y="166"/>
                    <a:pt x="49" y="173"/>
                  </a:cubicBezTo>
                  <a:cubicBezTo>
                    <a:pt x="50" y="173"/>
                    <a:pt x="50" y="173"/>
                    <a:pt x="50" y="173"/>
                  </a:cubicBezTo>
                  <a:cubicBezTo>
                    <a:pt x="50" y="174"/>
                    <a:pt x="50" y="174"/>
                    <a:pt x="50" y="174"/>
                  </a:cubicBezTo>
                  <a:cubicBezTo>
                    <a:pt x="50" y="175"/>
                    <a:pt x="50" y="175"/>
                    <a:pt x="50" y="175"/>
                  </a:cubicBezTo>
                  <a:cubicBezTo>
                    <a:pt x="43" y="189"/>
                    <a:pt x="43" y="189"/>
                    <a:pt x="43" y="189"/>
                  </a:cubicBezTo>
                  <a:cubicBezTo>
                    <a:pt x="44" y="192"/>
                    <a:pt x="45" y="195"/>
                    <a:pt x="45" y="196"/>
                  </a:cubicBezTo>
                  <a:cubicBezTo>
                    <a:pt x="43" y="209"/>
                    <a:pt x="43" y="209"/>
                    <a:pt x="43" y="209"/>
                  </a:cubicBezTo>
                  <a:cubicBezTo>
                    <a:pt x="42" y="214"/>
                    <a:pt x="42" y="216"/>
                    <a:pt x="44" y="217"/>
                  </a:cubicBezTo>
                  <a:cubicBezTo>
                    <a:pt x="47" y="219"/>
                    <a:pt x="47" y="219"/>
                    <a:pt x="47" y="219"/>
                  </a:cubicBezTo>
                  <a:cubicBezTo>
                    <a:pt x="50" y="220"/>
                    <a:pt x="52" y="222"/>
                    <a:pt x="52" y="224"/>
                  </a:cubicBezTo>
                  <a:cubicBezTo>
                    <a:pt x="51" y="231"/>
                    <a:pt x="51" y="231"/>
                    <a:pt x="51" y="231"/>
                  </a:cubicBezTo>
                  <a:cubicBezTo>
                    <a:pt x="53" y="232"/>
                    <a:pt x="53" y="232"/>
                    <a:pt x="53" y="232"/>
                  </a:cubicBezTo>
                  <a:cubicBezTo>
                    <a:pt x="54" y="232"/>
                    <a:pt x="54" y="232"/>
                    <a:pt x="54" y="232"/>
                  </a:cubicBezTo>
                  <a:cubicBezTo>
                    <a:pt x="55" y="231"/>
                    <a:pt x="55" y="231"/>
                    <a:pt x="55" y="231"/>
                  </a:cubicBezTo>
                  <a:cubicBezTo>
                    <a:pt x="56" y="230"/>
                    <a:pt x="57" y="228"/>
                    <a:pt x="58" y="226"/>
                  </a:cubicBezTo>
                  <a:cubicBezTo>
                    <a:pt x="58" y="225"/>
                    <a:pt x="58" y="225"/>
                    <a:pt x="58" y="225"/>
                  </a:cubicBezTo>
                  <a:cubicBezTo>
                    <a:pt x="59" y="224"/>
                    <a:pt x="59" y="224"/>
                    <a:pt x="59" y="224"/>
                  </a:cubicBezTo>
                  <a:cubicBezTo>
                    <a:pt x="60" y="223"/>
                    <a:pt x="61" y="222"/>
                    <a:pt x="62" y="221"/>
                  </a:cubicBezTo>
                  <a:cubicBezTo>
                    <a:pt x="63" y="218"/>
                    <a:pt x="63" y="216"/>
                    <a:pt x="62" y="213"/>
                  </a:cubicBezTo>
                  <a:cubicBezTo>
                    <a:pt x="61" y="211"/>
                    <a:pt x="61" y="211"/>
                    <a:pt x="61" y="211"/>
                  </a:cubicBezTo>
                  <a:cubicBezTo>
                    <a:pt x="63" y="211"/>
                    <a:pt x="63" y="211"/>
                    <a:pt x="63" y="211"/>
                  </a:cubicBezTo>
                  <a:cubicBezTo>
                    <a:pt x="70" y="209"/>
                    <a:pt x="73" y="209"/>
                    <a:pt x="74" y="212"/>
                  </a:cubicBezTo>
                  <a:cubicBezTo>
                    <a:pt x="78" y="220"/>
                    <a:pt x="78" y="220"/>
                    <a:pt x="78" y="220"/>
                  </a:cubicBezTo>
                  <a:cubicBezTo>
                    <a:pt x="78" y="221"/>
                    <a:pt x="78" y="221"/>
                    <a:pt x="78" y="221"/>
                  </a:cubicBezTo>
                  <a:cubicBezTo>
                    <a:pt x="78" y="221"/>
                    <a:pt x="78" y="221"/>
                    <a:pt x="78" y="221"/>
                  </a:cubicBezTo>
                  <a:cubicBezTo>
                    <a:pt x="79" y="234"/>
                    <a:pt x="79" y="234"/>
                    <a:pt x="79" y="234"/>
                  </a:cubicBezTo>
                  <a:cubicBezTo>
                    <a:pt x="84" y="237"/>
                    <a:pt x="84" y="237"/>
                    <a:pt x="84" y="237"/>
                  </a:cubicBezTo>
                  <a:cubicBezTo>
                    <a:pt x="85" y="237"/>
                    <a:pt x="85" y="237"/>
                    <a:pt x="85" y="237"/>
                  </a:cubicBezTo>
                  <a:cubicBezTo>
                    <a:pt x="85" y="237"/>
                    <a:pt x="85" y="237"/>
                    <a:pt x="85" y="237"/>
                  </a:cubicBezTo>
                  <a:cubicBezTo>
                    <a:pt x="88" y="240"/>
                    <a:pt x="88" y="240"/>
                    <a:pt x="88" y="240"/>
                  </a:cubicBezTo>
                  <a:cubicBezTo>
                    <a:pt x="92" y="236"/>
                    <a:pt x="92" y="236"/>
                    <a:pt x="92" y="236"/>
                  </a:cubicBezTo>
                  <a:cubicBezTo>
                    <a:pt x="95" y="233"/>
                    <a:pt x="95" y="233"/>
                    <a:pt x="95" y="233"/>
                  </a:cubicBezTo>
                  <a:cubicBezTo>
                    <a:pt x="96" y="233"/>
                    <a:pt x="96" y="233"/>
                    <a:pt x="96" y="233"/>
                  </a:cubicBezTo>
                  <a:cubicBezTo>
                    <a:pt x="99" y="234"/>
                    <a:pt x="101" y="236"/>
                    <a:pt x="102" y="239"/>
                  </a:cubicBezTo>
                  <a:cubicBezTo>
                    <a:pt x="103" y="249"/>
                    <a:pt x="103" y="249"/>
                    <a:pt x="103" y="249"/>
                  </a:cubicBezTo>
                  <a:cubicBezTo>
                    <a:pt x="104" y="251"/>
                    <a:pt x="104" y="251"/>
                    <a:pt x="104" y="251"/>
                  </a:cubicBezTo>
                  <a:cubicBezTo>
                    <a:pt x="114" y="274"/>
                    <a:pt x="114" y="274"/>
                    <a:pt x="114" y="274"/>
                  </a:cubicBezTo>
                  <a:cubicBezTo>
                    <a:pt x="119" y="279"/>
                    <a:pt x="119" y="279"/>
                    <a:pt x="119" y="279"/>
                  </a:cubicBezTo>
                  <a:cubicBezTo>
                    <a:pt x="119" y="279"/>
                    <a:pt x="119" y="279"/>
                    <a:pt x="119" y="279"/>
                  </a:cubicBezTo>
                  <a:cubicBezTo>
                    <a:pt x="119" y="279"/>
                    <a:pt x="119" y="279"/>
                    <a:pt x="119" y="279"/>
                  </a:cubicBezTo>
                  <a:cubicBezTo>
                    <a:pt x="121" y="289"/>
                    <a:pt x="121" y="289"/>
                    <a:pt x="121" y="289"/>
                  </a:cubicBezTo>
                  <a:cubicBezTo>
                    <a:pt x="121" y="289"/>
                    <a:pt x="121" y="289"/>
                    <a:pt x="121" y="289"/>
                  </a:cubicBezTo>
                  <a:cubicBezTo>
                    <a:pt x="122" y="298"/>
                    <a:pt x="122" y="298"/>
                    <a:pt x="122" y="298"/>
                  </a:cubicBezTo>
                  <a:cubicBezTo>
                    <a:pt x="122" y="299"/>
                    <a:pt x="122" y="299"/>
                    <a:pt x="122" y="299"/>
                  </a:cubicBezTo>
                  <a:cubicBezTo>
                    <a:pt x="125" y="295"/>
                    <a:pt x="128" y="293"/>
                    <a:pt x="129" y="294"/>
                  </a:cubicBezTo>
                  <a:cubicBezTo>
                    <a:pt x="131" y="294"/>
                    <a:pt x="131" y="295"/>
                    <a:pt x="131" y="297"/>
                  </a:cubicBezTo>
                  <a:cubicBezTo>
                    <a:pt x="131" y="299"/>
                    <a:pt x="131" y="299"/>
                    <a:pt x="131" y="299"/>
                  </a:cubicBezTo>
                  <a:cubicBezTo>
                    <a:pt x="131" y="306"/>
                    <a:pt x="131" y="306"/>
                    <a:pt x="131" y="306"/>
                  </a:cubicBezTo>
                  <a:cubicBezTo>
                    <a:pt x="131" y="308"/>
                    <a:pt x="131" y="308"/>
                    <a:pt x="131" y="308"/>
                  </a:cubicBezTo>
                  <a:cubicBezTo>
                    <a:pt x="133" y="309"/>
                    <a:pt x="135" y="308"/>
                    <a:pt x="135" y="307"/>
                  </a:cubicBezTo>
                  <a:cubicBezTo>
                    <a:pt x="139" y="301"/>
                    <a:pt x="139" y="301"/>
                    <a:pt x="139" y="301"/>
                  </a:cubicBezTo>
                  <a:cubicBezTo>
                    <a:pt x="144" y="297"/>
                    <a:pt x="144" y="297"/>
                    <a:pt x="144" y="297"/>
                  </a:cubicBezTo>
                  <a:cubicBezTo>
                    <a:pt x="146" y="295"/>
                    <a:pt x="149" y="293"/>
                    <a:pt x="152" y="293"/>
                  </a:cubicBezTo>
                  <a:cubicBezTo>
                    <a:pt x="153" y="293"/>
                    <a:pt x="153" y="293"/>
                    <a:pt x="153" y="293"/>
                  </a:cubicBezTo>
                  <a:cubicBezTo>
                    <a:pt x="161" y="295"/>
                    <a:pt x="161" y="295"/>
                    <a:pt x="161" y="295"/>
                  </a:cubicBezTo>
                  <a:cubicBezTo>
                    <a:pt x="164" y="294"/>
                    <a:pt x="164" y="294"/>
                    <a:pt x="164" y="294"/>
                  </a:cubicBezTo>
                  <a:cubicBezTo>
                    <a:pt x="168" y="289"/>
                    <a:pt x="168" y="289"/>
                    <a:pt x="168" y="289"/>
                  </a:cubicBezTo>
                  <a:cubicBezTo>
                    <a:pt x="167" y="280"/>
                    <a:pt x="167" y="280"/>
                    <a:pt x="167" y="280"/>
                  </a:cubicBezTo>
                  <a:cubicBezTo>
                    <a:pt x="164" y="275"/>
                    <a:pt x="163" y="271"/>
                    <a:pt x="164" y="268"/>
                  </a:cubicBezTo>
                  <a:cubicBezTo>
                    <a:pt x="165" y="261"/>
                    <a:pt x="165" y="261"/>
                    <a:pt x="165" y="261"/>
                  </a:cubicBezTo>
                  <a:cubicBezTo>
                    <a:pt x="165" y="260"/>
                    <a:pt x="165" y="260"/>
                    <a:pt x="165" y="260"/>
                  </a:cubicBezTo>
                  <a:cubicBezTo>
                    <a:pt x="166" y="259"/>
                    <a:pt x="166" y="259"/>
                    <a:pt x="166" y="259"/>
                  </a:cubicBezTo>
                  <a:cubicBezTo>
                    <a:pt x="166" y="259"/>
                    <a:pt x="166" y="259"/>
                    <a:pt x="166" y="259"/>
                  </a:cubicBezTo>
                  <a:cubicBezTo>
                    <a:pt x="173" y="255"/>
                    <a:pt x="173" y="255"/>
                    <a:pt x="173" y="255"/>
                  </a:cubicBezTo>
                  <a:cubicBezTo>
                    <a:pt x="174" y="255"/>
                    <a:pt x="174" y="255"/>
                    <a:pt x="174" y="255"/>
                  </a:cubicBezTo>
                  <a:cubicBezTo>
                    <a:pt x="174" y="255"/>
                    <a:pt x="174" y="255"/>
                    <a:pt x="174" y="255"/>
                  </a:cubicBezTo>
                  <a:cubicBezTo>
                    <a:pt x="179" y="251"/>
                    <a:pt x="179" y="251"/>
                    <a:pt x="179" y="251"/>
                  </a:cubicBezTo>
                  <a:cubicBezTo>
                    <a:pt x="186" y="242"/>
                    <a:pt x="186" y="242"/>
                    <a:pt x="186" y="242"/>
                  </a:cubicBezTo>
                  <a:cubicBezTo>
                    <a:pt x="186" y="235"/>
                    <a:pt x="186" y="235"/>
                    <a:pt x="186" y="235"/>
                  </a:cubicBezTo>
                  <a:cubicBezTo>
                    <a:pt x="179" y="219"/>
                    <a:pt x="179" y="219"/>
                    <a:pt x="179" y="219"/>
                  </a:cubicBezTo>
                  <a:cubicBezTo>
                    <a:pt x="195" y="226"/>
                    <a:pt x="195" y="226"/>
                    <a:pt x="195" y="226"/>
                  </a:cubicBezTo>
                  <a:cubicBezTo>
                    <a:pt x="195" y="219"/>
                    <a:pt x="195" y="219"/>
                    <a:pt x="195" y="219"/>
                  </a:cubicBezTo>
                  <a:cubicBezTo>
                    <a:pt x="195" y="219"/>
                    <a:pt x="195" y="219"/>
                    <a:pt x="195" y="219"/>
                  </a:cubicBezTo>
                  <a:cubicBezTo>
                    <a:pt x="195" y="219"/>
                    <a:pt x="195" y="219"/>
                    <a:pt x="195" y="219"/>
                  </a:cubicBezTo>
                  <a:cubicBezTo>
                    <a:pt x="201" y="213"/>
                    <a:pt x="201" y="213"/>
                    <a:pt x="201" y="213"/>
                  </a:cubicBezTo>
                  <a:cubicBezTo>
                    <a:pt x="213" y="210"/>
                    <a:pt x="213" y="210"/>
                    <a:pt x="213" y="210"/>
                  </a:cubicBezTo>
                  <a:cubicBezTo>
                    <a:pt x="214" y="210"/>
                    <a:pt x="214" y="210"/>
                    <a:pt x="214" y="210"/>
                  </a:cubicBezTo>
                  <a:cubicBezTo>
                    <a:pt x="220" y="225"/>
                    <a:pt x="220" y="225"/>
                    <a:pt x="220" y="225"/>
                  </a:cubicBezTo>
                  <a:cubicBezTo>
                    <a:pt x="220" y="226"/>
                    <a:pt x="220" y="226"/>
                    <a:pt x="220" y="226"/>
                  </a:cubicBezTo>
                  <a:cubicBezTo>
                    <a:pt x="220" y="231"/>
                    <a:pt x="220" y="231"/>
                    <a:pt x="220" y="231"/>
                  </a:cubicBezTo>
                  <a:cubicBezTo>
                    <a:pt x="220" y="237"/>
                    <a:pt x="220" y="237"/>
                    <a:pt x="220" y="237"/>
                  </a:cubicBezTo>
                  <a:cubicBezTo>
                    <a:pt x="221" y="239"/>
                    <a:pt x="223" y="240"/>
                    <a:pt x="224" y="240"/>
                  </a:cubicBezTo>
                  <a:cubicBezTo>
                    <a:pt x="226" y="240"/>
                    <a:pt x="227" y="239"/>
                    <a:pt x="229" y="237"/>
                  </a:cubicBezTo>
                  <a:cubicBezTo>
                    <a:pt x="229" y="236"/>
                    <a:pt x="229" y="236"/>
                    <a:pt x="229" y="236"/>
                  </a:cubicBezTo>
                  <a:cubicBezTo>
                    <a:pt x="229" y="236"/>
                    <a:pt x="229" y="236"/>
                    <a:pt x="229" y="236"/>
                  </a:cubicBezTo>
                  <a:cubicBezTo>
                    <a:pt x="230" y="236"/>
                    <a:pt x="230" y="236"/>
                    <a:pt x="230" y="236"/>
                  </a:cubicBezTo>
                  <a:cubicBezTo>
                    <a:pt x="239" y="233"/>
                    <a:pt x="239" y="233"/>
                    <a:pt x="239" y="233"/>
                  </a:cubicBezTo>
                  <a:cubicBezTo>
                    <a:pt x="239" y="233"/>
                    <a:pt x="239" y="233"/>
                    <a:pt x="239" y="233"/>
                  </a:cubicBezTo>
                  <a:cubicBezTo>
                    <a:pt x="240" y="233"/>
                    <a:pt x="240" y="233"/>
                    <a:pt x="240" y="233"/>
                  </a:cubicBezTo>
                  <a:cubicBezTo>
                    <a:pt x="245" y="233"/>
                    <a:pt x="247" y="234"/>
                    <a:pt x="248" y="237"/>
                  </a:cubicBezTo>
                  <a:cubicBezTo>
                    <a:pt x="249" y="247"/>
                    <a:pt x="249" y="247"/>
                    <a:pt x="249" y="247"/>
                  </a:cubicBezTo>
                  <a:cubicBezTo>
                    <a:pt x="249" y="248"/>
                    <a:pt x="249" y="248"/>
                    <a:pt x="249" y="248"/>
                  </a:cubicBezTo>
                  <a:cubicBezTo>
                    <a:pt x="251" y="248"/>
                    <a:pt x="251" y="248"/>
                    <a:pt x="251" y="248"/>
                  </a:cubicBezTo>
                  <a:cubicBezTo>
                    <a:pt x="255" y="249"/>
                    <a:pt x="255" y="249"/>
                    <a:pt x="255" y="249"/>
                  </a:cubicBezTo>
                  <a:cubicBezTo>
                    <a:pt x="261" y="249"/>
                    <a:pt x="261" y="249"/>
                    <a:pt x="261" y="249"/>
                  </a:cubicBezTo>
                  <a:cubicBezTo>
                    <a:pt x="271" y="246"/>
                    <a:pt x="271" y="246"/>
                    <a:pt x="271" y="246"/>
                  </a:cubicBezTo>
                  <a:cubicBezTo>
                    <a:pt x="277" y="241"/>
                    <a:pt x="277" y="241"/>
                    <a:pt x="277" y="241"/>
                  </a:cubicBezTo>
                  <a:cubicBezTo>
                    <a:pt x="278" y="237"/>
                    <a:pt x="278" y="237"/>
                    <a:pt x="278" y="237"/>
                  </a:cubicBezTo>
                  <a:cubicBezTo>
                    <a:pt x="275" y="233"/>
                    <a:pt x="275" y="233"/>
                    <a:pt x="275" y="233"/>
                  </a:cubicBezTo>
                  <a:cubicBezTo>
                    <a:pt x="264" y="230"/>
                    <a:pt x="264" y="230"/>
                    <a:pt x="264" y="230"/>
                  </a:cubicBezTo>
                  <a:cubicBezTo>
                    <a:pt x="264" y="230"/>
                    <a:pt x="264" y="230"/>
                    <a:pt x="264" y="230"/>
                  </a:cubicBezTo>
                  <a:cubicBezTo>
                    <a:pt x="264" y="229"/>
                    <a:pt x="264" y="229"/>
                    <a:pt x="264" y="229"/>
                  </a:cubicBezTo>
                  <a:cubicBezTo>
                    <a:pt x="264" y="229"/>
                    <a:pt x="264" y="229"/>
                    <a:pt x="264" y="229"/>
                  </a:cubicBezTo>
                  <a:cubicBezTo>
                    <a:pt x="264" y="229"/>
                    <a:pt x="264" y="229"/>
                    <a:pt x="264" y="229"/>
                  </a:cubicBezTo>
                  <a:cubicBezTo>
                    <a:pt x="252" y="217"/>
                    <a:pt x="252" y="217"/>
                    <a:pt x="252" y="217"/>
                  </a:cubicBezTo>
                  <a:cubicBezTo>
                    <a:pt x="253" y="216"/>
                    <a:pt x="253" y="216"/>
                    <a:pt x="253" y="216"/>
                  </a:cubicBezTo>
                  <a:cubicBezTo>
                    <a:pt x="259" y="211"/>
                    <a:pt x="259" y="211"/>
                    <a:pt x="259" y="211"/>
                  </a:cubicBezTo>
                  <a:cubicBezTo>
                    <a:pt x="259" y="211"/>
                    <a:pt x="259" y="211"/>
                    <a:pt x="259" y="211"/>
                  </a:cubicBezTo>
                  <a:cubicBezTo>
                    <a:pt x="259" y="211"/>
                    <a:pt x="259" y="211"/>
                    <a:pt x="259" y="211"/>
                  </a:cubicBezTo>
                  <a:cubicBezTo>
                    <a:pt x="265" y="208"/>
                    <a:pt x="265" y="208"/>
                    <a:pt x="265" y="208"/>
                  </a:cubicBezTo>
                  <a:cubicBezTo>
                    <a:pt x="265" y="208"/>
                    <a:pt x="265" y="208"/>
                    <a:pt x="265" y="208"/>
                  </a:cubicBezTo>
                  <a:cubicBezTo>
                    <a:pt x="266" y="208"/>
                    <a:pt x="266" y="208"/>
                    <a:pt x="266" y="208"/>
                  </a:cubicBezTo>
                  <a:cubicBezTo>
                    <a:pt x="274" y="210"/>
                    <a:pt x="274" y="210"/>
                    <a:pt x="274" y="210"/>
                  </a:cubicBezTo>
                  <a:cubicBezTo>
                    <a:pt x="275" y="210"/>
                    <a:pt x="275" y="210"/>
                    <a:pt x="275" y="210"/>
                  </a:cubicBezTo>
                  <a:cubicBezTo>
                    <a:pt x="275" y="210"/>
                    <a:pt x="275" y="210"/>
                    <a:pt x="275" y="210"/>
                  </a:cubicBezTo>
                  <a:cubicBezTo>
                    <a:pt x="275" y="207"/>
                    <a:pt x="275" y="207"/>
                    <a:pt x="275" y="207"/>
                  </a:cubicBezTo>
                  <a:cubicBezTo>
                    <a:pt x="272" y="201"/>
                    <a:pt x="272" y="201"/>
                    <a:pt x="272" y="201"/>
                  </a:cubicBezTo>
                  <a:cubicBezTo>
                    <a:pt x="266" y="198"/>
                    <a:pt x="266" y="198"/>
                    <a:pt x="266" y="198"/>
                  </a:cubicBezTo>
                  <a:cubicBezTo>
                    <a:pt x="258" y="187"/>
                    <a:pt x="258" y="187"/>
                    <a:pt x="258" y="187"/>
                  </a:cubicBezTo>
                  <a:cubicBezTo>
                    <a:pt x="258" y="187"/>
                    <a:pt x="258" y="187"/>
                    <a:pt x="258" y="187"/>
                  </a:cubicBezTo>
                  <a:cubicBezTo>
                    <a:pt x="258" y="187"/>
                    <a:pt x="258" y="187"/>
                    <a:pt x="258" y="187"/>
                  </a:cubicBezTo>
                  <a:cubicBezTo>
                    <a:pt x="258" y="186"/>
                    <a:pt x="258" y="186"/>
                    <a:pt x="258" y="186"/>
                  </a:cubicBezTo>
                  <a:cubicBezTo>
                    <a:pt x="254" y="173"/>
                    <a:pt x="254" y="173"/>
                    <a:pt x="254" y="173"/>
                  </a:cubicBezTo>
                  <a:cubicBezTo>
                    <a:pt x="254" y="163"/>
                    <a:pt x="254" y="163"/>
                    <a:pt x="254" y="163"/>
                  </a:cubicBezTo>
                  <a:cubicBezTo>
                    <a:pt x="261" y="157"/>
                    <a:pt x="261" y="157"/>
                    <a:pt x="261" y="157"/>
                  </a:cubicBezTo>
                  <a:cubicBezTo>
                    <a:pt x="270" y="157"/>
                    <a:pt x="270" y="157"/>
                    <a:pt x="270" y="157"/>
                  </a:cubicBezTo>
                  <a:cubicBezTo>
                    <a:pt x="293" y="159"/>
                    <a:pt x="293" y="159"/>
                    <a:pt x="293" y="159"/>
                  </a:cubicBezTo>
                  <a:cubicBezTo>
                    <a:pt x="303" y="144"/>
                    <a:pt x="303" y="144"/>
                    <a:pt x="303" y="144"/>
                  </a:cubicBezTo>
                  <a:cubicBezTo>
                    <a:pt x="303" y="143"/>
                    <a:pt x="303" y="143"/>
                    <a:pt x="303" y="143"/>
                  </a:cubicBezTo>
                  <a:cubicBezTo>
                    <a:pt x="304" y="143"/>
                    <a:pt x="304" y="143"/>
                    <a:pt x="304" y="143"/>
                  </a:cubicBezTo>
                  <a:cubicBezTo>
                    <a:pt x="312" y="139"/>
                    <a:pt x="312" y="139"/>
                    <a:pt x="312" y="139"/>
                  </a:cubicBezTo>
                  <a:cubicBezTo>
                    <a:pt x="317" y="130"/>
                    <a:pt x="317" y="130"/>
                    <a:pt x="317" y="130"/>
                  </a:cubicBezTo>
                  <a:cubicBezTo>
                    <a:pt x="317" y="130"/>
                    <a:pt x="317" y="130"/>
                    <a:pt x="317" y="130"/>
                  </a:cubicBezTo>
                  <a:cubicBezTo>
                    <a:pt x="327" y="121"/>
                    <a:pt x="327" y="121"/>
                    <a:pt x="327" y="121"/>
                  </a:cubicBezTo>
                  <a:cubicBezTo>
                    <a:pt x="332" y="113"/>
                    <a:pt x="332" y="113"/>
                    <a:pt x="332" y="113"/>
                  </a:cubicBezTo>
                  <a:cubicBezTo>
                    <a:pt x="332" y="112"/>
                    <a:pt x="332" y="112"/>
                    <a:pt x="332" y="112"/>
                  </a:cubicBezTo>
                  <a:cubicBezTo>
                    <a:pt x="332" y="112"/>
                    <a:pt x="332" y="112"/>
                    <a:pt x="332" y="112"/>
                  </a:cubicBezTo>
                  <a:cubicBezTo>
                    <a:pt x="332" y="112"/>
                    <a:pt x="332" y="112"/>
                    <a:pt x="332" y="112"/>
                  </a:cubicBezTo>
                  <a:cubicBezTo>
                    <a:pt x="332" y="112"/>
                    <a:pt x="332" y="112"/>
                    <a:pt x="332" y="112"/>
                  </a:cubicBezTo>
                  <a:cubicBezTo>
                    <a:pt x="336" y="108"/>
                    <a:pt x="336" y="108"/>
                    <a:pt x="336" y="108"/>
                  </a:cubicBezTo>
                  <a:cubicBezTo>
                    <a:pt x="341" y="100"/>
                    <a:pt x="341" y="100"/>
                    <a:pt x="341" y="100"/>
                  </a:cubicBezTo>
                  <a:cubicBezTo>
                    <a:pt x="343" y="87"/>
                    <a:pt x="343" y="87"/>
                    <a:pt x="343" y="87"/>
                  </a:cubicBezTo>
                  <a:cubicBezTo>
                    <a:pt x="343" y="86"/>
                    <a:pt x="343" y="86"/>
                    <a:pt x="343" y="86"/>
                  </a:cubicBezTo>
                  <a:cubicBezTo>
                    <a:pt x="343" y="86"/>
                    <a:pt x="343" y="86"/>
                    <a:pt x="343" y="86"/>
                  </a:cubicBezTo>
                  <a:cubicBezTo>
                    <a:pt x="350" y="81"/>
                    <a:pt x="350" y="81"/>
                    <a:pt x="350" y="81"/>
                  </a:cubicBezTo>
                  <a:cubicBezTo>
                    <a:pt x="351" y="80"/>
                    <a:pt x="351" y="80"/>
                    <a:pt x="351" y="80"/>
                  </a:cubicBezTo>
                  <a:cubicBezTo>
                    <a:pt x="342" y="78"/>
                    <a:pt x="342" y="78"/>
                    <a:pt x="342" y="78"/>
                  </a:cubicBezTo>
                  <a:cubicBezTo>
                    <a:pt x="326" y="79"/>
                    <a:pt x="326" y="79"/>
                    <a:pt x="326" y="79"/>
                  </a:cubicBezTo>
                  <a:cubicBezTo>
                    <a:pt x="325" y="79"/>
                    <a:pt x="325" y="79"/>
                    <a:pt x="325" y="79"/>
                  </a:cubicBezTo>
                  <a:cubicBezTo>
                    <a:pt x="319" y="74"/>
                    <a:pt x="319" y="74"/>
                    <a:pt x="319" y="74"/>
                  </a:cubicBezTo>
                  <a:cubicBezTo>
                    <a:pt x="318" y="74"/>
                    <a:pt x="318" y="74"/>
                    <a:pt x="318" y="74"/>
                  </a:cubicBezTo>
                  <a:cubicBezTo>
                    <a:pt x="318" y="73"/>
                    <a:pt x="318" y="73"/>
                    <a:pt x="318" y="73"/>
                  </a:cubicBezTo>
                  <a:cubicBezTo>
                    <a:pt x="318" y="73"/>
                    <a:pt x="318" y="73"/>
                    <a:pt x="318" y="73"/>
                  </a:cubicBezTo>
                  <a:cubicBezTo>
                    <a:pt x="315" y="69"/>
                    <a:pt x="315" y="69"/>
                    <a:pt x="315" y="69"/>
                  </a:cubicBezTo>
                  <a:cubicBezTo>
                    <a:pt x="314" y="69"/>
                    <a:pt x="314" y="69"/>
                    <a:pt x="314" y="69"/>
                  </a:cubicBezTo>
                  <a:cubicBezTo>
                    <a:pt x="314" y="70"/>
                    <a:pt x="314" y="70"/>
                    <a:pt x="314" y="70"/>
                  </a:cubicBezTo>
                  <a:cubicBezTo>
                    <a:pt x="313" y="71"/>
                    <a:pt x="311" y="71"/>
                    <a:pt x="309" y="71"/>
                  </a:cubicBezTo>
                  <a:cubicBezTo>
                    <a:pt x="306" y="73"/>
                    <a:pt x="306" y="73"/>
                    <a:pt x="306" y="73"/>
                  </a:cubicBezTo>
                  <a:cubicBezTo>
                    <a:pt x="306" y="73"/>
                    <a:pt x="305" y="73"/>
                    <a:pt x="304" y="73"/>
                  </a:cubicBezTo>
                  <a:cubicBezTo>
                    <a:pt x="303" y="73"/>
                    <a:pt x="303" y="72"/>
                    <a:pt x="302" y="70"/>
                  </a:cubicBezTo>
                  <a:cubicBezTo>
                    <a:pt x="302" y="68"/>
                    <a:pt x="301" y="66"/>
                    <a:pt x="298" y="64"/>
                  </a:cubicBezTo>
                  <a:cubicBezTo>
                    <a:pt x="298" y="63"/>
                    <a:pt x="298" y="63"/>
                    <a:pt x="298" y="63"/>
                  </a:cubicBezTo>
                  <a:cubicBezTo>
                    <a:pt x="298" y="63"/>
                    <a:pt x="298" y="63"/>
                    <a:pt x="298" y="63"/>
                  </a:cubicBezTo>
                  <a:cubicBezTo>
                    <a:pt x="298" y="63"/>
                    <a:pt x="298" y="63"/>
                    <a:pt x="298" y="63"/>
                  </a:cubicBezTo>
                  <a:cubicBezTo>
                    <a:pt x="296" y="58"/>
                    <a:pt x="296" y="58"/>
                    <a:pt x="296" y="58"/>
                  </a:cubicBezTo>
                  <a:cubicBezTo>
                    <a:pt x="294" y="58"/>
                    <a:pt x="294" y="58"/>
                    <a:pt x="294" y="58"/>
                  </a:cubicBezTo>
                  <a:cubicBezTo>
                    <a:pt x="288" y="62"/>
                    <a:pt x="288" y="62"/>
                    <a:pt x="288" y="62"/>
                  </a:cubicBezTo>
                  <a:cubicBezTo>
                    <a:pt x="288" y="62"/>
                    <a:pt x="288" y="62"/>
                    <a:pt x="288" y="62"/>
                  </a:cubicBezTo>
                  <a:cubicBezTo>
                    <a:pt x="287" y="62"/>
                    <a:pt x="287" y="62"/>
                    <a:pt x="287" y="62"/>
                  </a:cubicBezTo>
                  <a:cubicBezTo>
                    <a:pt x="273" y="65"/>
                    <a:pt x="273" y="65"/>
                    <a:pt x="273" y="65"/>
                  </a:cubicBezTo>
                  <a:cubicBezTo>
                    <a:pt x="272" y="65"/>
                    <a:pt x="272" y="65"/>
                    <a:pt x="272" y="65"/>
                  </a:cubicBezTo>
                  <a:cubicBezTo>
                    <a:pt x="272" y="65"/>
                    <a:pt x="272" y="65"/>
                    <a:pt x="272" y="65"/>
                  </a:cubicBezTo>
                  <a:cubicBezTo>
                    <a:pt x="262" y="58"/>
                    <a:pt x="262" y="58"/>
                    <a:pt x="262" y="58"/>
                  </a:cubicBezTo>
                  <a:cubicBezTo>
                    <a:pt x="262" y="58"/>
                    <a:pt x="262" y="58"/>
                    <a:pt x="262" y="58"/>
                  </a:cubicBezTo>
                  <a:cubicBezTo>
                    <a:pt x="262" y="58"/>
                    <a:pt x="262" y="58"/>
                    <a:pt x="262" y="58"/>
                  </a:cubicBezTo>
                  <a:cubicBezTo>
                    <a:pt x="262" y="57"/>
                    <a:pt x="262" y="57"/>
                    <a:pt x="262" y="57"/>
                  </a:cubicBezTo>
                  <a:cubicBezTo>
                    <a:pt x="262" y="57"/>
                    <a:pt x="262" y="57"/>
                    <a:pt x="262" y="57"/>
                  </a:cubicBezTo>
                  <a:cubicBezTo>
                    <a:pt x="259" y="53"/>
                    <a:pt x="259" y="53"/>
                    <a:pt x="259" y="53"/>
                  </a:cubicBezTo>
                  <a:cubicBezTo>
                    <a:pt x="252" y="60"/>
                    <a:pt x="252" y="60"/>
                    <a:pt x="252" y="60"/>
                  </a:cubicBezTo>
                  <a:cubicBezTo>
                    <a:pt x="248" y="65"/>
                    <a:pt x="244" y="67"/>
                    <a:pt x="242" y="65"/>
                  </a:cubicBezTo>
                  <a:cubicBezTo>
                    <a:pt x="232" y="61"/>
                    <a:pt x="232" y="61"/>
                    <a:pt x="232" y="61"/>
                  </a:cubicBezTo>
                  <a:cubicBezTo>
                    <a:pt x="226" y="60"/>
                    <a:pt x="226" y="60"/>
                    <a:pt x="226" y="60"/>
                  </a:cubicBezTo>
                  <a:cubicBezTo>
                    <a:pt x="225" y="60"/>
                    <a:pt x="225" y="60"/>
                    <a:pt x="225" y="60"/>
                  </a:cubicBezTo>
                  <a:cubicBezTo>
                    <a:pt x="219" y="56"/>
                    <a:pt x="219" y="56"/>
                    <a:pt x="219" y="56"/>
                  </a:cubicBezTo>
                  <a:cubicBezTo>
                    <a:pt x="219" y="55"/>
                    <a:pt x="219" y="55"/>
                    <a:pt x="219" y="55"/>
                  </a:cubicBezTo>
                  <a:cubicBezTo>
                    <a:pt x="218" y="55"/>
                    <a:pt x="218" y="55"/>
                    <a:pt x="218" y="55"/>
                  </a:cubicBezTo>
                  <a:cubicBezTo>
                    <a:pt x="220" y="44"/>
                    <a:pt x="220" y="44"/>
                    <a:pt x="220" y="44"/>
                  </a:cubicBezTo>
                  <a:cubicBezTo>
                    <a:pt x="220" y="41"/>
                    <a:pt x="220" y="41"/>
                    <a:pt x="220" y="41"/>
                  </a:cubicBezTo>
                  <a:cubicBezTo>
                    <a:pt x="217" y="39"/>
                    <a:pt x="217" y="39"/>
                    <a:pt x="217" y="39"/>
                  </a:cubicBezTo>
                  <a:cubicBezTo>
                    <a:pt x="216" y="39"/>
                    <a:pt x="216" y="39"/>
                    <a:pt x="216" y="39"/>
                  </a:cubicBezTo>
                  <a:cubicBezTo>
                    <a:pt x="208" y="30"/>
                    <a:pt x="208" y="30"/>
                    <a:pt x="208" y="30"/>
                  </a:cubicBezTo>
                  <a:cubicBezTo>
                    <a:pt x="208" y="23"/>
                    <a:pt x="208" y="23"/>
                    <a:pt x="208" y="23"/>
                  </a:cubicBezTo>
                  <a:cubicBezTo>
                    <a:pt x="188" y="21"/>
                    <a:pt x="188" y="21"/>
                    <a:pt x="188" y="21"/>
                  </a:cubicBezTo>
                  <a:cubicBezTo>
                    <a:pt x="180" y="17"/>
                    <a:pt x="180" y="17"/>
                    <a:pt x="180" y="17"/>
                  </a:cubicBezTo>
                  <a:cubicBezTo>
                    <a:pt x="178" y="15"/>
                    <a:pt x="176" y="13"/>
                    <a:pt x="175" y="9"/>
                  </a:cubicBezTo>
                  <a:cubicBezTo>
                    <a:pt x="174" y="6"/>
                    <a:pt x="174" y="6"/>
                    <a:pt x="174" y="6"/>
                  </a:cubicBezTo>
                  <a:cubicBezTo>
                    <a:pt x="172" y="0"/>
                    <a:pt x="172" y="0"/>
                    <a:pt x="172" y="0"/>
                  </a:cubicBezTo>
                  <a:cubicBezTo>
                    <a:pt x="169" y="1"/>
                    <a:pt x="169" y="1"/>
                    <a:pt x="169" y="1"/>
                  </a:cubicBezTo>
                  <a:cubicBezTo>
                    <a:pt x="163" y="6"/>
                    <a:pt x="163" y="6"/>
                    <a:pt x="163" y="6"/>
                  </a:cubicBezTo>
                  <a:cubicBezTo>
                    <a:pt x="155" y="15"/>
                    <a:pt x="155" y="15"/>
                    <a:pt x="155" y="15"/>
                  </a:cubicBezTo>
                  <a:cubicBezTo>
                    <a:pt x="157" y="22"/>
                    <a:pt x="157" y="22"/>
                    <a:pt x="157" y="22"/>
                  </a:cubicBezTo>
                  <a:cubicBezTo>
                    <a:pt x="159" y="31"/>
                    <a:pt x="159" y="31"/>
                    <a:pt x="159" y="31"/>
                  </a:cubicBezTo>
                  <a:cubicBezTo>
                    <a:pt x="159" y="31"/>
                    <a:pt x="159" y="31"/>
                    <a:pt x="159" y="31"/>
                  </a:cubicBezTo>
                  <a:cubicBezTo>
                    <a:pt x="160" y="31"/>
                    <a:pt x="160" y="31"/>
                    <a:pt x="160" y="31"/>
                  </a:cubicBezTo>
                  <a:cubicBezTo>
                    <a:pt x="159" y="31"/>
                    <a:pt x="159" y="31"/>
                    <a:pt x="159" y="31"/>
                  </a:cubicBezTo>
                  <a:cubicBezTo>
                    <a:pt x="159" y="32"/>
                    <a:pt x="159" y="32"/>
                    <a:pt x="159" y="32"/>
                  </a:cubicBezTo>
                  <a:cubicBezTo>
                    <a:pt x="158" y="34"/>
                    <a:pt x="156" y="35"/>
                    <a:pt x="152" y="35"/>
                  </a:cubicBezTo>
                  <a:cubicBezTo>
                    <a:pt x="144" y="35"/>
                    <a:pt x="144" y="35"/>
                    <a:pt x="144" y="35"/>
                  </a:cubicBezTo>
                  <a:cubicBezTo>
                    <a:pt x="140" y="33"/>
                    <a:pt x="140" y="33"/>
                    <a:pt x="140" y="33"/>
                  </a:cubicBezTo>
                  <a:cubicBezTo>
                    <a:pt x="134" y="35"/>
                    <a:pt x="134" y="35"/>
                    <a:pt x="134" y="35"/>
                  </a:cubicBezTo>
                  <a:cubicBezTo>
                    <a:pt x="132" y="36"/>
                    <a:pt x="132" y="36"/>
                    <a:pt x="132" y="36"/>
                  </a:cubicBezTo>
                  <a:cubicBezTo>
                    <a:pt x="132" y="35"/>
                    <a:pt x="132" y="35"/>
                    <a:pt x="132" y="35"/>
                  </a:cubicBezTo>
                  <a:cubicBezTo>
                    <a:pt x="131" y="41"/>
                    <a:pt x="131" y="41"/>
                    <a:pt x="131" y="41"/>
                  </a:cubicBezTo>
                  <a:cubicBezTo>
                    <a:pt x="130" y="42"/>
                    <a:pt x="130" y="42"/>
                    <a:pt x="130" y="42"/>
                  </a:cubicBezTo>
                  <a:cubicBezTo>
                    <a:pt x="130" y="43"/>
                    <a:pt x="130" y="43"/>
                    <a:pt x="130" y="43"/>
                  </a:cubicBezTo>
                  <a:cubicBezTo>
                    <a:pt x="129" y="43"/>
                    <a:pt x="129" y="43"/>
                    <a:pt x="129" y="43"/>
                  </a:cubicBezTo>
                  <a:cubicBezTo>
                    <a:pt x="119" y="40"/>
                    <a:pt x="119" y="40"/>
                    <a:pt x="119" y="40"/>
                  </a:cubicBezTo>
                  <a:cubicBezTo>
                    <a:pt x="119" y="43"/>
                    <a:pt x="120" y="45"/>
                    <a:pt x="121" y="48"/>
                  </a:cubicBezTo>
                  <a:cubicBezTo>
                    <a:pt x="122" y="51"/>
                    <a:pt x="123" y="53"/>
                    <a:pt x="122" y="55"/>
                  </a:cubicBezTo>
                  <a:cubicBezTo>
                    <a:pt x="120" y="59"/>
                    <a:pt x="120" y="59"/>
                    <a:pt x="120" y="59"/>
                  </a:cubicBezTo>
                  <a:cubicBezTo>
                    <a:pt x="119" y="60"/>
                    <a:pt x="116" y="60"/>
                    <a:pt x="110" y="60"/>
                  </a:cubicBezTo>
                  <a:cubicBezTo>
                    <a:pt x="104" y="60"/>
                    <a:pt x="104" y="60"/>
                    <a:pt x="104" y="60"/>
                  </a:cubicBezTo>
                  <a:cubicBezTo>
                    <a:pt x="103" y="71"/>
                    <a:pt x="103" y="71"/>
                    <a:pt x="103" y="71"/>
                  </a:cubicBezTo>
                  <a:cubicBezTo>
                    <a:pt x="94" y="68"/>
                    <a:pt x="94" y="68"/>
                    <a:pt x="94" y="68"/>
                  </a:cubicBezTo>
                  <a:cubicBezTo>
                    <a:pt x="94" y="68"/>
                    <a:pt x="94" y="68"/>
                    <a:pt x="94" y="68"/>
                  </a:cubicBezTo>
                  <a:cubicBezTo>
                    <a:pt x="94" y="67"/>
                    <a:pt x="94" y="67"/>
                    <a:pt x="94" y="67"/>
                  </a:cubicBezTo>
                  <a:cubicBezTo>
                    <a:pt x="89" y="59"/>
                    <a:pt x="89" y="59"/>
                    <a:pt x="89" y="59"/>
                  </a:cubicBezTo>
                  <a:cubicBezTo>
                    <a:pt x="80" y="56"/>
                    <a:pt x="80" y="56"/>
                    <a:pt x="80" y="56"/>
                  </a:cubicBezTo>
                  <a:cubicBezTo>
                    <a:pt x="77" y="51"/>
                    <a:pt x="77" y="51"/>
                    <a:pt x="77" y="51"/>
                  </a:cubicBezTo>
                  <a:cubicBezTo>
                    <a:pt x="74" y="53"/>
                    <a:pt x="74" y="53"/>
                    <a:pt x="74" y="53"/>
                  </a:cubicBezTo>
                  <a:cubicBezTo>
                    <a:pt x="73" y="53"/>
                    <a:pt x="73" y="53"/>
                    <a:pt x="73" y="53"/>
                  </a:cubicBezTo>
                  <a:cubicBezTo>
                    <a:pt x="67" y="55"/>
                    <a:pt x="67" y="55"/>
                    <a:pt x="67" y="55"/>
                  </a:cubicBezTo>
                  <a:cubicBezTo>
                    <a:pt x="66" y="55"/>
                    <a:pt x="66" y="55"/>
                    <a:pt x="66" y="55"/>
                  </a:cubicBezTo>
                  <a:cubicBezTo>
                    <a:pt x="62" y="47"/>
                    <a:pt x="62" y="47"/>
                    <a:pt x="62" y="47"/>
                  </a:cubicBezTo>
                  <a:cubicBezTo>
                    <a:pt x="59" y="43"/>
                    <a:pt x="59" y="43"/>
                    <a:pt x="59" y="43"/>
                  </a:cubicBezTo>
                  <a:cubicBezTo>
                    <a:pt x="59" y="43"/>
                    <a:pt x="59" y="43"/>
                    <a:pt x="59" y="43"/>
                  </a:cubicBezTo>
                  <a:cubicBezTo>
                    <a:pt x="56" y="39"/>
                    <a:pt x="54" y="35"/>
                    <a:pt x="53" y="33"/>
                  </a:cubicBezTo>
                  <a:cubicBezTo>
                    <a:pt x="53" y="33"/>
                    <a:pt x="52" y="32"/>
                    <a:pt x="50" y="31"/>
                  </a:cubicBezTo>
                  <a:cubicBezTo>
                    <a:pt x="49" y="31"/>
                    <a:pt x="49" y="31"/>
                    <a:pt x="49" y="31"/>
                  </a:cubicBezTo>
                  <a:cubicBezTo>
                    <a:pt x="46" y="30"/>
                    <a:pt x="44" y="27"/>
                    <a:pt x="43" y="24"/>
                  </a:cubicBezTo>
                  <a:cubicBezTo>
                    <a:pt x="41" y="17"/>
                    <a:pt x="41" y="17"/>
                    <a:pt x="41" y="17"/>
                  </a:cubicBezTo>
                  <a:cubicBezTo>
                    <a:pt x="41" y="11"/>
                    <a:pt x="41" y="11"/>
                    <a:pt x="41" y="11"/>
                  </a:cubicBezTo>
                  <a:cubicBezTo>
                    <a:pt x="38" y="6"/>
                    <a:pt x="38" y="6"/>
                    <a:pt x="38" y="6"/>
                  </a:cubicBezTo>
                  <a:cubicBezTo>
                    <a:pt x="34" y="8"/>
                    <a:pt x="34" y="8"/>
                    <a:pt x="34" y="8"/>
                  </a:cubicBezTo>
                  <a:cubicBezTo>
                    <a:pt x="33" y="8"/>
                    <a:pt x="33" y="8"/>
                    <a:pt x="33" y="8"/>
                  </a:cubicBezTo>
                  <a:cubicBezTo>
                    <a:pt x="33" y="8"/>
                    <a:pt x="33" y="8"/>
                    <a:pt x="33" y="8"/>
                  </a:cubicBezTo>
                  <a:lnTo>
                    <a:pt x="32" y="8"/>
                  </a:lnTo>
                  <a:close/>
                </a:path>
              </a:pathLst>
            </a:custGeom>
            <a:grpFill/>
            <a:ln>
              <a:noFill/>
            </a:ln>
          </p:spPr>
          <p:txBody>
            <a:bodyPr/>
            <a:lstStyle/>
            <a:p>
              <a:pPr eaLnBrk="1" fontAlgn="auto" hangingPunct="1">
                <a:spcBef>
                  <a:spcPts val="0"/>
                </a:spcBef>
                <a:spcAft>
                  <a:spcPts val="0"/>
                </a:spcAft>
                <a:defRPr/>
              </a:pPr>
              <a:endParaRPr lang="zh-CN" altLang="en-US">
                <a:solidFill>
                  <a:srgbClr val="C00000"/>
                </a:solidFill>
                <a:latin typeface="+mn-lt"/>
                <a:ea typeface="+mn-ea"/>
                <a:cs typeface="+mn-cs"/>
              </a:endParaRPr>
            </a:p>
          </p:txBody>
        </p:sp>
        <p:sp>
          <p:nvSpPr>
            <p:cNvPr id="39" name="Freeform 12">
              <a:extLst>
                <a:ext uri="{FF2B5EF4-FFF2-40B4-BE49-F238E27FC236}">
                  <a16:creationId xmlns:a16="http://schemas.microsoft.com/office/drawing/2014/main" xmlns="" id="{3DD21EB0-2F67-4317-9483-FDBCFFEC3C96}"/>
                </a:ext>
              </a:extLst>
            </p:cNvPr>
            <p:cNvSpPr>
              <a:spLocks/>
            </p:cNvSpPr>
            <p:nvPr/>
          </p:nvSpPr>
          <p:spPr bwMode="auto">
            <a:xfrm>
              <a:off x="663575" y="3257550"/>
              <a:ext cx="2152650" cy="1296988"/>
            </a:xfrm>
            <a:custGeom>
              <a:avLst/>
              <a:gdLst>
                <a:gd name="T0" fmla="*/ 66 w 629"/>
                <a:gd name="T1" fmla="*/ 17 h 382"/>
                <a:gd name="T2" fmla="*/ 34 w 629"/>
                <a:gd name="T3" fmla="*/ 29 h 382"/>
                <a:gd name="T4" fmla="*/ 21 w 629"/>
                <a:gd name="T5" fmla="*/ 53 h 382"/>
                <a:gd name="T6" fmla="*/ 10 w 629"/>
                <a:gd name="T7" fmla="*/ 104 h 382"/>
                <a:gd name="T8" fmla="*/ 8 w 629"/>
                <a:gd name="T9" fmla="*/ 119 h 382"/>
                <a:gd name="T10" fmla="*/ 30 w 629"/>
                <a:gd name="T11" fmla="*/ 165 h 382"/>
                <a:gd name="T12" fmla="*/ 64 w 629"/>
                <a:gd name="T13" fmla="*/ 203 h 382"/>
                <a:gd name="T14" fmla="*/ 92 w 629"/>
                <a:gd name="T15" fmla="*/ 195 h 382"/>
                <a:gd name="T16" fmla="*/ 118 w 629"/>
                <a:gd name="T17" fmla="*/ 229 h 382"/>
                <a:gd name="T18" fmla="*/ 145 w 629"/>
                <a:gd name="T19" fmla="*/ 249 h 382"/>
                <a:gd name="T20" fmla="*/ 157 w 629"/>
                <a:gd name="T21" fmla="*/ 270 h 382"/>
                <a:gd name="T22" fmla="*/ 189 w 629"/>
                <a:gd name="T23" fmla="*/ 292 h 382"/>
                <a:gd name="T24" fmla="*/ 204 w 629"/>
                <a:gd name="T25" fmla="*/ 301 h 382"/>
                <a:gd name="T26" fmla="*/ 236 w 629"/>
                <a:gd name="T27" fmla="*/ 313 h 382"/>
                <a:gd name="T28" fmla="*/ 299 w 629"/>
                <a:gd name="T29" fmla="*/ 324 h 382"/>
                <a:gd name="T30" fmla="*/ 297 w 629"/>
                <a:gd name="T31" fmla="*/ 349 h 382"/>
                <a:gd name="T32" fmla="*/ 387 w 629"/>
                <a:gd name="T33" fmla="*/ 339 h 382"/>
                <a:gd name="T34" fmla="*/ 397 w 629"/>
                <a:gd name="T35" fmla="*/ 368 h 382"/>
                <a:gd name="T36" fmla="*/ 479 w 629"/>
                <a:gd name="T37" fmla="*/ 357 h 382"/>
                <a:gd name="T38" fmla="*/ 513 w 629"/>
                <a:gd name="T39" fmla="*/ 339 h 382"/>
                <a:gd name="T40" fmla="*/ 569 w 629"/>
                <a:gd name="T41" fmla="*/ 359 h 382"/>
                <a:gd name="T42" fmla="*/ 570 w 629"/>
                <a:gd name="T43" fmla="*/ 357 h 382"/>
                <a:gd name="T44" fmla="*/ 596 w 629"/>
                <a:gd name="T45" fmla="*/ 348 h 382"/>
                <a:gd name="T46" fmla="*/ 608 w 629"/>
                <a:gd name="T47" fmla="*/ 331 h 382"/>
                <a:gd name="T48" fmla="*/ 624 w 629"/>
                <a:gd name="T49" fmla="*/ 280 h 382"/>
                <a:gd name="T50" fmla="*/ 616 w 629"/>
                <a:gd name="T51" fmla="*/ 247 h 382"/>
                <a:gd name="T52" fmla="*/ 601 w 629"/>
                <a:gd name="T53" fmla="*/ 207 h 382"/>
                <a:gd name="T54" fmla="*/ 593 w 629"/>
                <a:gd name="T55" fmla="*/ 191 h 382"/>
                <a:gd name="T56" fmla="*/ 583 w 629"/>
                <a:gd name="T57" fmla="*/ 197 h 382"/>
                <a:gd name="T58" fmla="*/ 558 w 629"/>
                <a:gd name="T59" fmla="*/ 203 h 382"/>
                <a:gd name="T60" fmla="*/ 532 w 629"/>
                <a:gd name="T61" fmla="*/ 213 h 382"/>
                <a:gd name="T62" fmla="*/ 513 w 629"/>
                <a:gd name="T63" fmla="*/ 190 h 382"/>
                <a:gd name="T64" fmla="*/ 496 w 629"/>
                <a:gd name="T65" fmla="*/ 172 h 382"/>
                <a:gd name="T66" fmla="*/ 443 w 629"/>
                <a:gd name="T67" fmla="*/ 166 h 382"/>
                <a:gd name="T68" fmla="*/ 403 w 629"/>
                <a:gd name="T69" fmla="*/ 149 h 382"/>
                <a:gd name="T70" fmla="*/ 389 w 629"/>
                <a:gd name="T71" fmla="*/ 133 h 382"/>
                <a:gd name="T72" fmla="*/ 368 w 629"/>
                <a:gd name="T73" fmla="*/ 135 h 382"/>
                <a:gd name="T74" fmla="*/ 347 w 629"/>
                <a:gd name="T75" fmla="*/ 97 h 382"/>
                <a:gd name="T76" fmla="*/ 356 w 629"/>
                <a:gd name="T77" fmla="*/ 73 h 382"/>
                <a:gd name="T78" fmla="*/ 357 w 629"/>
                <a:gd name="T79" fmla="*/ 39 h 382"/>
                <a:gd name="T80" fmla="*/ 357 w 629"/>
                <a:gd name="T81" fmla="*/ 21 h 382"/>
                <a:gd name="T82" fmla="*/ 354 w 629"/>
                <a:gd name="T83" fmla="*/ 20 h 382"/>
                <a:gd name="T84" fmla="*/ 346 w 629"/>
                <a:gd name="T85" fmla="*/ 15 h 382"/>
                <a:gd name="T86" fmla="*/ 305 w 629"/>
                <a:gd name="T87" fmla="*/ 2 h 382"/>
                <a:gd name="T88" fmla="*/ 260 w 629"/>
                <a:gd name="T89" fmla="*/ 11 h 382"/>
                <a:gd name="T90" fmla="*/ 221 w 629"/>
                <a:gd name="T91" fmla="*/ 18 h 382"/>
                <a:gd name="T92" fmla="*/ 206 w 629"/>
                <a:gd name="T93" fmla="*/ 20 h 382"/>
                <a:gd name="T94" fmla="*/ 171 w 629"/>
                <a:gd name="T95" fmla="*/ 18 h 382"/>
                <a:gd name="T96" fmla="*/ 152 w 629"/>
                <a:gd name="T97" fmla="*/ 0 h 382"/>
                <a:gd name="T98" fmla="*/ 134 w 629"/>
                <a:gd name="T99" fmla="*/ 9 h 382"/>
                <a:gd name="T100" fmla="*/ 92 w 629"/>
                <a:gd name="T101" fmla="*/ 5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9" h="382">
                  <a:moveTo>
                    <a:pt x="77" y="1"/>
                  </a:moveTo>
                  <a:cubicBezTo>
                    <a:pt x="77" y="1"/>
                    <a:pt x="77" y="1"/>
                    <a:pt x="77" y="1"/>
                  </a:cubicBezTo>
                  <a:cubicBezTo>
                    <a:pt x="76" y="5"/>
                    <a:pt x="73" y="7"/>
                    <a:pt x="70" y="10"/>
                  </a:cubicBezTo>
                  <a:cubicBezTo>
                    <a:pt x="67" y="11"/>
                    <a:pt x="66" y="13"/>
                    <a:pt x="66" y="16"/>
                  </a:cubicBezTo>
                  <a:cubicBezTo>
                    <a:pt x="66" y="17"/>
                    <a:pt x="66" y="17"/>
                    <a:pt x="66" y="17"/>
                  </a:cubicBezTo>
                  <a:cubicBezTo>
                    <a:pt x="66" y="19"/>
                    <a:pt x="65" y="22"/>
                    <a:pt x="62" y="27"/>
                  </a:cubicBezTo>
                  <a:cubicBezTo>
                    <a:pt x="62" y="29"/>
                    <a:pt x="62" y="29"/>
                    <a:pt x="62" y="29"/>
                  </a:cubicBezTo>
                  <a:cubicBezTo>
                    <a:pt x="61" y="30"/>
                    <a:pt x="59" y="31"/>
                    <a:pt x="56" y="31"/>
                  </a:cubicBezTo>
                  <a:cubicBezTo>
                    <a:pt x="34" y="28"/>
                    <a:pt x="34" y="28"/>
                    <a:pt x="34" y="28"/>
                  </a:cubicBezTo>
                  <a:cubicBezTo>
                    <a:pt x="34" y="29"/>
                    <a:pt x="34" y="29"/>
                    <a:pt x="34" y="29"/>
                  </a:cubicBezTo>
                  <a:cubicBezTo>
                    <a:pt x="32" y="34"/>
                    <a:pt x="32" y="34"/>
                    <a:pt x="32" y="34"/>
                  </a:cubicBezTo>
                  <a:cubicBezTo>
                    <a:pt x="32" y="34"/>
                    <a:pt x="32" y="34"/>
                    <a:pt x="32" y="34"/>
                  </a:cubicBezTo>
                  <a:cubicBezTo>
                    <a:pt x="32" y="35"/>
                    <a:pt x="32" y="35"/>
                    <a:pt x="32" y="35"/>
                  </a:cubicBezTo>
                  <a:cubicBezTo>
                    <a:pt x="32" y="35"/>
                    <a:pt x="32" y="35"/>
                    <a:pt x="32" y="35"/>
                  </a:cubicBezTo>
                  <a:cubicBezTo>
                    <a:pt x="26" y="43"/>
                    <a:pt x="22" y="49"/>
                    <a:pt x="21" y="53"/>
                  </a:cubicBezTo>
                  <a:cubicBezTo>
                    <a:pt x="21" y="55"/>
                    <a:pt x="23" y="62"/>
                    <a:pt x="28" y="75"/>
                  </a:cubicBezTo>
                  <a:cubicBezTo>
                    <a:pt x="32" y="83"/>
                    <a:pt x="32" y="83"/>
                    <a:pt x="32" y="83"/>
                  </a:cubicBezTo>
                  <a:cubicBezTo>
                    <a:pt x="34" y="87"/>
                    <a:pt x="32" y="92"/>
                    <a:pt x="29" y="97"/>
                  </a:cubicBezTo>
                  <a:cubicBezTo>
                    <a:pt x="22" y="104"/>
                    <a:pt x="22" y="104"/>
                    <a:pt x="22" y="104"/>
                  </a:cubicBezTo>
                  <a:cubicBezTo>
                    <a:pt x="10" y="104"/>
                    <a:pt x="10" y="104"/>
                    <a:pt x="10" y="104"/>
                  </a:cubicBezTo>
                  <a:cubicBezTo>
                    <a:pt x="7" y="91"/>
                    <a:pt x="7" y="91"/>
                    <a:pt x="7" y="91"/>
                  </a:cubicBezTo>
                  <a:cubicBezTo>
                    <a:pt x="4" y="107"/>
                    <a:pt x="4" y="107"/>
                    <a:pt x="4" y="107"/>
                  </a:cubicBezTo>
                  <a:cubicBezTo>
                    <a:pt x="9" y="115"/>
                    <a:pt x="9" y="115"/>
                    <a:pt x="9" y="115"/>
                  </a:cubicBezTo>
                  <a:cubicBezTo>
                    <a:pt x="10" y="117"/>
                    <a:pt x="10" y="117"/>
                    <a:pt x="9" y="118"/>
                  </a:cubicBezTo>
                  <a:cubicBezTo>
                    <a:pt x="8" y="119"/>
                    <a:pt x="8" y="119"/>
                    <a:pt x="8" y="119"/>
                  </a:cubicBezTo>
                  <a:cubicBezTo>
                    <a:pt x="7" y="120"/>
                    <a:pt x="4" y="124"/>
                    <a:pt x="2" y="131"/>
                  </a:cubicBezTo>
                  <a:cubicBezTo>
                    <a:pt x="0" y="137"/>
                    <a:pt x="1" y="143"/>
                    <a:pt x="6" y="149"/>
                  </a:cubicBezTo>
                  <a:cubicBezTo>
                    <a:pt x="15" y="149"/>
                    <a:pt x="15" y="149"/>
                    <a:pt x="15" y="149"/>
                  </a:cubicBezTo>
                  <a:cubicBezTo>
                    <a:pt x="18" y="150"/>
                    <a:pt x="23" y="155"/>
                    <a:pt x="30" y="164"/>
                  </a:cubicBezTo>
                  <a:cubicBezTo>
                    <a:pt x="30" y="165"/>
                    <a:pt x="30" y="165"/>
                    <a:pt x="30" y="165"/>
                  </a:cubicBezTo>
                  <a:cubicBezTo>
                    <a:pt x="30" y="165"/>
                    <a:pt x="30" y="165"/>
                    <a:pt x="30" y="165"/>
                  </a:cubicBezTo>
                  <a:cubicBezTo>
                    <a:pt x="30" y="168"/>
                    <a:pt x="32" y="170"/>
                    <a:pt x="34" y="171"/>
                  </a:cubicBezTo>
                  <a:cubicBezTo>
                    <a:pt x="55" y="191"/>
                    <a:pt x="55" y="191"/>
                    <a:pt x="55" y="191"/>
                  </a:cubicBezTo>
                  <a:cubicBezTo>
                    <a:pt x="55" y="191"/>
                    <a:pt x="55" y="191"/>
                    <a:pt x="55" y="191"/>
                  </a:cubicBezTo>
                  <a:cubicBezTo>
                    <a:pt x="64" y="203"/>
                    <a:pt x="64" y="203"/>
                    <a:pt x="64" y="203"/>
                  </a:cubicBezTo>
                  <a:cubicBezTo>
                    <a:pt x="70" y="203"/>
                    <a:pt x="70" y="203"/>
                    <a:pt x="70" y="203"/>
                  </a:cubicBezTo>
                  <a:cubicBezTo>
                    <a:pt x="76" y="193"/>
                    <a:pt x="76" y="193"/>
                    <a:pt x="76" y="193"/>
                  </a:cubicBezTo>
                  <a:cubicBezTo>
                    <a:pt x="77" y="192"/>
                    <a:pt x="77" y="192"/>
                    <a:pt x="77" y="192"/>
                  </a:cubicBezTo>
                  <a:cubicBezTo>
                    <a:pt x="77" y="191"/>
                    <a:pt x="77" y="191"/>
                    <a:pt x="77" y="191"/>
                  </a:cubicBezTo>
                  <a:cubicBezTo>
                    <a:pt x="92" y="195"/>
                    <a:pt x="92" y="195"/>
                    <a:pt x="92" y="195"/>
                  </a:cubicBezTo>
                  <a:cubicBezTo>
                    <a:pt x="92" y="195"/>
                    <a:pt x="92" y="195"/>
                    <a:pt x="92" y="195"/>
                  </a:cubicBezTo>
                  <a:cubicBezTo>
                    <a:pt x="92" y="196"/>
                    <a:pt x="92" y="196"/>
                    <a:pt x="92" y="196"/>
                  </a:cubicBezTo>
                  <a:cubicBezTo>
                    <a:pt x="94" y="206"/>
                    <a:pt x="94" y="206"/>
                    <a:pt x="94" y="206"/>
                  </a:cubicBezTo>
                  <a:cubicBezTo>
                    <a:pt x="112" y="227"/>
                    <a:pt x="112" y="227"/>
                    <a:pt x="112" y="227"/>
                  </a:cubicBezTo>
                  <a:cubicBezTo>
                    <a:pt x="118" y="229"/>
                    <a:pt x="118" y="229"/>
                    <a:pt x="118" y="229"/>
                  </a:cubicBezTo>
                  <a:cubicBezTo>
                    <a:pt x="118" y="229"/>
                    <a:pt x="118" y="229"/>
                    <a:pt x="118" y="229"/>
                  </a:cubicBezTo>
                  <a:cubicBezTo>
                    <a:pt x="121" y="231"/>
                    <a:pt x="121" y="231"/>
                    <a:pt x="121" y="231"/>
                  </a:cubicBezTo>
                  <a:cubicBezTo>
                    <a:pt x="121" y="231"/>
                    <a:pt x="121" y="231"/>
                    <a:pt x="121" y="231"/>
                  </a:cubicBezTo>
                  <a:cubicBezTo>
                    <a:pt x="134" y="251"/>
                    <a:pt x="134" y="251"/>
                    <a:pt x="134" y="251"/>
                  </a:cubicBezTo>
                  <a:cubicBezTo>
                    <a:pt x="145" y="249"/>
                    <a:pt x="145" y="249"/>
                    <a:pt x="145" y="249"/>
                  </a:cubicBezTo>
                  <a:cubicBezTo>
                    <a:pt x="146" y="249"/>
                    <a:pt x="146" y="249"/>
                    <a:pt x="146" y="249"/>
                  </a:cubicBezTo>
                  <a:cubicBezTo>
                    <a:pt x="146" y="249"/>
                    <a:pt x="146" y="249"/>
                    <a:pt x="146" y="249"/>
                  </a:cubicBezTo>
                  <a:cubicBezTo>
                    <a:pt x="147" y="250"/>
                    <a:pt x="147" y="250"/>
                    <a:pt x="147" y="250"/>
                  </a:cubicBezTo>
                  <a:cubicBezTo>
                    <a:pt x="148" y="251"/>
                    <a:pt x="148" y="251"/>
                    <a:pt x="148" y="251"/>
                  </a:cubicBezTo>
                  <a:cubicBezTo>
                    <a:pt x="157" y="270"/>
                    <a:pt x="157" y="270"/>
                    <a:pt x="157" y="270"/>
                  </a:cubicBezTo>
                  <a:cubicBezTo>
                    <a:pt x="168" y="277"/>
                    <a:pt x="168" y="277"/>
                    <a:pt x="168" y="277"/>
                  </a:cubicBezTo>
                  <a:cubicBezTo>
                    <a:pt x="177" y="279"/>
                    <a:pt x="177" y="279"/>
                    <a:pt x="177" y="279"/>
                  </a:cubicBezTo>
                  <a:cubicBezTo>
                    <a:pt x="182" y="292"/>
                    <a:pt x="182" y="292"/>
                    <a:pt x="182" y="292"/>
                  </a:cubicBezTo>
                  <a:cubicBezTo>
                    <a:pt x="188" y="292"/>
                    <a:pt x="188" y="292"/>
                    <a:pt x="188" y="292"/>
                  </a:cubicBezTo>
                  <a:cubicBezTo>
                    <a:pt x="189" y="292"/>
                    <a:pt x="189" y="292"/>
                    <a:pt x="189" y="292"/>
                  </a:cubicBezTo>
                  <a:cubicBezTo>
                    <a:pt x="189" y="292"/>
                    <a:pt x="189" y="292"/>
                    <a:pt x="189" y="292"/>
                  </a:cubicBezTo>
                  <a:cubicBezTo>
                    <a:pt x="203" y="300"/>
                    <a:pt x="203" y="300"/>
                    <a:pt x="203" y="300"/>
                  </a:cubicBezTo>
                  <a:cubicBezTo>
                    <a:pt x="203" y="301"/>
                    <a:pt x="203" y="301"/>
                    <a:pt x="203" y="301"/>
                  </a:cubicBezTo>
                  <a:cubicBezTo>
                    <a:pt x="203" y="301"/>
                    <a:pt x="203" y="301"/>
                    <a:pt x="203" y="301"/>
                  </a:cubicBezTo>
                  <a:cubicBezTo>
                    <a:pt x="204" y="301"/>
                    <a:pt x="204" y="301"/>
                    <a:pt x="204" y="301"/>
                  </a:cubicBezTo>
                  <a:cubicBezTo>
                    <a:pt x="214" y="314"/>
                    <a:pt x="214" y="314"/>
                    <a:pt x="214" y="314"/>
                  </a:cubicBezTo>
                  <a:cubicBezTo>
                    <a:pt x="229" y="311"/>
                    <a:pt x="229" y="311"/>
                    <a:pt x="229" y="311"/>
                  </a:cubicBezTo>
                  <a:cubicBezTo>
                    <a:pt x="230" y="311"/>
                    <a:pt x="230" y="311"/>
                    <a:pt x="230" y="311"/>
                  </a:cubicBezTo>
                  <a:cubicBezTo>
                    <a:pt x="236" y="313"/>
                    <a:pt x="236" y="313"/>
                    <a:pt x="236" y="313"/>
                  </a:cubicBezTo>
                  <a:cubicBezTo>
                    <a:pt x="236" y="313"/>
                    <a:pt x="236" y="313"/>
                    <a:pt x="236" y="313"/>
                  </a:cubicBezTo>
                  <a:cubicBezTo>
                    <a:pt x="246" y="322"/>
                    <a:pt x="246" y="322"/>
                    <a:pt x="246" y="322"/>
                  </a:cubicBezTo>
                  <a:cubicBezTo>
                    <a:pt x="263" y="323"/>
                    <a:pt x="263" y="323"/>
                    <a:pt x="263" y="323"/>
                  </a:cubicBezTo>
                  <a:cubicBezTo>
                    <a:pt x="273" y="321"/>
                    <a:pt x="273" y="321"/>
                    <a:pt x="273" y="321"/>
                  </a:cubicBezTo>
                  <a:cubicBezTo>
                    <a:pt x="273" y="321"/>
                    <a:pt x="273" y="321"/>
                    <a:pt x="273" y="321"/>
                  </a:cubicBezTo>
                  <a:cubicBezTo>
                    <a:pt x="287" y="319"/>
                    <a:pt x="296" y="320"/>
                    <a:pt x="299" y="324"/>
                  </a:cubicBezTo>
                  <a:cubicBezTo>
                    <a:pt x="301" y="327"/>
                    <a:pt x="300" y="330"/>
                    <a:pt x="295" y="334"/>
                  </a:cubicBezTo>
                  <a:cubicBezTo>
                    <a:pt x="291" y="338"/>
                    <a:pt x="291" y="338"/>
                    <a:pt x="291" y="338"/>
                  </a:cubicBezTo>
                  <a:cubicBezTo>
                    <a:pt x="290" y="340"/>
                    <a:pt x="292" y="343"/>
                    <a:pt x="297" y="348"/>
                  </a:cubicBezTo>
                  <a:cubicBezTo>
                    <a:pt x="297" y="349"/>
                    <a:pt x="297" y="349"/>
                    <a:pt x="297" y="349"/>
                  </a:cubicBezTo>
                  <a:cubicBezTo>
                    <a:pt x="297" y="349"/>
                    <a:pt x="297" y="349"/>
                    <a:pt x="297" y="349"/>
                  </a:cubicBezTo>
                  <a:cubicBezTo>
                    <a:pt x="300" y="351"/>
                    <a:pt x="300" y="351"/>
                    <a:pt x="300" y="351"/>
                  </a:cubicBezTo>
                  <a:cubicBezTo>
                    <a:pt x="301" y="350"/>
                    <a:pt x="301" y="350"/>
                    <a:pt x="301" y="350"/>
                  </a:cubicBezTo>
                  <a:cubicBezTo>
                    <a:pt x="311" y="331"/>
                    <a:pt x="319" y="321"/>
                    <a:pt x="325" y="319"/>
                  </a:cubicBezTo>
                  <a:cubicBezTo>
                    <a:pt x="331" y="317"/>
                    <a:pt x="343" y="322"/>
                    <a:pt x="363" y="334"/>
                  </a:cubicBezTo>
                  <a:cubicBezTo>
                    <a:pt x="387" y="339"/>
                    <a:pt x="387" y="339"/>
                    <a:pt x="387" y="339"/>
                  </a:cubicBezTo>
                  <a:cubicBezTo>
                    <a:pt x="386" y="339"/>
                    <a:pt x="386" y="339"/>
                    <a:pt x="386" y="339"/>
                  </a:cubicBezTo>
                  <a:cubicBezTo>
                    <a:pt x="386" y="340"/>
                    <a:pt x="386" y="340"/>
                    <a:pt x="386" y="340"/>
                  </a:cubicBezTo>
                  <a:cubicBezTo>
                    <a:pt x="385" y="351"/>
                    <a:pt x="385" y="351"/>
                    <a:pt x="385" y="351"/>
                  </a:cubicBezTo>
                  <a:cubicBezTo>
                    <a:pt x="397" y="353"/>
                    <a:pt x="397" y="353"/>
                    <a:pt x="397" y="353"/>
                  </a:cubicBezTo>
                  <a:cubicBezTo>
                    <a:pt x="397" y="368"/>
                    <a:pt x="397" y="368"/>
                    <a:pt x="397" y="368"/>
                  </a:cubicBezTo>
                  <a:cubicBezTo>
                    <a:pt x="400" y="375"/>
                    <a:pt x="403" y="379"/>
                    <a:pt x="405" y="380"/>
                  </a:cubicBezTo>
                  <a:cubicBezTo>
                    <a:pt x="407" y="382"/>
                    <a:pt x="419" y="382"/>
                    <a:pt x="440" y="380"/>
                  </a:cubicBezTo>
                  <a:cubicBezTo>
                    <a:pt x="453" y="374"/>
                    <a:pt x="453" y="374"/>
                    <a:pt x="453" y="374"/>
                  </a:cubicBezTo>
                  <a:cubicBezTo>
                    <a:pt x="465" y="357"/>
                    <a:pt x="465" y="357"/>
                    <a:pt x="465" y="357"/>
                  </a:cubicBezTo>
                  <a:cubicBezTo>
                    <a:pt x="479" y="357"/>
                    <a:pt x="479" y="357"/>
                    <a:pt x="479" y="357"/>
                  </a:cubicBezTo>
                  <a:cubicBezTo>
                    <a:pt x="486" y="355"/>
                    <a:pt x="486" y="355"/>
                    <a:pt x="486" y="355"/>
                  </a:cubicBezTo>
                  <a:cubicBezTo>
                    <a:pt x="512" y="339"/>
                    <a:pt x="512" y="339"/>
                    <a:pt x="512" y="339"/>
                  </a:cubicBezTo>
                  <a:cubicBezTo>
                    <a:pt x="512" y="339"/>
                    <a:pt x="512" y="339"/>
                    <a:pt x="512" y="339"/>
                  </a:cubicBezTo>
                  <a:cubicBezTo>
                    <a:pt x="513" y="339"/>
                    <a:pt x="513" y="339"/>
                    <a:pt x="513" y="339"/>
                  </a:cubicBezTo>
                  <a:cubicBezTo>
                    <a:pt x="513" y="339"/>
                    <a:pt x="513" y="339"/>
                    <a:pt x="513" y="339"/>
                  </a:cubicBezTo>
                  <a:cubicBezTo>
                    <a:pt x="528" y="337"/>
                    <a:pt x="537" y="337"/>
                    <a:pt x="539" y="339"/>
                  </a:cubicBezTo>
                  <a:cubicBezTo>
                    <a:pt x="556" y="353"/>
                    <a:pt x="556" y="353"/>
                    <a:pt x="556" y="353"/>
                  </a:cubicBezTo>
                  <a:cubicBezTo>
                    <a:pt x="562" y="355"/>
                    <a:pt x="562" y="355"/>
                    <a:pt x="562" y="355"/>
                  </a:cubicBezTo>
                  <a:cubicBezTo>
                    <a:pt x="562" y="356"/>
                    <a:pt x="562" y="356"/>
                    <a:pt x="562" y="356"/>
                  </a:cubicBezTo>
                  <a:cubicBezTo>
                    <a:pt x="569" y="359"/>
                    <a:pt x="569" y="359"/>
                    <a:pt x="569" y="359"/>
                  </a:cubicBezTo>
                  <a:cubicBezTo>
                    <a:pt x="570" y="359"/>
                    <a:pt x="570" y="359"/>
                    <a:pt x="570" y="359"/>
                  </a:cubicBezTo>
                  <a:cubicBezTo>
                    <a:pt x="570" y="358"/>
                    <a:pt x="570" y="358"/>
                    <a:pt x="570" y="358"/>
                  </a:cubicBezTo>
                  <a:cubicBezTo>
                    <a:pt x="570" y="358"/>
                    <a:pt x="570" y="358"/>
                    <a:pt x="570" y="358"/>
                  </a:cubicBezTo>
                  <a:cubicBezTo>
                    <a:pt x="570" y="357"/>
                    <a:pt x="570" y="357"/>
                    <a:pt x="570" y="357"/>
                  </a:cubicBezTo>
                  <a:cubicBezTo>
                    <a:pt x="570" y="357"/>
                    <a:pt x="570" y="357"/>
                    <a:pt x="570" y="357"/>
                  </a:cubicBezTo>
                  <a:cubicBezTo>
                    <a:pt x="572" y="345"/>
                    <a:pt x="572" y="345"/>
                    <a:pt x="572" y="345"/>
                  </a:cubicBezTo>
                  <a:cubicBezTo>
                    <a:pt x="571" y="341"/>
                    <a:pt x="571" y="339"/>
                    <a:pt x="572" y="336"/>
                  </a:cubicBezTo>
                  <a:cubicBezTo>
                    <a:pt x="573" y="334"/>
                    <a:pt x="575" y="333"/>
                    <a:pt x="578" y="332"/>
                  </a:cubicBezTo>
                  <a:cubicBezTo>
                    <a:pt x="584" y="331"/>
                    <a:pt x="590" y="336"/>
                    <a:pt x="596" y="347"/>
                  </a:cubicBezTo>
                  <a:cubicBezTo>
                    <a:pt x="596" y="348"/>
                    <a:pt x="596" y="348"/>
                    <a:pt x="596" y="348"/>
                  </a:cubicBezTo>
                  <a:cubicBezTo>
                    <a:pt x="597" y="348"/>
                    <a:pt x="597" y="348"/>
                    <a:pt x="597" y="348"/>
                  </a:cubicBezTo>
                  <a:cubicBezTo>
                    <a:pt x="607" y="343"/>
                    <a:pt x="607" y="343"/>
                    <a:pt x="607" y="343"/>
                  </a:cubicBezTo>
                  <a:cubicBezTo>
                    <a:pt x="609" y="343"/>
                    <a:pt x="610" y="341"/>
                    <a:pt x="610" y="339"/>
                  </a:cubicBezTo>
                  <a:cubicBezTo>
                    <a:pt x="608" y="332"/>
                    <a:pt x="608" y="332"/>
                    <a:pt x="608" y="332"/>
                  </a:cubicBezTo>
                  <a:cubicBezTo>
                    <a:pt x="608" y="331"/>
                    <a:pt x="608" y="331"/>
                    <a:pt x="608" y="331"/>
                  </a:cubicBezTo>
                  <a:cubicBezTo>
                    <a:pt x="607" y="328"/>
                    <a:pt x="608" y="325"/>
                    <a:pt x="611" y="324"/>
                  </a:cubicBezTo>
                  <a:cubicBezTo>
                    <a:pt x="614" y="321"/>
                    <a:pt x="614" y="321"/>
                    <a:pt x="614" y="321"/>
                  </a:cubicBezTo>
                  <a:cubicBezTo>
                    <a:pt x="623" y="312"/>
                    <a:pt x="623" y="312"/>
                    <a:pt x="623" y="312"/>
                  </a:cubicBezTo>
                  <a:cubicBezTo>
                    <a:pt x="629" y="299"/>
                    <a:pt x="629" y="299"/>
                    <a:pt x="629" y="299"/>
                  </a:cubicBezTo>
                  <a:cubicBezTo>
                    <a:pt x="624" y="290"/>
                    <a:pt x="622" y="284"/>
                    <a:pt x="624" y="280"/>
                  </a:cubicBezTo>
                  <a:cubicBezTo>
                    <a:pt x="625" y="269"/>
                    <a:pt x="625" y="269"/>
                    <a:pt x="625" y="269"/>
                  </a:cubicBezTo>
                  <a:cubicBezTo>
                    <a:pt x="623" y="264"/>
                    <a:pt x="622" y="261"/>
                    <a:pt x="622" y="258"/>
                  </a:cubicBezTo>
                  <a:cubicBezTo>
                    <a:pt x="622" y="257"/>
                    <a:pt x="620" y="253"/>
                    <a:pt x="617" y="249"/>
                  </a:cubicBezTo>
                  <a:cubicBezTo>
                    <a:pt x="616" y="249"/>
                    <a:pt x="616" y="249"/>
                    <a:pt x="616" y="249"/>
                  </a:cubicBezTo>
                  <a:cubicBezTo>
                    <a:pt x="616" y="247"/>
                    <a:pt x="616" y="247"/>
                    <a:pt x="616" y="247"/>
                  </a:cubicBezTo>
                  <a:cubicBezTo>
                    <a:pt x="615" y="233"/>
                    <a:pt x="615" y="233"/>
                    <a:pt x="615" y="233"/>
                  </a:cubicBezTo>
                  <a:cubicBezTo>
                    <a:pt x="615" y="231"/>
                    <a:pt x="614" y="227"/>
                    <a:pt x="615" y="223"/>
                  </a:cubicBezTo>
                  <a:cubicBezTo>
                    <a:pt x="612" y="221"/>
                    <a:pt x="609" y="218"/>
                    <a:pt x="608" y="215"/>
                  </a:cubicBezTo>
                  <a:cubicBezTo>
                    <a:pt x="602" y="207"/>
                    <a:pt x="602" y="207"/>
                    <a:pt x="602" y="207"/>
                  </a:cubicBezTo>
                  <a:cubicBezTo>
                    <a:pt x="601" y="207"/>
                    <a:pt x="601" y="207"/>
                    <a:pt x="601" y="207"/>
                  </a:cubicBezTo>
                  <a:cubicBezTo>
                    <a:pt x="601" y="206"/>
                    <a:pt x="601" y="206"/>
                    <a:pt x="601" y="206"/>
                  </a:cubicBezTo>
                  <a:cubicBezTo>
                    <a:pt x="601" y="205"/>
                    <a:pt x="601" y="205"/>
                    <a:pt x="601" y="205"/>
                  </a:cubicBezTo>
                  <a:cubicBezTo>
                    <a:pt x="599" y="195"/>
                    <a:pt x="599" y="195"/>
                    <a:pt x="599" y="195"/>
                  </a:cubicBezTo>
                  <a:cubicBezTo>
                    <a:pt x="593" y="191"/>
                    <a:pt x="593" y="191"/>
                    <a:pt x="593" y="191"/>
                  </a:cubicBezTo>
                  <a:cubicBezTo>
                    <a:pt x="593" y="191"/>
                    <a:pt x="593" y="191"/>
                    <a:pt x="593" y="191"/>
                  </a:cubicBezTo>
                  <a:cubicBezTo>
                    <a:pt x="582" y="182"/>
                    <a:pt x="582" y="182"/>
                    <a:pt x="582" y="182"/>
                  </a:cubicBezTo>
                  <a:cubicBezTo>
                    <a:pt x="582" y="183"/>
                    <a:pt x="582" y="183"/>
                    <a:pt x="582" y="183"/>
                  </a:cubicBezTo>
                  <a:cubicBezTo>
                    <a:pt x="583" y="195"/>
                    <a:pt x="583" y="195"/>
                    <a:pt x="583" y="195"/>
                  </a:cubicBezTo>
                  <a:cubicBezTo>
                    <a:pt x="583" y="195"/>
                    <a:pt x="583" y="195"/>
                    <a:pt x="583" y="195"/>
                  </a:cubicBezTo>
                  <a:cubicBezTo>
                    <a:pt x="583" y="197"/>
                    <a:pt x="583" y="197"/>
                    <a:pt x="583" y="197"/>
                  </a:cubicBezTo>
                  <a:cubicBezTo>
                    <a:pt x="577" y="199"/>
                    <a:pt x="577" y="199"/>
                    <a:pt x="577" y="199"/>
                  </a:cubicBezTo>
                  <a:cubicBezTo>
                    <a:pt x="576" y="207"/>
                    <a:pt x="576" y="207"/>
                    <a:pt x="576" y="207"/>
                  </a:cubicBezTo>
                  <a:cubicBezTo>
                    <a:pt x="576" y="208"/>
                    <a:pt x="576" y="208"/>
                    <a:pt x="576" y="208"/>
                  </a:cubicBezTo>
                  <a:cubicBezTo>
                    <a:pt x="562" y="214"/>
                    <a:pt x="562" y="214"/>
                    <a:pt x="562" y="214"/>
                  </a:cubicBezTo>
                  <a:cubicBezTo>
                    <a:pt x="558" y="203"/>
                    <a:pt x="558" y="203"/>
                    <a:pt x="558" y="203"/>
                  </a:cubicBezTo>
                  <a:cubicBezTo>
                    <a:pt x="555" y="202"/>
                    <a:pt x="555" y="202"/>
                    <a:pt x="555" y="202"/>
                  </a:cubicBezTo>
                  <a:cubicBezTo>
                    <a:pt x="550" y="206"/>
                    <a:pt x="550" y="206"/>
                    <a:pt x="550" y="206"/>
                  </a:cubicBezTo>
                  <a:cubicBezTo>
                    <a:pt x="548" y="214"/>
                    <a:pt x="548" y="214"/>
                    <a:pt x="548" y="214"/>
                  </a:cubicBezTo>
                  <a:cubicBezTo>
                    <a:pt x="538" y="217"/>
                    <a:pt x="538" y="217"/>
                    <a:pt x="538" y="217"/>
                  </a:cubicBezTo>
                  <a:cubicBezTo>
                    <a:pt x="532" y="213"/>
                    <a:pt x="532" y="213"/>
                    <a:pt x="532" y="213"/>
                  </a:cubicBezTo>
                  <a:cubicBezTo>
                    <a:pt x="524" y="211"/>
                    <a:pt x="524" y="211"/>
                    <a:pt x="524" y="211"/>
                  </a:cubicBezTo>
                  <a:cubicBezTo>
                    <a:pt x="522" y="199"/>
                    <a:pt x="522" y="199"/>
                    <a:pt x="522" y="199"/>
                  </a:cubicBezTo>
                  <a:cubicBezTo>
                    <a:pt x="518" y="193"/>
                    <a:pt x="518" y="193"/>
                    <a:pt x="518" y="193"/>
                  </a:cubicBezTo>
                  <a:cubicBezTo>
                    <a:pt x="514" y="191"/>
                    <a:pt x="514" y="191"/>
                    <a:pt x="514" y="191"/>
                  </a:cubicBezTo>
                  <a:cubicBezTo>
                    <a:pt x="513" y="190"/>
                    <a:pt x="513" y="190"/>
                    <a:pt x="513" y="190"/>
                  </a:cubicBezTo>
                  <a:cubicBezTo>
                    <a:pt x="510" y="185"/>
                    <a:pt x="510" y="185"/>
                    <a:pt x="510" y="185"/>
                  </a:cubicBezTo>
                  <a:cubicBezTo>
                    <a:pt x="510" y="185"/>
                    <a:pt x="510" y="185"/>
                    <a:pt x="510" y="185"/>
                  </a:cubicBezTo>
                  <a:cubicBezTo>
                    <a:pt x="506" y="179"/>
                    <a:pt x="506" y="179"/>
                    <a:pt x="506" y="179"/>
                  </a:cubicBezTo>
                  <a:cubicBezTo>
                    <a:pt x="500" y="172"/>
                    <a:pt x="500" y="172"/>
                    <a:pt x="500" y="172"/>
                  </a:cubicBezTo>
                  <a:cubicBezTo>
                    <a:pt x="496" y="172"/>
                    <a:pt x="496" y="172"/>
                    <a:pt x="496" y="172"/>
                  </a:cubicBezTo>
                  <a:cubicBezTo>
                    <a:pt x="488" y="175"/>
                    <a:pt x="488" y="175"/>
                    <a:pt x="488" y="175"/>
                  </a:cubicBezTo>
                  <a:cubicBezTo>
                    <a:pt x="487" y="175"/>
                    <a:pt x="487" y="175"/>
                    <a:pt x="487" y="175"/>
                  </a:cubicBezTo>
                  <a:cubicBezTo>
                    <a:pt x="467" y="174"/>
                    <a:pt x="467" y="174"/>
                    <a:pt x="467" y="174"/>
                  </a:cubicBezTo>
                  <a:cubicBezTo>
                    <a:pt x="451" y="171"/>
                    <a:pt x="451" y="171"/>
                    <a:pt x="451" y="171"/>
                  </a:cubicBezTo>
                  <a:cubicBezTo>
                    <a:pt x="450" y="170"/>
                    <a:pt x="447" y="169"/>
                    <a:pt x="443" y="166"/>
                  </a:cubicBezTo>
                  <a:cubicBezTo>
                    <a:pt x="431" y="162"/>
                    <a:pt x="431" y="162"/>
                    <a:pt x="431" y="162"/>
                  </a:cubicBezTo>
                  <a:cubicBezTo>
                    <a:pt x="422" y="159"/>
                    <a:pt x="416" y="157"/>
                    <a:pt x="415" y="155"/>
                  </a:cubicBezTo>
                  <a:cubicBezTo>
                    <a:pt x="413" y="154"/>
                    <a:pt x="413" y="154"/>
                    <a:pt x="413" y="154"/>
                  </a:cubicBezTo>
                  <a:cubicBezTo>
                    <a:pt x="410" y="153"/>
                    <a:pt x="410" y="153"/>
                    <a:pt x="410" y="153"/>
                  </a:cubicBezTo>
                  <a:cubicBezTo>
                    <a:pt x="403" y="149"/>
                    <a:pt x="403" y="149"/>
                    <a:pt x="403" y="149"/>
                  </a:cubicBezTo>
                  <a:cubicBezTo>
                    <a:pt x="402" y="149"/>
                    <a:pt x="402" y="149"/>
                    <a:pt x="402" y="149"/>
                  </a:cubicBezTo>
                  <a:cubicBezTo>
                    <a:pt x="401" y="147"/>
                    <a:pt x="400" y="146"/>
                    <a:pt x="399" y="144"/>
                  </a:cubicBezTo>
                  <a:cubicBezTo>
                    <a:pt x="398" y="141"/>
                    <a:pt x="398" y="141"/>
                    <a:pt x="398" y="141"/>
                  </a:cubicBezTo>
                  <a:cubicBezTo>
                    <a:pt x="394" y="136"/>
                    <a:pt x="394" y="136"/>
                    <a:pt x="394" y="136"/>
                  </a:cubicBezTo>
                  <a:cubicBezTo>
                    <a:pt x="389" y="133"/>
                    <a:pt x="389" y="133"/>
                    <a:pt x="389" y="133"/>
                  </a:cubicBezTo>
                  <a:cubicBezTo>
                    <a:pt x="387" y="135"/>
                    <a:pt x="387" y="135"/>
                    <a:pt x="387" y="135"/>
                  </a:cubicBezTo>
                  <a:cubicBezTo>
                    <a:pt x="385" y="136"/>
                    <a:pt x="385" y="136"/>
                    <a:pt x="385" y="136"/>
                  </a:cubicBezTo>
                  <a:cubicBezTo>
                    <a:pt x="384" y="137"/>
                    <a:pt x="384" y="137"/>
                    <a:pt x="384" y="137"/>
                  </a:cubicBezTo>
                  <a:cubicBezTo>
                    <a:pt x="382" y="139"/>
                    <a:pt x="380" y="139"/>
                    <a:pt x="378" y="140"/>
                  </a:cubicBezTo>
                  <a:cubicBezTo>
                    <a:pt x="375" y="141"/>
                    <a:pt x="372" y="139"/>
                    <a:pt x="368" y="135"/>
                  </a:cubicBezTo>
                  <a:cubicBezTo>
                    <a:pt x="361" y="127"/>
                    <a:pt x="361" y="127"/>
                    <a:pt x="361" y="127"/>
                  </a:cubicBezTo>
                  <a:cubicBezTo>
                    <a:pt x="358" y="123"/>
                    <a:pt x="356" y="121"/>
                    <a:pt x="355" y="119"/>
                  </a:cubicBezTo>
                  <a:cubicBezTo>
                    <a:pt x="353" y="115"/>
                    <a:pt x="353" y="115"/>
                    <a:pt x="353" y="115"/>
                  </a:cubicBezTo>
                  <a:cubicBezTo>
                    <a:pt x="350" y="113"/>
                    <a:pt x="348" y="110"/>
                    <a:pt x="347" y="107"/>
                  </a:cubicBezTo>
                  <a:cubicBezTo>
                    <a:pt x="346" y="104"/>
                    <a:pt x="346" y="101"/>
                    <a:pt x="347" y="97"/>
                  </a:cubicBezTo>
                  <a:cubicBezTo>
                    <a:pt x="347" y="97"/>
                    <a:pt x="347" y="97"/>
                    <a:pt x="347" y="97"/>
                  </a:cubicBezTo>
                  <a:cubicBezTo>
                    <a:pt x="347" y="97"/>
                    <a:pt x="347" y="97"/>
                    <a:pt x="347" y="97"/>
                  </a:cubicBezTo>
                  <a:cubicBezTo>
                    <a:pt x="352" y="88"/>
                    <a:pt x="352" y="88"/>
                    <a:pt x="352" y="88"/>
                  </a:cubicBezTo>
                  <a:cubicBezTo>
                    <a:pt x="355" y="79"/>
                    <a:pt x="355" y="79"/>
                    <a:pt x="355" y="79"/>
                  </a:cubicBezTo>
                  <a:cubicBezTo>
                    <a:pt x="356" y="73"/>
                    <a:pt x="356" y="73"/>
                    <a:pt x="356" y="73"/>
                  </a:cubicBezTo>
                  <a:cubicBezTo>
                    <a:pt x="354" y="64"/>
                    <a:pt x="354" y="64"/>
                    <a:pt x="354" y="64"/>
                  </a:cubicBezTo>
                  <a:cubicBezTo>
                    <a:pt x="348" y="59"/>
                    <a:pt x="348" y="59"/>
                    <a:pt x="348" y="59"/>
                  </a:cubicBezTo>
                  <a:cubicBezTo>
                    <a:pt x="349" y="51"/>
                    <a:pt x="349" y="51"/>
                    <a:pt x="349" y="51"/>
                  </a:cubicBezTo>
                  <a:cubicBezTo>
                    <a:pt x="349" y="45"/>
                    <a:pt x="351" y="43"/>
                    <a:pt x="355" y="42"/>
                  </a:cubicBezTo>
                  <a:cubicBezTo>
                    <a:pt x="356" y="41"/>
                    <a:pt x="357" y="41"/>
                    <a:pt x="357" y="39"/>
                  </a:cubicBezTo>
                  <a:cubicBezTo>
                    <a:pt x="357" y="39"/>
                    <a:pt x="357" y="39"/>
                    <a:pt x="357" y="39"/>
                  </a:cubicBezTo>
                  <a:cubicBezTo>
                    <a:pt x="357" y="31"/>
                    <a:pt x="357" y="31"/>
                    <a:pt x="357" y="31"/>
                  </a:cubicBezTo>
                  <a:cubicBezTo>
                    <a:pt x="357" y="30"/>
                    <a:pt x="357" y="30"/>
                    <a:pt x="357" y="30"/>
                  </a:cubicBezTo>
                  <a:cubicBezTo>
                    <a:pt x="357" y="30"/>
                    <a:pt x="357" y="30"/>
                    <a:pt x="357" y="30"/>
                  </a:cubicBezTo>
                  <a:cubicBezTo>
                    <a:pt x="357" y="21"/>
                    <a:pt x="357" y="21"/>
                    <a:pt x="357" y="21"/>
                  </a:cubicBezTo>
                  <a:cubicBezTo>
                    <a:pt x="356" y="21"/>
                    <a:pt x="356" y="21"/>
                    <a:pt x="356" y="21"/>
                  </a:cubicBezTo>
                  <a:cubicBezTo>
                    <a:pt x="356" y="21"/>
                    <a:pt x="356" y="21"/>
                    <a:pt x="356" y="21"/>
                  </a:cubicBezTo>
                  <a:cubicBezTo>
                    <a:pt x="356" y="21"/>
                    <a:pt x="356" y="21"/>
                    <a:pt x="356" y="21"/>
                  </a:cubicBezTo>
                  <a:cubicBezTo>
                    <a:pt x="356" y="21"/>
                    <a:pt x="356" y="21"/>
                    <a:pt x="356" y="21"/>
                  </a:cubicBezTo>
                  <a:cubicBezTo>
                    <a:pt x="354" y="20"/>
                    <a:pt x="354" y="20"/>
                    <a:pt x="354" y="20"/>
                  </a:cubicBezTo>
                  <a:cubicBezTo>
                    <a:pt x="354" y="19"/>
                    <a:pt x="354" y="19"/>
                    <a:pt x="354" y="19"/>
                  </a:cubicBezTo>
                  <a:cubicBezTo>
                    <a:pt x="354" y="19"/>
                    <a:pt x="354" y="19"/>
                    <a:pt x="354" y="19"/>
                  </a:cubicBezTo>
                  <a:cubicBezTo>
                    <a:pt x="347" y="15"/>
                    <a:pt x="347" y="15"/>
                    <a:pt x="347" y="15"/>
                  </a:cubicBezTo>
                  <a:cubicBezTo>
                    <a:pt x="347" y="15"/>
                    <a:pt x="347" y="15"/>
                    <a:pt x="347" y="15"/>
                  </a:cubicBezTo>
                  <a:cubicBezTo>
                    <a:pt x="346" y="15"/>
                    <a:pt x="346" y="15"/>
                    <a:pt x="346" y="15"/>
                  </a:cubicBezTo>
                  <a:cubicBezTo>
                    <a:pt x="341" y="10"/>
                    <a:pt x="341" y="10"/>
                    <a:pt x="341" y="10"/>
                  </a:cubicBezTo>
                  <a:cubicBezTo>
                    <a:pt x="322" y="6"/>
                    <a:pt x="322" y="6"/>
                    <a:pt x="322" y="6"/>
                  </a:cubicBezTo>
                  <a:cubicBezTo>
                    <a:pt x="322" y="6"/>
                    <a:pt x="322" y="6"/>
                    <a:pt x="322" y="6"/>
                  </a:cubicBezTo>
                  <a:cubicBezTo>
                    <a:pt x="316" y="2"/>
                    <a:pt x="316" y="2"/>
                    <a:pt x="316" y="2"/>
                  </a:cubicBezTo>
                  <a:cubicBezTo>
                    <a:pt x="305" y="2"/>
                    <a:pt x="305" y="2"/>
                    <a:pt x="305" y="2"/>
                  </a:cubicBezTo>
                  <a:cubicBezTo>
                    <a:pt x="303" y="2"/>
                    <a:pt x="301" y="3"/>
                    <a:pt x="298" y="5"/>
                  </a:cubicBezTo>
                  <a:cubicBezTo>
                    <a:pt x="298" y="5"/>
                    <a:pt x="298" y="5"/>
                    <a:pt x="298" y="5"/>
                  </a:cubicBezTo>
                  <a:cubicBezTo>
                    <a:pt x="289" y="8"/>
                    <a:pt x="289" y="8"/>
                    <a:pt x="289" y="8"/>
                  </a:cubicBezTo>
                  <a:cubicBezTo>
                    <a:pt x="267" y="8"/>
                    <a:pt x="267" y="8"/>
                    <a:pt x="267" y="8"/>
                  </a:cubicBezTo>
                  <a:cubicBezTo>
                    <a:pt x="264" y="9"/>
                    <a:pt x="261" y="9"/>
                    <a:pt x="260" y="11"/>
                  </a:cubicBezTo>
                  <a:cubicBezTo>
                    <a:pt x="257" y="13"/>
                    <a:pt x="253" y="15"/>
                    <a:pt x="247" y="17"/>
                  </a:cubicBezTo>
                  <a:cubicBezTo>
                    <a:pt x="236" y="19"/>
                    <a:pt x="236" y="19"/>
                    <a:pt x="236" y="19"/>
                  </a:cubicBezTo>
                  <a:cubicBezTo>
                    <a:pt x="236" y="19"/>
                    <a:pt x="236" y="19"/>
                    <a:pt x="236" y="19"/>
                  </a:cubicBezTo>
                  <a:cubicBezTo>
                    <a:pt x="236" y="19"/>
                    <a:pt x="236" y="19"/>
                    <a:pt x="236" y="19"/>
                  </a:cubicBezTo>
                  <a:cubicBezTo>
                    <a:pt x="221" y="18"/>
                    <a:pt x="221" y="18"/>
                    <a:pt x="221" y="18"/>
                  </a:cubicBezTo>
                  <a:cubicBezTo>
                    <a:pt x="220" y="17"/>
                    <a:pt x="220" y="17"/>
                    <a:pt x="220" y="17"/>
                  </a:cubicBezTo>
                  <a:cubicBezTo>
                    <a:pt x="220" y="18"/>
                    <a:pt x="220" y="18"/>
                    <a:pt x="220" y="18"/>
                  </a:cubicBezTo>
                  <a:cubicBezTo>
                    <a:pt x="220" y="17"/>
                    <a:pt x="220" y="17"/>
                    <a:pt x="220" y="17"/>
                  </a:cubicBezTo>
                  <a:cubicBezTo>
                    <a:pt x="214" y="17"/>
                    <a:pt x="214" y="17"/>
                    <a:pt x="214" y="17"/>
                  </a:cubicBezTo>
                  <a:cubicBezTo>
                    <a:pt x="206" y="20"/>
                    <a:pt x="206" y="20"/>
                    <a:pt x="206" y="20"/>
                  </a:cubicBezTo>
                  <a:cubicBezTo>
                    <a:pt x="188" y="21"/>
                    <a:pt x="188" y="21"/>
                    <a:pt x="188" y="21"/>
                  </a:cubicBezTo>
                  <a:cubicBezTo>
                    <a:pt x="188" y="21"/>
                    <a:pt x="188" y="21"/>
                    <a:pt x="188" y="21"/>
                  </a:cubicBezTo>
                  <a:cubicBezTo>
                    <a:pt x="187" y="21"/>
                    <a:pt x="187" y="21"/>
                    <a:pt x="187" y="21"/>
                  </a:cubicBezTo>
                  <a:cubicBezTo>
                    <a:pt x="178" y="18"/>
                    <a:pt x="178" y="18"/>
                    <a:pt x="178" y="18"/>
                  </a:cubicBezTo>
                  <a:cubicBezTo>
                    <a:pt x="171" y="18"/>
                    <a:pt x="171" y="18"/>
                    <a:pt x="171" y="18"/>
                  </a:cubicBezTo>
                  <a:cubicBezTo>
                    <a:pt x="168" y="17"/>
                    <a:pt x="164" y="15"/>
                    <a:pt x="160" y="10"/>
                  </a:cubicBezTo>
                  <a:cubicBezTo>
                    <a:pt x="160" y="9"/>
                    <a:pt x="160" y="9"/>
                    <a:pt x="160" y="9"/>
                  </a:cubicBezTo>
                  <a:cubicBezTo>
                    <a:pt x="159" y="5"/>
                    <a:pt x="158" y="4"/>
                    <a:pt x="158" y="3"/>
                  </a:cubicBezTo>
                  <a:cubicBezTo>
                    <a:pt x="156" y="2"/>
                    <a:pt x="156" y="2"/>
                    <a:pt x="156" y="2"/>
                  </a:cubicBezTo>
                  <a:cubicBezTo>
                    <a:pt x="152" y="0"/>
                    <a:pt x="152" y="0"/>
                    <a:pt x="152" y="0"/>
                  </a:cubicBezTo>
                  <a:cubicBezTo>
                    <a:pt x="149" y="3"/>
                    <a:pt x="149" y="3"/>
                    <a:pt x="149" y="3"/>
                  </a:cubicBezTo>
                  <a:cubicBezTo>
                    <a:pt x="148" y="4"/>
                    <a:pt x="148" y="4"/>
                    <a:pt x="148" y="4"/>
                  </a:cubicBezTo>
                  <a:cubicBezTo>
                    <a:pt x="136" y="9"/>
                    <a:pt x="136" y="9"/>
                    <a:pt x="136" y="9"/>
                  </a:cubicBezTo>
                  <a:cubicBezTo>
                    <a:pt x="135" y="9"/>
                    <a:pt x="135" y="9"/>
                    <a:pt x="135" y="9"/>
                  </a:cubicBezTo>
                  <a:cubicBezTo>
                    <a:pt x="134" y="9"/>
                    <a:pt x="134" y="9"/>
                    <a:pt x="134" y="9"/>
                  </a:cubicBezTo>
                  <a:cubicBezTo>
                    <a:pt x="119" y="11"/>
                    <a:pt x="119" y="11"/>
                    <a:pt x="119" y="11"/>
                  </a:cubicBezTo>
                  <a:cubicBezTo>
                    <a:pt x="116" y="11"/>
                    <a:pt x="112" y="9"/>
                    <a:pt x="106" y="8"/>
                  </a:cubicBezTo>
                  <a:cubicBezTo>
                    <a:pt x="92" y="5"/>
                    <a:pt x="92" y="5"/>
                    <a:pt x="92" y="5"/>
                  </a:cubicBezTo>
                  <a:cubicBezTo>
                    <a:pt x="92" y="5"/>
                    <a:pt x="92" y="5"/>
                    <a:pt x="92" y="5"/>
                  </a:cubicBezTo>
                  <a:cubicBezTo>
                    <a:pt x="92" y="5"/>
                    <a:pt x="92" y="5"/>
                    <a:pt x="92" y="5"/>
                  </a:cubicBezTo>
                  <a:cubicBezTo>
                    <a:pt x="84" y="1"/>
                    <a:pt x="84" y="1"/>
                    <a:pt x="84" y="1"/>
                  </a:cubicBezTo>
                  <a:lnTo>
                    <a:pt x="77" y="1"/>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0" name="Freeform 13">
              <a:extLst>
                <a:ext uri="{FF2B5EF4-FFF2-40B4-BE49-F238E27FC236}">
                  <a16:creationId xmlns:a16="http://schemas.microsoft.com/office/drawing/2014/main" xmlns="" id="{E643A0DF-FE06-4B83-9F98-BD32ED68AD29}"/>
                </a:ext>
              </a:extLst>
            </p:cNvPr>
            <p:cNvSpPr>
              <a:spLocks/>
            </p:cNvSpPr>
            <p:nvPr/>
          </p:nvSpPr>
          <p:spPr bwMode="auto">
            <a:xfrm>
              <a:off x="2624138" y="4333875"/>
              <a:ext cx="973137" cy="1008063"/>
            </a:xfrm>
            <a:custGeom>
              <a:avLst/>
              <a:gdLst>
                <a:gd name="T0" fmla="*/ 9 w 284"/>
                <a:gd name="T1" fmla="*/ 183 h 297"/>
                <a:gd name="T2" fmla="*/ 41 w 284"/>
                <a:gd name="T3" fmla="*/ 181 h 297"/>
                <a:gd name="T4" fmla="*/ 42 w 284"/>
                <a:gd name="T5" fmla="*/ 195 h 297"/>
                <a:gd name="T6" fmla="*/ 67 w 284"/>
                <a:gd name="T7" fmla="*/ 222 h 297"/>
                <a:gd name="T8" fmla="*/ 72 w 284"/>
                <a:gd name="T9" fmla="*/ 260 h 297"/>
                <a:gd name="T10" fmla="*/ 110 w 284"/>
                <a:gd name="T11" fmla="*/ 271 h 297"/>
                <a:gd name="T12" fmla="*/ 118 w 284"/>
                <a:gd name="T13" fmla="*/ 282 h 297"/>
                <a:gd name="T14" fmla="*/ 135 w 284"/>
                <a:gd name="T15" fmla="*/ 297 h 297"/>
                <a:gd name="T16" fmla="*/ 136 w 284"/>
                <a:gd name="T17" fmla="*/ 285 h 297"/>
                <a:gd name="T18" fmla="*/ 135 w 284"/>
                <a:gd name="T19" fmla="*/ 244 h 297"/>
                <a:gd name="T20" fmla="*/ 161 w 284"/>
                <a:gd name="T21" fmla="*/ 236 h 297"/>
                <a:gd name="T22" fmla="*/ 190 w 284"/>
                <a:gd name="T23" fmla="*/ 236 h 297"/>
                <a:gd name="T24" fmla="*/ 219 w 284"/>
                <a:gd name="T25" fmla="*/ 233 h 297"/>
                <a:gd name="T26" fmla="*/ 256 w 284"/>
                <a:gd name="T27" fmla="*/ 211 h 297"/>
                <a:gd name="T28" fmla="*/ 265 w 284"/>
                <a:gd name="T29" fmla="*/ 214 h 297"/>
                <a:gd name="T30" fmla="*/ 270 w 284"/>
                <a:gd name="T31" fmla="*/ 216 h 297"/>
                <a:gd name="T32" fmla="*/ 284 w 284"/>
                <a:gd name="T33" fmla="*/ 206 h 297"/>
                <a:gd name="T34" fmla="*/ 274 w 284"/>
                <a:gd name="T35" fmla="*/ 195 h 297"/>
                <a:gd name="T36" fmla="*/ 251 w 284"/>
                <a:gd name="T37" fmla="*/ 181 h 297"/>
                <a:gd name="T38" fmla="*/ 236 w 284"/>
                <a:gd name="T39" fmla="*/ 182 h 297"/>
                <a:gd name="T40" fmla="*/ 230 w 284"/>
                <a:gd name="T41" fmla="*/ 170 h 297"/>
                <a:gd name="T42" fmla="*/ 234 w 284"/>
                <a:gd name="T43" fmla="*/ 155 h 297"/>
                <a:gd name="T44" fmla="*/ 226 w 284"/>
                <a:gd name="T45" fmla="*/ 137 h 297"/>
                <a:gd name="T46" fmla="*/ 232 w 284"/>
                <a:gd name="T47" fmla="*/ 106 h 297"/>
                <a:gd name="T48" fmla="*/ 216 w 284"/>
                <a:gd name="T49" fmla="*/ 102 h 297"/>
                <a:gd name="T50" fmla="*/ 200 w 284"/>
                <a:gd name="T51" fmla="*/ 84 h 297"/>
                <a:gd name="T52" fmla="*/ 198 w 284"/>
                <a:gd name="T53" fmla="*/ 75 h 297"/>
                <a:gd name="T54" fmla="*/ 206 w 284"/>
                <a:gd name="T55" fmla="*/ 66 h 297"/>
                <a:gd name="T56" fmla="*/ 235 w 284"/>
                <a:gd name="T57" fmla="*/ 63 h 297"/>
                <a:gd name="T58" fmla="*/ 243 w 284"/>
                <a:gd name="T59" fmla="*/ 66 h 297"/>
                <a:gd name="T60" fmla="*/ 256 w 284"/>
                <a:gd name="T61" fmla="*/ 54 h 297"/>
                <a:gd name="T62" fmla="*/ 235 w 284"/>
                <a:gd name="T63" fmla="*/ 52 h 297"/>
                <a:gd name="T64" fmla="*/ 227 w 284"/>
                <a:gd name="T65" fmla="*/ 45 h 297"/>
                <a:gd name="T66" fmla="*/ 222 w 284"/>
                <a:gd name="T67" fmla="*/ 22 h 297"/>
                <a:gd name="T68" fmla="*/ 198 w 284"/>
                <a:gd name="T69" fmla="*/ 34 h 297"/>
                <a:gd name="T70" fmla="*/ 201 w 284"/>
                <a:gd name="T71" fmla="*/ 50 h 297"/>
                <a:gd name="T72" fmla="*/ 193 w 284"/>
                <a:gd name="T73" fmla="*/ 62 h 297"/>
                <a:gd name="T74" fmla="*/ 183 w 284"/>
                <a:gd name="T75" fmla="*/ 86 h 297"/>
                <a:gd name="T76" fmla="*/ 183 w 284"/>
                <a:gd name="T77" fmla="*/ 98 h 297"/>
                <a:gd name="T78" fmla="*/ 177 w 284"/>
                <a:gd name="T79" fmla="*/ 105 h 297"/>
                <a:gd name="T80" fmla="*/ 173 w 284"/>
                <a:gd name="T81" fmla="*/ 107 h 297"/>
                <a:gd name="T82" fmla="*/ 153 w 284"/>
                <a:gd name="T83" fmla="*/ 112 h 297"/>
                <a:gd name="T84" fmla="*/ 138 w 284"/>
                <a:gd name="T85" fmla="*/ 110 h 297"/>
                <a:gd name="T86" fmla="*/ 129 w 284"/>
                <a:gd name="T87" fmla="*/ 106 h 297"/>
                <a:gd name="T88" fmla="*/ 122 w 284"/>
                <a:gd name="T89" fmla="*/ 84 h 297"/>
                <a:gd name="T90" fmla="*/ 113 w 284"/>
                <a:gd name="T91" fmla="*/ 64 h 297"/>
                <a:gd name="T92" fmla="*/ 110 w 284"/>
                <a:gd name="T93" fmla="*/ 58 h 297"/>
                <a:gd name="T94" fmla="*/ 100 w 284"/>
                <a:gd name="T95" fmla="*/ 52 h 297"/>
                <a:gd name="T96" fmla="*/ 86 w 284"/>
                <a:gd name="T97" fmla="*/ 44 h 297"/>
                <a:gd name="T98" fmla="*/ 85 w 284"/>
                <a:gd name="T99" fmla="*/ 35 h 297"/>
                <a:gd name="T100" fmla="*/ 77 w 284"/>
                <a:gd name="T101" fmla="*/ 29 h 297"/>
                <a:gd name="T102" fmla="*/ 61 w 284"/>
                <a:gd name="T103" fmla="*/ 42 h 297"/>
                <a:gd name="T104" fmla="*/ 49 w 284"/>
                <a:gd name="T105" fmla="*/ 21 h 297"/>
                <a:gd name="T106" fmla="*/ 40 w 284"/>
                <a:gd name="T107" fmla="*/ 11 h 297"/>
                <a:gd name="T108" fmla="*/ 28 w 284"/>
                <a:gd name="T109" fmla="*/ 33 h 297"/>
                <a:gd name="T110" fmla="*/ 28 w 284"/>
                <a:gd name="T111" fmla="*/ 54 h 297"/>
                <a:gd name="T112" fmla="*/ 45 w 284"/>
                <a:gd name="T113" fmla="*/ 70 h 297"/>
                <a:gd name="T114" fmla="*/ 31 w 284"/>
                <a:gd name="T115" fmla="*/ 128 h 297"/>
                <a:gd name="T116" fmla="*/ 1 w 284"/>
                <a:gd name="T117" fmla="*/ 174 h 297"/>
                <a:gd name="T118" fmla="*/ 2 w 284"/>
                <a:gd name="T119" fmla="*/ 1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 h="297">
                  <a:moveTo>
                    <a:pt x="2" y="182"/>
                  </a:moveTo>
                  <a:cubicBezTo>
                    <a:pt x="0" y="187"/>
                    <a:pt x="0" y="187"/>
                    <a:pt x="0" y="187"/>
                  </a:cubicBezTo>
                  <a:cubicBezTo>
                    <a:pt x="3" y="187"/>
                    <a:pt x="6" y="186"/>
                    <a:pt x="9" y="183"/>
                  </a:cubicBezTo>
                  <a:cubicBezTo>
                    <a:pt x="9" y="183"/>
                    <a:pt x="9" y="183"/>
                    <a:pt x="9" y="183"/>
                  </a:cubicBezTo>
                  <a:cubicBezTo>
                    <a:pt x="10" y="183"/>
                    <a:pt x="10" y="183"/>
                    <a:pt x="10" y="183"/>
                  </a:cubicBezTo>
                  <a:cubicBezTo>
                    <a:pt x="26" y="181"/>
                    <a:pt x="26" y="181"/>
                    <a:pt x="26" y="181"/>
                  </a:cubicBezTo>
                  <a:cubicBezTo>
                    <a:pt x="37" y="176"/>
                    <a:pt x="37" y="176"/>
                    <a:pt x="37" y="176"/>
                  </a:cubicBezTo>
                  <a:cubicBezTo>
                    <a:pt x="41" y="181"/>
                    <a:pt x="41" y="181"/>
                    <a:pt x="41" y="181"/>
                  </a:cubicBezTo>
                  <a:cubicBezTo>
                    <a:pt x="41" y="182"/>
                    <a:pt x="41" y="182"/>
                    <a:pt x="41" y="182"/>
                  </a:cubicBezTo>
                  <a:cubicBezTo>
                    <a:pt x="37" y="189"/>
                    <a:pt x="37" y="189"/>
                    <a:pt x="37" y="189"/>
                  </a:cubicBezTo>
                  <a:cubicBezTo>
                    <a:pt x="42" y="195"/>
                    <a:pt x="42" y="195"/>
                    <a:pt x="42" y="195"/>
                  </a:cubicBezTo>
                  <a:cubicBezTo>
                    <a:pt x="42" y="195"/>
                    <a:pt x="42" y="195"/>
                    <a:pt x="42" y="195"/>
                  </a:cubicBezTo>
                  <a:cubicBezTo>
                    <a:pt x="42" y="196"/>
                    <a:pt x="42" y="196"/>
                    <a:pt x="42" y="196"/>
                  </a:cubicBezTo>
                  <a:cubicBezTo>
                    <a:pt x="38" y="213"/>
                    <a:pt x="38" y="213"/>
                    <a:pt x="38" y="213"/>
                  </a:cubicBezTo>
                  <a:cubicBezTo>
                    <a:pt x="49" y="221"/>
                    <a:pt x="49" y="221"/>
                    <a:pt x="49" y="221"/>
                  </a:cubicBezTo>
                  <a:cubicBezTo>
                    <a:pt x="67" y="222"/>
                    <a:pt x="67" y="222"/>
                    <a:pt x="67" y="222"/>
                  </a:cubicBezTo>
                  <a:cubicBezTo>
                    <a:pt x="65" y="225"/>
                    <a:pt x="65" y="225"/>
                    <a:pt x="65" y="225"/>
                  </a:cubicBezTo>
                  <a:cubicBezTo>
                    <a:pt x="53" y="240"/>
                    <a:pt x="47" y="249"/>
                    <a:pt x="47" y="252"/>
                  </a:cubicBezTo>
                  <a:cubicBezTo>
                    <a:pt x="55" y="253"/>
                    <a:pt x="55" y="253"/>
                    <a:pt x="55" y="253"/>
                  </a:cubicBezTo>
                  <a:cubicBezTo>
                    <a:pt x="64" y="254"/>
                    <a:pt x="70" y="257"/>
                    <a:pt x="72" y="260"/>
                  </a:cubicBezTo>
                  <a:cubicBezTo>
                    <a:pt x="74" y="265"/>
                    <a:pt x="77" y="270"/>
                    <a:pt x="79" y="276"/>
                  </a:cubicBezTo>
                  <a:cubicBezTo>
                    <a:pt x="89" y="282"/>
                    <a:pt x="89" y="282"/>
                    <a:pt x="89" y="282"/>
                  </a:cubicBezTo>
                  <a:cubicBezTo>
                    <a:pt x="96" y="283"/>
                    <a:pt x="96" y="283"/>
                    <a:pt x="96" y="283"/>
                  </a:cubicBezTo>
                  <a:cubicBezTo>
                    <a:pt x="110" y="271"/>
                    <a:pt x="110" y="271"/>
                    <a:pt x="110" y="271"/>
                  </a:cubicBezTo>
                  <a:cubicBezTo>
                    <a:pt x="117" y="282"/>
                    <a:pt x="117" y="282"/>
                    <a:pt x="117" y="282"/>
                  </a:cubicBezTo>
                  <a:cubicBezTo>
                    <a:pt x="117" y="282"/>
                    <a:pt x="117" y="282"/>
                    <a:pt x="117" y="282"/>
                  </a:cubicBezTo>
                  <a:cubicBezTo>
                    <a:pt x="117" y="282"/>
                    <a:pt x="117" y="282"/>
                    <a:pt x="117" y="282"/>
                  </a:cubicBezTo>
                  <a:cubicBezTo>
                    <a:pt x="118" y="282"/>
                    <a:pt x="118" y="282"/>
                    <a:pt x="118" y="282"/>
                  </a:cubicBezTo>
                  <a:cubicBezTo>
                    <a:pt x="120" y="292"/>
                    <a:pt x="120" y="292"/>
                    <a:pt x="120" y="292"/>
                  </a:cubicBezTo>
                  <a:cubicBezTo>
                    <a:pt x="126" y="294"/>
                    <a:pt x="126" y="294"/>
                    <a:pt x="126" y="294"/>
                  </a:cubicBezTo>
                  <a:cubicBezTo>
                    <a:pt x="126" y="294"/>
                    <a:pt x="126" y="294"/>
                    <a:pt x="126" y="294"/>
                  </a:cubicBezTo>
                  <a:cubicBezTo>
                    <a:pt x="135" y="297"/>
                    <a:pt x="135" y="297"/>
                    <a:pt x="135" y="297"/>
                  </a:cubicBezTo>
                  <a:cubicBezTo>
                    <a:pt x="138" y="296"/>
                    <a:pt x="138" y="296"/>
                    <a:pt x="138" y="296"/>
                  </a:cubicBezTo>
                  <a:cubicBezTo>
                    <a:pt x="138" y="296"/>
                    <a:pt x="138" y="296"/>
                    <a:pt x="138" y="296"/>
                  </a:cubicBezTo>
                  <a:cubicBezTo>
                    <a:pt x="136" y="285"/>
                    <a:pt x="136" y="285"/>
                    <a:pt x="136" y="285"/>
                  </a:cubicBezTo>
                  <a:cubicBezTo>
                    <a:pt x="136" y="285"/>
                    <a:pt x="136" y="285"/>
                    <a:pt x="136" y="285"/>
                  </a:cubicBezTo>
                  <a:cubicBezTo>
                    <a:pt x="131" y="261"/>
                    <a:pt x="131" y="261"/>
                    <a:pt x="131" y="261"/>
                  </a:cubicBezTo>
                  <a:cubicBezTo>
                    <a:pt x="131" y="260"/>
                    <a:pt x="131" y="260"/>
                    <a:pt x="131" y="260"/>
                  </a:cubicBezTo>
                  <a:cubicBezTo>
                    <a:pt x="134" y="244"/>
                    <a:pt x="134" y="244"/>
                    <a:pt x="134" y="244"/>
                  </a:cubicBezTo>
                  <a:cubicBezTo>
                    <a:pt x="135" y="244"/>
                    <a:pt x="135" y="244"/>
                    <a:pt x="135" y="244"/>
                  </a:cubicBezTo>
                  <a:cubicBezTo>
                    <a:pt x="136" y="244"/>
                    <a:pt x="136" y="244"/>
                    <a:pt x="136" y="244"/>
                  </a:cubicBezTo>
                  <a:cubicBezTo>
                    <a:pt x="147" y="245"/>
                    <a:pt x="147" y="245"/>
                    <a:pt x="147" y="245"/>
                  </a:cubicBezTo>
                  <a:cubicBezTo>
                    <a:pt x="160" y="235"/>
                    <a:pt x="160" y="235"/>
                    <a:pt x="160" y="235"/>
                  </a:cubicBezTo>
                  <a:cubicBezTo>
                    <a:pt x="161" y="236"/>
                    <a:pt x="161" y="236"/>
                    <a:pt x="161" y="236"/>
                  </a:cubicBezTo>
                  <a:cubicBezTo>
                    <a:pt x="169" y="242"/>
                    <a:pt x="173" y="246"/>
                    <a:pt x="176" y="249"/>
                  </a:cubicBezTo>
                  <a:cubicBezTo>
                    <a:pt x="178" y="248"/>
                    <a:pt x="183" y="244"/>
                    <a:pt x="189" y="237"/>
                  </a:cubicBezTo>
                  <a:cubicBezTo>
                    <a:pt x="189" y="237"/>
                    <a:pt x="189" y="237"/>
                    <a:pt x="189" y="237"/>
                  </a:cubicBezTo>
                  <a:cubicBezTo>
                    <a:pt x="190" y="236"/>
                    <a:pt x="190" y="236"/>
                    <a:pt x="190" y="236"/>
                  </a:cubicBezTo>
                  <a:cubicBezTo>
                    <a:pt x="210" y="241"/>
                    <a:pt x="210" y="241"/>
                    <a:pt x="210" y="241"/>
                  </a:cubicBezTo>
                  <a:cubicBezTo>
                    <a:pt x="219" y="234"/>
                    <a:pt x="219" y="234"/>
                    <a:pt x="219" y="234"/>
                  </a:cubicBezTo>
                  <a:cubicBezTo>
                    <a:pt x="219" y="234"/>
                    <a:pt x="219" y="234"/>
                    <a:pt x="219" y="234"/>
                  </a:cubicBezTo>
                  <a:cubicBezTo>
                    <a:pt x="219" y="233"/>
                    <a:pt x="219" y="233"/>
                    <a:pt x="219" y="233"/>
                  </a:cubicBezTo>
                  <a:cubicBezTo>
                    <a:pt x="220" y="233"/>
                    <a:pt x="220" y="233"/>
                    <a:pt x="220" y="233"/>
                  </a:cubicBezTo>
                  <a:cubicBezTo>
                    <a:pt x="220" y="234"/>
                    <a:pt x="220" y="234"/>
                    <a:pt x="220" y="234"/>
                  </a:cubicBezTo>
                  <a:cubicBezTo>
                    <a:pt x="229" y="235"/>
                    <a:pt x="229" y="235"/>
                    <a:pt x="229" y="235"/>
                  </a:cubicBezTo>
                  <a:cubicBezTo>
                    <a:pt x="256" y="211"/>
                    <a:pt x="256" y="211"/>
                    <a:pt x="256" y="211"/>
                  </a:cubicBezTo>
                  <a:cubicBezTo>
                    <a:pt x="264" y="214"/>
                    <a:pt x="264" y="214"/>
                    <a:pt x="264" y="214"/>
                  </a:cubicBezTo>
                  <a:cubicBezTo>
                    <a:pt x="264" y="214"/>
                    <a:pt x="264" y="214"/>
                    <a:pt x="264" y="214"/>
                  </a:cubicBezTo>
                  <a:cubicBezTo>
                    <a:pt x="265" y="214"/>
                    <a:pt x="265" y="214"/>
                    <a:pt x="265" y="214"/>
                  </a:cubicBezTo>
                  <a:cubicBezTo>
                    <a:pt x="265" y="214"/>
                    <a:pt x="265" y="214"/>
                    <a:pt x="265" y="214"/>
                  </a:cubicBezTo>
                  <a:cubicBezTo>
                    <a:pt x="265" y="215"/>
                    <a:pt x="265" y="215"/>
                    <a:pt x="265" y="215"/>
                  </a:cubicBezTo>
                  <a:cubicBezTo>
                    <a:pt x="267" y="218"/>
                    <a:pt x="267" y="218"/>
                    <a:pt x="267" y="218"/>
                  </a:cubicBezTo>
                  <a:cubicBezTo>
                    <a:pt x="269" y="216"/>
                    <a:pt x="269" y="216"/>
                    <a:pt x="269" y="216"/>
                  </a:cubicBezTo>
                  <a:cubicBezTo>
                    <a:pt x="270" y="216"/>
                    <a:pt x="270" y="216"/>
                    <a:pt x="270" y="216"/>
                  </a:cubicBezTo>
                  <a:cubicBezTo>
                    <a:pt x="270" y="216"/>
                    <a:pt x="270" y="216"/>
                    <a:pt x="270" y="216"/>
                  </a:cubicBezTo>
                  <a:cubicBezTo>
                    <a:pt x="270" y="216"/>
                    <a:pt x="270" y="216"/>
                    <a:pt x="270" y="216"/>
                  </a:cubicBezTo>
                  <a:cubicBezTo>
                    <a:pt x="278" y="211"/>
                    <a:pt x="278" y="211"/>
                    <a:pt x="278" y="211"/>
                  </a:cubicBezTo>
                  <a:cubicBezTo>
                    <a:pt x="284" y="206"/>
                    <a:pt x="284" y="206"/>
                    <a:pt x="284" y="206"/>
                  </a:cubicBezTo>
                  <a:cubicBezTo>
                    <a:pt x="283" y="193"/>
                    <a:pt x="283" y="193"/>
                    <a:pt x="283" y="193"/>
                  </a:cubicBezTo>
                  <a:cubicBezTo>
                    <a:pt x="281" y="192"/>
                    <a:pt x="281" y="192"/>
                    <a:pt x="281" y="192"/>
                  </a:cubicBezTo>
                  <a:cubicBezTo>
                    <a:pt x="274" y="195"/>
                    <a:pt x="274" y="195"/>
                    <a:pt x="274" y="195"/>
                  </a:cubicBezTo>
                  <a:cubicBezTo>
                    <a:pt x="274" y="195"/>
                    <a:pt x="274" y="195"/>
                    <a:pt x="274" y="195"/>
                  </a:cubicBezTo>
                  <a:cubicBezTo>
                    <a:pt x="271" y="196"/>
                    <a:pt x="269" y="196"/>
                    <a:pt x="267" y="196"/>
                  </a:cubicBezTo>
                  <a:cubicBezTo>
                    <a:pt x="258" y="196"/>
                    <a:pt x="258" y="196"/>
                    <a:pt x="258" y="196"/>
                  </a:cubicBezTo>
                  <a:cubicBezTo>
                    <a:pt x="255" y="196"/>
                    <a:pt x="253" y="195"/>
                    <a:pt x="252" y="194"/>
                  </a:cubicBezTo>
                  <a:cubicBezTo>
                    <a:pt x="251" y="181"/>
                    <a:pt x="251" y="181"/>
                    <a:pt x="251" y="181"/>
                  </a:cubicBezTo>
                  <a:cubicBezTo>
                    <a:pt x="249" y="179"/>
                    <a:pt x="247" y="178"/>
                    <a:pt x="246" y="178"/>
                  </a:cubicBezTo>
                  <a:cubicBezTo>
                    <a:pt x="244" y="179"/>
                    <a:pt x="244" y="179"/>
                    <a:pt x="244" y="179"/>
                  </a:cubicBezTo>
                  <a:cubicBezTo>
                    <a:pt x="241" y="181"/>
                    <a:pt x="241" y="181"/>
                    <a:pt x="241" y="181"/>
                  </a:cubicBezTo>
                  <a:cubicBezTo>
                    <a:pt x="236" y="182"/>
                    <a:pt x="236" y="182"/>
                    <a:pt x="236" y="182"/>
                  </a:cubicBezTo>
                  <a:cubicBezTo>
                    <a:pt x="234" y="182"/>
                    <a:pt x="234" y="182"/>
                    <a:pt x="234" y="182"/>
                  </a:cubicBezTo>
                  <a:cubicBezTo>
                    <a:pt x="234" y="181"/>
                    <a:pt x="234" y="181"/>
                    <a:pt x="234" y="181"/>
                  </a:cubicBezTo>
                  <a:cubicBezTo>
                    <a:pt x="231" y="176"/>
                    <a:pt x="231" y="176"/>
                    <a:pt x="231" y="176"/>
                  </a:cubicBezTo>
                  <a:cubicBezTo>
                    <a:pt x="230" y="170"/>
                    <a:pt x="230" y="170"/>
                    <a:pt x="230" y="170"/>
                  </a:cubicBezTo>
                  <a:cubicBezTo>
                    <a:pt x="230" y="170"/>
                    <a:pt x="230" y="170"/>
                    <a:pt x="230" y="170"/>
                  </a:cubicBezTo>
                  <a:cubicBezTo>
                    <a:pt x="233" y="155"/>
                    <a:pt x="233" y="155"/>
                    <a:pt x="233" y="155"/>
                  </a:cubicBezTo>
                  <a:cubicBezTo>
                    <a:pt x="233" y="155"/>
                    <a:pt x="233" y="155"/>
                    <a:pt x="233" y="155"/>
                  </a:cubicBezTo>
                  <a:cubicBezTo>
                    <a:pt x="234" y="155"/>
                    <a:pt x="234" y="155"/>
                    <a:pt x="234" y="155"/>
                  </a:cubicBezTo>
                  <a:cubicBezTo>
                    <a:pt x="234" y="155"/>
                    <a:pt x="234" y="155"/>
                    <a:pt x="234" y="155"/>
                  </a:cubicBezTo>
                  <a:cubicBezTo>
                    <a:pt x="237" y="147"/>
                    <a:pt x="237" y="147"/>
                    <a:pt x="237" y="147"/>
                  </a:cubicBezTo>
                  <a:cubicBezTo>
                    <a:pt x="226" y="137"/>
                    <a:pt x="226" y="137"/>
                    <a:pt x="226" y="137"/>
                  </a:cubicBezTo>
                  <a:cubicBezTo>
                    <a:pt x="226" y="137"/>
                    <a:pt x="226" y="137"/>
                    <a:pt x="226" y="137"/>
                  </a:cubicBezTo>
                  <a:cubicBezTo>
                    <a:pt x="225" y="136"/>
                    <a:pt x="225" y="136"/>
                    <a:pt x="225" y="136"/>
                  </a:cubicBezTo>
                  <a:cubicBezTo>
                    <a:pt x="225" y="125"/>
                    <a:pt x="225" y="125"/>
                    <a:pt x="225" y="125"/>
                  </a:cubicBezTo>
                  <a:cubicBezTo>
                    <a:pt x="226" y="124"/>
                    <a:pt x="226" y="124"/>
                    <a:pt x="226" y="124"/>
                  </a:cubicBezTo>
                  <a:cubicBezTo>
                    <a:pt x="232" y="106"/>
                    <a:pt x="232" y="106"/>
                    <a:pt x="232" y="106"/>
                  </a:cubicBezTo>
                  <a:cubicBezTo>
                    <a:pt x="228" y="96"/>
                    <a:pt x="228" y="96"/>
                    <a:pt x="228" y="96"/>
                  </a:cubicBezTo>
                  <a:cubicBezTo>
                    <a:pt x="225" y="95"/>
                    <a:pt x="225" y="95"/>
                    <a:pt x="225" y="95"/>
                  </a:cubicBezTo>
                  <a:cubicBezTo>
                    <a:pt x="220" y="96"/>
                    <a:pt x="220" y="96"/>
                    <a:pt x="220" y="96"/>
                  </a:cubicBezTo>
                  <a:cubicBezTo>
                    <a:pt x="216" y="102"/>
                    <a:pt x="216" y="102"/>
                    <a:pt x="216" y="102"/>
                  </a:cubicBezTo>
                  <a:cubicBezTo>
                    <a:pt x="210" y="98"/>
                    <a:pt x="210" y="98"/>
                    <a:pt x="210" y="98"/>
                  </a:cubicBezTo>
                  <a:cubicBezTo>
                    <a:pt x="205" y="95"/>
                    <a:pt x="205" y="95"/>
                    <a:pt x="205" y="95"/>
                  </a:cubicBezTo>
                  <a:cubicBezTo>
                    <a:pt x="200" y="84"/>
                    <a:pt x="200" y="84"/>
                    <a:pt x="200" y="84"/>
                  </a:cubicBezTo>
                  <a:cubicBezTo>
                    <a:pt x="200" y="84"/>
                    <a:pt x="200" y="84"/>
                    <a:pt x="200" y="84"/>
                  </a:cubicBezTo>
                  <a:cubicBezTo>
                    <a:pt x="200" y="84"/>
                    <a:pt x="200" y="84"/>
                    <a:pt x="200" y="84"/>
                  </a:cubicBezTo>
                  <a:cubicBezTo>
                    <a:pt x="199" y="76"/>
                    <a:pt x="199" y="76"/>
                    <a:pt x="199" y="76"/>
                  </a:cubicBezTo>
                  <a:cubicBezTo>
                    <a:pt x="199" y="75"/>
                    <a:pt x="199" y="75"/>
                    <a:pt x="199" y="75"/>
                  </a:cubicBezTo>
                  <a:cubicBezTo>
                    <a:pt x="198" y="75"/>
                    <a:pt x="198" y="75"/>
                    <a:pt x="198" y="75"/>
                  </a:cubicBezTo>
                  <a:cubicBezTo>
                    <a:pt x="199" y="74"/>
                    <a:pt x="199" y="74"/>
                    <a:pt x="199" y="74"/>
                  </a:cubicBezTo>
                  <a:cubicBezTo>
                    <a:pt x="205" y="67"/>
                    <a:pt x="205" y="67"/>
                    <a:pt x="205" y="67"/>
                  </a:cubicBezTo>
                  <a:cubicBezTo>
                    <a:pt x="206" y="66"/>
                    <a:pt x="206" y="66"/>
                    <a:pt x="206" y="66"/>
                  </a:cubicBezTo>
                  <a:cubicBezTo>
                    <a:pt x="206" y="66"/>
                    <a:pt x="206" y="66"/>
                    <a:pt x="206" y="66"/>
                  </a:cubicBezTo>
                  <a:cubicBezTo>
                    <a:pt x="206" y="66"/>
                    <a:pt x="206" y="66"/>
                    <a:pt x="206" y="66"/>
                  </a:cubicBezTo>
                  <a:cubicBezTo>
                    <a:pt x="210" y="65"/>
                    <a:pt x="210" y="65"/>
                    <a:pt x="210" y="65"/>
                  </a:cubicBezTo>
                  <a:cubicBezTo>
                    <a:pt x="215" y="64"/>
                    <a:pt x="215" y="64"/>
                    <a:pt x="215" y="64"/>
                  </a:cubicBezTo>
                  <a:cubicBezTo>
                    <a:pt x="235" y="63"/>
                    <a:pt x="235" y="63"/>
                    <a:pt x="235" y="63"/>
                  </a:cubicBezTo>
                  <a:cubicBezTo>
                    <a:pt x="236" y="63"/>
                    <a:pt x="236" y="63"/>
                    <a:pt x="236" y="63"/>
                  </a:cubicBezTo>
                  <a:cubicBezTo>
                    <a:pt x="239" y="64"/>
                    <a:pt x="239" y="64"/>
                    <a:pt x="239" y="64"/>
                  </a:cubicBezTo>
                  <a:cubicBezTo>
                    <a:pt x="239" y="65"/>
                    <a:pt x="239" y="65"/>
                    <a:pt x="239" y="65"/>
                  </a:cubicBezTo>
                  <a:cubicBezTo>
                    <a:pt x="243" y="66"/>
                    <a:pt x="243" y="66"/>
                    <a:pt x="243" y="66"/>
                  </a:cubicBezTo>
                  <a:cubicBezTo>
                    <a:pt x="248" y="64"/>
                    <a:pt x="248" y="64"/>
                    <a:pt x="248" y="64"/>
                  </a:cubicBezTo>
                  <a:cubicBezTo>
                    <a:pt x="253" y="60"/>
                    <a:pt x="253" y="60"/>
                    <a:pt x="253" y="60"/>
                  </a:cubicBezTo>
                  <a:cubicBezTo>
                    <a:pt x="255" y="56"/>
                    <a:pt x="255" y="56"/>
                    <a:pt x="255" y="56"/>
                  </a:cubicBezTo>
                  <a:cubicBezTo>
                    <a:pt x="256" y="54"/>
                    <a:pt x="256" y="54"/>
                    <a:pt x="256" y="54"/>
                  </a:cubicBezTo>
                  <a:cubicBezTo>
                    <a:pt x="255" y="45"/>
                    <a:pt x="255" y="45"/>
                    <a:pt x="255" y="45"/>
                  </a:cubicBezTo>
                  <a:cubicBezTo>
                    <a:pt x="251" y="44"/>
                    <a:pt x="251" y="44"/>
                    <a:pt x="251" y="44"/>
                  </a:cubicBezTo>
                  <a:cubicBezTo>
                    <a:pt x="243" y="47"/>
                    <a:pt x="243" y="47"/>
                    <a:pt x="243" y="47"/>
                  </a:cubicBezTo>
                  <a:cubicBezTo>
                    <a:pt x="240" y="50"/>
                    <a:pt x="237" y="52"/>
                    <a:pt x="235" y="52"/>
                  </a:cubicBezTo>
                  <a:cubicBezTo>
                    <a:pt x="232" y="52"/>
                    <a:pt x="229" y="50"/>
                    <a:pt x="227" y="45"/>
                  </a:cubicBezTo>
                  <a:cubicBezTo>
                    <a:pt x="227" y="45"/>
                    <a:pt x="227" y="45"/>
                    <a:pt x="227" y="45"/>
                  </a:cubicBezTo>
                  <a:cubicBezTo>
                    <a:pt x="227" y="45"/>
                    <a:pt x="227" y="45"/>
                    <a:pt x="227" y="45"/>
                  </a:cubicBezTo>
                  <a:cubicBezTo>
                    <a:pt x="227" y="45"/>
                    <a:pt x="227" y="45"/>
                    <a:pt x="227" y="45"/>
                  </a:cubicBezTo>
                  <a:cubicBezTo>
                    <a:pt x="226" y="39"/>
                    <a:pt x="226" y="39"/>
                    <a:pt x="226" y="39"/>
                  </a:cubicBezTo>
                  <a:cubicBezTo>
                    <a:pt x="226" y="38"/>
                    <a:pt x="226" y="38"/>
                    <a:pt x="226" y="38"/>
                  </a:cubicBezTo>
                  <a:cubicBezTo>
                    <a:pt x="227" y="33"/>
                    <a:pt x="227" y="33"/>
                    <a:pt x="227" y="33"/>
                  </a:cubicBezTo>
                  <a:cubicBezTo>
                    <a:pt x="222" y="22"/>
                    <a:pt x="222" y="22"/>
                    <a:pt x="222" y="22"/>
                  </a:cubicBezTo>
                  <a:cubicBezTo>
                    <a:pt x="214" y="25"/>
                    <a:pt x="214" y="25"/>
                    <a:pt x="214" y="25"/>
                  </a:cubicBezTo>
                  <a:cubicBezTo>
                    <a:pt x="210" y="28"/>
                    <a:pt x="210" y="28"/>
                    <a:pt x="210" y="28"/>
                  </a:cubicBezTo>
                  <a:cubicBezTo>
                    <a:pt x="211" y="40"/>
                    <a:pt x="211" y="40"/>
                    <a:pt x="211" y="40"/>
                  </a:cubicBezTo>
                  <a:cubicBezTo>
                    <a:pt x="198" y="34"/>
                    <a:pt x="198" y="34"/>
                    <a:pt x="198" y="34"/>
                  </a:cubicBezTo>
                  <a:cubicBezTo>
                    <a:pt x="201" y="41"/>
                    <a:pt x="201" y="41"/>
                    <a:pt x="201" y="41"/>
                  </a:cubicBezTo>
                  <a:cubicBezTo>
                    <a:pt x="202" y="42"/>
                    <a:pt x="202" y="42"/>
                    <a:pt x="202" y="42"/>
                  </a:cubicBezTo>
                  <a:cubicBezTo>
                    <a:pt x="202" y="42"/>
                    <a:pt x="202" y="42"/>
                    <a:pt x="202" y="42"/>
                  </a:cubicBezTo>
                  <a:cubicBezTo>
                    <a:pt x="201" y="50"/>
                    <a:pt x="201" y="50"/>
                    <a:pt x="201" y="50"/>
                  </a:cubicBezTo>
                  <a:cubicBezTo>
                    <a:pt x="201" y="51"/>
                    <a:pt x="201" y="51"/>
                    <a:pt x="201" y="51"/>
                  </a:cubicBezTo>
                  <a:cubicBezTo>
                    <a:pt x="200" y="51"/>
                    <a:pt x="200" y="51"/>
                    <a:pt x="200" y="51"/>
                  </a:cubicBezTo>
                  <a:cubicBezTo>
                    <a:pt x="193" y="62"/>
                    <a:pt x="193" y="62"/>
                    <a:pt x="193" y="62"/>
                  </a:cubicBezTo>
                  <a:cubicBezTo>
                    <a:pt x="193" y="62"/>
                    <a:pt x="193" y="62"/>
                    <a:pt x="193" y="62"/>
                  </a:cubicBezTo>
                  <a:cubicBezTo>
                    <a:pt x="180" y="70"/>
                    <a:pt x="180" y="70"/>
                    <a:pt x="180" y="70"/>
                  </a:cubicBezTo>
                  <a:cubicBezTo>
                    <a:pt x="179" y="77"/>
                    <a:pt x="179" y="77"/>
                    <a:pt x="179" y="77"/>
                  </a:cubicBezTo>
                  <a:cubicBezTo>
                    <a:pt x="179" y="78"/>
                    <a:pt x="180" y="81"/>
                    <a:pt x="182" y="85"/>
                  </a:cubicBezTo>
                  <a:cubicBezTo>
                    <a:pt x="183" y="86"/>
                    <a:pt x="183" y="86"/>
                    <a:pt x="183" y="86"/>
                  </a:cubicBezTo>
                  <a:cubicBezTo>
                    <a:pt x="183" y="86"/>
                    <a:pt x="183" y="86"/>
                    <a:pt x="183" y="86"/>
                  </a:cubicBezTo>
                  <a:cubicBezTo>
                    <a:pt x="183" y="96"/>
                    <a:pt x="183" y="96"/>
                    <a:pt x="183" y="96"/>
                  </a:cubicBezTo>
                  <a:cubicBezTo>
                    <a:pt x="183" y="98"/>
                    <a:pt x="183" y="98"/>
                    <a:pt x="183" y="98"/>
                  </a:cubicBezTo>
                  <a:cubicBezTo>
                    <a:pt x="183" y="98"/>
                    <a:pt x="183" y="98"/>
                    <a:pt x="183" y="98"/>
                  </a:cubicBezTo>
                  <a:cubicBezTo>
                    <a:pt x="178" y="104"/>
                    <a:pt x="178" y="104"/>
                    <a:pt x="178" y="104"/>
                  </a:cubicBezTo>
                  <a:cubicBezTo>
                    <a:pt x="178" y="104"/>
                    <a:pt x="178" y="104"/>
                    <a:pt x="178" y="104"/>
                  </a:cubicBezTo>
                  <a:cubicBezTo>
                    <a:pt x="178" y="105"/>
                    <a:pt x="178" y="105"/>
                    <a:pt x="178" y="105"/>
                  </a:cubicBezTo>
                  <a:cubicBezTo>
                    <a:pt x="177" y="105"/>
                    <a:pt x="177" y="105"/>
                    <a:pt x="177" y="105"/>
                  </a:cubicBezTo>
                  <a:cubicBezTo>
                    <a:pt x="174" y="107"/>
                    <a:pt x="174" y="107"/>
                    <a:pt x="174" y="107"/>
                  </a:cubicBezTo>
                  <a:cubicBezTo>
                    <a:pt x="173" y="107"/>
                    <a:pt x="173" y="107"/>
                    <a:pt x="173" y="107"/>
                  </a:cubicBezTo>
                  <a:cubicBezTo>
                    <a:pt x="173" y="107"/>
                    <a:pt x="173" y="107"/>
                    <a:pt x="173" y="107"/>
                  </a:cubicBezTo>
                  <a:cubicBezTo>
                    <a:pt x="173" y="107"/>
                    <a:pt x="173" y="107"/>
                    <a:pt x="173" y="107"/>
                  </a:cubicBezTo>
                  <a:cubicBezTo>
                    <a:pt x="172" y="107"/>
                    <a:pt x="172" y="107"/>
                    <a:pt x="172" y="107"/>
                  </a:cubicBezTo>
                  <a:cubicBezTo>
                    <a:pt x="163" y="105"/>
                    <a:pt x="163" y="105"/>
                    <a:pt x="163" y="105"/>
                  </a:cubicBezTo>
                  <a:cubicBezTo>
                    <a:pt x="161" y="105"/>
                    <a:pt x="159" y="106"/>
                    <a:pt x="157" y="108"/>
                  </a:cubicBezTo>
                  <a:cubicBezTo>
                    <a:pt x="153" y="112"/>
                    <a:pt x="153" y="112"/>
                    <a:pt x="153" y="112"/>
                  </a:cubicBezTo>
                  <a:cubicBezTo>
                    <a:pt x="150" y="116"/>
                    <a:pt x="150" y="116"/>
                    <a:pt x="150" y="116"/>
                  </a:cubicBezTo>
                  <a:cubicBezTo>
                    <a:pt x="148" y="120"/>
                    <a:pt x="145" y="120"/>
                    <a:pt x="141" y="120"/>
                  </a:cubicBezTo>
                  <a:cubicBezTo>
                    <a:pt x="138" y="119"/>
                    <a:pt x="137" y="116"/>
                    <a:pt x="138" y="113"/>
                  </a:cubicBezTo>
                  <a:cubicBezTo>
                    <a:pt x="138" y="110"/>
                    <a:pt x="138" y="110"/>
                    <a:pt x="138" y="110"/>
                  </a:cubicBezTo>
                  <a:cubicBezTo>
                    <a:pt x="138" y="107"/>
                    <a:pt x="138" y="107"/>
                    <a:pt x="138" y="107"/>
                  </a:cubicBezTo>
                  <a:cubicBezTo>
                    <a:pt x="136" y="109"/>
                    <a:pt x="136" y="109"/>
                    <a:pt x="136" y="109"/>
                  </a:cubicBezTo>
                  <a:cubicBezTo>
                    <a:pt x="135" y="111"/>
                    <a:pt x="134" y="111"/>
                    <a:pt x="132" y="111"/>
                  </a:cubicBezTo>
                  <a:cubicBezTo>
                    <a:pt x="131" y="111"/>
                    <a:pt x="129" y="109"/>
                    <a:pt x="129" y="106"/>
                  </a:cubicBezTo>
                  <a:cubicBezTo>
                    <a:pt x="129" y="106"/>
                    <a:pt x="129" y="106"/>
                    <a:pt x="129" y="106"/>
                  </a:cubicBezTo>
                  <a:cubicBezTo>
                    <a:pt x="128" y="97"/>
                    <a:pt x="128" y="97"/>
                    <a:pt x="128" y="97"/>
                  </a:cubicBezTo>
                  <a:cubicBezTo>
                    <a:pt x="126" y="88"/>
                    <a:pt x="126" y="88"/>
                    <a:pt x="126" y="88"/>
                  </a:cubicBezTo>
                  <a:cubicBezTo>
                    <a:pt x="122" y="84"/>
                    <a:pt x="122" y="84"/>
                    <a:pt x="122" y="84"/>
                  </a:cubicBezTo>
                  <a:cubicBezTo>
                    <a:pt x="122" y="84"/>
                    <a:pt x="122" y="84"/>
                    <a:pt x="122" y="84"/>
                  </a:cubicBezTo>
                  <a:cubicBezTo>
                    <a:pt x="121" y="84"/>
                    <a:pt x="121" y="84"/>
                    <a:pt x="121" y="84"/>
                  </a:cubicBezTo>
                  <a:cubicBezTo>
                    <a:pt x="113" y="64"/>
                    <a:pt x="113" y="64"/>
                    <a:pt x="113" y="64"/>
                  </a:cubicBezTo>
                  <a:cubicBezTo>
                    <a:pt x="113" y="64"/>
                    <a:pt x="113" y="64"/>
                    <a:pt x="113" y="64"/>
                  </a:cubicBezTo>
                  <a:cubicBezTo>
                    <a:pt x="110" y="58"/>
                    <a:pt x="110" y="58"/>
                    <a:pt x="110" y="58"/>
                  </a:cubicBezTo>
                  <a:cubicBezTo>
                    <a:pt x="110" y="58"/>
                    <a:pt x="110" y="58"/>
                    <a:pt x="110" y="58"/>
                  </a:cubicBezTo>
                  <a:cubicBezTo>
                    <a:pt x="110" y="58"/>
                    <a:pt x="110" y="58"/>
                    <a:pt x="110" y="58"/>
                  </a:cubicBezTo>
                  <a:cubicBezTo>
                    <a:pt x="110" y="58"/>
                    <a:pt x="110" y="58"/>
                    <a:pt x="110" y="58"/>
                  </a:cubicBezTo>
                  <a:cubicBezTo>
                    <a:pt x="108" y="47"/>
                    <a:pt x="108" y="47"/>
                    <a:pt x="108" y="47"/>
                  </a:cubicBezTo>
                  <a:cubicBezTo>
                    <a:pt x="107" y="46"/>
                    <a:pt x="107" y="46"/>
                    <a:pt x="107" y="46"/>
                  </a:cubicBezTo>
                  <a:cubicBezTo>
                    <a:pt x="105" y="47"/>
                    <a:pt x="105" y="47"/>
                    <a:pt x="105" y="47"/>
                  </a:cubicBezTo>
                  <a:cubicBezTo>
                    <a:pt x="103" y="50"/>
                    <a:pt x="101" y="52"/>
                    <a:pt x="100" y="52"/>
                  </a:cubicBezTo>
                  <a:cubicBezTo>
                    <a:pt x="99" y="52"/>
                    <a:pt x="97" y="50"/>
                    <a:pt x="93" y="48"/>
                  </a:cubicBezTo>
                  <a:cubicBezTo>
                    <a:pt x="87" y="45"/>
                    <a:pt x="87" y="45"/>
                    <a:pt x="87" y="45"/>
                  </a:cubicBezTo>
                  <a:cubicBezTo>
                    <a:pt x="87" y="45"/>
                    <a:pt x="87" y="45"/>
                    <a:pt x="87" y="45"/>
                  </a:cubicBezTo>
                  <a:cubicBezTo>
                    <a:pt x="86" y="44"/>
                    <a:pt x="86" y="44"/>
                    <a:pt x="86" y="44"/>
                  </a:cubicBezTo>
                  <a:cubicBezTo>
                    <a:pt x="86" y="44"/>
                    <a:pt x="86" y="44"/>
                    <a:pt x="86" y="44"/>
                  </a:cubicBezTo>
                  <a:cubicBezTo>
                    <a:pt x="86" y="43"/>
                    <a:pt x="86" y="43"/>
                    <a:pt x="86" y="43"/>
                  </a:cubicBezTo>
                  <a:cubicBezTo>
                    <a:pt x="85" y="35"/>
                    <a:pt x="85" y="35"/>
                    <a:pt x="85" y="35"/>
                  </a:cubicBezTo>
                  <a:cubicBezTo>
                    <a:pt x="85" y="35"/>
                    <a:pt x="85" y="35"/>
                    <a:pt x="85" y="35"/>
                  </a:cubicBezTo>
                  <a:cubicBezTo>
                    <a:pt x="84" y="29"/>
                    <a:pt x="84" y="29"/>
                    <a:pt x="84" y="29"/>
                  </a:cubicBezTo>
                  <a:cubicBezTo>
                    <a:pt x="81" y="21"/>
                    <a:pt x="81" y="21"/>
                    <a:pt x="81" y="21"/>
                  </a:cubicBezTo>
                  <a:cubicBezTo>
                    <a:pt x="78" y="21"/>
                    <a:pt x="78" y="21"/>
                    <a:pt x="78" y="21"/>
                  </a:cubicBezTo>
                  <a:cubicBezTo>
                    <a:pt x="78" y="24"/>
                    <a:pt x="78" y="27"/>
                    <a:pt x="77" y="29"/>
                  </a:cubicBezTo>
                  <a:cubicBezTo>
                    <a:pt x="76" y="32"/>
                    <a:pt x="75" y="33"/>
                    <a:pt x="72" y="35"/>
                  </a:cubicBezTo>
                  <a:cubicBezTo>
                    <a:pt x="71" y="38"/>
                    <a:pt x="70" y="40"/>
                    <a:pt x="69" y="42"/>
                  </a:cubicBezTo>
                  <a:cubicBezTo>
                    <a:pt x="66" y="44"/>
                    <a:pt x="64" y="44"/>
                    <a:pt x="62" y="42"/>
                  </a:cubicBezTo>
                  <a:cubicBezTo>
                    <a:pt x="61" y="42"/>
                    <a:pt x="61" y="42"/>
                    <a:pt x="61" y="42"/>
                  </a:cubicBezTo>
                  <a:cubicBezTo>
                    <a:pt x="58" y="41"/>
                    <a:pt x="58" y="38"/>
                    <a:pt x="58" y="33"/>
                  </a:cubicBezTo>
                  <a:cubicBezTo>
                    <a:pt x="58" y="31"/>
                    <a:pt x="58" y="31"/>
                    <a:pt x="58" y="31"/>
                  </a:cubicBezTo>
                  <a:cubicBezTo>
                    <a:pt x="53" y="28"/>
                    <a:pt x="53" y="28"/>
                    <a:pt x="53" y="28"/>
                  </a:cubicBezTo>
                  <a:cubicBezTo>
                    <a:pt x="51" y="27"/>
                    <a:pt x="50" y="25"/>
                    <a:pt x="49" y="21"/>
                  </a:cubicBezTo>
                  <a:cubicBezTo>
                    <a:pt x="51" y="3"/>
                    <a:pt x="51" y="3"/>
                    <a:pt x="51" y="3"/>
                  </a:cubicBezTo>
                  <a:cubicBezTo>
                    <a:pt x="51" y="0"/>
                    <a:pt x="51" y="0"/>
                    <a:pt x="51" y="0"/>
                  </a:cubicBezTo>
                  <a:cubicBezTo>
                    <a:pt x="44" y="8"/>
                    <a:pt x="44" y="8"/>
                    <a:pt x="44" y="8"/>
                  </a:cubicBezTo>
                  <a:cubicBezTo>
                    <a:pt x="40" y="11"/>
                    <a:pt x="40" y="11"/>
                    <a:pt x="40" y="11"/>
                  </a:cubicBezTo>
                  <a:cubicBezTo>
                    <a:pt x="39" y="14"/>
                    <a:pt x="39" y="14"/>
                    <a:pt x="39" y="14"/>
                  </a:cubicBezTo>
                  <a:cubicBezTo>
                    <a:pt x="40" y="17"/>
                    <a:pt x="41" y="20"/>
                    <a:pt x="41" y="22"/>
                  </a:cubicBezTo>
                  <a:cubicBezTo>
                    <a:pt x="41" y="26"/>
                    <a:pt x="39" y="29"/>
                    <a:pt x="35" y="30"/>
                  </a:cubicBezTo>
                  <a:cubicBezTo>
                    <a:pt x="28" y="33"/>
                    <a:pt x="28" y="33"/>
                    <a:pt x="28" y="33"/>
                  </a:cubicBezTo>
                  <a:cubicBezTo>
                    <a:pt x="26" y="34"/>
                    <a:pt x="26" y="34"/>
                    <a:pt x="26" y="34"/>
                  </a:cubicBezTo>
                  <a:cubicBezTo>
                    <a:pt x="26" y="37"/>
                    <a:pt x="26" y="37"/>
                    <a:pt x="26" y="37"/>
                  </a:cubicBezTo>
                  <a:cubicBezTo>
                    <a:pt x="26" y="48"/>
                    <a:pt x="26" y="48"/>
                    <a:pt x="26" y="48"/>
                  </a:cubicBezTo>
                  <a:cubicBezTo>
                    <a:pt x="26" y="52"/>
                    <a:pt x="27" y="54"/>
                    <a:pt x="28" y="54"/>
                  </a:cubicBezTo>
                  <a:cubicBezTo>
                    <a:pt x="30" y="55"/>
                    <a:pt x="33" y="55"/>
                    <a:pt x="35" y="53"/>
                  </a:cubicBezTo>
                  <a:cubicBezTo>
                    <a:pt x="38" y="52"/>
                    <a:pt x="38" y="52"/>
                    <a:pt x="38" y="52"/>
                  </a:cubicBezTo>
                  <a:cubicBezTo>
                    <a:pt x="45" y="70"/>
                    <a:pt x="45" y="70"/>
                    <a:pt x="45" y="70"/>
                  </a:cubicBezTo>
                  <a:cubicBezTo>
                    <a:pt x="45" y="70"/>
                    <a:pt x="45" y="70"/>
                    <a:pt x="45" y="70"/>
                  </a:cubicBezTo>
                  <a:cubicBezTo>
                    <a:pt x="45" y="70"/>
                    <a:pt x="45" y="70"/>
                    <a:pt x="45" y="70"/>
                  </a:cubicBezTo>
                  <a:cubicBezTo>
                    <a:pt x="45" y="71"/>
                    <a:pt x="45" y="71"/>
                    <a:pt x="45" y="71"/>
                  </a:cubicBezTo>
                  <a:cubicBezTo>
                    <a:pt x="43" y="102"/>
                    <a:pt x="40" y="120"/>
                    <a:pt x="36" y="125"/>
                  </a:cubicBezTo>
                  <a:cubicBezTo>
                    <a:pt x="35" y="127"/>
                    <a:pt x="33" y="128"/>
                    <a:pt x="31" y="128"/>
                  </a:cubicBezTo>
                  <a:cubicBezTo>
                    <a:pt x="28" y="128"/>
                    <a:pt x="26" y="128"/>
                    <a:pt x="23" y="126"/>
                  </a:cubicBezTo>
                  <a:cubicBezTo>
                    <a:pt x="13" y="147"/>
                    <a:pt x="6" y="158"/>
                    <a:pt x="3" y="159"/>
                  </a:cubicBezTo>
                  <a:cubicBezTo>
                    <a:pt x="3" y="159"/>
                    <a:pt x="3" y="159"/>
                    <a:pt x="3" y="159"/>
                  </a:cubicBezTo>
                  <a:cubicBezTo>
                    <a:pt x="2" y="160"/>
                    <a:pt x="1" y="165"/>
                    <a:pt x="1" y="174"/>
                  </a:cubicBezTo>
                  <a:cubicBezTo>
                    <a:pt x="4" y="176"/>
                    <a:pt x="4" y="176"/>
                    <a:pt x="4" y="176"/>
                  </a:cubicBezTo>
                  <a:cubicBezTo>
                    <a:pt x="5" y="177"/>
                    <a:pt x="5" y="177"/>
                    <a:pt x="5" y="177"/>
                  </a:cubicBezTo>
                  <a:cubicBezTo>
                    <a:pt x="5" y="178"/>
                    <a:pt x="5" y="178"/>
                    <a:pt x="5" y="178"/>
                  </a:cubicBezTo>
                  <a:lnTo>
                    <a:pt x="2" y="182"/>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1" name="Freeform 14">
              <a:extLst>
                <a:ext uri="{FF2B5EF4-FFF2-40B4-BE49-F238E27FC236}">
                  <a16:creationId xmlns:a16="http://schemas.microsoft.com/office/drawing/2014/main" xmlns="" id="{00B56BA3-31A7-4615-AB23-A8E6FB33655F}"/>
                </a:ext>
              </a:extLst>
            </p:cNvPr>
            <p:cNvSpPr>
              <a:spLocks/>
            </p:cNvSpPr>
            <p:nvPr/>
          </p:nvSpPr>
          <p:spPr bwMode="auto">
            <a:xfrm>
              <a:off x="3319463" y="4319588"/>
              <a:ext cx="657225" cy="563562"/>
            </a:xfrm>
            <a:custGeom>
              <a:avLst/>
              <a:gdLst>
                <a:gd name="T0" fmla="*/ 143 w 192"/>
                <a:gd name="T1" fmla="*/ 8 h 166"/>
                <a:gd name="T2" fmla="*/ 132 w 192"/>
                <a:gd name="T3" fmla="*/ 10 h 166"/>
                <a:gd name="T4" fmla="*/ 130 w 192"/>
                <a:gd name="T5" fmla="*/ 0 h 166"/>
                <a:gd name="T6" fmla="*/ 126 w 192"/>
                <a:gd name="T7" fmla="*/ 10 h 166"/>
                <a:gd name="T8" fmla="*/ 120 w 192"/>
                <a:gd name="T9" fmla="*/ 18 h 166"/>
                <a:gd name="T10" fmla="*/ 108 w 192"/>
                <a:gd name="T11" fmla="*/ 18 h 166"/>
                <a:gd name="T12" fmla="*/ 106 w 192"/>
                <a:gd name="T13" fmla="*/ 25 h 166"/>
                <a:gd name="T14" fmla="*/ 95 w 192"/>
                <a:gd name="T15" fmla="*/ 28 h 166"/>
                <a:gd name="T16" fmla="*/ 91 w 192"/>
                <a:gd name="T17" fmla="*/ 30 h 166"/>
                <a:gd name="T18" fmla="*/ 81 w 192"/>
                <a:gd name="T19" fmla="*/ 26 h 166"/>
                <a:gd name="T20" fmla="*/ 74 w 192"/>
                <a:gd name="T21" fmla="*/ 24 h 166"/>
                <a:gd name="T22" fmla="*/ 85 w 192"/>
                <a:gd name="T23" fmla="*/ 40 h 166"/>
                <a:gd name="T24" fmla="*/ 91 w 192"/>
                <a:gd name="T25" fmla="*/ 46 h 166"/>
                <a:gd name="T26" fmla="*/ 88 w 192"/>
                <a:gd name="T27" fmla="*/ 55 h 166"/>
                <a:gd name="T28" fmla="*/ 70 w 192"/>
                <a:gd name="T29" fmla="*/ 64 h 166"/>
                <a:gd name="T30" fmla="*/ 63 w 192"/>
                <a:gd name="T31" fmla="*/ 65 h 166"/>
                <a:gd name="T32" fmla="*/ 56 w 192"/>
                <a:gd name="T33" fmla="*/ 63 h 166"/>
                <a:gd name="T34" fmla="*/ 48 w 192"/>
                <a:gd name="T35" fmla="*/ 71 h 166"/>
                <a:gd name="T36" fmla="*/ 40 w 192"/>
                <a:gd name="T37" fmla="*/ 74 h 166"/>
                <a:gd name="T38" fmla="*/ 8 w 192"/>
                <a:gd name="T39" fmla="*/ 74 h 166"/>
                <a:gd name="T40" fmla="*/ 5 w 192"/>
                <a:gd name="T41" fmla="*/ 96 h 166"/>
                <a:gd name="T42" fmla="*/ 12 w 192"/>
                <a:gd name="T43" fmla="*/ 100 h 166"/>
                <a:gd name="T44" fmla="*/ 16 w 192"/>
                <a:gd name="T45" fmla="*/ 95 h 166"/>
                <a:gd name="T46" fmla="*/ 28 w 192"/>
                <a:gd name="T47" fmla="*/ 96 h 166"/>
                <a:gd name="T48" fmla="*/ 32 w 192"/>
                <a:gd name="T49" fmla="*/ 118 h 166"/>
                <a:gd name="T50" fmla="*/ 27 w 192"/>
                <a:gd name="T51" fmla="*/ 130 h 166"/>
                <a:gd name="T52" fmla="*/ 38 w 192"/>
                <a:gd name="T53" fmla="*/ 149 h 166"/>
                <a:gd name="T54" fmla="*/ 34 w 192"/>
                <a:gd name="T55" fmla="*/ 166 h 166"/>
                <a:gd name="T56" fmla="*/ 47 w 192"/>
                <a:gd name="T57" fmla="*/ 160 h 166"/>
                <a:gd name="T58" fmla="*/ 56 w 192"/>
                <a:gd name="T59" fmla="*/ 161 h 166"/>
                <a:gd name="T60" fmla="*/ 85 w 192"/>
                <a:gd name="T61" fmla="*/ 160 h 166"/>
                <a:gd name="T62" fmla="*/ 99 w 192"/>
                <a:gd name="T63" fmla="*/ 151 h 166"/>
                <a:gd name="T64" fmla="*/ 115 w 192"/>
                <a:gd name="T65" fmla="*/ 137 h 166"/>
                <a:gd name="T66" fmla="*/ 125 w 192"/>
                <a:gd name="T67" fmla="*/ 142 h 166"/>
                <a:gd name="T68" fmla="*/ 138 w 192"/>
                <a:gd name="T69" fmla="*/ 147 h 166"/>
                <a:gd name="T70" fmla="*/ 147 w 192"/>
                <a:gd name="T71" fmla="*/ 150 h 166"/>
                <a:gd name="T72" fmla="*/ 149 w 192"/>
                <a:gd name="T73" fmla="*/ 145 h 166"/>
                <a:gd name="T74" fmla="*/ 152 w 192"/>
                <a:gd name="T75" fmla="*/ 142 h 166"/>
                <a:gd name="T76" fmla="*/ 158 w 192"/>
                <a:gd name="T77" fmla="*/ 138 h 166"/>
                <a:gd name="T78" fmla="*/ 174 w 192"/>
                <a:gd name="T79" fmla="*/ 127 h 166"/>
                <a:gd name="T80" fmla="*/ 176 w 192"/>
                <a:gd name="T81" fmla="*/ 124 h 166"/>
                <a:gd name="T82" fmla="*/ 184 w 192"/>
                <a:gd name="T83" fmla="*/ 122 h 166"/>
                <a:gd name="T84" fmla="*/ 190 w 192"/>
                <a:gd name="T85" fmla="*/ 118 h 166"/>
                <a:gd name="T86" fmla="*/ 186 w 192"/>
                <a:gd name="T87" fmla="*/ 103 h 166"/>
                <a:gd name="T88" fmla="*/ 188 w 192"/>
                <a:gd name="T89" fmla="*/ 94 h 166"/>
                <a:gd name="T90" fmla="*/ 174 w 192"/>
                <a:gd name="T91" fmla="*/ 83 h 166"/>
                <a:gd name="T92" fmla="*/ 187 w 192"/>
                <a:gd name="T93" fmla="*/ 34 h 166"/>
                <a:gd name="T94" fmla="*/ 179 w 192"/>
                <a:gd name="T95" fmla="*/ 38 h 166"/>
                <a:gd name="T96" fmla="*/ 169 w 192"/>
                <a:gd name="T97" fmla="*/ 38 h 166"/>
                <a:gd name="T98" fmla="*/ 168 w 192"/>
                <a:gd name="T99" fmla="*/ 34 h 166"/>
                <a:gd name="T100" fmla="*/ 166 w 192"/>
                <a:gd name="T101" fmla="*/ 32 h 166"/>
                <a:gd name="T102" fmla="*/ 157 w 192"/>
                <a:gd name="T103" fmla="*/ 2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2" h="166">
                  <a:moveTo>
                    <a:pt x="151" y="3"/>
                  </a:moveTo>
                  <a:cubicBezTo>
                    <a:pt x="148" y="2"/>
                    <a:pt x="148" y="2"/>
                    <a:pt x="148" y="2"/>
                  </a:cubicBezTo>
                  <a:cubicBezTo>
                    <a:pt x="145" y="4"/>
                    <a:pt x="145" y="4"/>
                    <a:pt x="145" y="4"/>
                  </a:cubicBezTo>
                  <a:cubicBezTo>
                    <a:pt x="143" y="8"/>
                    <a:pt x="143" y="8"/>
                    <a:pt x="143" y="8"/>
                  </a:cubicBezTo>
                  <a:cubicBezTo>
                    <a:pt x="142" y="11"/>
                    <a:pt x="140" y="13"/>
                    <a:pt x="137" y="13"/>
                  </a:cubicBezTo>
                  <a:cubicBezTo>
                    <a:pt x="136" y="13"/>
                    <a:pt x="134" y="12"/>
                    <a:pt x="132" y="11"/>
                  </a:cubicBezTo>
                  <a:cubicBezTo>
                    <a:pt x="132" y="10"/>
                    <a:pt x="132" y="10"/>
                    <a:pt x="132" y="10"/>
                  </a:cubicBezTo>
                  <a:cubicBezTo>
                    <a:pt x="132" y="10"/>
                    <a:pt x="132" y="10"/>
                    <a:pt x="132" y="10"/>
                  </a:cubicBezTo>
                  <a:cubicBezTo>
                    <a:pt x="132" y="10"/>
                    <a:pt x="132" y="10"/>
                    <a:pt x="132" y="10"/>
                  </a:cubicBezTo>
                  <a:cubicBezTo>
                    <a:pt x="130" y="6"/>
                    <a:pt x="130" y="6"/>
                    <a:pt x="130" y="6"/>
                  </a:cubicBezTo>
                  <a:cubicBezTo>
                    <a:pt x="130" y="6"/>
                    <a:pt x="130" y="6"/>
                    <a:pt x="130" y="6"/>
                  </a:cubicBezTo>
                  <a:cubicBezTo>
                    <a:pt x="130" y="0"/>
                    <a:pt x="130" y="0"/>
                    <a:pt x="130" y="0"/>
                  </a:cubicBezTo>
                  <a:cubicBezTo>
                    <a:pt x="128" y="0"/>
                    <a:pt x="128" y="0"/>
                    <a:pt x="128" y="0"/>
                  </a:cubicBezTo>
                  <a:cubicBezTo>
                    <a:pt x="127" y="0"/>
                    <a:pt x="127" y="0"/>
                    <a:pt x="127" y="0"/>
                  </a:cubicBezTo>
                  <a:cubicBezTo>
                    <a:pt x="126" y="4"/>
                    <a:pt x="126" y="4"/>
                    <a:pt x="126" y="4"/>
                  </a:cubicBezTo>
                  <a:cubicBezTo>
                    <a:pt x="126" y="10"/>
                    <a:pt x="126" y="10"/>
                    <a:pt x="126" y="10"/>
                  </a:cubicBezTo>
                  <a:cubicBezTo>
                    <a:pt x="126" y="10"/>
                    <a:pt x="126" y="10"/>
                    <a:pt x="126" y="10"/>
                  </a:cubicBezTo>
                  <a:cubicBezTo>
                    <a:pt x="125" y="11"/>
                    <a:pt x="125" y="11"/>
                    <a:pt x="125" y="11"/>
                  </a:cubicBezTo>
                  <a:cubicBezTo>
                    <a:pt x="120" y="17"/>
                    <a:pt x="120" y="17"/>
                    <a:pt x="120" y="17"/>
                  </a:cubicBezTo>
                  <a:cubicBezTo>
                    <a:pt x="120" y="18"/>
                    <a:pt x="120" y="18"/>
                    <a:pt x="120" y="18"/>
                  </a:cubicBezTo>
                  <a:cubicBezTo>
                    <a:pt x="119" y="18"/>
                    <a:pt x="119" y="18"/>
                    <a:pt x="119" y="18"/>
                  </a:cubicBezTo>
                  <a:cubicBezTo>
                    <a:pt x="109" y="17"/>
                    <a:pt x="109" y="17"/>
                    <a:pt x="109" y="17"/>
                  </a:cubicBezTo>
                  <a:cubicBezTo>
                    <a:pt x="108" y="17"/>
                    <a:pt x="108" y="17"/>
                    <a:pt x="108" y="17"/>
                  </a:cubicBezTo>
                  <a:cubicBezTo>
                    <a:pt x="108" y="18"/>
                    <a:pt x="108" y="18"/>
                    <a:pt x="108" y="18"/>
                  </a:cubicBezTo>
                  <a:cubicBezTo>
                    <a:pt x="108" y="18"/>
                    <a:pt x="108" y="18"/>
                    <a:pt x="108" y="18"/>
                  </a:cubicBezTo>
                  <a:cubicBezTo>
                    <a:pt x="108" y="18"/>
                    <a:pt x="108" y="18"/>
                    <a:pt x="108" y="18"/>
                  </a:cubicBezTo>
                  <a:cubicBezTo>
                    <a:pt x="105" y="22"/>
                    <a:pt x="105" y="22"/>
                    <a:pt x="105" y="22"/>
                  </a:cubicBezTo>
                  <a:cubicBezTo>
                    <a:pt x="106" y="25"/>
                    <a:pt x="106" y="25"/>
                    <a:pt x="106" y="25"/>
                  </a:cubicBezTo>
                  <a:cubicBezTo>
                    <a:pt x="107" y="25"/>
                    <a:pt x="107" y="25"/>
                    <a:pt x="107" y="25"/>
                  </a:cubicBezTo>
                  <a:cubicBezTo>
                    <a:pt x="104" y="30"/>
                    <a:pt x="104" y="30"/>
                    <a:pt x="104" y="30"/>
                  </a:cubicBezTo>
                  <a:cubicBezTo>
                    <a:pt x="95" y="30"/>
                    <a:pt x="95" y="30"/>
                    <a:pt x="95" y="30"/>
                  </a:cubicBezTo>
                  <a:cubicBezTo>
                    <a:pt x="95" y="28"/>
                    <a:pt x="95" y="28"/>
                    <a:pt x="95" y="28"/>
                  </a:cubicBezTo>
                  <a:cubicBezTo>
                    <a:pt x="94" y="27"/>
                    <a:pt x="94" y="27"/>
                    <a:pt x="94" y="27"/>
                  </a:cubicBezTo>
                  <a:cubicBezTo>
                    <a:pt x="93" y="26"/>
                    <a:pt x="93" y="26"/>
                    <a:pt x="93" y="26"/>
                  </a:cubicBezTo>
                  <a:cubicBezTo>
                    <a:pt x="92" y="29"/>
                    <a:pt x="92" y="29"/>
                    <a:pt x="92" y="29"/>
                  </a:cubicBezTo>
                  <a:cubicBezTo>
                    <a:pt x="91" y="30"/>
                    <a:pt x="91" y="30"/>
                    <a:pt x="91" y="30"/>
                  </a:cubicBezTo>
                  <a:cubicBezTo>
                    <a:pt x="85" y="30"/>
                    <a:pt x="85" y="30"/>
                    <a:pt x="85" y="30"/>
                  </a:cubicBezTo>
                  <a:cubicBezTo>
                    <a:pt x="85" y="30"/>
                    <a:pt x="85" y="30"/>
                    <a:pt x="85" y="30"/>
                  </a:cubicBezTo>
                  <a:cubicBezTo>
                    <a:pt x="81" y="27"/>
                    <a:pt x="81" y="27"/>
                    <a:pt x="81" y="27"/>
                  </a:cubicBezTo>
                  <a:cubicBezTo>
                    <a:pt x="81" y="26"/>
                    <a:pt x="81" y="26"/>
                    <a:pt x="81" y="26"/>
                  </a:cubicBezTo>
                  <a:cubicBezTo>
                    <a:pt x="81" y="26"/>
                    <a:pt x="81" y="26"/>
                    <a:pt x="81" y="26"/>
                  </a:cubicBezTo>
                  <a:cubicBezTo>
                    <a:pt x="80" y="26"/>
                    <a:pt x="80" y="26"/>
                    <a:pt x="80" y="26"/>
                  </a:cubicBezTo>
                  <a:cubicBezTo>
                    <a:pt x="80" y="25"/>
                    <a:pt x="80" y="25"/>
                    <a:pt x="80" y="25"/>
                  </a:cubicBezTo>
                  <a:cubicBezTo>
                    <a:pt x="74" y="24"/>
                    <a:pt x="74" y="24"/>
                    <a:pt x="74" y="24"/>
                  </a:cubicBezTo>
                  <a:cubicBezTo>
                    <a:pt x="69" y="26"/>
                    <a:pt x="69" y="26"/>
                    <a:pt x="69" y="26"/>
                  </a:cubicBezTo>
                  <a:cubicBezTo>
                    <a:pt x="66" y="28"/>
                    <a:pt x="66" y="28"/>
                    <a:pt x="66" y="28"/>
                  </a:cubicBezTo>
                  <a:cubicBezTo>
                    <a:pt x="74" y="37"/>
                    <a:pt x="74" y="37"/>
                    <a:pt x="74" y="37"/>
                  </a:cubicBezTo>
                  <a:cubicBezTo>
                    <a:pt x="85" y="40"/>
                    <a:pt x="85" y="40"/>
                    <a:pt x="85" y="40"/>
                  </a:cubicBezTo>
                  <a:cubicBezTo>
                    <a:pt x="85" y="41"/>
                    <a:pt x="85" y="41"/>
                    <a:pt x="85" y="41"/>
                  </a:cubicBezTo>
                  <a:cubicBezTo>
                    <a:pt x="85" y="41"/>
                    <a:pt x="85" y="41"/>
                    <a:pt x="85" y="41"/>
                  </a:cubicBezTo>
                  <a:cubicBezTo>
                    <a:pt x="86" y="41"/>
                    <a:pt x="86" y="41"/>
                    <a:pt x="86" y="41"/>
                  </a:cubicBezTo>
                  <a:cubicBezTo>
                    <a:pt x="91" y="46"/>
                    <a:pt x="91" y="46"/>
                    <a:pt x="91" y="46"/>
                  </a:cubicBezTo>
                  <a:cubicBezTo>
                    <a:pt x="89" y="54"/>
                    <a:pt x="89" y="54"/>
                    <a:pt x="89" y="54"/>
                  </a:cubicBezTo>
                  <a:cubicBezTo>
                    <a:pt x="89" y="54"/>
                    <a:pt x="89" y="54"/>
                    <a:pt x="89" y="54"/>
                  </a:cubicBezTo>
                  <a:cubicBezTo>
                    <a:pt x="89" y="55"/>
                    <a:pt x="89" y="55"/>
                    <a:pt x="89" y="55"/>
                  </a:cubicBezTo>
                  <a:cubicBezTo>
                    <a:pt x="88" y="55"/>
                    <a:pt x="88" y="55"/>
                    <a:pt x="88" y="55"/>
                  </a:cubicBezTo>
                  <a:cubicBezTo>
                    <a:pt x="82" y="61"/>
                    <a:pt x="82" y="61"/>
                    <a:pt x="82" y="61"/>
                  </a:cubicBezTo>
                  <a:cubicBezTo>
                    <a:pt x="82" y="61"/>
                    <a:pt x="82" y="61"/>
                    <a:pt x="82" y="61"/>
                  </a:cubicBezTo>
                  <a:cubicBezTo>
                    <a:pt x="81" y="61"/>
                    <a:pt x="81" y="61"/>
                    <a:pt x="81" y="61"/>
                  </a:cubicBezTo>
                  <a:cubicBezTo>
                    <a:pt x="70" y="64"/>
                    <a:pt x="70" y="64"/>
                    <a:pt x="70" y="64"/>
                  </a:cubicBezTo>
                  <a:cubicBezTo>
                    <a:pt x="70" y="64"/>
                    <a:pt x="70" y="64"/>
                    <a:pt x="70" y="64"/>
                  </a:cubicBezTo>
                  <a:cubicBezTo>
                    <a:pt x="63" y="65"/>
                    <a:pt x="63" y="65"/>
                    <a:pt x="63" y="65"/>
                  </a:cubicBezTo>
                  <a:cubicBezTo>
                    <a:pt x="63" y="65"/>
                    <a:pt x="63" y="65"/>
                    <a:pt x="63" y="65"/>
                  </a:cubicBezTo>
                  <a:cubicBezTo>
                    <a:pt x="63" y="65"/>
                    <a:pt x="63" y="65"/>
                    <a:pt x="63" y="65"/>
                  </a:cubicBezTo>
                  <a:cubicBezTo>
                    <a:pt x="63" y="65"/>
                    <a:pt x="63" y="65"/>
                    <a:pt x="63" y="65"/>
                  </a:cubicBezTo>
                  <a:cubicBezTo>
                    <a:pt x="62" y="65"/>
                    <a:pt x="62" y="65"/>
                    <a:pt x="62" y="65"/>
                  </a:cubicBezTo>
                  <a:cubicBezTo>
                    <a:pt x="58" y="64"/>
                    <a:pt x="58" y="64"/>
                    <a:pt x="58" y="64"/>
                  </a:cubicBezTo>
                  <a:cubicBezTo>
                    <a:pt x="56" y="63"/>
                    <a:pt x="56" y="63"/>
                    <a:pt x="56" y="63"/>
                  </a:cubicBezTo>
                  <a:cubicBezTo>
                    <a:pt x="53" y="67"/>
                    <a:pt x="53" y="67"/>
                    <a:pt x="53" y="67"/>
                  </a:cubicBezTo>
                  <a:cubicBezTo>
                    <a:pt x="53" y="67"/>
                    <a:pt x="53" y="67"/>
                    <a:pt x="53" y="67"/>
                  </a:cubicBezTo>
                  <a:cubicBezTo>
                    <a:pt x="53" y="68"/>
                    <a:pt x="53" y="68"/>
                    <a:pt x="53" y="68"/>
                  </a:cubicBezTo>
                  <a:cubicBezTo>
                    <a:pt x="48" y="71"/>
                    <a:pt x="48" y="71"/>
                    <a:pt x="48" y="71"/>
                  </a:cubicBezTo>
                  <a:cubicBezTo>
                    <a:pt x="47" y="71"/>
                    <a:pt x="47" y="71"/>
                    <a:pt x="47" y="71"/>
                  </a:cubicBezTo>
                  <a:cubicBezTo>
                    <a:pt x="47" y="71"/>
                    <a:pt x="47" y="71"/>
                    <a:pt x="47" y="71"/>
                  </a:cubicBezTo>
                  <a:cubicBezTo>
                    <a:pt x="40" y="74"/>
                    <a:pt x="40" y="74"/>
                    <a:pt x="40" y="74"/>
                  </a:cubicBezTo>
                  <a:cubicBezTo>
                    <a:pt x="40" y="74"/>
                    <a:pt x="40" y="74"/>
                    <a:pt x="40" y="74"/>
                  </a:cubicBezTo>
                  <a:cubicBezTo>
                    <a:pt x="31" y="72"/>
                    <a:pt x="31" y="72"/>
                    <a:pt x="31" y="72"/>
                  </a:cubicBezTo>
                  <a:cubicBezTo>
                    <a:pt x="13" y="72"/>
                    <a:pt x="13" y="72"/>
                    <a:pt x="13" y="72"/>
                  </a:cubicBezTo>
                  <a:cubicBezTo>
                    <a:pt x="9" y="74"/>
                    <a:pt x="9" y="74"/>
                    <a:pt x="9" y="74"/>
                  </a:cubicBezTo>
                  <a:cubicBezTo>
                    <a:pt x="8" y="74"/>
                    <a:pt x="8" y="74"/>
                    <a:pt x="8" y="74"/>
                  </a:cubicBezTo>
                  <a:cubicBezTo>
                    <a:pt x="5" y="74"/>
                    <a:pt x="5" y="74"/>
                    <a:pt x="5" y="74"/>
                  </a:cubicBezTo>
                  <a:cubicBezTo>
                    <a:pt x="0" y="80"/>
                    <a:pt x="0" y="80"/>
                    <a:pt x="0" y="80"/>
                  </a:cubicBezTo>
                  <a:cubicBezTo>
                    <a:pt x="1" y="87"/>
                    <a:pt x="1" y="87"/>
                    <a:pt x="1" y="87"/>
                  </a:cubicBezTo>
                  <a:cubicBezTo>
                    <a:pt x="5" y="96"/>
                    <a:pt x="5" y="96"/>
                    <a:pt x="5" y="96"/>
                  </a:cubicBezTo>
                  <a:cubicBezTo>
                    <a:pt x="10" y="98"/>
                    <a:pt x="10" y="98"/>
                    <a:pt x="10" y="98"/>
                  </a:cubicBezTo>
                  <a:cubicBezTo>
                    <a:pt x="10" y="98"/>
                    <a:pt x="10" y="98"/>
                    <a:pt x="10" y="98"/>
                  </a:cubicBezTo>
                  <a:cubicBezTo>
                    <a:pt x="10" y="99"/>
                    <a:pt x="10" y="99"/>
                    <a:pt x="10" y="99"/>
                  </a:cubicBezTo>
                  <a:cubicBezTo>
                    <a:pt x="12" y="100"/>
                    <a:pt x="12" y="100"/>
                    <a:pt x="12" y="100"/>
                  </a:cubicBezTo>
                  <a:cubicBezTo>
                    <a:pt x="14" y="96"/>
                    <a:pt x="14" y="96"/>
                    <a:pt x="14" y="96"/>
                  </a:cubicBezTo>
                  <a:cubicBezTo>
                    <a:pt x="15" y="96"/>
                    <a:pt x="15" y="96"/>
                    <a:pt x="15" y="96"/>
                  </a:cubicBezTo>
                  <a:cubicBezTo>
                    <a:pt x="15" y="95"/>
                    <a:pt x="15" y="95"/>
                    <a:pt x="15" y="95"/>
                  </a:cubicBezTo>
                  <a:cubicBezTo>
                    <a:pt x="16" y="95"/>
                    <a:pt x="16" y="95"/>
                    <a:pt x="16" y="95"/>
                  </a:cubicBezTo>
                  <a:cubicBezTo>
                    <a:pt x="22" y="94"/>
                    <a:pt x="22" y="94"/>
                    <a:pt x="22" y="94"/>
                  </a:cubicBezTo>
                  <a:cubicBezTo>
                    <a:pt x="22" y="94"/>
                    <a:pt x="22" y="94"/>
                    <a:pt x="22" y="94"/>
                  </a:cubicBezTo>
                  <a:cubicBezTo>
                    <a:pt x="22" y="95"/>
                    <a:pt x="22" y="95"/>
                    <a:pt x="22" y="95"/>
                  </a:cubicBezTo>
                  <a:cubicBezTo>
                    <a:pt x="28" y="96"/>
                    <a:pt x="28" y="96"/>
                    <a:pt x="28" y="96"/>
                  </a:cubicBezTo>
                  <a:cubicBezTo>
                    <a:pt x="34" y="110"/>
                    <a:pt x="34" y="110"/>
                    <a:pt x="34" y="110"/>
                  </a:cubicBezTo>
                  <a:cubicBezTo>
                    <a:pt x="34" y="110"/>
                    <a:pt x="34" y="110"/>
                    <a:pt x="34" y="110"/>
                  </a:cubicBezTo>
                  <a:cubicBezTo>
                    <a:pt x="34" y="110"/>
                    <a:pt x="34" y="110"/>
                    <a:pt x="34" y="110"/>
                  </a:cubicBezTo>
                  <a:cubicBezTo>
                    <a:pt x="32" y="118"/>
                    <a:pt x="32" y="118"/>
                    <a:pt x="32" y="118"/>
                  </a:cubicBezTo>
                  <a:cubicBezTo>
                    <a:pt x="32" y="118"/>
                    <a:pt x="32" y="118"/>
                    <a:pt x="32" y="118"/>
                  </a:cubicBezTo>
                  <a:cubicBezTo>
                    <a:pt x="30" y="123"/>
                    <a:pt x="30" y="123"/>
                    <a:pt x="30" y="123"/>
                  </a:cubicBezTo>
                  <a:cubicBezTo>
                    <a:pt x="30" y="123"/>
                    <a:pt x="30" y="123"/>
                    <a:pt x="30" y="123"/>
                  </a:cubicBezTo>
                  <a:cubicBezTo>
                    <a:pt x="27" y="130"/>
                    <a:pt x="27" y="130"/>
                    <a:pt x="27" y="130"/>
                  </a:cubicBezTo>
                  <a:cubicBezTo>
                    <a:pt x="27" y="138"/>
                    <a:pt x="27" y="138"/>
                    <a:pt x="27" y="138"/>
                  </a:cubicBezTo>
                  <a:cubicBezTo>
                    <a:pt x="32" y="143"/>
                    <a:pt x="32" y="143"/>
                    <a:pt x="32" y="143"/>
                  </a:cubicBezTo>
                  <a:cubicBezTo>
                    <a:pt x="32" y="143"/>
                    <a:pt x="32" y="143"/>
                    <a:pt x="32" y="143"/>
                  </a:cubicBezTo>
                  <a:cubicBezTo>
                    <a:pt x="38" y="149"/>
                    <a:pt x="38" y="149"/>
                    <a:pt x="38" y="149"/>
                  </a:cubicBezTo>
                  <a:cubicBezTo>
                    <a:pt x="39" y="149"/>
                    <a:pt x="39" y="149"/>
                    <a:pt x="39" y="149"/>
                  </a:cubicBezTo>
                  <a:cubicBezTo>
                    <a:pt x="40" y="150"/>
                    <a:pt x="40" y="150"/>
                    <a:pt x="40" y="150"/>
                  </a:cubicBezTo>
                  <a:cubicBezTo>
                    <a:pt x="35" y="161"/>
                    <a:pt x="35" y="161"/>
                    <a:pt x="35" y="161"/>
                  </a:cubicBezTo>
                  <a:cubicBezTo>
                    <a:pt x="34" y="166"/>
                    <a:pt x="34" y="166"/>
                    <a:pt x="34" y="166"/>
                  </a:cubicBezTo>
                  <a:cubicBezTo>
                    <a:pt x="35" y="165"/>
                    <a:pt x="35" y="165"/>
                    <a:pt x="35" y="165"/>
                  </a:cubicBezTo>
                  <a:cubicBezTo>
                    <a:pt x="36" y="165"/>
                    <a:pt x="36" y="165"/>
                    <a:pt x="36" y="165"/>
                  </a:cubicBezTo>
                  <a:cubicBezTo>
                    <a:pt x="40" y="164"/>
                    <a:pt x="40" y="164"/>
                    <a:pt x="40" y="164"/>
                  </a:cubicBezTo>
                  <a:cubicBezTo>
                    <a:pt x="47" y="160"/>
                    <a:pt x="47" y="160"/>
                    <a:pt x="47" y="160"/>
                  </a:cubicBezTo>
                  <a:cubicBezTo>
                    <a:pt x="47" y="160"/>
                    <a:pt x="47" y="160"/>
                    <a:pt x="47" y="160"/>
                  </a:cubicBezTo>
                  <a:cubicBezTo>
                    <a:pt x="55" y="161"/>
                    <a:pt x="55" y="161"/>
                    <a:pt x="55" y="161"/>
                  </a:cubicBezTo>
                  <a:cubicBezTo>
                    <a:pt x="56" y="161"/>
                    <a:pt x="56" y="161"/>
                    <a:pt x="56" y="161"/>
                  </a:cubicBezTo>
                  <a:cubicBezTo>
                    <a:pt x="56" y="161"/>
                    <a:pt x="56" y="161"/>
                    <a:pt x="56" y="161"/>
                  </a:cubicBezTo>
                  <a:cubicBezTo>
                    <a:pt x="68" y="166"/>
                    <a:pt x="68" y="166"/>
                    <a:pt x="68" y="166"/>
                  </a:cubicBezTo>
                  <a:cubicBezTo>
                    <a:pt x="81" y="166"/>
                    <a:pt x="81" y="166"/>
                    <a:pt x="81" y="166"/>
                  </a:cubicBezTo>
                  <a:cubicBezTo>
                    <a:pt x="84" y="161"/>
                    <a:pt x="84" y="161"/>
                    <a:pt x="84" y="161"/>
                  </a:cubicBezTo>
                  <a:cubicBezTo>
                    <a:pt x="85" y="160"/>
                    <a:pt x="85" y="160"/>
                    <a:pt x="85" y="160"/>
                  </a:cubicBezTo>
                  <a:cubicBezTo>
                    <a:pt x="85" y="160"/>
                    <a:pt x="85" y="160"/>
                    <a:pt x="85" y="160"/>
                  </a:cubicBezTo>
                  <a:cubicBezTo>
                    <a:pt x="92" y="157"/>
                    <a:pt x="92" y="157"/>
                    <a:pt x="92" y="157"/>
                  </a:cubicBezTo>
                  <a:cubicBezTo>
                    <a:pt x="98" y="151"/>
                    <a:pt x="98" y="151"/>
                    <a:pt x="98" y="151"/>
                  </a:cubicBezTo>
                  <a:cubicBezTo>
                    <a:pt x="99" y="151"/>
                    <a:pt x="99" y="151"/>
                    <a:pt x="99" y="151"/>
                  </a:cubicBezTo>
                  <a:cubicBezTo>
                    <a:pt x="99" y="151"/>
                    <a:pt x="99" y="151"/>
                    <a:pt x="99" y="151"/>
                  </a:cubicBezTo>
                  <a:cubicBezTo>
                    <a:pt x="104" y="149"/>
                    <a:pt x="104" y="149"/>
                    <a:pt x="104" y="149"/>
                  </a:cubicBezTo>
                  <a:cubicBezTo>
                    <a:pt x="109" y="145"/>
                    <a:pt x="109" y="145"/>
                    <a:pt x="109" y="145"/>
                  </a:cubicBezTo>
                  <a:cubicBezTo>
                    <a:pt x="115" y="137"/>
                    <a:pt x="115" y="137"/>
                    <a:pt x="115" y="137"/>
                  </a:cubicBezTo>
                  <a:cubicBezTo>
                    <a:pt x="124" y="140"/>
                    <a:pt x="124" y="140"/>
                    <a:pt x="124" y="140"/>
                  </a:cubicBezTo>
                  <a:cubicBezTo>
                    <a:pt x="125" y="141"/>
                    <a:pt x="125" y="141"/>
                    <a:pt x="125" y="141"/>
                  </a:cubicBezTo>
                  <a:cubicBezTo>
                    <a:pt x="125" y="141"/>
                    <a:pt x="125" y="141"/>
                    <a:pt x="125" y="141"/>
                  </a:cubicBezTo>
                  <a:cubicBezTo>
                    <a:pt x="125" y="142"/>
                    <a:pt x="125" y="142"/>
                    <a:pt x="125" y="142"/>
                  </a:cubicBezTo>
                  <a:cubicBezTo>
                    <a:pt x="126" y="145"/>
                    <a:pt x="128" y="146"/>
                    <a:pt x="129" y="147"/>
                  </a:cubicBezTo>
                  <a:cubicBezTo>
                    <a:pt x="134" y="146"/>
                    <a:pt x="134" y="146"/>
                    <a:pt x="134" y="146"/>
                  </a:cubicBezTo>
                  <a:cubicBezTo>
                    <a:pt x="135" y="146"/>
                    <a:pt x="135" y="146"/>
                    <a:pt x="135" y="146"/>
                  </a:cubicBezTo>
                  <a:cubicBezTo>
                    <a:pt x="138" y="147"/>
                    <a:pt x="138" y="147"/>
                    <a:pt x="138" y="147"/>
                  </a:cubicBezTo>
                  <a:cubicBezTo>
                    <a:pt x="138" y="147"/>
                    <a:pt x="138" y="147"/>
                    <a:pt x="138" y="147"/>
                  </a:cubicBezTo>
                  <a:cubicBezTo>
                    <a:pt x="138" y="147"/>
                    <a:pt x="138" y="147"/>
                    <a:pt x="138" y="147"/>
                  </a:cubicBezTo>
                  <a:cubicBezTo>
                    <a:pt x="145" y="150"/>
                    <a:pt x="145" y="150"/>
                    <a:pt x="145" y="150"/>
                  </a:cubicBezTo>
                  <a:cubicBezTo>
                    <a:pt x="147" y="150"/>
                    <a:pt x="147" y="150"/>
                    <a:pt x="147" y="150"/>
                  </a:cubicBezTo>
                  <a:cubicBezTo>
                    <a:pt x="148" y="148"/>
                    <a:pt x="148" y="148"/>
                    <a:pt x="148" y="148"/>
                  </a:cubicBezTo>
                  <a:cubicBezTo>
                    <a:pt x="148" y="146"/>
                    <a:pt x="148" y="146"/>
                    <a:pt x="148" y="146"/>
                  </a:cubicBezTo>
                  <a:cubicBezTo>
                    <a:pt x="148" y="145"/>
                    <a:pt x="148" y="145"/>
                    <a:pt x="148" y="145"/>
                  </a:cubicBezTo>
                  <a:cubicBezTo>
                    <a:pt x="149" y="145"/>
                    <a:pt x="149" y="145"/>
                    <a:pt x="149" y="145"/>
                  </a:cubicBezTo>
                  <a:cubicBezTo>
                    <a:pt x="149" y="144"/>
                    <a:pt x="149" y="144"/>
                    <a:pt x="149" y="144"/>
                  </a:cubicBezTo>
                  <a:cubicBezTo>
                    <a:pt x="149" y="144"/>
                    <a:pt x="149" y="144"/>
                    <a:pt x="149" y="144"/>
                  </a:cubicBezTo>
                  <a:cubicBezTo>
                    <a:pt x="152" y="142"/>
                    <a:pt x="152" y="142"/>
                    <a:pt x="152" y="142"/>
                  </a:cubicBezTo>
                  <a:cubicBezTo>
                    <a:pt x="152" y="142"/>
                    <a:pt x="152" y="142"/>
                    <a:pt x="152" y="142"/>
                  </a:cubicBezTo>
                  <a:cubicBezTo>
                    <a:pt x="156" y="138"/>
                    <a:pt x="156" y="138"/>
                    <a:pt x="156" y="138"/>
                  </a:cubicBezTo>
                  <a:cubicBezTo>
                    <a:pt x="157" y="138"/>
                    <a:pt x="157" y="138"/>
                    <a:pt x="157" y="138"/>
                  </a:cubicBezTo>
                  <a:cubicBezTo>
                    <a:pt x="157" y="138"/>
                    <a:pt x="157" y="138"/>
                    <a:pt x="157" y="138"/>
                  </a:cubicBezTo>
                  <a:cubicBezTo>
                    <a:pt x="158" y="138"/>
                    <a:pt x="158" y="138"/>
                    <a:pt x="158" y="138"/>
                  </a:cubicBezTo>
                  <a:cubicBezTo>
                    <a:pt x="162" y="138"/>
                    <a:pt x="162" y="138"/>
                    <a:pt x="162" y="138"/>
                  </a:cubicBezTo>
                  <a:cubicBezTo>
                    <a:pt x="162" y="136"/>
                    <a:pt x="163" y="134"/>
                    <a:pt x="166" y="131"/>
                  </a:cubicBezTo>
                  <a:cubicBezTo>
                    <a:pt x="168" y="129"/>
                    <a:pt x="170" y="128"/>
                    <a:pt x="172" y="128"/>
                  </a:cubicBezTo>
                  <a:cubicBezTo>
                    <a:pt x="174" y="127"/>
                    <a:pt x="174" y="127"/>
                    <a:pt x="174" y="127"/>
                  </a:cubicBezTo>
                  <a:cubicBezTo>
                    <a:pt x="174" y="127"/>
                    <a:pt x="174" y="127"/>
                    <a:pt x="174" y="127"/>
                  </a:cubicBezTo>
                  <a:cubicBezTo>
                    <a:pt x="174" y="126"/>
                    <a:pt x="174" y="126"/>
                    <a:pt x="174" y="126"/>
                  </a:cubicBezTo>
                  <a:cubicBezTo>
                    <a:pt x="176" y="124"/>
                    <a:pt x="176" y="124"/>
                    <a:pt x="176" y="124"/>
                  </a:cubicBezTo>
                  <a:cubicBezTo>
                    <a:pt x="176" y="124"/>
                    <a:pt x="176" y="124"/>
                    <a:pt x="176" y="124"/>
                  </a:cubicBezTo>
                  <a:cubicBezTo>
                    <a:pt x="177" y="124"/>
                    <a:pt x="177" y="124"/>
                    <a:pt x="177" y="124"/>
                  </a:cubicBezTo>
                  <a:cubicBezTo>
                    <a:pt x="177" y="124"/>
                    <a:pt x="177" y="124"/>
                    <a:pt x="177" y="124"/>
                  </a:cubicBezTo>
                  <a:cubicBezTo>
                    <a:pt x="178" y="124"/>
                    <a:pt x="178" y="124"/>
                    <a:pt x="178" y="124"/>
                  </a:cubicBezTo>
                  <a:cubicBezTo>
                    <a:pt x="184" y="122"/>
                    <a:pt x="184" y="122"/>
                    <a:pt x="184" y="122"/>
                  </a:cubicBezTo>
                  <a:cubicBezTo>
                    <a:pt x="188" y="122"/>
                    <a:pt x="188" y="122"/>
                    <a:pt x="188" y="122"/>
                  </a:cubicBezTo>
                  <a:cubicBezTo>
                    <a:pt x="189" y="121"/>
                    <a:pt x="189" y="121"/>
                    <a:pt x="189" y="121"/>
                  </a:cubicBezTo>
                  <a:cubicBezTo>
                    <a:pt x="190" y="118"/>
                    <a:pt x="190" y="118"/>
                    <a:pt x="190" y="118"/>
                  </a:cubicBezTo>
                  <a:cubicBezTo>
                    <a:pt x="190" y="118"/>
                    <a:pt x="190" y="118"/>
                    <a:pt x="190" y="118"/>
                  </a:cubicBezTo>
                  <a:cubicBezTo>
                    <a:pt x="192" y="114"/>
                    <a:pt x="192" y="114"/>
                    <a:pt x="192" y="114"/>
                  </a:cubicBezTo>
                  <a:cubicBezTo>
                    <a:pt x="192" y="114"/>
                    <a:pt x="192" y="114"/>
                    <a:pt x="192" y="114"/>
                  </a:cubicBezTo>
                  <a:cubicBezTo>
                    <a:pt x="189" y="111"/>
                    <a:pt x="188" y="108"/>
                    <a:pt x="187" y="104"/>
                  </a:cubicBezTo>
                  <a:cubicBezTo>
                    <a:pt x="186" y="103"/>
                    <a:pt x="186" y="103"/>
                    <a:pt x="186" y="103"/>
                  </a:cubicBezTo>
                  <a:cubicBezTo>
                    <a:pt x="186" y="103"/>
                    <a:pt x="186" y="103"/>
                    <a:pt x="186" y="103"/>
                  </a:cubicBezTo>
                  <a:cubicBezTo>
                    <a:pt x="187" y="103"/>
                    <a:pt x="187" y="103"/>
                    <a:pt x="187" y="103"/>
                  </a:cubicBezTo>
                  <a:cubicBezTo>
                    <a:pt x="187" y="103"/>
                    <a:pt x="187" y="103"/>
                    <a:pt x="187" y="103"/>
                  </a:cubicBezTo>
                  <a:cubicBezTo>
                    <a:pt x="188" y="94"/>
                    <a:pt x="188" y="94"/>
                    <a:pt x="188" y="94"/>
                  </a:cubicBezTo>
                  <a:cubicBezTo>
                    <a:pt x="188" y="91"/>
                    <a:pt x="189" y="89"/>
                    <a:pt x="191" y="87"/>
                  </a:cubicBezTo>
                  <a:cubicBezTo>
                    <a:pt x="190" y="80"/>
                    <a:pt x="190" y="80"/>
                    <a:pt x="190" y="80"/>
                  </a:cubicBezTo>
                  <a:cubicBezTo>
                    <a:pt x="190" y="79"/>
                    <a:pt x="189" y="78"/>
                    <a:pt x="187" y="78"/>
                  </a:cubicBezTo>
                  <a:cubicBezTo>
                    <a:pt x="174" y="83"/>
                    <a:pt x="174" y="83"/>
                    <a:pt x="174" y="83"/>
                  </a:cubicBezTo>
                  <a:cubicBezTo>
                    <a:pt x="175" y="70"/>
                    <a:pt x="175" y="70"/>
                    <a:pt x="175" y="70"/>
                  </a:cubicBezTo>
                  <a:cubicBezTo>
                    <a:pt x="176" y="68"/>
                    <a:pt x="180" y="64"/>
                    <a:pt x="187" y="60"/>
                  </a:cubicBezTo>
                  <a:cubicBezTo>
                    <a:pt x="184" y="46"/>
                    <a:pt x="184" y="46"/>
                    <a:pt x="184" y="46"/>
                  </a:cubicBezTo>
                  <a:cubicBezTo>
                    <a:pt x="183" y="41"/>
                    <a:pt x="184" y="38"/>
                    <a:pt x="187" y="34"/>
                  </a:cubicBezTo>
                  <a:cubicBezTo>
                    <a:pt x="186" y="32"/>
                    <a:pt x="186" y="32"/>
                    <a:pt x="186" y="32"/>
                  </a:cubicBezTo>
                  <a:cubicBezTo>
                    <a:pt x="182" y="32"/>
                    <a:pt x="182" y="32"/>
                    <a:pt x="182" y="32"/>
                  </a:cubicBezTo>
                  <a:cubicBezTo>
                    <a:pt x="181" y="32"/>
                    <a:pt x="181" y="32"/>
                    <a:pt x="181" y="32"/>
                  </a:cubicBezTo>
                  <a:cubicBezTo>
                    <a:pt x="179" y="38"/>
                    <a:pt x="179" y="38"/>
                    <a:pt x="179" y="38"/>
                  </a:cubicBezTo>
                  <a:cubicBezTo>
                    <a:pt x="178" y="40"/>
                    <a:pt x="176" y="41"/>
                    <a:pt x="174" y="41"/>
                  </a:cubicBezTo>
                  <a:cubicBezTo>
                    <a:pt x="174" y="41"/>
                    <a:pt x="174" y="41"/>
                    <a:pt x="174" y="41"/>
                  </a:cubicBezTo>
                  <a:cubicBezTo>
                    <a:pt x="170" y="38"/>
                    <a:pt x="170" y="38"/>
                    <a:pt x="170" y="38"/>
                  </a:cubicBezTo>
                  <a:cubicBezTo>
                    <a:pt x="169" y="38"/>
                    <a:pt x="169" y="38"/>
                    <a:pt x="169" y="38"/>
                  </a:cubicBezTo>
                  <a:cubicBezTo>
                    <a:pt x="169" y="38"/>
                    <a:pt x="169" y="38"/>
                    <a:pt x="169" y="38"/>
                  </a:cubicBezTo>
                  <a:cubicBezTo>
                    <a:pt x="169" y="38"/>
                    <a:pt x="169" y="38"/>
                    <a:pt x="169" y="38"/>
                  </a:cubicBezTo>
                  <a:cubicBezTo>
                    <a:pt x="169" y="37"/>
                    <a:pt x="169" y="37"/>
                    <a:pt x="169" y="37"/>
                  </a:cubicBezTo>
                  <a:cubicBezTo>
                    <a:pt x="168" y="34"/>
                    <a:pt x="168" y="34"/>
                    <a:pt x="168" y="34"/>
                  </a:cubicBezTo>
                  <a:cubicBezTo>
                    <a:pt x="167" y="30"/>
                    <a:pt x="167" y="30"/>
                    <a:pt x="167" y="30"/>
                  </a:cubicBezTo>
                  <a:cubicBezTo>
                    <a:pt x="167" y="30"/>
                    <a:pt x="167" y="30"/>
                    <a:pt x="167" y="30"/>
                  </a:cubicBezTo>
                  <a:cubicBezTo>
                    <a:pt x="167" y="31"/>
                    <a:pt x="167" y="31"/>
                    <a:pt x="167" y="31"/>
                  </a:cubicBezTo>
                  <a:cubicBezTo>
                    <a:pt x="166" y="32"/>
                    <a:pt x="166" y="32"/>
                    <a:pt x="166" y="32"/>
                  </a:cubicBezTo>
                  <a:cubicBezTo>
                    <a:pt x="159" y="32"/>
                    <a:pt x="159" y="32"/>
                    <a:pt x="159" y="32"/>
                  </a:cubicBezTo>
                  <a:cubicBezTo>
                    <a:pt x="158" y="30"/>
                    <a:pt x="158" y="30"/>
                    <a:pt x="158" y="30"/>
                  </a:cubicBezTo>
                  <a:cubicBezTo>
                    <a:pt x="157" y="26"/>
                    <a:pt x="157" y="26"/>
                    <a:pt x="157" y="26"/>
                  </a:cubicBezTo>
                  <a:cubicBezTo>
                    <a:pt x="157" y="20"/>
                    <a:pt x="157" y="20"/>
                    <a:pt x="157" y="20"/>
                  </a:cubicBezTo>
                  <a:cubicBezTo>
                    <a:pt x="153" y="12"/>
                    <a:pt x="153" y="12"/>
                    <a:pt x="153" y="12"/>
                  </a:cubicBezTo>
                  <a:cubicBezTo>
                    <a:pt x="153" y="6"/>
                    <a:pt x="153" y="6"/>
                    <a:pt x="153" y="6"/>
                  </a:cubicBezTo>
                  <a:lnTo>
                    <a:pt x="151" y="3"/>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2" name="Freeform 15">
              <a:extLst>
                <a:ext uri="{FF2B5EF4-FFF2-40B4-BE49-F238E27FC236}">
                  <a16:creationId xmlns:a16="http://schemas.microsoft.com/office/drawing/2014/main" xmlns="" id="{D90FD2B0-4CC8-494E-B87D-943E7757E53A}"/>
                </a:ext>
              </a:extLst>
            </p:cNvPr>
            <p:cNvSpPr>
              <a:spLocks/>
            </p:cNvSpPr>
            <p:nvPr/>
          </p:nvSpPr>
          <p:spPr bwMode="auto">
            <a:xfrm>
              <a:off x="3429000" y="4665663"/>
              <a:ext cx="855663" cy="652462"/>
            </a:xfrm>
            <a:custGeom>
              <a:avLst/>
              <a:gdLst>
                <a:gd name="T0" fmla="*/ 202 w 250"/>
                <a:gd name="T1" fmla="*/ 6 h 192"/>
                <a:gd name="T2" fmla="*/ 188 w 250"/>
                <a:gd name="T3" fmla="*/ 18 h 192"/>
                <a:gd name="T4" fmla="*/ 172 w 250"/>
                <a:gd name="T5" fmla="*/ 22 h 192"/>
                <a:gd name="T6" fmla="*/ 161 w 250"/>
                <a:gd name="T7" fmla="*/ 21 h 192"/>
                <a:gd name="T8" fmla="*/ 160 w 250"/>
                <a:gd name="T9" fmla="*/ 22 h 192"/>
                <a:gd name="T10" fmla="*/ 147 w 250"/>
                <a:gd name="T11" fmla="*/ 26 h 192"/>
                <a:gd name="T12" fmla="*/ 136 w 250"/>
                <a:gd name="T13" fmla="*/ 32 h 192"/>
                <a:gd name="T14" fmla="*/ 126 w 250"/>
                <a:gd name="T15" fmla="*/ 40 h 192"/>
                <a:gd name="T16" fmla="*/ 120 w 250"/>
                <a:gd name="T17" fmla="*/ 48 h 192"/>
                <a:gd name="T18" fmla="*/ 118 w 250"/>
                <a:gd name="T19" fmla="*/ 52 h 192"/>
                <a:gd name="T20" fmla="*/ 102 w 250"/>
                <a:gd name="T21" fmla="*/ 48 h 192"/>
                <a:gd name="T22" fmla="*/ 84 w 250"/>
                <a:gd name="T23" fmla="*/ 40 h 192"/>
                <a:gd name="T24" fmla="*/ 80 w 250"/>
                <a:gd name="T25" fmla="*/ 46 h 192"/>
                <a:gd name="T26" fmla="*/ 74 w 250"/>
                <a:gd name="T27" fmla="*/ 51 h 192"/>
                <a:gd name="T28" fmla="*/ 62 w 250"/>
                <a:gd name="T29" fmla="*/ 58 h 192"/>
                <a:gd name="T30" fmla="*/ 51 w 250"/>
                <a:gd name="T31" fmla="*/ 68 h 192"/>
                <a:gd name="T32" fmla="*/ 22 w 250"/>
                <a:gd name="T33" fmla="*/ 63 h 192"/>
                <a:gd name="T34" fmla="*/ 9 w 250"/>
                <a:gd name="T35" fmla="*/ 65 h 192"/>
                <a:gd name="T36" fmla="*/ 0 w 250"/>
                <a:gd name="T37" fmla="*/ 69 h 192"/>
                <a:gd name="T38" fmla="*/ 2 w 250"/>
                <a:gd name="T39" fmla="*/ 79 h 192"/>
                <a:gd name="T40" fmla="*/ 20 w 250"/>
                <a:gd name="T41" fmla="*/ 80 h 192"/>
                <a:gd name="T42" fmla="*/ 23 w 250"/>
                <a:gd name="T43" fmla="*/ 94 h 192"/>
                <a:gd name="T44" fmla="*/ 38 w 250"/>
                <a:gd name="T45" fmla="*/ 92 h 192"/>
                <a:gd name="T46" fmla="*/ 50 w 250"/>
                <a:gd name="T47" fmla="*/ 90 h 192"/>
                <a:gd name="T48" fmla="*/ 53 w 250"/>
                <a:gd name="T49" fmla="*/ 108 h 192"/>
                <a:gd name="T50" fmla="*/ 46 w 250"/>
                <a:gd name="T51" fmla="*/ 117 h 192"/>
                <a:gd name="T52" fmla="*/ 34 w 250"/>
                <a:gd name="T53" fmla="*/ 124 h 192"/>
                <a:gd name="T54" fmla="*/ 53 w 250"/>
                <a:gd name="T55" fmla="*/ 129 h 192"/>
                <a:gd name="T56" fmla="*/ 60 w 250"/>
                <a:gd name="T57" fmla="*/ 133 h 192"/>
                <a:gd name="T58" fmla="*/ 76 w 250"/>
                <a:gd name="T59" fmla="*/ 142 h 192"/>
                <a:gd name="T60" fmla="*/ 70 w 250"/>
                <a:gd name="T61" fmla="*/ 150 h 192"/>
                <a:gd name="T62" fmla="*/ 97 w 250"/>
                <a:gd name="T63" fmla="*/ 179 h 192"/>
                <a:gd name="T64" fmla="*/ 107 w 250"/>
                <a:gd name="T65" fmla="*/ 174 h 192"/>
                <a:gd name="T66" fmla="*/ 122 w 250"/>
                <a:gd name="T67" fmla="*/ 185 h 192"/>
                <a:gd name="T68" fmla="*/ 127 w 250"/>
                <a:gd name="T69" fmla="*/ 180 h 192"/>
                <a:gd name="T70" fmla="*/ 135 w 250"/>
                <a:gd name="T71" fmla="*/ 181 h 192"/>
                <a:gd name="T72" fmla="*/ 154 w 250"/>
                <a:gd name="T73" fmla="*/ 185 h 192"/>
                <a:gd name="T74" fmla="*/ 156 w 250"/>
                <a:gd name="T75" fmla="*/ 186 h 192"/>
                <a:gd name="T76" fmla="*/ 173 w 250"/>
                <a:gd name="T77" fmla="*/ 173 h 192"/>
                <a:gd name="T78" fmla="*/ 178 w 250"/>
                <a:gd name="T79" fmla="*/ 179 h 192"/>
                <a:gd name="T80" fmla="*/ 182 w 250"/>
                <a:gd name="T81" fmla="*/ 170 h 192"/>
                <a:gd name="T82" fmla="*/ 198 w 250"/>
                <a:gd name="T83" fmla="*/ 153 h 192"/>
                <a:gd name="T84" fmla="*/ 207 w 250"/>
                <a:gd name="T85" fmla="*/ 154 h 192"/>
                <a:gd name="T86" fmla="*/ 205 w 250"/>
                <a:gd name="T87" fmla="*/ 143 h 192"/>
                <a:gd name="T88" fmla="*/ 207 w 250"/>
                <a:gd name="T89" fmla="*/ 138 h 192"/>
                <a:gd name="T90" fmla="*/ 228 w 250"/>
                <a:gd name="T91" fmla="*/ 126 h 192"/>
                <a:gd name="T92" fmla="*/ 228 w 250"/>
                <a:gd name="T93" fmla="*/ 115 h 192"/>
                <a:gd name="T94" fmla="*/ 232 w 250"/>
                <a:gd name="T95" fmla="*/ 105 h 192"/>
                <a:gd name="T96" fmla="*/ 239 w 250"/>
                <a:gd name="T97" fmla="*/ 90 h 192"/>
                <a:gd name="T98" fmla="*/ 248 w 250"/>
                <a:gd name="T99" fmla="*/ 78 h 192"/>
                <a:gd name="T100" fmla="*/ 248 w 250"/>
                <a:gd name="T101" fmla="*/ 67 h 192"/>
                <a:gd name="T102" fmla="*/ 248 w 250"/>
                <a:gd name="T103" fmla="*/ 60 h 192"/>
                <a:gd name="T104" fmla="*/ 226 w 250"/>
                <a:gd name="T105" fmla="*/ 61 h 192"/>
                <a:gd name="T106" fmla="*/ 221 w 250"/>
                <a:gd name="T107" fmla="*/ 51 h 192"/>
                <a:gd name="T108" fmla="*/ 210 w 250"/>
                <a:gd name="T109" fmla="*/ 51 h 192"/>
                <a:gd name="T110" fmla="*/ 222 w 250"/>
                <a:gd name="T111" fmla="*/ 29 h 192"/>
                <a:gd name="T112" fmla="*/ 220 w 250"/>
                <a:gd name="T113" fmla="*/ 14 h 192"/>
                <a:gd name="T114" fmla="*/ 217 w 250"/>
                <a:gd name="T115" fmla="*/ 0 h 192"/>
                <a:gd name="T116" fmla="*/ 208 w 250"/>
                <a:gd name="T117" fmla="*/ 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92">
                  <a:moveTo>
                    <a:pt x="200" y="5"/>
                  </a:moveTo>
                  <a:cubicBezTo>
                    <a:pt x="201" y="5"/>
                    <a:pt x="201" y="5"/>
                    <a:pt x="201" y="5"/>
                  </a:cubicBezTo>
                  <a:cubicBezTo>
                    <a:pt x="202" y="6"/>
                    <a:pt x="202" y="6"/>
                    <a:pt x="202" y="6"/>
                  </a:cubicBezTo>
                  <a:cubicBezTo>
                    <a:pt x="196" y="14"/>
                    <a:pt x="196" y="14"/>
                    <a:pt x="196" y="14"/>
                  </a:cubicBezTo>
                  <a:cubicBezTo>
                    <a:pt x="194" y="16"/>
                    <a:pt x="192" y="18"/>
                    <a:pt x="188" y="18"/>
                  </a:cubicBezTo>
                  <a:cubicBezTo>
                    <a:pt x="188" y="18"/>
                    <a:pt x="188" y="18"/>
                    <a:pt x="188" y="18"/>
                  </a:cubicBezTo>
                  <a:cubicBezTo>
                    <a:pt x="184" y="16"/>
                    <a:pt x="184" y="16"/>
                    <a:pt x="184" y="16"/>
                  </a:cubicBezTo>
                  <a:cubicBezTo>
                    <a:pt x="180" y="16"/>
                    <a:pt x="180" y="16"/>
                    <a:pt x="180" y="16"/>
                  </a:cubicBezTo>
                  <a:cubicBezTo>
                    <a:pt x="172" y="22"/>
                    <a:pt x="172" y="22"/>
                    <a:pt x="172" y="22"/>
                  </a:cubicBezTo>
                  <a:cubicBezTo>
                    <a:pt x="170" y="23"/>
                    <a:pt x="167" y="21"/>
                    <a:pt x="164" y="16"/>
                  </a:cubicBezTo>
                  <a:cubicBezTo>
                    <a:pt x="161" y="21"/>
                    <a:pt x="161" y="21"/>
                    <a:pt x="161" y="21"/>
                  </a:cubicBezTo>
                  <a:cubicBezTo>
                    <a:pt x="161" y="21"/>
                    <a:pt x="161" y="21"/>
                    <a:pt x="161" y="21"/>
                  </a:cubicBezTo>
                  <a:cubicBezTo>
                    <a:pt x="161" y="21"/>
                    <a:pt x="161" y="21"/>
                    <a:pt x="161" y="21"/>
                  </a:cubicBezTo>
                  <a:cubicBezTo>
                    <a:pt x="160" y="22"/>
                    <a:pt x="160" y="22"/>
                    <a:pt x="160" y="22"/>
                  </a:cubicBezTo>
                  <a:cubicBezTo>
                    <a:pt x="160" y="22"/>
                    <a:pt x="160" y="22"/>
                    <a:pt x="160" y="22"/>
                  </a:cubicBezTo>
                  <a:cubicBezTo>
                    <a:pt x="158" y="24"/>
                    <a:pt x="158" y="24"/>
                    <a:pt x="158" y="24"/>
                  </a:cubicBezTo>
                  <a:cubicBezTo>
                    <a:pt x="152" y="24"/>
                    <a:pt x="152" y="24"/>
                    <a:pt x="152" y="24"/>
                  </a:cubicBezTo>
                  <a:cubicBezTo>
                    <a:pt x="147" y="26"/>
                    <a:pt x="147" y="26"/>
                    <a:pt x="147" y="26"/>
                  </a:cubicBezTo>
                  <a:cubicBezTo>
                    <a:pt x="141" y="31"/>
                    <a:pt x="141" y="31"/>
                    <a:pt x="141" y="31"/>
                  </a:cubicBezTo>
                  <a:cubicBezTo>
                    <a:pt x="139" y="31"/>
                    <a:pt x="139" y="31"/>
                    <a:pt x="139" y="31"/>
                  </a:cubicBezTo>
                  <a:cubicBezTo>
                    <a:pt x="136" y="32"/>
                    <a:pt x="136" y="32"/>
                    <a:pt x="136" y="32"/>
                  </a:cubicBezTo>
                  <a:cubicBezTo>
                    <a:pt x="134" y="34"/>
                    <a:pt x="134" y="36"/>
                    <a:pt x="135" y="38"/>
                  </a:cubicBezTo>
                  <a:cubicBezTo>
                    <a:pt x="138" y="42"/>
                    <a:pt x="138" y="42"/>
                    <a:pt x="138" y="42"/>
                  </a:cubicBezTo>
                  <a:cubicBezTo>
                    <a:pt x="126" y="40"/>
                    <a:pt x="126" y="40"/>
                    <a:pt x="126" y="40"/>
                  </a:cubicBezTo>
                  <a:cubicBezTo>
                    <a:pt x="120" y="45"/>
                    <a:pt x="120" y="45"/>
                    <a:pt x="120" y="45"/>
                  </a:cubicBezTo>
                  <a:cubicBezTo>
                    <a:pt x="120" y="47"/>
                    <a:pt x="120" y="47"/>
                    <a:pt x="120" y="47"/>
                  </a:cubicBezTo>
                  <a:cubicBezTo>
                    <a:pt x="120" y="48"/>
                    <a:pt x="120" y="48"/>
                    <a:pt x="120" y="48"/>
                  </a:cubicBezTo>
                  <a:cubicBezTo>
                    <a:pt x="118" y="51"/>
                    <a:pt x="118" y="51"/>
                    <a:pt x="118" y="51"/>
                  </a:cubicBezTo>
                  <a:cubicBezTo>
                    <a:pt x="118" y="51"/>
                    <a:pt x="118" y="51"/>
                    <a:pt x="118" y="51"/>
                  </a:cubicBezTo>
                  <a:cubicBezTo>
                    <a:pt x="118" y="52"/>
                    <a:pt x="118" y="52"/>
                    <a:pt x="118" y="52"/>
                  </a:cubicBezTo>
                  <a:cubicBezTo>
                    <a:pt x="112" y="52"/>
                    <a:pt x="112" y="52"/>
                    <a:pt x="112" y="52"/>
                  </a:cubicBezTo>
                  <a:cubicBezTo>
                    <a:pt x="105" y="49"/>
                    <a:pt x="105" y="49"/>
                    <a:pt x="105" y="49"/>
                  </a:cubicBezTo>
                  <a:cubicBezTo>
                    <a:pt x="102" y="48"/>
                    <a:pt x="102" y="48"/>
                    <a:pt x="102" y="48"/>
                  </a:cubicBezTo>
                  <a:cubicBezTo>
                    <a:pt x="97" y="49"/>
                    <a:pt x="97" y="49"/>
                    <a:pt x="97" y="49"/>
                  </a:cubicBezTo>
                  <a:cubicBezTo>
                    <a:pt x="94" y="49"/>
                    <a:pt x="92" y="46"/>
                    <a:pt x="89" y="42"/>
                  </a:cubicBezTo>
                  <a:cubicBezTo>
                    <a:pt x="84" y="40"/>
                    <a:pt x="84" y="40"/>
                    <a:pt x="84" y="40"/>
                  </a:cubicBezTo>
                  <a:cubicBezTo>
                    <a:pt x="80" y="46"/>
                    <a:pt x="80" y="46"/>
                    <a:pt x="80" y="46"/>
                  </a:cubicBezTo>
                  <a:cubicBezTo>
                    <a:pt x="80" y="46"/>
                    <a:pt x="80" y="46"/>
                    <a:pt x="80" y="46"/>
                  </a:cubicBezTo>
                  <a:cubicBezTo>
                    <a:pt x="80" y="46"/>
                    <a:pt x="80" y="46"/>
                    <a:pt x="80" y="46"/>
                  </a:cubicBezTo>
                  <a:cubicBezTo>
                    <a:pt x="74" y="51"/>
                    <a:pt x="74" y="51"/>
                    <a:pt x="74" y="51"/>
                  </a:cubicBezTo>
                  <a:cubicBezTo>
                    <a:pt x="74" y="51"/>
                    <a:pt x="74" y="51"/>
                    <a:pt x="74" y="51"/>
                  </a:cubicBezTo>
                  <a:cubicBezTo>
                    <a:pt x="74" y="51"/>
                    <a:pt x="74" y="51"/>
                    <a:pt x="74" y="51"/>
                  </a:cubicBezTo>
                  <a:cubicBezTo>
                    <a:pt x="73" y="51"/>
                    <a:pt x="73" y="51"/>
                    <a:pt x="73" y="51"/>
                  </a:cubicBezTo>
                  <a:cubicBezTo>
                    <a:pt x="69" y="52"/>
                    <a:pt x="69" y="52"/>
                    <a:pt x="69" y="52"/>
                  </a:cubicBezTo>
                  <a:cubicBezTo>
                    <a:pt x="62" y="58"/>
                    <a:pt x="62" y="58"/>
                    <a:pt x="62" y="58"/>
                  </a:cubicBezTo>
                  <a:cubicBezTo>
                    <a:pt x="62" y="58"/>
                    <a:pt x="62" y="58"/>
                    <a:pt x="62" y="58"/>
                  </a:cubicBezTo>
                  <a:cubicBezTo>
                    <a:pt x="56" y="61"/>
                    <a:pt x="56" y="61"/>
                    <a:pt x="56" y="61"/>
                  </a:cubicBezTo>
                  <a:cubicBezTo>
                    <a:pt x="51" y="68"/>
                    <a:pt x="51" y="68"/>
                    <a:pt x="51" y="68"/>
                  </a:cubicBezTo>
                  <a:cubicBezTo>
                    <a:pt x="35" y="68"/>
                    <a:pt x="35" y="68"/>
                    <a:pt x="35" y="68"/>
                  </a:cubicBezTo>
                  <a:cubicBezTo>
                    <a:pt x="35" y="68"/>
                    <a:pt x="35" y="68"/>
                    <a:pt x="35" y="68"/>
                  </a:cubicBezTo>
                  <a:cubicBezTo>
                    <a:pt x="22" y="63"/>
                    <a:pt x="22" y="63"/>
                    <a:pt x="22" y="63"/>
                  </a:cubicBezTo>
                  <a:cubicBezTo>
                    <a:pt x="16" y="62"/>
                    <a:pt x="16" y="62"/>
                    <a:pt x="16" y="62"/>
                  </a:cubicBezTo>
                  <a:cubicBezTo>
                    <a:pt x="10" y="65"/>
                    <a:pt x="10" y="65"/>
                    <a:pt x="10" y="65"/>
                  </a:cubicBezTo>
                  <a:cubicBezTo>
                    <a:pt x="9" y="65"/>
                    <a:pt x="9" y="65"/>
                    <a:pt x="9" y="65"/>
                  </a:cubicBezTo>
                  <a:cubicBezTo>
                    <a:pt x="9" y="65"/>
                    <a:pt x="9" y="65"/>
                    <a:pt x="9" y="65"/>
                  </a:cubicBezTo>
                  <a:cubicBezTo>
                    <a:pt x="5" y="67"/>
                    <a:pt x="5" y="67"/>
                    <a:pt x="5" y="67"/>
                  </a:cubicBezTo>
                  <a:cubicBezTo>
                    <a:pt x="3" y="68"/>
                    <a:pt x="2" y="69"/>
                    <a:pt x="0" y="69"/>
                  </a:cubicBezTo>
                  <a:cubicBezTo>
                    <a:pt x="0" y="71"/>
                    <a:pt x="0" y="71"/>
                    <a:pt x="0" y="71"/>
                  </a:cubicBezTo>
                  <a:cubicBezTo>
                    <a:pt x="0" y="76"/>
                    <a:pt x="0" y="76"/>
                    <a:pt x="0" y="76"/>
                  </a:cubicBezTo>
                  <a:cubicBezTo>
                    <a:pt x="2" y="79"/>
                    <a:pt x="2" y="79"/>
                    <a:pt x="2" y="79"/>
                  </a:cubicBezTo>
                  <a:cubicBezTo>
                    <a:pt x="11" y="76"/>
                    <a:pt x="11" y="76"/>
                    <a:pt x="11" y="76"/>
                  </a:cubicBezTo>
                  <a:cubicBezTo>
                    <a:pt x="13" y="76"/>
                    <a:pt x="16" y="77"/>
                    <a:pt x="20" y="79"/>
                  </a:cubicBezTo>
                  <a:cubicBezTo>
                    <a:pt x="20" y="80"/>
                    <a:pt x="20" y="80"/>
                    <a:pt x="20" y="80"/>
                  </a:cubicBezTo>
                  <a:cubicBezTo>
                    <a:pt x="21" y="80"/>
                    <a:pt x="21" y="80"/>
                    <a:pt x="21" y="80"/>
                  </a:cubicBezTo>
                  <a:cubicBezTo>
                    <a:pt x="21" y="94"/>
                    <a:pt x="21" y="94"/>
                    <a:pt x="21" y="94"/>
                  </a:cubicBezTo>
                  <a:cubicBezTo>
                    <a:pt x="23" y="94"/>
                    <a:pt x="23" y="94"/>
                    <a:pt x="23" y="94"/>
                  </a:cubicBezTo>
                  <a:cubicBezTo>
                    <a:pt x="32" y="94"/>
                    <a:pt x="32" y="94"/>
                    <a:pt x="32" y="94"/>
                  </a:cubicBezTo>
                  <a:cubicBezTo>
                    <a:pt x="37" y="93"/>
                    <a:pt x="37" y="93"/>
                    <a:pt x="37" y="93"/>
                  </a:cubicBezTo>
                  <a:cubicBezTo>
                    <a:pt x="38" y="92"/>
                    <a:pt x="38" y="92"/>
                    <a:pt x="38" y="92"/>
                  </a:cubicBezTo>
                  <a:cubicBezTo>
                    <a:pt x="41" y="90"/>
                    <a:pt x="44" y="89"/>
                    <a:pt x="47" y="89"/>
                  </a:cubicBezTo>
                  <a:cubicBezTo>
                    <a:pt x="49" y="88"/>
                    <a:pt x="49" y="88"/>
                    <a:pt x="49" y="88"/>
                  </a:cubicBezTo>
                  <a:cubicBezTo>
                    <a:pt x="50" y="90"/>
                    <a:pt x="50" y="90"/>
                    <a:pt x="50" y="90"/>
                  </a:cubicBezTo>
                  <a:cubicBezTo>
                    <a:pt x="52" y="94"/>
                    <a:pt x="52" y="94"/>
                    <a:pt x="52" y="94"/>
                  </a:cubicBezTo>
                  <a:cubicBezTo>
                    <a:pt x="52" y="95"/>
                    <a:pt x="52" y="95"/>
                    <a:pt x="52" y="95"/>
                  </a:cubicBezTo>
                  <a:cubicBezTo>
                    <a:pt x="53" y="108"/>
                    <a:pt x="53" y="108"/>
                    <a:pt x="53" y="108"/>
                  </a:cubicBezTo>
                  <a:cubicBezTo>
                    <a:pt x="53" y="109"/>
                    <a:pt x="53" y="109"/>
                    <a:pt x="53" y="109"/>
                  </a:cubicBezTo>
                  <a:cubicBezTo>
                    <a:pt x="46" y="117"/>
                    <a:pt x="46" y="117"/>
                    <a:pt x="46" y="117"/>
                  </a:cubicBezTo>
                  <a:cubicBezTo>
                    <a:pt x="46" y="117"/>
                    <a:pt x="46" y="117"/>
                    <a:pt x="46" y="117"/>
                  </a:cubicBezTo>
                  <a:cubicBezTo>
                    <a:pt x="46" y="117"/>
                    <a:pt x="46" y="117"/>
                    <a:pt x="46" y="117"/>
                  </a:cubicBezTo>
                  <a:cubicBezTo>
                    <a:pt x="37" y="121"/>
                    <a:pt x="37" y="121"/>
                    <a:pt x="37" y="121"/>
                  </a:cubicBezTo>
                  <a:cubicBezTo>
                    <a:pt x="34" y="124"/>
                    <a:pt x="34" y="124"/>
                    <a:pt x="34" y="124"/>
                  </a:cubicBezTo>
                  <a:cubicBezTo>
                    <a:pt x="36" y="127"/>
                    <a:pt x="36" y="127"/>
                    <a:pt x="36" y="127"/>
                  </a:cubicBezTo>
                  <a:cubicBezTo>
                    <a:pt x="53" y="128"/>
                    <a:pt x="53" y="128"/>
                    <a:pt x="53" y="128"/>
                  </a:cubicBezTo>
                  <a:cubicBezTo>
                    <a:pt x="53" y="129"/>
                    <a:pt x="53" y="129"/>
                    <a:pt x="53" y="129"/>
                  </a:cubicBezTo>
                  <a:cubicBezTo>
                    <a:pt x="53" y="129"/>
                    <a:pt x="53" y="129"/>
                    <a:pt x="53" y="129"/>
                  </a:cubicBezTo>
                  <a:cubicBezTo>
                    <a:pt x="54" y="129"/>
                    <a:pt x="54" y="129"/>
                    <a:pt x="54" y="129"/>
                  </a:cubicBezTo>
                  <a:cubicBezTo>
                    <a:pt x="60" y="133"/>
                    <a:pt x="60" y="133"/>
                    <a:pt x="60" y="133"/>
                  </a:cubicBezTo>
                  <a:cubicBezTo>
                    <a:pt x="76" y="133"/>
                    <a:pt x="76" y="133"/>
                    <a:pt x="76" y="133"/>
                  </a:cubicBezTo>
                  <a:cubicBezTo>
                    <a:pt x="76" y="135"/>
                    <a:pt x="76" y="135"/>
                    <a:pt x="76" y="135"/>
                  </a:cubicBezTo>
                  <a:cubicBezTo>
                    <a:pt x="76" y="142"/>
                    <a:pt x="76" y="142"/>
                    <a:pt x="76" y="142"/>
                  </a:cubicBezTo>
                  <a:cubicBezTo>
                    <a:pt x="76" y="143"/>
                    <a:pt x="76" y="143"/>
                    <a:pt x="76" y="143"/>
                  </a:cubicBezTo>
                  <a:cubicBezTo>
                    <a:pt x="77" y="143"/>
                    <a:pt x="77" y="143"/>
                    <a:pt x="77" y="143"/>
                  </a:cubicBezTo>
                  <a:cubicBezTo>
                    <a:pt x="70" y="150"/>
                    <a:pt x="70" y="150"/>
                    <a:pt x="70" y="150"/>
                  </a:cubicBezTo>
                  <a:cubicBezTo>
                    <a:pt x="69" y="159"/>
                    <a:pt x="71" y="164"/>
                    <a:pt x="74" y="165"/>
                  </a:cubicBezTo>
                  <a:cubicBezTo>
                    <a:pt x="87" y="172"/>
                    <a:pt x="87" y="172"/>
                    <a:pt x="87" y="172"/>
                  </a:cubicBezTo>
                  <a:cubicBezTo>
                    <a:pt x="97" y="179"/>
                    <a:pt x="97" y="179"/>
                    <a:pt x="97" y="179"/>
                  </a:cubicBezTo>
                  <a:cubicBezTo>
                    <a:pt x="106" y="175"/>
                    <a:pt x="106" y="175"/>
                    <a:pt x="106" y="175"/>
                  </a:cubicBezTo>
                  <a:cubicBezTo>
                    <a:pt x="106" y="174"/>
                    <a:pt x="106" y="174"/>
                    <a:pt x="106" y="174"/>
                  </a:cubicBezTo>
                  <a:cubicBezTo>
                    <a:pt x="107" y="174"/>
                    <a:pt x="107" y="174"/>
                    <a:pt x="107" y="174"/>
                  </a:cubicBezTo>
                  <a:cubicBezTo>
                    <a:pt x="108" y="174"/>
                    <a:pt x="108" y="174"/>
                    <a:pt x="108" y="174"/>
                  </a:cubicBezTo>
                  <a:cubicBezTo>
                    <a:pt x="120" y="184"/>
                    <a:pt x="120" y="184"/>
                    <a:pt x="120" y="184"/>
                  </a:cubicBezTo>
                  <a:cubicBezTo>
                    <a:pt x="122" y="185"/>
                    <a:pt x="122" y="185"/>
                    <a:pt x="122" y="185"/>
                  </a:cubicBezTo>
                  <a:cubicBezTo>
                    <a:pt x="126" y="181"/>
                    <a:pt x="126" y="181"/>
                    <a:pt x="126" y="181"/>
                  </a:cubicBezTo>
                  <a:cubicBezTo>
                    <a:pt x="126" y="180"/>
                    <a:pt x="126" y="180"/>
                    <a:pt x="126" y="180"/>
                  </a:cubicBezTo>
                  <a:cubicBezTo>
                    <a:pt x="127" y="180"/>
                    <a:pt x="127" y="180"/>
                    <a:pt x="127" y="180"/>
                  </a:cubicBezTo>
                  <a:cubicBezTo>
                    <a:pt x="127" y="180"/>
                    <a:pt x="127" y="180"/>
                    <a:pt x="127" y="180"/>
                  </a:cubicBezTo>
                  <a:cubicBezTo>
                    <a:pt x="128" y="180"/>
                    <a:pt x="128" y="180"/>
                    <a:pt x="128" y="180"/>
                  </a:cubicBezTo>
                  <a:cubicBezTo>
                    <a:pt x="135" y="181"/>
                    <a:pt x="135" y="181"/>
                    <a:pt x="135" y="181"/>
                  </a:cubicBezTo>
                  <a:cubicBezTo>
                    <a:pt x="137" y="168"/>
                    <a:pt x="137" y="168"/>
                    <a:pt x="137" y="168"/>
                  </a:cubicBezTo>
                  <a:cubicBezTo>
                    <a:pt x="146" y="185"/>
                    <a:pt x="146" y="185"/>
                    <a:pt x="146" y="185"/>
                  </a:cubicBezTo>
                  <a:cubicBezTo>
                    <a:pt x="154" y="185"/>
                    <a:pt x="154" y="185"/>
                    <a:pt x="154" y="185"/>
                  </a:cubicBezTo>
                  <a:cubicBezTo>
                    <a:pt x="156" y="186"/>
                    <a:pt x="156" y="186"/>
                    <a:pt x="156" y="186"/>
                  </a:cubicBezTo>
                  <a:cubicBezTo>
                    <a:pt x="156" y="186"/>
                    <a:pt x="156" y="186"/>
                    <a:pt x="156" y="186"/>
                  </a:cubicBezTo>
                  <a:cubicBezTo>
                    <a:pt x="156" y="186"/>
                    <a:pt x="156" y="186"/>
                    <a:pt x="156" y="186"/>
                  </a:cubicBezTo>
                  <a:cubicBezTo>
                    <a:pt x="156" y="192"/>
                    <a:pt x="156" y="192"/>
                    <a:pt x="156" y="192"/>
                  </a:cubicBezTo>
                  <a:cubicBezTo>
                    <a:pt x="160" y="191"/>
                    <a:pt x="160" y="191"/>
                    <a:pt x="160" y="191"/>
                  </a:cubicBezTo>
                  <a:cubicBezTo>
                    <a:pt x="173" y="173"/>
                    <a:pt x="173" y="173"/>
                    <a:pt x="173" y="173"/>
                  </a:cubicBezTo>
                  <a:cubicBezTo>
                    <a:pt x="178" y="182"/>
                    <a:pt x="178" y="182"/>
                    <a:pt x="178" y="182"/>
                  </a:cubicBezTo>
                  <a:cubicBezTo>
                    <a:pt x="178" y="179"/>
                    <a:pt x="178" y="179"/>
                    <a:pt x="178" y="179"/>
                  </a:cubicBezTo>
                  <a:cubicBezTo>
                    <a:pt x="178" y="179"/>
                    <a:pt x="178" y="179"/>
                    <a:pt x="178" y="179"/>
                  </a:cubicBezTo>
                  <a:cubicBezTo>
                    <a:pt x="178" y="178"/>
                    <a:pt x="178" y="178"/>
                    <a:pt x="178" y="178"/>
                  </a:cubicBezTo>
                  <a:cubicBezTo>
                    <a:pt x="178" y="178"/>
                    <a:pt x="178" y="178"/>
                    <a:pt x="178" y="178"/>
                  </a:cubicBezTo>
                  <a:cubicBezTo>
                    <a:pt x="182" y="170"/>
                    <a:pt x="182" y="170"/>
                    <a:pt x="182" y="170"/>
                  </a:cubicBezTo>
                  <a:cubicBezTo>
                    <a:pt x="186" y="164"/>
                    <a:pt x="186" y="164"/>
                    <a:pt x="186" y="164"/>
                  </a:cubicBezTo>
                  <a:cubicBezTo>
                    <a:pt x="196" y="164"/>
                    <a:pt x="196" y="164"/>
                    <a:pt x="196" y="164"/>
                  </a:cubicBezTo>
                  <a:cubicBezTo>
                    <a:pt x="198" y="153"/>
                    <a:pt x="198" y="153"/>
                    <a:pt x="198" y="153"/>
                  </a:cubicBezTo>
                  <a:cubicBezTo>
                    <a:pt x="199" y="153"/>
                    <a:pt x="199" y="153"/>
                    <a:pt x="199" y="153"/>
                  </a:cubicBezTo>
                  <a:cubicBezTo>
                    <a:pt x="200" y="153"/>
                    <a:pt x="200" y="153"/>
                    <a:pt x="200" y="153"/>
                  </a:cubicBezTo>
                  <a:cubicBezTo>
                    <a:pt x="207" y="154"/>
                    <a:pt x="207" y="154"/>
                    <a:pt x="207" y="154"/>
                  </a:cubicBezTo>
                  <a:cubicBezTo>
                    <a:pt x="208" y="150"/>
                    <a:pt x="208" y="150"/>
                    <a:pt x="208" y="150"/>
                  </a:cubicBezTo>
                  <a:cubicBezTo>
                    <a:pt x="205" y="144"/>
                    <a:pt x="205" y="144"/>
                    <a:pt x="205" y="144"/>
                  </a:cubicBezTo>
                  <a:cubicBezTo>
                    <a:pt x="205" y="143"/>
                    <a:pt x="205" y="143"/>
                    <a:pt x="205" y="143"/>
                  </a:cubicBezTo>
                  <a:cubicBezTo>
                    <a:pt x="207" y="139"/>
                    <a:pt x="207" y="139"/>
                    <a:pt x="207" y="139"/>
                  </a:cubicBezTo>
                  <a:cubicBezTo>
                    <a:pt x="207" y="138"/>
                    <a:pt x="207" y="138"/>
                    <a:pt x="207" y="138"/>
                  </a:cubicBezTo>
                  <a:cubicBezTo>
                    <a:pt x="207" y="138"/>
                    <a:pt x="207" y="138"/>
                    <a:pt x="207" y="138"/>
                  </a:cubicBezTo>
                  <a:cubicBezTo>
                    <a:pt x="208" y="138"/>
                    <a:pt x="208" y="138"/>
                    <a:pt x="208" y="138"/>
                  </a:cubicBezTo>
                  <a:cubicBezTo>
                    <a:pt x="208" y="137"/>
                    <a:pt x="208" y="137"/>
                    <a:pt x="208" y="137"/>
                  </a:cubicBezTo>
                  <a:cubicBezTo>
                    <a:pt x="228" y="126"/>
                    <a:pt x="228" y="126"/>
                    <a:pt x="228" y="126"/>
                  </a:cubicBezTo>
                  <a:cubicBezTo>
                    <a:pt x="228" y="115"/>
                    <a:pt x="228" y="115"/>
                    <a:pt x="228" y="115"/>
                  </a:cubicBezTo>
                  <a:cubicBezTo>
                    <a:pt x="228" y="115"/>
                    <a:pt x="228" y="115"/>
                    <a:pt x="228" y="115"/>
                  </a:cubicBezTo>
                  <a:cubicBezTo>
                    <a:pt x="228" y="115"/>
                    <a:pt x="228" y="115"/>
                    <a:pt x="228" y="115"/>
                  </a:cubicBezTo>
                  <a:cubicBezTo>
                    <a:pt x="232" y="107"/>
                    <a:pt x="232" y="107"/>
                    <a:pt x="232" y="107"/>
                  </a:cubicBezTo>
                  <a:cubicBezTo>
                    <a:pt x="232" y="105"/>
                    <a:pt x="232" y="105"/>
                    <a:pt x="232" y="105"/>
                  </a:cubicBezTo>
                  <a:cubicBezTo>
                    <a:pt x="232" y="105"/>
                    <a:pt x="232" y="105"/>
                    <a:pt x="232" y="105"/>
                  </a:cubicBezTo>
                  <a:cubicBezTo>
                    <a:pt x="239" y="90"/>
                    <a:pt x="239" y="90"/>
                    <a:pt x="239" y="90"/>
                  </a:cubicBezTo>
                  <a:cubicBezTo>
                    <a:pt x="239" y="90"/>
                    <a:pt x="239" y="90"/>
                    <a:pt x="239" y="90"/>
                  </a:cubicBezTo>
                  <a:cubicBezTo>
                    <a:pt x="239" y="90"/>
                    <a:pt x="239" y="90"/>
                    <a:pt x="239" y="90"/>
                  </a:cubicBezTo>
                  <a:cubicBezTo>
                    <a:pt x="244" y="85"/>
                    <a:pt x="244" y="85"/>
                    <a:pt x="244" y="85"/>
                  </a:cubicBezTo>
                  <a:cubicBezTo>
                    <a:pt x="248" y="79"/>
                    <a:pt x="248" y="79"/>
                    <a:pt x="248" y="79"/>
                  </a:cubicBezTo>
                  <a:cubicBezTo>
                    <a:pt x="248" y="78"/>
                    <a:pt x="248" y="78"/>
                    <a:pt x="248" y="78"/>
                  </a:cubicBezTo>
                  <a:cubicBezTo>
                    <a:pt x="248" y="78"/>
                    <a:pt x="248" y="78"/>
                    <a:pt x="248" y="78"/>
                  </a:cubicBezTo>
                  <a:cubicBezTo>
                    <a:pt x="250" y="73"/>
                    <a:pt x="250" y="73"/>
                    <a:pt x="250" y="73"/>
                  </a:cubicBezTo>
                  <a:cubicBezTo>
                    <a:pt x="248" y="67"/>
                    <a:pt x="248" y="67"/>
                    <a:pt x="248" y="67"/>
                  </a:cubicBezTo>
                  <a:cubicBezTo>
                    <a:pt x="248" y="67"/>
                    <a:pt x="248" y="67"/>
                    <a:pt x="248" y="67"/>
                  </a:cubicBezTo>
                  <a:cubicBezTo>
                    <a:pt x="248" y="67"/>
                    <a:pt x="248" y="67"/>
                    <a:pt x="248" y="67"/>
                  </a:cubicBezTo>
                  <a:cubicBezTo>
                    <a:pt x="248" y="60"/>
                    <a:pt x="248" y="60"/>
                    <a:pt x="248" y="60"/>
                  </a:cubicBezTo>
                  <a:cubicBezTo>
                    <a:pt x="244" y="60"/>
                    <a:pt x="244" y="60"/>
                    <a:pt x="244" y="60"/>
                  </a:cubicBezTo>
                  <a:cubicBezTo>
                    <a:pt x="238" y="63"/>
                    <a:pt x="238" y="63"/>
                    <a:pt x="238" y="63"/>
                  </a:cubicBezTo>
                  <a:cubicBezTo>
                    <a:pt x="236" y="65"/>
                    <a:pt x="232" y="64"/>
                    <a:pt x="226" y="61"/>
                  </a:cubicBezTo>
                  <a:cubicBezTo>
                    <a:pt x="224" y="60"/>
                    <a:pt x="224" y="56"/>
                    <a:pt x="226" y="50"/>
                  </a:cubicBezTo>
                  <a:cubicBezTo>
                    <a:pt x="222" y="49"/>
                    <a:pt x="222" y="49"/>
                    <a:pt x="222" y="49"/>
                  </a:cubicBezTo>
                  <a:cubicBezTo>
                    <a:pt x="221" y="51"/>
                    <a:pt x="221" y="51"/>
                    <a:pt x="221" y="51"/>
                  </a:cubicBezTo>
                  <a:cubicBezTo>
                    <a:pt x="217" y="55"/>
                    <a:pt x="214" y="58"/>
                    <a:pt x="214" y="58"/>
                  </a:cubicBezTo>
                  <a:cubicBezTo>
                    <a:pt x="213" y="58"/>
                    <a:pt x="212" y="58"/>
                    <a:pt x="212" y="57"/>
                  </a:cubicBezTo>
                  <a:cubicBezTo>
                    <a:pt x="211" y="56"/>
                    <a:pt x="210" y="54"/>
                    <a:pt x="210" y="51"/>
                  </a:cubicBezTo>
                  <a:cubicBezTo>
                    <a:pt x="210" y="47"/>
                    <a:pt x="210" y="45"/>
                    <a:pt x="212" y="44"/>
                  </a:cubicBezTo>
                  <a:cubicBezTo>
                    <a:pt x="212" y="43"/>
                    <a:pt x="213" y="42"/>
                    <a:pt x="214" y="43"/>
                  </a:cubicBezTo>
                  <a:cubicBezTo>
                    <a:pt x="222" y="29"/>
                    <a:pt x="222" y="29"/>
                    <a:pt x="222" y="29"/>
                  </a:cubicBezTo>
                  <a:cubicBezTo>
                    <a:pt x="224" y="24"/>
                    <a:pt x="224" y="24"/>
                    <a:pt x="224" y="24"/>
                  </a:cubicBezTo>
                  <a:cubicBezTo>
                    <a:pt x="225" y="18"/>
                    <a:pt x="225" y="18"/>
                    <a:pt x="225" y="18"/>
                  </a:cubicBezTo>
                  <a:cubicBezTo>
                    <a:pt x="220" y="14"/>
                    <a:pt x="220" y="14"/>
                    <a:pt x="220" y="14"/>
                  </a:cubicBezTo>
                  <a:cubicBezTo>
                    <a:pt x="219" y="13"/>
                    <a:pt x="219" y="10"/>
                    <a:pt x="220" y="6"/>
                  </a:cubicBezTo>
                  <a:cubicBezTo>
                    <a:pt x="220" y="4"/>
                    <a:pt x="220" y="4"/>
                    <a:pt x="220" y="4"/>
                  </a:cubicBezTo>
                  <a:cubicBezTo>
                    <a:pt x="220" y="3"/>
                    <a:pt x="219" y="1"/>
                    <a:pt x="217" y="0"/>
                  </a:cubicBezTo>
                  <a:cubicBezTo>
                    <a:pt x="216" y="0"/>
                    <a:pt x="216" y="0"/>
                    <a:pt x="216" y="0"/>
                  </a:cubicBezTo>
                  <a:cubicBezTo>
                    <a:pt x="216" y="1"/>
                    <a:pt x="216" y="1"/>
                    <a:pt x="216" y="1"/>
                  </a:cubicBezTo>
                  <a:cubicBezTo>
                    <a:pt x="215" y="4"/>
                    <a:pt x="212" y="6"/>
                    <a:pt x="208" y="5"/>
                  </a:cubicBezTo>
                  <a:cubicBezTo>
                    <a:pt x="206" y="4"/>
                    <a:pt x="203" y="4"/>
                    <a:pt x="200" y="5"/>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3" name="Freeform 16">
              <a:extLst>
                <a:ext uri="{FF2B5EF4-FFF2-40B4-BE49-F238E27FC236}">
                  <a16:creationId xmlns:a16="http://schemas.microsoft.com/office/drawing/2014/main" xmlns="" id="{410BD1CF-3A71-4490-BBEB-3CDF279B5CA4}"/>
                </a:ext>
              </a:extLst>
            </p:cNvPr>
            <p:cNvSpPr>
              <a:spLocks/>
            </p:cNvSpPr>
            <p:nvPr/>
          </p:nvSpPr>
          <p:spPr bwMode="auto">
            <a:xfrm>
              <a:off x="3548063" y="3952875"/>
              <a:ext cx="482600" cy="488950"/>
            </a:xfrm>
            <a:custGeom>
              <a:avLst/>
              <a:gdLst>
                <a:gd name="T0" fmla="*/ 134 w 141"/>
                <a:gd name="T1" fmla="*/ 16 h 144"/>
                <a:gd name="T2" fmla="*/ 129 w 141"/>
                <a:gd name="T3" fmla="*/ 15 h 144"/>
                <a:gd name="T4" fmla="*/ 125 w 141"/>
                <a:gd name="T5" fmla="*/ 13 h 144"/>
                <a:gd name="T6" fmla="*/ 117 w 141"/>
                <a:gd name="T7" fmla="*/ 14 h 144"/>
                <a:gd name="T8" fmla="*/ 111 w 141"/>
                <a:gd name="T9" fmla="*/ 12 h 144"/>
                <a:gd name="T10" fmla="*/ 110 w 141"/>
                <a:gd name="T11" fmla="*/ 11 h 144"/>
                <a:gd name="T12" fmla="*/ 102 w 141"/>
                <a:gd name="T13" fmla="*/ 2 h 144"/>
                <a:gd name="T14" fmla="*/ 88 w 141"/>
                <a:gd name="T15" fmla="*/ 8 h 144"/>
                <a:gd name="T16" fmla="*/ 86 w 141"/>
                <a:gd name="T17" fmla="*/ 20 h 144"/>
                <a:gd name="T18" fmla="*/ 81 w 141"/>
                <a:gd name="T19" fmla="*/ 30 h 144"/>
                <a:gd name="T20" fmla="*/ 72 w 141"/>
                <a:gd name="T21" fmla="*/ 43 h 144"/>
                <a:gd name="T22" fmla="*/ 57 w 141"/>
                <a:gd name="T23" fmla="*/ 59 h 144"/>
                <a:gd name="T24" fmla="*/ 43 w 141"/>
                <a:gd name="T25" fmla="*/ 73 h 144"/>
                <a:gd name="T26" fmla="*/ 36 w 141"/>
                <a:gd name="T27" fmla="*/ 82 h 144"/>
                <a:gd name="T28" fmla="*/ 0 w 141"/>
                <a:gd name="T29" fmla="*/ 84 h 144"/>
                <a:gd name="T30" fmla="*/ 10 w 141"/>
                <a:gd name="T31" fmla="*/ 114 h 144"/>
                <a:gd name="T32" fmla="*/ 16 w 141"/>
                <a:gd name="T33" fmla="*/ 117 h 144"/>
                <a:gd name="T34" fmla="*/ 21 w 141"/>
                <a:gd name="T35" fmla="*/ 131 h 144"/>
                <a:gd name="T36" fmla="*/ 21 w 141"/>
                <a:gd name="T37" fmla="*/ 134 h 144"/>
                <a:gd name="T38" fmla="*/ 31 w 141"/>
                <a:gd name="T39" fmla="*/ 131 h 144"/>
                <a:gd name="T40" fmla="*/ 35 w 141"/>
                <a:gd name="T41" fmla="*/ 133 h 144"/>
                <a:gd name="T42" fmla="*/ 38 w 141"/>
                <a:gd name="T43" fmla="*/ 123 h 144"/>
                <a:gd name="T44" fmla="*/ 55 w 141"/>
                <a:gd name="T45" fmla="*/ 116 h 144"/>
                <a:gd name="T46" fmla="*/ 56 w 141"/>
                <a:gd name="T47" fmla="*/ 106 h 144"/>
                <a:gd name="T48" fmla="*/ 60 w 141"/>
                <a:gd name="T49" fmla="*/ 104 h 144"/>
                <a:gd name="T50" fmla="*/ 61 w 141"/>
                <a:gd name="T51" fmla="*/ 104 h 144"/>
                <a:gd name="T52" fmla="*/ 68 w 141"/>
                <a:gd name="T53" fmla="*/ 110 h 144"/>
                <a:gd name="T54" fmla="*/ 70 w 141"/>
                <a:gd name="T55" fmla="*/ 116 h 144"/>
                <a:gd name="T56" fmla="*/ 75 w 141"/>
                <a:gd name="T57" fmla="*/ 109 h 144"/>
                <a:gd name="T58" fmla="*/ 81 w 141"/>
                <a:gd name="T59" fmla="*/ 106 h 144"/>
                <a:gd name="T60" fmla="*/ 87 w 141"/>
                <a:gd name="T61" fmla="*/ 107 h 144"/>
                <a:gd name="T62" fmla="*/ 90 w 141"/>
                <a:gd name="T63" fmla="*/ 119 h 144"/>
                <a:gd name="T64" fmla="*/ 94 w 141"/>
                <a:gd name="T65" fmla="*/ 127 h 144"/>
                <a:gd name="T66" fmla="*/ 97 w 141"/>
                <a:gd name="T67" fmla="*/ 135 h 144"/>
                <a:gd name="T68" fmla="*/ 103 w 141"/>
                <a:gd name="T69" fmla="*/ 135 h 144"/>
                <a:gd name="T70" fmla="*/ 104 w 141"/>
                <a:gd name="T71" fmla="*/ 136 h 144"/>
                <a:gd name="T72" fmla="*/ 108 w 141"/>
                <a:gd name="T73" fmla="*/ 144 h 144"/>
                <a:gd name="T74" fmla="*/ 110 w 141"/>
                <a:gd name="T75" fmla="*/ 138 h 144"/>
                <a:gd name="T76" fmla="*/ 111 w 141"/>
                <a:gd name="T77" fmla="*/ 137 h 144"/>
                <a:gd name="T78" fmla="*/ 115 w 141"/>
                <a:gd name="T79" fmla="*/ 135 h 144"/>
                <a:gd name="T80" fmla="*/ 117 w 141"/>
                <a:gd name="T81" fmla="*/ 132 h 144"/>
                <a:gd name="T82" fmla="*/ 93 w 141"/>
                <a:gd name="T83" fmla="*/ 84 h 144"/>
                <a:gd name="T84" fmla="*/ 87 w 141"/>
                <a:gd name="T85" fmla="*/ 65 h 144"/>
                <a:gd name="T86" fmla="*/ 87 w 141"/>
                <a:gd name="T87" fmla="*/ 64 h 144"/>
                <a:gd name="T88" fmla="*/ 91 w 141"/>
                <a:gd name="T89" fmla="*/ 53 h 144"/>
                <a:gd name="T90" fmla="*/ 130 w 141"/>
                <a:gd name="T91" fmla="*/ 44 h 144"/>
                <a:gd name="T92" fmla="*/ 139 w 141"/>
                <a:gd name="T93" fmla="*/ 3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1" h="144">
                  <a:moveTo>
                    <a:pt x="141" y="29"/>
                  </a:moveTo>
                  <a:cubicBezTo>
                    <a:pt x="139" y="23"/>
                    <a:pt x="139" y="23"/>
                    <a:pt x="139" y="23"/>
                  </a:cubicBezTo>
                  <a:cubicBezTo>
                    <a:pt x="134" y="16"/>
                    <a:pt x="134" y="16"/>
                    <a:pt x="134" y="16"/>
                  </a:cubicBezTo>
                  <a:cubicBezTo>
                    <a:pt x="129" y="15"/>
                    <a:pt x="129" y="15"/>
                    <a:pt x="129" y="15"/>
                  </a:cubicBezTo>
                  <a:cubicBezTo>
                    <a:pt x="129" y="15"/>
                    <a:pt x="129" y="15"/>
                    <a:pt x="129" y="15"/>
                  </a:cubicBezTo>
                  <a:cubicBezTo>
                    <a:pt x="129" y="15"/>
                    <a:pt x="129" y="15"/>
                    <a:pt x="129" y="15"/>
                  </a:cubicBezTo>
                  <a:cubicBezTo>
                    <a:pt x="129" y="15"/>
                    <a:pt x="129" y="15"/>
                    <a:pt x="129" y="15"/>
                  </a:cubicBezTo>
                  <a:cubicBezTo>
                    <a:pt x="125" y="13"/>
                    <a:pt x="125" y="13"/>
                    <a:pt x="125" y="13"/>
                  </a:cubicBezTo>
                  <a:cubicBezTo>
                    <a:pt x="125" y="13"/>
                    <a:pt x="125" y="13"/>
                    <a:pt x="125" y="13"/>
                  </a:cubicBezTo>
                  <a:cubicBezTo>
                    <a:pt x="124" y="13"/>
                    <a:pt x="124" y="13"/>
                    <a:pt x="124" y="13"/>
                  </a:cubicBezTo>
                  <a:cubicBezTo>
                    <a:pt x="122" y="13"/>
                    <a:pt x="122" y="13"/>
                    <a:pt x="122" y="13"/>
                  </a:cubicBezTo>
                  <a:cubicBezTo>
                    <a:pt x="117" y="14"/>
                    <a:pt x="117" y="14"/>
                    <a:pt x="117" y="14"/>
                  </a:cubicBezTo>
                  <a:cubicBezTo>
                    <a:pt x="117" y="14"/>
                    <a:pt x="117" y="14"/>
                    <a:pt x="117" y="14"/>
                  </a:cubicBezTo>
                  <a:cubicBezTo>
                    <a:pt x="116" y="14"/>
                    <a:pt x="116" y="14"/>
                    <a:pt x="116" y="14"/>
                  </a:cubicBezTo>
                  <a:cubicBezTo>
                    <a:pt x="111" y="12"/>
                    <a:pt x="111" y="12"/>
                    <a:pt x="111" y="12"/>
                  </a:cubicBezTo>
                  <a:cubicBezTo>
                    <a:pt x="111" y="11"/>
                    <a:pt x="111" y="11"/>
                    <a:pt x="111" y="11"/>
                  </a:cubicBezTo>
                  <a:cubicBezTo>
                    <a:pt x="110" y="11"/>
                    <a:pt x="110" y="11"/>
                    <a:pt x="110" y="11"/>
                  </a:cubicBezTo>
                  <a:cubicBezTo>
                    <a:pt x="110" y="11"/>
                    <a:pt x="110" y="11"/>
                    <a:pt x="110" y="11"/>
                  </a:cubicBezTo>
                  <a:cubicBezTo>
                    <a:pt x="110" y="11"/>
                    <a:pt x="110" y="11"/>
                    <a:pt x="110" y="11"/>
                  </a:cubicBezTo>
                  <a:cubicBezTo>
                    <a:pt x="106" y="7"/>
                    <a:pt x="106" y="7"/>
                    <a:pt x="106" y="7"/>
                  </a:cubicBezTo>
                  <a:cubicBezTo>
                    <a:pt x="102" y="2"/>
                    <a:pt x="102" y="2"/>
                    <a:pt x="102" y="2"/>
                  </a:cubicBezTo>
                  <a:cubicBezTo>
                    <a:pt x="98" y="0"/>
                    <a:pt x="98" y="0"/>
                    <a:pt x="98" y="0"/>
                  </a:cubicBezTo>
                  <a:cubicBezTo>
                    <a:pt x="93" y="4"/>
                    <a:pt x="93" y="4"/>
                    <a:pt x="93" y="4"/>
                  </a:cubicBezTo>
                  <a:cubicBezTo>
                    <a:pt x="88" y="8"/>
                    <a:pt x="88" y="8"/>
                    <a:pt x="88" y="8"/>
                  </a:cubicBezTo>
                  <a:cubicBezTo>
                    <a:pt x="86" y="20"/>
                    <a:pt x="86" y="20"/>
                    <a:pt x="86" y="20"/>
                  </a:cubicBezTo>
                  <a:cubicBezTo>
                    <a:pt x="86" y="20"/>
                    <a:pt x="86" y="20"/>
                    <a:pt x="86" y="20"/>
                  </a:cubicBezTo>
                  <a:cubicBezTo>
                    <a:pt x="86" y="20"/>
                    <a:pt x="86" y="20"/>
                    <a:pt x="86" y="20"/>
                  </a:cubicBezTo>
                  <a:cubicBezTo>
                    <a:pt x="81" y="29"/>
                    <a:pt x="81" y="29"/>
                    <a:pt x="81" y="29"/>
                  </a:cubicBezTo>
                  <a:cubicBezTo>
                    <a:pt x="81" y="30"/>
                    <a:pt x="81" y="30"/>
                    <a:pt x="81" y="30"/>
                  </a:cubicBezTo>
                  <a:cubicBezTo>
                    <a:pt x="81" y="30"/>
                    <a:pt x="81" y="30"/>
                    <a:pt x="81" y="30"/>
                  </a:cubicBezTo>
                  <a:cubicBezTo>
                    <a:pt x="77" y="34"/>
                    <a:pt x="77" y="34"/>
                    <a:pt x="77" y="34"/>
                  </a:cubicBezTo>
                  <a:cubicBezTo>
                    <a:pt x="72" y="43"/>
                    <a:pt x="72" y="43"/>
                    <a:pt x="72" y="43"/>
                  </a:cubicBezTo>
                  <a:cubicBezTo>
                    <a:pt x="72" y="43"/>
                    <a:pt x="72" y="43"/>
                    <a:pt x="72" y="43"/>
                  </a:cubicBezTo>
                  <a:cubicBezTo>
                    <a:pt x="71" y="44"/>
                    <a:pt x="71" y="44"/>
                    <a:pt x="71" y="44"/>
                  </a:cubicBezTo>
                  <a:cubicBezTo>
                    <a:pt x="68" y="47"/>
                    <a:pt x="65" y="50"/>
                    <a:pt x="61" y="52"/>
                  </a:cubicBezTo>
                  <a:cubicBezTo>
                    <a:pt x="57" y="59"/>
                    <a:pt x="57" y="59"/>
                    <a:pt x="57" y="59"/>
                  </a:cubicBezTo>
                  <a:cubicBezTo>
                    <a:pt x="57" y="61"/>
                    <a:pt x="53" y="64"/>
                    <a:pt x="47" y="66"/>
                  </a:cubicBezTo>
                  <a:cubicBezTo>
                    <a:pt x="43" y="73"/>
                    <a:pt x="43" y="73"/>
                    <a:pt x="43" y="73"/>
                  </a:cubicBezTo>
                  <a:cubicBezTo>
                    <a:pt x="43" y="73"/>
                    <a:pt x="43" y="73"/>
                    <a:pt x="43" y="73"/>
                  </a:cubicBezTo>
                  <a:cubicBezTo>
                    <a:pt x="37" y="82"/>
                    <a:pt x="37" y="82"/>
                    <a:pt x="37" y="82"/>
                  </a:cubicBezTo>
                  <a:cubicBezTo>
                    <a:pt x="36" y="82"/>
                    <a:pt x="36" y="82"/>
                    <a:pt x="36" y="82"/>
                  </a:cubicBezTo>
                  <a:cubicBezTo>
                    <a:pt x="36" y="82"/>
                    <a:pt x="36" y="82"/>
                    <a:pt x="36" y="82"/>
                  </a:cubicBezTo>
                  <a:cubicBezTo>
                    <a:pt x="35" y="82"/>
                    <a:pt x="35" y="82"/>
                    <a:pt x="35" y="82"/>
                  </a:cubicBezTo>
                  <a:cubicBezTo>
                    <a:pt x="3" y="80"/>
                    <a:pt x="3" y="80"/>
                    <a:pt x="3" y="80"/>
                  </a:cubicBezTo>
                  <a:cubicBezTo>
                    <a:pt x="0" y="84"/>
                    <a:pt x="0" y="84"/>
                    <a:pt x="0" y="84"/>
                  </a:cubicBezTo>
                  <a:cubicBezTo>
                    <a:pt x="0" y="91"/>
                    <a:pt x="0" y="91"/>
                    <a:pt x="0" y="91"/>
                  </a:cubicBezTo>
                  <a:cubicBezTo>
                    <a:pt x="3" y="104"/>
                    <a:pt x="3" y="104"/>
                    <a:pt x="3" y="104"/>
                  </a:cubicBezTo>
                  <a:cubicBezTo>
                    <a:pt x="10" y="114"/>
                    <a:pt x="10" y="114"/>
                    <a:pt x="10" y="114"/>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9" y="121"/>
                    <a:pt x="21" y="124"/>
                    <a:pt x="21" y="126"/>
                  </a:cubicBezTo>
                  <a:cubicBezTo>
                    <a:pt x="21" y="131"/>
                    <a:pt x="21" y="131"/>
                    <a:pt x="21" y="131"/>
                  </a:cubicBezTo>
                  <a:cubicBezTo>
                    <a:pt x="19" y="133"/>
                    <a:pt x="19" y="133"/>
                    <a:pt x="19" y="133"/>
                  </a:cubicBezTo>
                  <a:cubicBezTo>
                    <a:pt x="20" y="134"/>
                    <a:pt x="20" y="134"/>
                    <a:pt x="20" y="134"/>
                  </a:cubicBezTo>
                  <a:cubicBezTo>
                    <a:pt x="21" y="134"/>
                    <a:pt x="21" y="134"/>
                    <a:pt x="21" y="134"/>
                  </a:cubicBezTo>
                  <a:cubicBezTo>
                    <a:pt x="24" y="129"/>
                    <a:pt x="24" y="129"/>
                    <a:pt x="24" y="129"/>
                  </a:cubicBezTo>
                  <a:cubicBezTo>
                    <a:pt x="25" y="129"/>
                    <a:pt x="25" y="129"/>
                    <a:pt x="25" y="129"/>
                  </a:cubicBezTo>
                  <a:cubicBezTo>
                    <a:pt x="31" y="131"/>
                    <a:pt x="31" y="131"/>
                    <a:pt x="31" y="131"/>
                  </a:cubicBezTo>
                  <a:cubicBezTo>
                    <a:pt x="31" y="133"/>
                    <a:pt x="31" y="133"/>
                    <a:pt x="31" y="133"/>
                  </a:cubicBezTo>
                  <a:cubicBezTo>
                    <a:pt x="35" y="133"/>
                    <a:pt x="35" y="133"/>
                    <a:pt x="35" y="133"/>
                  </a:cubicBezTo>
                  <a:cubicBezTo>
                    <a:pt x="35" y="133"/>
                    <a:pt x="35" y="133"/>
                    <a:pt x="35" y="133"/>
                  </a:cubicBezTo>
                  <a:cubicBezTo>
                    <a:pt x="34" y="131"/>
                    <a:pt x="34" y="131"/>
                    <a:pt x="34" y="131"/>
                  </a:cubicBezTo>
                  <a:cubicBezTo>
                    <a:pt x="33" y="130"/>
                    <a:pt x="33" y="130"/>
                    <a:pt x="33" y="130"/>
                  </a:cubicBezTo>
                  <a:cubicBezTo>
                    <a:pt x="38" y="123"/>
                    <a:pt x="38" y="123"/>
                    <a:pt x="38" y="123"/>
                  </a:cubicBezTo>
                  <a:cubicBezTo>
                    <a:pt x="39" y="121"/>
                    <a:pt x="41" y="120"/>
                    <a:pt x="43" y="121"/>
                  </a:cubicBezTo>
                  <a:cubicBezTo>
                    <a:pt x="51" y="122"/>
                    <a:pt x="51" y="122"/>
                    <a:pt x="51" y="122"/>
                  </a:cubicBezTo>
                  <a:cubicBezTo>
                    <a:pt x="55" y="116"/>
                    <a:pt x="55" y="116"/>
                    <a:pt x="55" y="116"/>
                  </a:cubicBezTo>
                  <a:cubicBezTo>
                    <a:pt x="55" y="112"/>
                    <a:pt x="55" y="112"/>
                    <a:pt x="55" y="112"/>
                  </a:cubicBezTo>
                  <a:cubicBezTo>
                    <a:pt x="56" y="106"/>
                    <a:pt x="56" y="106"/>
                    <a:pt x="56" y="106"/>
                  </a:cubicBezTo>
                  <a:cubicBezTo>
                    <a:pt x="56" y="106"/>
                    <a:pt x="56" y="106"/>
                    <a:pt x="56" y="106"/>
                  </a:cubicBezTo>
                  <a:cubicBezTo>
                    <a:pt x="57" y="106"/>
                    <a:pt x="57" y="106"/>
                    <a:pt x="57" y="106"/>
                  </a:cubicBezTo>
                  <a:cubicBezTo>
                    <a:pt x="57" y="105"/>
                    <a:pt x="57" y="105"/>
                    <a:pt x="57" y="105"/>
                  </a:cubicBezTo>
                  <a:cubicBezTo>
                    <a:pt x="60" y="104"/>
                    <a:pt x="60" y="104"/>
                    <a:pt x="60" y="104"/>
                  </a:cubicBezTo>
                  <a:cubicBezTo>
                    <a:pt x="60" y="103"/>
                    <a:pt x="60" y="103"/>
                    <a:pt x="60" y="103"/>
                  </a:cubicBezTo>
                  <a:cubicBezTo>
                    <a:pt x="60" y="103"/>
                    <a:pt x="60" y="103"/>
                    <a:pt x="60" y="103"/>
                  </a:cubicBezTo>
                  <a:cubicBezTo>
                    <a:pt x="61" y="104"/>
                    <a:pt x="61" y="104"/>
                    <a:pt x="61" y="104"/>
                  </a:cubicBezTo>
                  <a:cubicBezTo>
                    <a:pt x="67" y="104"/>
                    <a:pt x="67" y="104"/>
                    <a:pt x="67" y="104"/>
                  </a:cubicBezTo>
                  <a:cubicBezTo>
                    <a:pt x="67" y="105"/>
                    <a:pt x="67" y="105"/>
                    <a:pt x="67" y="105"/>
                  </a:cubicBezTo>
                  <a:cubicBezTo>
                    <a:pt x="68" y="110"/>
                    <a:pt x="68" y="110"/>
                    <a:pt x="68" y="110"/>
                  </a:cubicBezTo>
                  <a:cubicBezTo>
                    <a:pt x="68" y="112"/>
                    <a:pt x="68" y="112"/>
                    <a:pt x="68" y="112"/>
                  </a:cubicBezTo>
                  <a:cubicBezTo>
                    <a:pt x="69" y="116"/>
                    <a:pt x="69" y="116"/>
                    <a:pt x="69" y="116"/>
                  </a:cubicBezTo>
                  <a:cubicBezTo>
                    <a:pt x="70" y="116"/>
                    <a:pt x="70" y="116"/>
                    <a:pt x="70" y="116"/>
                  </a:cubicBezTo>
                  <a:cubicBezTo>
                    <a:pt x="72" y="114"/>
                    <a:pt x="72" y="114"/>
                    <a:pt x="72" y="114"/>
                  </a:cubicBezTo>
                  <a:cubicBezTo>
                    <a:pt x="72" y="113"/>
                    <a:pt x="72" y="113"/>
                    <a:pt x="72" y="113"/>
                  </a:cubicBezTo>
                  <a:cubicBezTo>
                    <a:pt x="75" y="109"/>
                    <a:pt x="75" y="109"/>
                    <a:pt x="75" y="109"/>
                  </a:cubicBezTo>
                  <a:cubicBezTo>
                    <a:pt x="76" y="108"/>
                    <a:pt x="76" y="108"/>
                    <a:pt x="76" y="108"/>
                  </a:cubicBezTo>
                  <a:cubicBezTo>
                    <a:pt x="80" y="106"/>
                    <a:pt x="80" y="106"/>
                    <a:pt x="80" y="106"/>
                  </a:cubicBezTo>
                  <a:cubicBezTo>
                    <a:pt x="81" y="106"/>
                    <a:pt x="81" y="106"/>
                    <a:pt x="81" y="106"/>
                  </a:cubicBezTo>
                  <a:cubicBezTo>
                    <a:pt x="81" y="106"/>
                    <a:pt x="81" y="106"/>
                    <a:pt x="81" y="106"/>
                  </a:cubicBezTo>
                  <a:cubicBezTo>
                    <a:pt x="86" y="107"/>
                    <a:pt x="86" y="107"/>
                    <a:pt x="86" y="107"/>
                  </a:cubicBezTo>
                  <a:cubicBezTo>
                    <a:pt x="87" y="107"/>
                    <a:pt x="87" y="107"/>
                    <a:pt x="87" y="107"/>
                  </a:cubicBezTo>
                  <a:cubicBezTo>
                    <a:pt x="87" y="108"/>
                    <a:pt x="87" y="108"/>
                    <a:pt x="87" y="108"/>
                  </a:cubicBezTo>
                  <a:cubicBezTo>
                    <a:pt x="90" y="113"/>
                    <a:pt x="90" y="113"/>
                    <a:pt x="90" y="113"/>
                  </a:cubicBezTo>
                  <a:cubicBezTo>
                    <a:pt x="90" y="119"/>
                    <a:pt x="90" y="119"/>
                    <a:pt x="90" y="119"/>
                  </a:cubicBezTo>
                  <a:cubicBezTo>
                    <a:pt x="94" y="126"/>
                    <a:pt x="94" y="126"/>
                    <a:pt x="94" y="126"/>
                  </a:cubicBezTo>
                  <a:cubicBezTo>
                    <a:pt x="94" y="126"/>
                    <a:pt x="94" y="126"/>
                    <a:pt x="94" y="126"/>
                  </a:cubicBezTo>
                  <a:cubicBezTo>
                    <a:pt x="94" y="127"/>
                    <a:pt x="94" y="127"/>
                    <a:pt x="94" y="127"/>
                  </a:cubicBezTo>
                  <a:cubicBezTo>
                    <a:pt x="94" y="133"/>
                    <a:pt x="94" y="133"/>
                    <a:pt x="94" y="133"/>
                  </a:cubicBezTo>
                  <a:cubicBezTo>
                    <a:pt x="95" y="135"/>
                    <a:pt x="95" y="135"/>
                    <a:pt x="95" y="135"/>
                  </a:cubicBezTo>
                  <a:cubicBezTo>
                    <a:pt x="97" y="135"/>
                    <a:pt x="97" y="135"/>
                    <a:pt x="97" y="135"/>
                  </a:cubicBezTo>
                  <a:cubicBezTo>
                    <a:pt x="98" y="133"/>
                    <a:pt x="98" y="133"/>
                    <a:pt x="98" y="133"/>
                  </a:cubicBezTo>
                  <a:cubicBezTo>
                    <a:pt x="99" y="132"/>
                    <a:pt x="99" y="132"/>
                    <a:pt x="99" y="132"/>
                  </a:cubicBezTo>
                  <a:cubicBezTo>
                    <a:pt x="103" y="135"/>
                    <a:pt x="103" y="135"/>
                    <a:pt x="103" y="135"/>
                  </a:cubicBezTo>
                  <a:cubicBezTo>
                    <a:pt x="104" y="135"/>
                    <a:pt x="104" y="135"/>
                    <a:pt x="104" y="135"/>
                  </a:cubicBezTo>
                  <a:cubicBezTo>
                    <a:pt x="104" y="135"/>
                    <a:pt x="104" y="135"/>
                    <a:pt x="104" y="135"/>
                  </a:cubicBezTo>
                  <a:cubicBezTo>
                    <a:pt x="104" y="136"/>
                    <a:pt x="104" y="136"/>
                    <a:pt x="104" y="136"/>
                  </a:cubicBezTo>
                  <a:cubicBezTo>
                    <a:pt x="104" y="136"/>
                    <a:pt x="104" y="136"/>
                    <a:pt x="104" y="136"/>
                  </a:cubicBezTo>
                  <a:cubicBezTo>
                    <a:pt x="106" y="143"/>
                    <a:pt x="106" y="143"/>
                    <a:pt x="106" y="143"/>
                  </a:cubicBezTo>
                  <a:cubicBezTo>
                    <a:pt x="108" y="144"/>
                    <a:pt x="108" y="144"/>
                    <a:pt x="108" y="144"/>
                  </a:cubicBezTo>
                  <a:cubicBezTo>
                    <a:pt x="108" y="144"/>
                    <a:pt x="108" y="144"/>
                    <a:pt x="108" y="144"/>
                  </a:cubicBezTo>
                  <a:cubicBezTo>
                    <a:pt x="110" y="138"/>
                    <a:pt x="110" y="138"/>
                    <a:pt x="110" y="138"/>
                  </a:cubicBezTo>
                  <a:cubicBezTo>
                    <a:pt x="110" y="138"/>
                    <a:pt x="110" y="138"/>
                    <a:pt x="110" y="138"/>
                  </a:cubicBezTo>
                  <a:cubicBezTo>
                    <a:pt x="111" y="137"/>
                    <a:pt x="111" y="137"/>
                    <a:pt x="111" y="137"/>
                  </a:cubicBezTo>
                  <a:cubicBezTo>
                    <a:pt x="111" y="137"/>
                    <a:pt x="111" y="137"/>
                    <a:pt x="111" y="137"/>
                  </a:cubicBezTo>
                  <a:cubicBezTo>
                    <a:pt x="111" y="137"/>
                    <a:pt x="111" y="137"/>
                    <a:pt x="111" y="137"/>
                  </a:cubicBezTo>
                  <a:cubicBezTo>
                    <a:pt x="114" y="136"/>
                    <a:pt x="114" y="136"/>
                    <a:pt x="114" y="136"/>
                  </a:cubicBezTo>
                  <a:cubicBezTo>
                    <a:pt x="115" y="136"/>
                    <a:pt x="115" y="136"/>
                    <a:pt x="115" y="136"/>
                  </a:cubicBezTo>
                  <a:cubicBezTo>
                    <a:pt x="115" y="135"/>
                    <a:pt x="115" y="135"/>
                    <a:pt x="115" y="135"/>
                  </a:cubicBezTo>
                  <a:cubicBezTo>
                    <a:pt x="118" y="135"/>
                    <a:pt x="118" y="135"/>
                    <a:pt x="118" y="135"/>
                  </a:cubicBezTo>
                  <a:cubicBezTo>
                    <a:pt x="117" y="133"/>
                    <a:pt x="117" y="133"/>
                    <a:pt x="117" y="133"/>
                  </a:cubicBezTo>
                  <a:cubicBezTo>
                    <a:pt x="117" y="132"/>
                    <a:pt x="117" y="132"/>
                    <a:pt x="117" y="132"/>
                  </a:cubicBezTo>
                  <a:cubicBezTo>
                    <a:pt x="115" y="114"/>
                    <a:pt x="115" y="114"/>
                    <a:pt x="115" y="114"/>
                  </a:cubicBezTo>
                  <a:cubicBezTo>
                    <a:pt x="108" y="101"/>
                    <a:pt x="108" y="101"/>
                    <a:pt x="108" y="101"/>
                  </a:cubicBezTo>
                  <a:cubicBezTo>
                    <a:pt x="93" y="84"/>
                    <a:pt x="93" y="84"/>
                    <a:pt x="93" y="84"/>
                  </a:cubicBezTo>
                  <a:cubicBezTo>
                    <a:pt x="93" y="84"/>
                    <a:pt x="93" y="84"/>
                    <a:pt x="93" y="84"/>
                  </a:cubicBezTo>
                  <a:cubicBezTo>
                    <a:pt x="92" y="73"/>
                    <a:pt x="92" y="73"/>
                    <a:pt x="92" y="73"/>
                  </a:cubicBezTo>
                  <a:cubicBezTo>
                    <a:pt x="87" y="65"/>
                    <a:pt x="87" y="65"/>
                    <a:pt x="87" y="65"/>
                  </a:cubicBezTo>
                  <a:cubicBezTo>
                    <a:pt x="87" y="64"/>
                    <a:pt x="87" y="64"/>
                    <a:pt x="87" y="64"/>
                  </a:cubicBezTo>
                  <a:cubicBezTo>
                    <a:pt x="87" y="64"/>
                    <a:pt x="87" y="64"/>
                    <a:pt x="87" y="64"/>
                  </a:cubicBezTo>
                  <a:cubicBezTo>
                    <a:pt x="87" y="64"/>
                    <a:pt x="87" y="64"/>
                    <a:pt x="87" y="64"/>
                  </a:cubicBezTo>
                  <a:cubicBezTo>
                    <a:pt x="87" y="63"/>
                    <a:pt x="87" y="63"/>
                    <a:pt x="87" y="63"/>
                  </a:cubicBezTo>
                  <a:cubicBezTo>
                    <a:pt x="90" y="53"/>
                    <a:pt x="90" y="53"/>
                    <a:pt x="90" y="53"/>
                  </a:cubicBezTo>
                  <a:cubicBezTo>
                    <a:pt x="91" y="53"/>
                    <a:pt x="91" y="53"/>
                    <a:pt x="91" y="53"/>
                  </a:cubicBezTo>
                  <a:cubicBezTo>
                    <a:pt x="91" y="53"/>
                    <a:pt x="91" y="53"/>
                    <a:pt x="91" y="53"/>
                  </a:cubicBezTo>
                  <a:cubicBezTo>
                    <a:pt x="117" y="51"/>
                    <a:pt x="117" y="51"/>
                    <a:pt x="117" y="51"/>
                  </a:cubicBezTo>
                  <a:cubicBezTo>
                    <a:pt x="130" y="44"/>
                    <a:pt x="130" y="44"/>
                    <a:pt x="130" y="44"/>
                  </a:cubicBezTo>
                  <a:cubicBezTo>
                    <a:pt x="130" y="44"/>
                    <a:pt x="130" y="44"/>
                    <a:pt x="130" y="44"/>
                  </a:cubicBezTo>
                  <a:cubicBezTo>
                    <a:pt x="131" y="44"/>
                    <a:pt x="131" y="44"/>
                    <a:pt x="131" y="44"/>
                  </a:cubicBezTo>
                  <a:cubicBezTo>
                    <a:pt x="135" y="42"/>
                    <a:pt x="139" y="40"/>
                    <a:pt x="139" y="38"/>
                  </a:cubicBezTo>
                  <a:cubicBezTo>
                    <a:pt x="141" y="36"/>
                    <a:pt x="141" y="33"/>
                    <a:pt x="141" y="29"/>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4" name="Freeform 17">
              <a:extLst>
                <a:ext uri="{FF2B5EF4-FFF2-40B4-BE49-F238E27FC236}">
                  <a16:creationId xmlns:a16="http://schemas.microsoft.com/office/drawing/2014/main" xmlns="" id="{C20BED64-C73E-43C3-8E25-B05DAC075920}"/>
                </a:ext>
              </a:extLst>
            </p:cNvPr>
            <p:cNvSpPr>
              <a:spLocks/>
            </p:cNvSpPr>
            <p:nvPr/>
          </p:nvSpPr>
          <p:spPr bwMode="auto">
            <a:xfrm>
              <a:off x="3548063" y="3001963"/>
              <a:ext cx="550862" cy="982662"/>
            </a:xfrm>
            <a:custGeom>
              <a:avLst/>
              <a:gdLst>
                <a:gd name="T0" fmla="*/ 47 w 161"/>
                <a:gd name="T1" fmla="*/ 90 h 289"/>
                <a:gd name="T2" fmla="*/ 61 w 161"/>
                <a:gd name="T3" fmla="*/ 101 h 289"/>
                <a:gd name="T4" fmla="*/ 70 w 161"/>
                <a:gd name="T5" fmla="*/ 108 h 289"/>
                <a:gd name="T6" fmla="*/ 88 w 161"/>
                <a:gd name="T7" fmla="*/ 115 h 289"/>
                <a:gd name="T8" fmla="*/ 88 w 161"/>
                <a:gd name="T9" fmla="*/ 116 h 289"/>
                <a:gd name="T10" fmla="*/ 93 w 161"/>
                <a:gd name="T11" fmla="*/ 124 h 289"/>
                <a:gd name="T12" fmla="*/ 89 w 161"/>
                <a:gd name="T13" fmla="*/ 136 h 289"/>
                <a:gd name="T14" fmla="*/ 88 w 161"/>
                <a:gd name="T15" fmla="*/ 144 h 289"/>
                <a:gd name="T16" fmla="*/ 83 w 161"/>
                <a:gd name="T17" fmla="*/ 158 h 289"/>
                <a:gd name="T18" fmla="*/ 70 w 161"/>
                <a:gd name="T19" fmla="*/ 157 h 289"/>
                <a:gd name="T20" fmla="*/ 56 w 161"/>
                <a:gd name="T21" fmla="*/ 166 h 289"/>
                <a:gd name="T22" fmla="*/ 58 w 161"/>
                <a:gd name="T23" fmla="*/ 177 h 289"/>
                <a:gd name="T24" fmla="*/ 43 w 161"/>
                <a:gd name="T25" fmla="*/ 174 h 289"/>
                <a:gd name="T26" fmla="*/ 31 w 161"/>
                <a:gd name="T27" fmla="*/ 169 h 289"/>
                <a:gd name="T28" fmla="*/ 19 w 161"/>
                <a:gd name="T29" fmla="*/ 197 h 289"/>
                <a:gd name="T30" fmla="*/ 23 w 161"/>
                <a:gd name="T31" fmla="*/ 204 h 289"/>
                <a:gd name="T32" fmla="*/ 26 w 161"/>
                <a:gd name="T33" fmla="*/ 211 h 289"/>
                <a:gd name="T34" fmla="*/ 27 w 161"/>
                <a:gd name="T35" fmla="*/ 222 h 289"/>
                <a:gd name="T36" fmla="*/ 3 w 161"/>
                <a:gd name="T37" fmla="*/ 227 h 289"/>
                <a:gd name="T38" fmla="*/ 3 w 161"/>
                <a:gd name="T39" fmla="*/ 244 h 289"/>
                <a:gd name="T40" fmla="*/ 6 w 161"/>
                <a:gd name="T41" fmla="*/ 254 h 289"/>
                <a:gd name="T42" fmla="*/ 33 w 161"/>
                <a:gd name="T43" fmla="*/ 253 h 289"/>
                <a:gd name="T44" fmla="*/ 43 w 161"/>
                <a:gd name="T45" fmla="*/ 260 h 289"/>
                <a:gd name="T46" fmla="*/ 51 w 161"/>
                <a:gd name="T47" fmla="*/ 266 h 289"/>
                <a:gd name="T48" fmla="*/ 57 w 161"/>
                <a:gd name="T49" fmla="*/ 261 h 289"/>
                <a:gd name="T50" fmla="*/ 76 w 161"/>
                <a:gd name="T51" fmla="*/ 274 h 289"/>
                <a:gd name="T52" fmla="*/ 98 w 161"/>
                <a:gd name="T53" fmla="*/ 275 h 289"/>
                <a:gd name="T54" fmla="*/ 104 w 161"/>
                <a:gd name="T55" fmla="*/ 279 h 289"/>
                <a:gd name="T56" fmla="*/ 104 w 161"/>
                <a:gd name="T57" fmla="*/ 279 h 289"/>
                <a:gd name="T58" fmla="*/ 113 w 161"/>
                <a:gd name="T59" fmla="*/ 288 h 289"/>
                <a:gd name="T60" fmla="*/ 123 w 161"/>
                <a:gd name="T61" fmla="*/ 280 h 289"/>
                <a:gd name="T62" fmla="*/ 120 w 161"/>
                <a:gd name="T63" fmla="*/ 274 h 289"/>
                <a:gd name="T64" fmla="*/ 123 w 161"/>
                <a:gd name="T65" fmla="*/ 258 h 289"/>
                <a:gd name="T66" fmla="*/ 134 w 161"/>
                <a:gd name="T67" fmla="*/ 257 h 289"/>
                <a:gd name="T68" fmla="*/ 121 w 161"/>
                <a:gd name="T69" fmla="*/ 243 h 289"/>
                <a:gd name="T70" fmla="*/ 117 w 161"/>
                <a:gd name="T71" fmla="*/ 238 h 289"/>
                <a:gd name="T72" fmla="*/ 121 w 161"/>
                <a:gd name="T73" fmla="*/ 232 h 289"/>
                <a:gd name="T74" fmla="*/ 151 w 161"/>
                <a:gd name="T75" fmla="*/ 233 h 289"/>
                <a:gd name="T76" fmla="*/ 161 w 161"/>
                <a:gd name="T77" fmla="*/ 232 h 289"/>
                <a:gd name="T78" fmla="*/ 145 w 161"/>
                <a:gd name="T79" fmla="*/ 188 h 289"/>
                <a:gd name="T80" fmla="*/ 137 w 161"/>
                <a:gd name="T81" fmla="*/ 184 h 289"/>
                <a:gd name="T82" fmla="*/ 135 w 161"/>
                <a:gd name="T83" fmla="*/ 172 h 289"/>
                <a:gd name="T84" fmla="*/ 138 w 161"/>
                <a:gd name="T85" fmla="*/ 96 h 289"/>
                <a:gd name="T86" fmla="*/ 139 w 161"/>
                <a:gd name="T87" fmla="*/ 81 h 289"/>
                <a:gd name="T88" fmla="*/ 147 w 161"/>
                <a:gd name="T89" fmla="*/ 68 h 289"/>
                <a:gd name="T90" fmla="*/ 139 w 161"/>
                <a:gd name="T91" fmla="*/ 56 h 289"/>
                <a:gd name="T92" fmla="*/ 138 w 161"/>
                <a:gd name="T93" fmla="*/ 44 h 289"/>
                <a:gd name="T94" fmla="*/ 138 w 161"/>
                <a:gd name="T95" fmla="*/ 43 h 289"/>
                <a:gd name="T96" fmla="*/ 145 w 161"/>
                <a:gd name="T97" fmla="*/ 18 h 289"/>
                <a:gd name="T98" fmla="*/ 150 w 161"/>
                <a:gd name="T99" fmla="*/ 11 h 289"/>
                <a:gd name="T100" fmla="*/ 156 w 161"/>
                <a:gd name="T101" fmla="*/ 6 h 289"/>
                <a:gd name="T102" fmla="*/ 148 w 161"/>
                <a:gd name="T103" fmla="*/ 0 h 289"/>
                <a:gd name="T104" fmla="*/ 134 w 161"/>
                <a:gd name="T105" fmla="*/ 5 h 289"/>
                <a:gd name="T106" fmla="*/ 121 w 161"/>
                <a:gd name="T107" fmla="*/ 17 h 289"/>
                <a:gd name="T108" fmla="*/ 105 w 161"/>
                <a:gd name="T109" fmla="*/ 29 h 289"/>
                <a:gd name="T110" fmla="*/ 97 w 161"/>
                <a:gd name="T111" fmla="*/ 35 h 289"/>
                <a:gd name="T112" fmla="*/ 93 w 161"/>
                <a:gd name="T113" fmla="*/ 59 h 289"/>
                <a:gd name="T114" fmla="*/ 91 w 161"/>
                <a:gd name="T115" fmla="*/ 66 h 289"/>
                <a:gd name="T116" fmla="*/ 87 w 161"/>
                <a:gd name="T117" fmla="*/ 72 h 289"/>
                <a:gd name="T118" fmla="*/ 86 w 161"/>
                <a:gd name="T119" fmla="*/ 73 h 289"/>
                <a:gd name="T120" fmla="*/ 76 w 161"/>
                <a:gd name="T121" fmla="*/ 74 h 289"/>
                <a:gd name="T122" fmla="*/ 75 w 161"/>
                <a:gd name="T123" fmla="*/ 74 h 289"/>
                <a:gd name="T124" fmla="*/ 54 w 161"/>
                <a:gd name="T125" fmla="*/ 6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 h="289">
                  <a:moveTo>
                    <a:pt x="54" y="66"/>
                  </a:moveTo>
                  <a:cubicBezTo>
                    <a:pt x="51" y="66"/>
                    <a:pt x="51" y="66"/>
                    <a:pt x="51" y="66"/>
                  </a:cubicBezTo>
                  <a:cubicBezTo>
                    <a:pt x="47" y="90"/>
                    <a:pt x="47" y="90"/>
                    <a:pt x="47" y="90"/>
                  </a:cubicBezTo>
                  <a:cubicBezTo>
                    <a:pt x="54" y="98"/>
                    <a:pt x="54" y="98"/>
                    <a:pt x="54" y="98"/>
                  </a:cubicBezTo>
                  <a:cubicBezTo>
                    <a:pt x="61" y="101"/>
                    <a:pt x="61" y="101"/>
                    <a:pt x="61" y="101"/>
                  </a:cubicBezTo>
                  <a:cubicBezTo>
                    <a:pt x="61" y="101"/>
                    <a:pt x="61" y="101"/>
                    <a:pt x="61" y="101"/>
                  </a:cubicBezTo>
                  <a:cubicBezTo>
                    <a:pt x="61" y="101"/>
                    <a:pt x="61" y="101"/>
                    <a:pt x="61" y="101"/>
                  </a:cubicBezTo>
                  <a:cubicBezTo>
                    <a:pt x="61" y="101"/>
                    <a:pt x="61" y="101"/>
                    <a:pt x="61" y="101"/>
                  </a:cubicBezTo>
                  <a:cubicBezTo>
                    <a:pt x="70" y="108"/>
                    <a:pt x="70" y="108"/>
                    <a:pt x="70" y="108"/>
                  </a:cubicBezTo>
                  <a:cubicBezTo>
                    <a:pt x="81" y="111"/>
                    <a:pt x="81" y="111"/>
                    <a:pt x="81" y="111"/>
                  </a:cubicBezTo>
                  <a:cubicBezTo>
                    <a:pt x="82" y="111"/>
                    <a:pt x="82" y="111"/>
                    <a:pt x="82" y="111"/>
                  </a:cubicBezTo>
                  <a:cubicBezTo>
                    <a:pt x="88" y="115"/>
                    <a:pt x="88" y="115"/>
                    <a:pt x="88" y="115"/>
                  </a:cubicBezTo>
                  <a:cubicBezTo>
                    <a:pt x="88" y="115"/>
                    <a:pt x="88" y="115"/>
                    <a:pt x="88" y="115"/>
                  </a:cubicBezTo>
                  <a:cubicBezTo>
                    <a:pt x="88" y="115"/>
                    <a:pt x="88" y="115"/>
                    <a:pt x="88" y="115"/>
                  </a:cubicBezTo>
                  <a:cubicBezTo>
                    <a:pt x="88" y="116"/>
                    <a:pt x="88" y="116"/>
                    <a:pt x="88" y="116"/>
                  </a:cubicBezTo>
                  <a:cubicBezTo>
                    <a:pt x="93" y="122"/>
                    <a:pt x="93" y="122"/>
                    <a:pt x="93" y="122"/>
                  </a:cubicBezTo>
                  <a:cubicBezTo>
                    <a:pt x="93" y="123"/>
                    <a:pt x="93" y="123"/>
                    <a:pt x="93" y="123"/>
                  </a:cubicBezTo>
                  <a:cubicBezTo>
                    <a:pt x="93" y="124"/>
                    <a:pt x="93" y="124"/>
                    <a:pt x="93" y="124"/>
                  </a:cubicBezTo>
                  <a:cubicBezTo>
                    <a:pt x="89" y="130"/>
                    <a:pt x="89" y="130"/>
                    <a:pt x="89" y="130"/>
                  </a:cubicBezTo>
                  <a:cubicBezTo>
                    <a:pt x="88" y="131"/>
                    <a:pt x="88" y="133"/>
                    <a:pt x="88" y="136"/>
                  </a:cubicBezTo>
                  <a:cubicBezTo>
                    <a:pt x="89" y="136"/>
                    <a:pt x="89" y="136"/>
                    <a:pt x="89" y="136"/>
                  </a:cubicBezTo>
                  <a:cubicBezTo>
                    <a:pt x="89" y="144"/>
                    <a:pt x="89" y="144"/>
                    <a:pt x="89" y="144"/>
                  </a:cubicBezTo>
                  <a:cubicBezTo>
                    <a:pt x="88" y="144"/>
                    <a:pt x="88" y="144"/>
                    <a:pt x="88" y="144"/>
                  </a:cubicBezTo>
                  <a:cubicBezTo>
                    <a:pt x="88" y="144"/>
                    <a:pt x="88" y="144"/>
                    <a:pt x="88" y="144"/>
                  </a:cubicBezTo>
                  <a:cubicBezTo>
                    <a:pt x="85" y="156"/>
                    <a:pt x="85" y="156"/>
                    <a:pt x="85" y="156"/>
                  </a:cubicBezTo>
                  <a:cubicBezTo>
                    <a:pt x="84" y="158"/>
                    <a:pt x="84" y="158"/>
                    <a:pt x="84" y="158"/>
                  </a:cubicBezTo>
                  <a:cubicBezTo>
                    <a:pt x="83" y="158"/>
                    <a:pt x="83" y="158"/>
                    <a:pt x="83" y="158"/>
                  </a:cubicBezTo>
                  <a:cubicBezTo>
                    <a:pt x="82" y="158"/>
                    <a:pt x="82" y="158"/>
                    <a:pt x="82" y="158"/>
                  </a:cubicBezTo>
                  <a:cubicBezTo>
                    <a:pt x="77" y="156"/>
                    <a:pt x="77" y="156"/>
                    <a:pt x="77" y="156"/>
                  </a:cubicBezTo>
                  <a:cubicBezTo>
                    <a:pt x="70" y="157"/>
                    <a:pt x="70" y="157"/>
                    <a:pt x="70" y="157"/>
                  </a:cubicBezTo>
                  <a:cubicBezTo>
                    <a:pt x="64" y="159"/>
                    <a:pt x="64" y="159"/>
                    <a:pt x="64" y="159"/>
                  </a:cubicBezTo>
                  <a:cubicBezTo>
                    <a:pt x="57" y="164"/>
                    <a:pt x="57" y="164"/>
                    <a:pt x="57" y="164"/>
                  </a:cubicBezTo>
                  <a:cubicBezTo>
                    <a:pt x="56" y="166"/>
                    <a:pt x="56" y="166"/>
                    <a:pt x="56" y="166"/>
                  </a:cubicBezTo>
                  <a:cubicBezTo>
                    <a:pt x="65" y="170"/>
                    <a:pt x="65" y="170"/>
                    <a:pt x="65" y="170"/>
                  </a:cubicBezTo>
                  <a:cubicBezTo>
                    <a:pt x="64" y="172"/>
                    <a:pt x="64" y="172"/>
                    <a:pt x="64" y="172"/>
                  </a:cubicBezTo>
                  <a:cubicBezTo>
                    <a:pt x="63" y="174"/>
                    <a:pt x="61" y="176"/>
                    <a:pt x="58" y="177"/>
                  </a:cubicBezTo>
                  <a:cubicBezTo>
                    <a:pt x="53" y="178"/>
                    <a:pt x="53" y="178"/>
                    <a:pt x="53" y="178"/>
                  </a:cubicBezTo>
                  <a:cubicBezTo>
                    <a:pt x="43" y="174"/>
                    <a:pt x="43" y="174"/>
                    <a:pt x="43" y="174"/>
                  </a:cubicBezTo>
                  <a:cubicBezTo>
                    <a:pt x="43" y="174"/>
                    <a:pt x="43" y="174"/>
                    <a:pt x="43" y="174"/>
                  </a:cubicBezTo>
                  <a:cubicBezTo>
                    <a:pt x="43" y="174"/>
                    <a:pt x="43" y="174"/>
                    <a:pt x="43" y="174"/>
                  </a:cubicBezTo>
                  <a:cubicBezTo>
                    <a:pt x="35" y="169"/>
                    <a:pt x="35" y="169"/>
                    <a:pt x="35" y="169"/>
                  </a:cubicBezTo>
                  <a:cubicBezTo>
                    <a:pt x="31" y="169"/>
                    <a:pt x="31" y="169"/>
                    <a:pt x="31" y="169"/>
                  </a:cubicBezTo>
                  <a:cubicBezTo>
                    <a:pt x="21" y="184"/>
                    <a:pt x="21" y="184"/>
                    <a:pt x="21" y="184"/>
                  </a:cubicBezTo>
                  <a:cubicBezTo>
                    <a:pt x="19" y="188"/>
                    <a:pt x="19" y="188"/>
                    <a:pt x="19" y="188"/>
                  </a:cubicBezTo>
                  <a:cubicBezTo>
                    <a:pt x="19" y="197"/>
                    <a:pt x="19" y="197"/>
                    <a:pt x="19" y="197"/>
                  </a:cubicBezTo>
                  <a:cubicBezTo>
                    <a:pt x="23" y="204"/>
                    <a:pt x="23" y="204"/>
                    <a:pt x="23" y="204"/>
                  </a:cubicBezTo>
                  <a:cubicBezTo>
                    <a:pt x="23" y="204"/>
                    <a:pt x="23" y="204"/>
                    <a:pt x="23" y="204"/>
                  </a:cubicBezTo>
                  <a:cubicBezTo>
                    <a:pt x="23" y="204"/>
                    <a:pt x="23" y="204"/>
                    <a:pt x="23" y="204"/>
                  </a:cubicBezTo>
                  <a:cubicBezTo>
                    <a:pt x="23" y="204"/>
                    <a:pt x="23" y="204"/>
                    <a:pt x="23" y="204"/>
                  </a:cubicBezTo>
                  <a:cubicBezTo>
                    <a:pt x="26" y="210"/>
                    <a:pt x="26" y="210"/>
                    <a:pt x="26" y="210"/>
                  </a:cubicBezTo>
                  <a:cubicBezTo>
                    <a:pt x="26" y="211"/>
                    <a:pt x="26" y="211"/>
                    <a:pt x="26" y="211"/>
                  </a:cubicBezTo>
                  <a:cubicBezTo>
                    <a:pt x="26" y="220"/>
                    <a:pt x="26" y="220"/>
                    <a:pt x="26" y="220"/>
                  </a:cubicBezTo>
                  <a:cubicBezTo>
                    <a:pt x="26" y="222"/>
                    <a:pt x="26" y="222"/>
                    <a:pt x="26" y="222"/>
                  </a:cubicBezTo>
                  <a:cubicBezTo>
                    <a:pt x="27" y="222"/>
                    <a:pt x="27" y="222"/>
                    <a:pt x="27" y="222"/>
                  </a:cubicBezTo>
                  <a:cubicBezTo>
                    <a:pt x="20" y="224"/>
                    <a:pt x="20" y="224"/>
                    <a:pt x="20" y="224"/>
                  </a:cubicBezTo>
                  <a:cubicBezTo>
                    <a:pt x="8" y="224"/>
                    <a:pt x="8" y="224"/>
                    <a:pt x="8" y="224"/>
                  </a:cubicBezTo>
                  <a:cubicBezTo>
                    <a:pt x="3" y="227"/>
                    <a:pt x="3" y="227"/>
                    <a:pt x="3" y="227"/>
                  </a:cubicBezTo>
                  <a:cubicBezTo>
                    <a:pt x="0" y="231"/>
                    <a:pt x="0" y="231"/>
                    <a:pt x="0" y="231"/>
                  </a:cubicBezTo>
                  <a:cubicBezTo>
                    <a:pt x="1" y="232"/>
                    <a:pt x="1" y="232"/>
                    <a:pt x="1" y="232"/>
                  </a:cubicBezTo>
                  <a:cubicBezTo>
                    <a:pt x="3" y="244"/>
                    <a:pt x="3" y="244"/>
                    <a:pt x="3" y="244"/>
                  </a:cubicBezTo>
                  <a:cubicBezTo>
                    <a:pt x="3" y="244"/>
                    <a:pt x="3" y="244"/>
                    <a:pt x="3" y="244"/>
                  </a:cubicBezTo>
                  <a:cubicBezTo>
                    <a:pt x="3" y="248"/>
                    <a:pt x="3" y="248"/>
                    <a:pt x="3" y="248"/>
                  </a:cubicBezTo>
                  <a:cubicBezTo>
                    <a:pt x="6" y="254"/>
                    <a:pt x="6" y="254"/>
                    <a:pt x="6" y="254"/>
                  </a:cubicBezTo>
                  <a:cubicBezTo>
                    <a:pt x="15" y="260"/>
                    <a:pt x="15" y="260"/>
                    <a:pt x="15" y="260"/>
                  </a:cubicBezTo>
                  <a:cubicBezTo>
                    <a:pt x="27" y="257"/>
                    <a:pt x="27" y="257"/>
                    <a:pt x="27" y="257"/>
                  </a:cubicBezTo>
                  <a:cubicBezTo>
                    <a:pt x="33" y="253"/>
                    <a:pt x="33" y="253"/>
                    <a:pt x="33" y="253"/>
                  </a:cubicBezTo>
                  <a:cubicBezTo>
                    <a:pt x="34" y="252"/>
                    <a:pt x="34" y="252"/>
                    <a:pt x="34" y="252"/>
                  </a:cubicBezTo>
                  <a:cubicBezTo>
                    <a:pt x="39" y="252"/>
                    <a:pt x="39" y="252"/>
                    <a:pt x="39" y="252"/>
                  </a:cubicBezTo>
                  <a:cubicBezTo>
                    <a:pt x="43" y="260"/>
                    <a:pt x="43" y="260"/>
                    <a:pt x="43" y="260"/>
                  </a:cubicBezTo>
                  <a:cubicBezTo>
                    <a:pt x="45" y="262"/>
                    <a:pt x="46" y="264"/>
                    <a:pt x="47" y="266"/>
                  </a:cubicBezTo>
                  <a:cubicBezTo>
                    <a:pt x="50" y="266"/>
                    <a:pt x="50" y="266"/>
                    <a:pt x="50" y="266"/>
                  </a:cubicBezTo>
                  <a:cubicBezTo>
                    <a:pt x="51" y="266"/>
                    <a:pt x="51" y="266"/>
                    <a:pt x="51" y="266"/>
                  </a:cubicBezTo>
                  <a:cubicBezTo>
                    <a:pt x="51" y="266"/>
                    <a:pt x="51" y="266"/>
                    <a:pt x="51" y="266"/>
                  </a:cubicBezTo>
                  <a:cubicBezTo>
                    <a:pt x="52" y="265"/>
                    <a:pt x="52" y="265"/>
                    <a:pt x="52" y="265"/>
                  </a:cubicBezTo>
                  <a:cubicBezTo>
                    <a:pt x="57" y="261"/>
                    <a:pt x="57" y="261"/>
                    <a:pt x="57" y="261"/>
                  </a:cubicBezTo>
                  <a:cubicBezTo>
                    <a:pt x="63" y="270"/>
                    <a:pt x="63" y="270"/>
                    <a:pt x="63" y="270"/>
                  </a:cubicBezTo>
                  <a:cubicBezTo>
                    <a:pt x="68" y="274"/>
                    <a:pt x="68" y="274"/>
                    <a:pt x="68" y="274"/>
                  </a:cubicBezTo>
                  <a:cubicBezTo>
                    <a:pt x="76" y="274"/>
                    <a:pt x="76" y="274"/>
                    <a:pt x="76" y="274"/>
                  </a:cubicBezTo>
                  <a:cubicBezTo>
                    <a:pt x="82" y="273"/>
                    <a:pt x="82" y="273"/>
                    <a:pt x="82" y="273"/>
                  </a:cubicBezTo>
                  <a:cubicBezTo>
                    <a:pt x="83" y="273"/>
                    <a:pt x="83" y="273"/>
                    <a:pt x="83" y="273"/>
                  </a:cubicBezTo>
                  <a:cubicBezTo>
                    <a:pt x="98" y="275"/>
                    <a:pt x="98" y="275"/>
                    <a:pt x="98" y="275"/>
                  </a:cubicBezTo>
                  <a:cubicBezTo>
                    <a:pt x="98" y="275"/>
                    <a:pt x="98" y="275"/>
                    <a:pt x="98" y="275"/>
                  </a:cubicBezTo>
                  <a:cubicBezTo>
                    <a:pt x="98" y="275"/>
                    <a:pt x="98" y="275"/>
                    <a:pt x="98" y="275"/>
                  </a:cubicBezTo>
                  <a:cubicBezTo>
                    <a:pt x="104" y="279"/>
                    <a:pt x="104" y="279"/>
                    <a:pt x="104" y="279"/>
                  </a:cubicBezTo>
                  <a:cubicBezTo>
                    <a:pt x="104" y="279"/>
                    <a:pt x="104" y="279"/>
                    <a:pt x="104" y="279"/>
                  </a:cubicBezTo>
                  <a:cubicBezTo>
                    <a:pt x="104" y="279"/>
                    <a:pt x="104" y="279"/>
                    <a:pt x="104" y="279"/>
                  </a:cubicBezTo>
                  <a:cubicBezTo>
                    <a:pt x="104" y="279"/>
                    <a:pt x="104" y="279"/>
                    <a:pt x="104" y="279"/>
                  </a:cubicBezTo>
                  <a:cubicBezTo>
                    <a:pt x="109" y="283"/>
                    <a:pt x="109" y="283"/>
                    <a:pt x="109" y="283"/>
                  </a:cubicBezTo>
                  <a:cubicBezTo>
                    <a:pt x="109" y="284"/>
                    <a:pt x="109" y="284"/>
                    <a:pt x="109" y="284"/>
                  </a:cubicBezTo>
                  <a:cubicBezTo>
                    <a:pt x="113" y="288"/>
                    <a:pt x="113" y="288"/>
                    <a:pt x="113" y="288"/>
                  </a:cubicBezTo>
                  <a:cubicBezTo>
                    <a:pt x="117" y="289"/>
                    <a:pt x="117" y="289"/>
                    <a:pt x="117" y="289"/>
                  </a:cubicBezTo>
                  <a:cubicBezTo>
                    <a:pt x="123" y="288"/>
                    <a:pt x="123" y="288"/>
                    <a:pt x="123" y="288"/>
                  </a:cubicBezTo>
                  <a:cubicBezTo>
                    <a:pt x="123" y="280"/>
                    <a:pt x="123" y="280"/>
                    <a:pt x="123" y="280"/>
                  </a:cubicBezTo>
                  <a:cubicBezTo>
                    <a:pt x="120" y="274"/>
                    <a:pt x="120" y="274"/>
                    <a:pt x="120" y="274"/>
                  </a:cubicBezTo>
                  <a:cubicBezTo>
                    <a:pt x="120" y="274"/>
                    <a:pt x="120" y="274"/>
                    <a:pt x="120" y="274"/>
                  </a:cubicBezTo>
                  <a:cubicBezTo>
                    <a:pt x="120" y="274"/>
                    <a:pt x="120" y="274"/>
                    <a:pt x="120" y="274"/>
                  </a:cubicBezTo>
                  <a:cubicBezTo>
                    <a:pt x="117" y="264"/>
                    <a:pt x="117" y="264"/>
                    <a:pt x="117" y="264"/>
                  </a:cubicBezTo>
                  <a:cubicBezTo>
                    <a:pt x="123" y="258"/>
                    <a:pt x="123" y="258"/>
                    <a:pt x="123" y="258"/>
                  </a:cubicBezTo>
                  <a:cubicBezTo>
                    <a:pt x="123" y="258"/>
                    <a:pt x="123" y="258"/>
                    <a:pt x="123" y="258"/>
                  </a:cubicBezTo>
                  <a:cubicBezTo>
                    <a:pt x="124" y="258"/>
                    <a:pt x="124" y="258"/>
                    <a:pt x="124" y="258"/>
                  </a:cubicBezTo>
                  <a:cubicBezTo>
                    <a:pt x="129" y="257"/>
                    <a:pt x="129" y="257"/>
                    <a:pt x="129" y="257"/>
                  </a:cubicBezTo>
                  <a:cubicBezTo>
                    <a:pt x="134" y="257"/>
                    <a:pt x="134" y="257"/>
                    <a:pt x="134" y="257"/>
                  </a:cubicBezTo>
                  <a:cubicBezTo>
                    <a:pt x="135" y="255"/>
                    <a:pt x="135" y="255"/>
                    <a:pt x="135" y="255"/>
                  </a:cubicBezTo>
                  <a:cubicBezTo>
                    <a:pt x="132" y="250"/>
                    <a:pt x="132" y="250"/>
                    <a:pt x="132" y="250"/>
                  </a:cubicBezTo>
                  <a:cubicBezTo>
                    <a:pt x="121" y="243"/>
                    <a:pt x="121" y="243"/>
                    <a:pt x="121" y="243"/>
                  </a:cubicBezTo>
                  <a:cubicBezTo>
                    <a:pt x="118" y="238"/>
                    <a:pt x="118" y="238"/>
                    <a:pt x="118" y="238"/>
                  </a:cubicBezTo>
                  <a:cubicBezTo>
                    <a:pt x="117" y="238"/>
                    <a:pt x="117" y="238"/>
                    <a:pt x="117" y="238"/>
                  </a:cubicBezTo>
                  <a:cubicBezTo>
                    <a:pt x="117" y="238"/>
                    <a:pt x="117" y="238"/>
                    <a:pt x="117" y="238"/>
                  </a:cubicBezTo>
                  <a:cubicBezTo>
                    <a:pt x="117" y="237"/>
                    <a:pt x="117" y="237"/>
                    <a:pt x="117" y="237"/>
                  </a:cubicBezTo>
                  <a:cubicBezTo>
                    <a:pt x="121" y="231"/>
                    <a:pt x="121" y="231"/>
                    <a:pt x="121" y="231"/>
                  </a:cubicBezTo>
                  <a:cubicBezTo>
                    <a:pt x="121" y="232"/>
                    <a:pt x="121" y="232"/>
                    <a:pt x="121" y="232"/>
                  </a:cubicBezTo>
                  <a:cubicBezTo>
                    <a:pt x="129" y="234"/>
                    <a:pt x="129" y="234"/>
                    <a:pt x="129" y="234"/>
                  </a:cubicBezTo>
                  <a:cubicBezTo>
                    <a:pt x="151" y="233"/>
                    <a:pt x="151" y="233"/>
                    <a:pt x="151" y="233"/>
                  </a:cubicBezTo>
                  <a:cubicBezTo>
                    <a:pt x="151" y="233"/>
                    <a:pt x="151" y="233"/>
                    <a:pt x="151" y="233"/>
                  </a:cubicBezTo>
                  <a:cubicBezTo>
                    <a:pt x="151" y="233"/>
                    <a:pt x="151" y="233"/>
                    <a:pt x="151" y="233"/>
                  </a:cubicBezTo>
                  <a:cubicBezTo>
                    <a:pt x="157" y="235"/>
                    <a:pt x="157" y="235"/>
                    <a:pt x="157" y="235"/>
                  </a:cubicBezTo>
                  <a:cubicBezTo>
                    <a:pt x="161" y="232"/>
                    <a:pt x="161" y="232"/>
                    <a:pt x="161" y="232"/>
                  </a:cubicBezTo>
                  <a:cubicBezTo>
                    <a:pt x="159" y="219"/>
                    <a:pt x="159" y="219"/>
                    <a:pt x="159" y="219"/>
                  </a:cubicBezTo>
                  <a:cubicBezTo>
                    <a:pt x="152" y="214"/>
                    <a:pt x="152" y="214"/>
                    <a:pt x="152" y="214"/>
                  </a:cubicBezTo>
                  <a:cubicBezTo>
                    <a:pt x="145" y="211"/>
                    <a:pt x="143" y="202"/>
                    <a:pt x="145" y="188"/>
                  </a:cubicBezTo>
                  <a:cubicBezTo>
                    <a:pt x="138" y="184"/>
                    <a:pt x="138" y="184"/>
                    <a:pt x="138" y="184"/>
                  </a:cubicBezTo>
                  <a:cubicBezTo>
                    <a:pt x="137" y="184"/>
                    <a:pt x="137" y="184"/>
                    <a:pt x="137" y="184"/>
                  </a:cubicBezTo>
                  <a:cubicBezTo>
                    <a:pt x="137" y="184"/>
                    <a:pt x="137" y="184"/>
                    <a:pt x="137" y="184"/>
                  </a:cubicBezTo>
                  <a:cubicBezTo>
                    <a:pt x="137" y="183"/>
                    <a:pt x="137" y="183"/>
                    <a:pt x="137" y="183"/>
                  </a:cubicBezTo>
                  <a:cubicBezTo>
                    <a:pt x="137" y="183"/>
                    <a:pt x="137" y="183"/>
                    <a:pt x="137" y="183"/>
                  </a:cubicBezTo>
                  <a:cubicBezTo>
                    <a:pt x="135" y="172"/>
                    <a:pt x="135" y="172"/>
                    <a:pt x="135" y="172"/>
                  </a:cubicBezTo>
                  <a:cubicBezTo>
                    <a:pt x="144" y="132"/>
                    <a:pt x="144" y="132"/>
                    <a:pt x="144" y="132"/>
                  </a:cubicBezTo>
                  <a:cubicBezTo>
                    <a:pt x="141" y="120"/>
                    <a:pt x="139" y="112"/>
                    <a:pt x="139" y="108"/>
                  </a:cubicBezTo>
                  <a:cubicBezTo>
                    <a:pt x="138" y="96"/>
                    <a:pt x="138" y="96"/>
                    <a:pt x="138" y="96"/>
                  </a:cubicBezTo>
                  <a:cubicBezTo>
                    <a:pt x="139" y="82"/>
                    <a:pt x="139" y="82"/>
                    <a:pt x="139" y="82"/>
                  </a:cubicBezTo>
                  <a:cubicBezTo>
                    <a:pt x="139" y="82"/>
                    <a:pt x="139" y="82"/>
                    <a:pt x="139" y="82"/>
                  </a:cubicBezTo>
                  <a:cubicBezTo>
                    <a:pt x="139" y="81"/>
                    <a:pt x="139" y="81"/>
                    <a:pt x="139" y="81"/>
                  </a:cubicBezTo>
                  <a:cubicBezTo>
                    <a:pt x="139" y="81"/>
                    <a:pt x="139" y="81"/>
                    <a:pt x="139" y="81"/>
                  </a:cubicBezTo>
                  <a:cubicBezTo>
                    <a:pt x="147" y="75"/>
                    <a:pt x="147" y="75"/>
                    <a:pt x="147" y="75"/>
                  </a:cubicBezTo>
                  <a:cubicBezTo>
                    <a:pt x="147" y="68"/>
                    <a:pt x="147" y="68"/>
                    <a:pt x="147" y="68"/>
                  </a:cubicBezTo>
                  <a:cubicBezTo>
                    <a:pt x="147" y="67"/>
                    <a:pt x="147" y="64"/>
                    <a:pt x="145" y="61"/>
                  </a:cubicBezTo>
                  <a:cubicBezTo>
                    <a:pt x="139" y="56"/>
                    <a:pt x="139" y="56"/>
                    <a:pt x="139" y="56"/>
                  </a:cubicBezTo>
                  <a:cubicBezTo>
                    <a:pt x="139" y="56"/>
                    <a:pt x="139" y="56"/>
                    <a:pt x="139" y="56"/>
                  </a:cubicBezTo>
                  <a:cubicBezTo>
                    <a:pt x="139" y="54"/>
                    <a:pt x="139" y="54"/>
                    <a:pt x="139" y="54"/>
                  </a:cubicBezTo>
                  <a:cubicBezTo>
                    <a:pt x="138" y="45"/>
                    <a:pt x="138" y="45"/>
                    <a:pt x="138" y="45"/>
                  </a:cubicBezTo>
                  <a:cubicBezTo>
                    <a:pt x="138" y="44"/>
                    <a:pt x="138" y="44"/>
                    <a:pt x="138" y="44"/>
                  </a:cubicBezTo>
                  <a:cubicBezTo>
                    <a:pt x="137" y="44"/>
                    <a:pt x="137" y="44"/>
                    <a:pt x="137" y="44"/>
                  </a:cubicBezTo>
                  <a:cubicBezTo>
                    <a:pt x="138" y="44"/>
                    <a:pt x="138" y="44"/>
                    <a:pt x="138" y="44"/>
                  </a:cubicBezTo>
                  <a:cubicBezTo>
                    <a:pt x="138" y="43"/>
                    <a:pt x="138" y="43"/>
                    <a:pt x="138" y="43"/>
                  </a:cubicBezTo>
                  <a:cubicBezTo>
                    <a:pt x="149" y="30"/>
                    <a:pt x="149" y="30"/>
                    <a:pt x="149" y="30"/>
                  </a:cubicBezTo>
                  <a:cubicBezTo>
                    <a:pt x="149" y="24"/>
                    <a:pt x="149" y="24"/>
                    <a:pt x="149" y="24"/>
                  </a:cubicBezTo>
                  <a:cubicBezTo>
                    <a:pt x="145" y="18"/>
                    <a:pt x="145" y="18"/>
                    <a:pt x="145" y="18"/>
                  </a:cubicBezTo>
                  <a:cubicBezTo>
                    <a:pt x="145" y="18"/>
                    <a:pt x="145" y="18"/>
                    <a:pt x="145" y="18"/>
                  </a:cubicBezTo>
                  <a:cubicBezTo>
                    <a:pt x="145" y="17"/>
                    <a:pt x="145" y="17"/>
                    <a:pt x="145" y="17"/>
                  </a:cubicBezTo>
                  <a:cubicBezTo>
                    <a:pt x="150" y="11"/>
                    <a:pt x="150" y="11"/>
                    <a:pt x="150" y="11"/>
                  </a:cubicBezTo>
                  <a:cubicBezTo>
                    <a:pt x="150" y="10"/>
                    <a:pt x="150" y="10"/>
                    <a:pt x="150" y="10"/>
                  </a:cubicBezTo>
                  <a:cubicBezTo>
                    <a:pt x="151" y="10"/>
                    <a:pt x="151" y="10"/>
                    <a:pt x="151" y="10"/>
                  </a:cubicBezTo>
                  <a:cubicBezTo>
                    <a:pt x="156" y="6"/>
                    <a:pt x="156" y="6"/>
                    <a:pt x="156" y="6"/>
                  </a:cubicBezTo>
                  <a:cubicBezTo>
                    <a:pt x="155" y="1"/>
                    <a:pt x="155" y="1"/>
                    <a:pt x="155" y="1"/>
                  </a:cubicBezTo>
                  <a:cubicBezTo>
                    <a:pt x="153" y="1"/>
                    <a:pt x="153" y="1"/>
                    <a:pt x="153" y="1"/>
                  </a:cubicBezTo>
                  <a:cubicBezTo>
                    <a:pt x="148" y="0"/>
                    <a:pt x="148" y="0"/>
                    <a:pt x="148" y="0"/>
                  </a:cubicBezTo>
                  <a:cubicBezTo>
                    <a:pt x="146" y="10"/>
                    <a:pt x="146" y="10"/>
                    <a:pt x="146" y="10"/>
                  </a:cubicBezTo>
                  <a:cubicBezTo>
                    <a:pt x="145" y="9"/>
                    <a:pt x="145" y="9"/>
                    <a:pt x="145" y="9"/>
                  </a:cubicBezTo>
                  <a:cubicBezTo>
                    <a:pt x="134" y="5"/>
                    <a:pt x="134" y="5"/>
                    <a:pt x="134" y="5"/>
                  </a:cubicBezTo>
                  <a:cubicBezTo>
                    <a:pt x="128" y="4"/>
                    <a:pt x="128" y="4"/>
                    <a:pt x="128" y="4"/>
                  </a:cubicBezTo>
                  <a:cubicBezTo>
                    <a:pt x="130" y="14"/>
                    <a:pt x="130" y="14"/>
                    <a:pt x="130" y="14"/>
                  </a:cubicBezTo>
                  <a:cubicBezTo>
                    <a:pt x="121" y="17"/>
                    <a:pt x="121" y="17"/>
                    <a:pt x="121" y="17"/>
                  </a:cubicBezTo>
                  <a:cubicBezTo>
                    <a:pt x="109" y="24"/>
                    <a:pt x="109" y="24"/>
                    <a:pt x="109" y="24"/>
                  </a:cubicBezTo>
                  <a:cubicBezTo>
                    <a:pt x="105" y="29"/>
                    <a:pt x="105" y="29"/>
                    <a:pt x="105" y="29"/>
                  </a:cubicBezTo>
                  <a:cubicBezTo>
                    <a:pt x="105" y="29"/>
                    <a:pt x="105" y="29"/>
                    <a:pt x="105" y="29"/>
                  </a:cubicBezTo>
                  <a:cubicBezTo>
                    <a:pt x="105" y="29"/>
                    <a:pt x="105" y="29"/>
                    <a:pt x="105" y="29"/>
                  </a:cubicBezTo>
                  <a:cubicBezTo>
                    <a:pt x="104" y="29"/>
                    <a:pt x="104" y="29"/>
                    <a:pt x="104" y="29"/>
                  </a:cubicBezTo>
                  <a:cubicBezTo>
                    <a:pt x="97" y="35"/>
                    <a:pt x="97" y="35"/>
                    <a:pt x="97" y="35"/>
                  </a:cubicBezTo>
                  <a:cubicBezTo>
                    <a:pt x="96" y="45"/>
                    <a:pt x="96" y="45"/>
                    <a:pt x="96" y="45"/>
                  </a:cubicBezTo>
                  <a:cubicBezTo>
                    <a:pt x="96" y="46"/>
                    <a:pt x="96" y="46"/>
                    <a:pt x="96" y="46"/>
                  </a:cubicBezTo>
                  <a:cubicBezTo>
                    <a:pt x="93" y="59"/>
                    <a:pt x="93" y="59"/>
                    <a:pt x="93" y="59"/>
                  </a:cubicBezTo>
                  <a:cubicBezTo>
                    <a:pt x="93" y="59"/>
                    <a:pt x="93" y="59"/>
                    <a:pt x="93" y="59"/>
                  </a:cubicBezTo>
                  <a:cubicBezTo>
                    <a:pt x="91" y="66"/>
                    <a:pt x="91" y="66"/>
                    <a:pt x="91" y="66"/>
                  </a:cubicBezTo>
                  <a:cubicBezTo>
                    <a:pt x="91" y="66"/>
                    <a:pt x="91" y="66"/>
                    <a:pt x="91" y="66"/>
                  </a:cubicBezTo>
                  <a:cubicBezTo>
                    <a:pt x="91" y="66"/>
                    <a:pt x="91" y="66"/>
                    <a:pt x="91" y="66"/>
                  </a:cubicBezTo>
                  <a:cubicBezTo>
                    <a:pt x="91" y="66"/>
                    <a:pt x="91" y="66"/>
                    <a:pt x="91" y="66"/>
                  </a:cubicBezTo>
                  <a:cubicBezTo>
                    <a:pt x="87" y="72"/>
                    <a:pt x="87" y="72"/>
                    <a:pt x="87" y="72"/>
                  </a:cubicBezTo>
                  <a:cubicBezTo>
                    <a:pt x="86" y="72"/>
                    <a:pt x="86" y="72"/>
                    <a:pt x="86" y="72"/>
                  </a:cubicBezTo>
                  <a:cubicBezTo>
                    <a:pt x="86" y="73"/>
                    <a:pt x="86" y="73"/>
                    <a:pt x="86" y="73"/>
                  </a:cubicBezTo>
                  <a:cubicBezTo>
                    <a:pt x="86" y="73"/>
                    <a:pt x="86" y="73"/>
                    <a:pt x="86" y="73"/>
                  </a:cubicBezTo>
                  <a:cubicBezTo>
                    <a:pt x="85" y="73"/>
                    <a:pt x="85" y="73"/>
                    <a:pt x="85" y="73"/>
                  </a:cubicBezTo>
                  <a:cubicBezTo>
                    <a:pt x="76" y="74"/>
                    <a:pt x="76" y="74"/>
                    <a:pt x="76" y="74"/>
                  </a:cubicBezTo>
                  <a:cubicBezTo>
                    <a:pt x="76" y="74"/>
                    <a:pt x="76" y="74"/>
                    <a:pt x="76" y="74"/>
                  </a:cubicBezTo>
                  <a:cubicBezTo>
                    <a:pt x="76" y="75"/>
                    <a:pt x="76" y="75"/>
                    <a:pt x="76" y="75"/>
                  </a:cubicBezTo>
                  <a:cubicBezTo>
                    <a:pt x="75" y="74"/>
                    <a:pt x="75" y="74"/>
                    <a:pt x="75" y="74"/>
                  </a:cubicBezTo>
                  <a:cubicBezTo>
                    <a:pt x="75" y="74"/>
                    <a:pt x="75" y="74"/>
                    <a:pt x="75" y="74"/>
                  </a:cubicBezTo>
                  <a:cubicBezTo>
                    <a:pt x="61" y="70"/>
                    <a:pt x="61" y="70"/>
                    <a:pt x="61" y="70"/>
                  </a:cubicBezTo>
                  <a:cubicBezTo>
                    <a:pt x="61" y="69"/>
                    <a:pt x="61" y="69"/>
                    <a:pt x="61" y="69"/>
                  </a:cubicBezTo>
                  <a:lnTo>
                    <a:pt x="54" y="66"/>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5" name="Freeform 18">
              <a:extLst>
                <a:ext uri="{FF2B5EF4-FFF2-40B4-BE49-F238E27FC236}">
                  <a16:creationId xmlns:a16="http://schemas.microsoft.com/office/drawing/2014/main" xmlns="" id="{138AEA7F-4406-4044-AB08-E2E966EBE813}"/>
                </a:ext>
              </a:extLst>
            </p:cNvPr>
            <p:cNvSpPr>
              <a:spLocks/>
            </p:cNvSpPr>
            <p:nvPr/>
          </p:nvSpPr>
          <p:spPr bwMode="auto">
            <a:xfrm>
              <a:off x="4027488" y="2822575"/>
              <a:ext cx="369887" cy="804863"/>
            </a:xfrm>
            <a:custGeom>
              <a:avLst/>
              <a:gdLst>
                <a:gd name="T0" fmla="*/ 99 w 108"/>
                <a:gd name="T1" fmla="*/ 3 h 237"/>
                <a:gd name="T2" fmla="*/ 93 w 108"/>
                <a:gd name="T3" fmla="*/ 5 h 237"/>
                <a:gd name="T4" fmla="*/ 88 w 108"/>
                <a:gd name="T5" fmla="*/ 11 h 237"/>
                <a:gd name="T6" fmla="*/ 87 w 108"/>
                <a:gd name="T7" fmla="*/ 12 h 237"/>
                <a:gd name="T8" fmla="*/ 67 w 108"/>
                <a:gd name="T9" fmla="*/ 13 h 237"/>
                <a:gd name="T10" fmla="*/ 61 w 108"/>
                <a:gd name="T11" fmla="*/ 19 h 237"/>
                <a:gd name="T12" fmla="*/ 55 w 108"/>
                <a:gd name="T13" fmla="*/ 23 h 237"/>
                <a:gd name="T14" fmla="*/ 46 w 108"/>
                <a:gd name="T15" fmla="*/ 23 h 237"/>
                <a:gd name="T16" fmla="*/ 41 w 108"/>
                <a:gd name="T17" fmla="*/ 37 h 237"/>
                <a:gd name="T18" fmla="*/ 41 w 108"/>
                <a:gd name="T19" fmla="*/ 37 h 237"/>
                <a:gd name="T20" fmla="*/ 33 w 108"/>
                <a:gd name="T21" fmla="*/ 45 h 237"/>
                <a:gd name="T22" fmla="*/ 21 w 108"/>
                <a:gd name="T23" fmla="*/ 59 h 237"/>
                <a:gd name="T24" fmla="*/ 13 w 108"/>
                <a:gd name="T25" fmla="*/ 67 h 237"/>
                <a:gd name="T26" fmla="*/ 13 w 108"/>
                <a:gd name="T27" fmla="*/ 77 h 237"/>
                <a:gd name="T28" fmla="*/ 13 w 108"/>
                <a:gd name="T29" fmla="*/ 85 h 237"/>
                <a:gd name="T30" fmla="*/ 8 w 108"/>
                <a:gd name="T31" fmla="*/ 92 h 237"/>
                <a:gd name="T32" fmla="*/ 8 w 108"/>
                <a:gd name="T33" fmla="*/ 111 h 237"/>
                <a:gd name="T34" fmla="*/ 12 w 108"/>
                <a:gd name="T35" fmla="*/ 122 h 237"/>
                <a:gd name="T36" fmla="*/ 11 w 108"/>
                <a:gd name="T37" fmla="*/ 131 h 237"/>
                <a:gd name="T38" fmla="*/ 3 w 108"/>
                <a:gd name="T39" fmla="*/ 161 h 237"/>
                <a:gd name="T40" fmla="*/ 9 w 108"/>
                <a:gd name="T41" fmla="*/ 185 h 237"/>
                <a:gd name="T42" fmla="*/ 7 w 108"/>
                <a:gd name="T43" fmla="*/ 237 h 237"/>
                <a:gd name="T44" fmla="*/ 17 w 108"/>
                <a:gd name="T45" fmla="*/ 227 h 237"/>
                <a:gd name="T46" fmla="*/ 56 w 108"/>
                <a:gd name="T47" fmla="*/ 207 h 237"/>
                <a:gd name="T48" fmla="*/ 75 w 108"/>
                <a:gd name="T49" fmla="*/ 209 h 237"/>
                <a:gd name="T50" fmla="*/ 91 w 108"/>
                <a:gd name="T51" fmla="*/ 195 h 237"/>
                <a:gd name="T52" fmla="*/ 95 w 108"/>
                <a:gd name="T53" fmla="*/ 185 h 237"/>
                <a:gd name="T54" fmla="*/ 95 w 108"/>
                <a:gd name="T55" fmla="*/ 184 h 237"/>
                <a:gd name="T56" fmla="*/ 97 w 108"/>
                <a:gd name="T57" fmla="*/ 170 h 237"/>
                <a:gd name="T58" fmla="*/ 98 w 108"/>
                <a:gd name="T59" fmla="*/ 161 h 237"/>
                <a:gd name="T60" fmla="*/ 95 w 108"/>
                <a:gd name="T61" fmla="*/ 140 h 237"/>
                <a:gd name="T62" fmla="*/ 96 w 108"/>
                <a:gd name="T63" fmla="*/ 133 h 237"/>
                <a:gd name="T64" fmla="*/ 108 w 108"/>
                <a:gd name="T65" fmla="*/ 107 h 237"/>
                <a:gd name="T66" fmla="*/ 91 w 108"/>
                <a:gd name="T67" fmla="*/ 92 h 237"/>
                <a:gd name="T68" fmla="*/ 88 w 108"/>
                <a:gd name="T69" fmla="*/ 85 h 237"/>
                <a:gd name="T70" fmla="*/ 89 w 108"/>
                <a:gd name="T71" fmla="*/ 73 h 237"/>
                <a:gd name="T72" fmla="*/ 92 w 108"/>
                <a:gd name="T73" fmla="*/ 64 h 237"/>
                <a:gd name="T74" fmla="*/ 104 w 108"/>
                <a:gd name="T75" fmla="*/ 55 h 237"/>
                <a:gd name="T76" fmla="*/ 107 w 108"/>
                <a:gd name="T77" fmla="*/ 33 h 237"/>
                <a:gd name="T78" fmla="*/ 99 w 108"/>
                <a:gd name="T79" fmla="*/ 31 h 237"/>
                <a:gd name="T80" fmla="*/ 91 w 108"/>
                <a:gd name="T81" fmla="*/ 26 h 237"/>
                <a:gd name="T82" fmla="*/ 90 w 108"/>
                <a:gd name="T83" fmla="*/ 15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237">
                  <a:moveTo>
                    <a:pt x="101" y="11"/>
                  </a:moveTo>
                  <a:cubicBezTo>
                    <a:pt x="102" y="9"/>
                    <a:pt x="102" y="9"/>
                    <a:pt x="102" y="9"/>
                  </a:cubicBezTo>
                  <a:cubicBezTo>
                    <a:pt x="99" y="3"/>
                    <a:pt x="99" y="3"/>
                    <a:pt x="99" y="3"/>
                  </a:cubicBezTo>
                  <a:cubicBezTo>
                    <a:pt x="97" y="0"/>
                    <a:pt x="97" y="0"/>
                    <a:pt x="97" y="0"/>
                  </a:cubicBezTo>
                  <a:cubicBezTo>
                    <a:pt x="93" y="5"/>
                    <a:pt x="93" y="5"/>
                    <a:pt x="93" y="5"/>
                  </a:cubicBezTo>
                  <a:cubicBezTo>
                    <a:pt x="93" y="5"/>
                    <a:pt x="93" y="5"/>
                    <a:pt x="93" y="5"/>
                  </a:cubicBezTo>
                  <a:cubicBezTo>
                    <a:pt x="93" y="5"/>
                    <a:pt x="93" y="5"/>
                    <a:pt x="93" y="5"/>
                  </a:cubicBezTo>
                  <a:cubicBezTo>
                    <a:pt x="93" y="5"/>
                    <a:pt x="93" y="5"/>
                    <a:pt x="93" y="5"/>
                  </a:cubicBezTo>
                  <a:cubicBezTo>
                    <a:pt x="88" y="11"/>
                    <a:pt x="88" y="11"/>
                    <a:pt x="88" y="11"/>
                  </a:cubicBezTo>
                  <a:cubicBezTo>
                    <a:pt x="88" y="11"/>
                    <a:pt x="88" y="11"/>
                    <a:pt x="88" y="11"/>
                  </a:cubicBezTo>
                  <a:cubicBezTo>
                    <a:pt x="88" y="12"/>
                    <a:pt x="88" y="12"/>
                    <a:pt x="88" y="12"/>
                  </a:cubicBezTo>
                  <a:cubicBezTo>
                    <a:pt x="87" y="12"/>
                    <a:pt x="87" y="12"/>
                    <a:pt x="87" y="12"/>
                  </a:cubicBezTo>
                  <a:cubicBezTo>
                    <a:pt x="77" y="15"/>
                    <a:pt x="77" y="15"/>
                    <a:pt x="77" y="15"/>
                  </a:cubicBezTo>
                  <a:cubicBezTo>
                    <a:pt x="77" y="15"/>
                    <a:pt x="77" y="15"/>
                    <a:pt x="77" y="15"/>
                  </a:cubicBezTo>
                  <a:cubicBezTo>
                    <a:pt x="67" y="13"/>
                    <a:pt x="67" y="13"/>
                    <a:pt x="67" y="13"/>
                  </a:cubicBezTo>
                  <a:cubicBezTo>
                    <a:pt x="62" y="15"/>
                    <a:pt x="62" y="15"/>
                    <a:pt x="62" y="15"/>
                  </a:cubicBezTo>
                  <a:cubicBezTo>
                    <a:pt x="61" y="19"/>
                    <a:pt x="61" y="19"/>
                    <a:pt x="61" y="19"/>
                  </a:cubicBezTo>
                  <a:cubicBezTo>
                    <a:pt x="61" y="19"/>
                    <a:pt x="61" y="19"/>
                    <a:pt x="61" y="19"/>
                  </a:cubicBezTo>
                  <a:cubicBezTo>
                    <a:pt x="61" y="20"/>
                    <a:pt x="61" y="20"/>
                    <a:pt x="61" y="20"/>
                  </a:cubicBezTo>
                  <a:cubicBezTo>
                    <a:pt x="56" y="23"/>
                    <a:pt x="56" y="23"/>
                    <a:pt x="56" y="23"/>
                  </a:cubicBezTo>
                  <a:cubicBezTo>
                    <a:pt x="55" y="23"/>
                    <a:pt x="55" y="23"/>
                    <a:pt x="55" y="23"/>
                  </a:cubicBezTo>
                  <a:cubicBezTo>
                    <a:pt x="55" y="23"/>
                    <a:pt x="55" y="23"/>
                    <a:pt x="55" y="23"/>
                  </a:cubicBezTo>
                  <a:cubicBezTo>
                    <a:pt x="47" y="22"/>
                    <a:pt x="47" y="22"/>
                    <a:pt x="47" y="22"/>
                  </a:cubicBezTo>
                  <a:cubicBezTo>
                    <a:pt x="46" y="23"/>
                    <a:pt x="46" y="23"/>
                    <a:pt x="46" y="23"/>
                  </a:cubicBezTo>
                  <a:cubicBezTo>
                    <a:pt x="46" y="31"/>
                    <a:pt x="46" y="31"/>
                    <a:pt x="46" y="31"/>
                  </a:cubicBezTo>
                  <a:cubicBezTo>
                    <a:pt x="46" y="31"/>
                    <a:pt x="46" y="31"/>
                    <a:pt x="46" y="31"/>
                  </a:cubicBezTo>
                  <a:cubicBezTo>
                    <a:pt x="41" y="37"/>
                    <a:pt x="41" y="37"/>
                    <a:pt x="41" y="37"/>
                  </a:cubicBezTo>
                  <a:cubicBezTo>
                    <a:pt x="41" y="37"/>
                    <a:pt x="41" y="37"/>
                    <a:pt x="41" y="37"/>
                  </a:cubicBezTo>
                  <a:cubicBezTo>
                    <a:pt x="41" y="37"/>
                    <a:pt x="41" y="37"/>
                    <a:pt x="41" y="37"/>
                  </a:cubicBezTo>
                  <a:cubicBezTo>
                    <a:pt x="41" y="37"/>
                    <a:pt x="41" y="37"/>
                    <a:pt x="41" y="37"/>
                  </a:cubicBezTo>
                  <a:cubicBezTo>
                    <a:pt x="33" y="45"/>
                    <a:pt x="33" y="45"/>
                    <a:pt x="33" y="45"/>
                  </a:cubicBezTo>
                  <a:cubicBezTo>
                    <a:pt x="33" y="45"/>
                    <a:pt x="33" y="45"/>
                    <a:pt x="33" y="45"/>
                  </a:cubicBezTo>
                  <a:cubicBezTo>
                    <a:pt x="33" y="45"/>
                    <a:pt x="33" y="45"/>
                    <a:pt x="33" y="45"/>
                  </a:cubicBezTo>
                  <a:cubicBezTo>
                    <a:pt x="25" y="47"/>
                    <a:pt x="25" y="47"/>
                    <a:pt x="25" y="47"/>
                  </a:cubicBezTo>
                  <a:cubicBezTo>
                    <a:pt x="19" y="53"/>
                    <a:pt x="19" y="53"/>
                    <a:pt x="19" y="53"/>
                  </a:cubicBezTo>
                  <a:cubicBezTo>
                    <a:pt x="21" y="59"/>
                    <a:pt x="21" y="59"/>
                    <a:pt x="21" y="59"/>
                  </a:cubicBezTo>
                  <a:cubicBezTo>
                    <a:pt x="21" y="61"/>
                    <a:pt x="21" y="61"/>
                    <a:pt x="21" y="61"/>
                  </a:cubicBezTo>
                  <a:cubicBezTo>
                    <a:pt x="19" y="61"/>
                    <a:pt x="19" y="61"/>
                    <a:pt x="19" y="61"/>
                  </a:cubicBezTo>
                  <a:cubicBezTo>
                    <a:pt x="13" y="67"/>
                    <a:pt x="13" y="67"/>
                    <a:pt x="13" y="67"/>
                  </a:cubicBezTo>
                  <a:cubicBezTo>
                    <a:pt x="10" y="71"/>
                    <a:pt x="10" y="71"/>
                    <a:pt x="10" y="71"/>
                  </a:cubicBezTo>
                  <a:cubicBezTo>
                    <a:pt x="13" y="76"/>
                    <a:pt x="13" y="76"/>
                    <a:pt x="13" y="76"/>
                  </a:cubicBezTo>
                  <a:cubicBezTo>
                    <a:pt x="13" y="77"/>
                    <a:pt x="13" y="77"/>
                    <a:pt x="13" y="77"/>
                  </a:cubicBezTo>
                  <a:cubicBezTo>
                    <a:pt x="13" y="77"/>
                    <a:pt x="13" y="77"/>
                    <a:pt x="13" y="77"/>
                  </a:cubicBezTo>
                  <a:cubicBezTo>
                    <a:pt x="13" y="85"/>
                    <a:pt x="13" y="85"/>
                    <a:pt x="13" y="85"/>
                  </a:cubicBezTo>
                  <a:cubicBezTo>
                    <a:pt x="13" y="85"/>
                    <a:pt x="13" y="85"/>
                    <a:pt x="13" y="85"/>
                  </a:cubicBezTo>
                  <a:cubicBezTo>
                    <a:pt x="13" y="85"/>
                    <a:pt x="13" y="85"/>
                    <a:pt x="13" y="85"/>
                  </a:cubicBezTo>
                  <a:cubicBezTo>
                    <a:pt x="8" y="91"/>
                    <a:pt x="8" y="91"/>
                    <a:pt x="8" y="91"/>
                  </a:cubicBezTo>
                  <a:cubicBezTo>
                    <a:pt x="8" y="92"/>
                    <a:pt x="8" y="92"/>
                    <a:pt x="8" y="92"/>
                  </a:cubicBezTo>
                  <a:cubicBezTo>
                    <a:pt x="2" y="99"/>
                    <a:pt x="2" y="99"/>
                    <a:pt x="2" y="99"/>
                  </a:cubicBezTo>
                  <a:cubicBezTo>
                    <a:pt x="3" y="107"/>
                    <a:pt x="3" y="107"/>
                    <a:pt x="3" y="107"/>
                  </a:cubicBezTo>
                  <a:cubicBezTo>
                    <a:pt x="8" y="111"/>
                    <a:pt x="8" y="111"/>
                    <a:pt x="8" y="111"/>
                  </a:cubicBezTo>
                  <a:cubicBezTo>
                    <a:pt x="8" y="112"/>
                    <a:pt x="8" y="112"/>
                    <a:pt x="8" y="112"/>
                  </a:cubicBezTo>
                  <a:cubicBezTo>
                    <a:pt x="8" y="112"/>
                    <a:pt x="8" y="112"/>
                    <a:pt x="8" y="112"/>
                  </a:cubicBezTo>
                  <a:cubicBezTo>
                    <a:pt x="11" y="116"/>
                    <a:pt x="12" y="119"/>
                    <a:pt x="12" y="122"/>
                  </a:cubicBezTo>
                  <a:cubicBezTo>
                    <a:pt x="12" y="131"/>
                    <a:pt x="12" y="131"/>
                    <a:pt x="12" y="131"/>
                  </a:cubicBezTo>
                  <a:cubicBezTo>
                    <a:pt x="11" y="131"/>
                    <a:pt x="11" y="131"/>
                    <a:pt x="11" y="131"/>
                  </a:cubicBezTo>
                  <a:cubicBezTo>
                    <a:pt x="11" y="131"/>
                    <a:pt x="11" y="131"/>
                    <a:pt x="11" y="131"/>
                  </a:cubicBezTo>
                  <a:cubicBezTo>
                    <a:pt x="3" y="137"/>
                    <a:pt x="3" y="137"/>
                    <a:pt x="3" y="137"/>
                  </a:cubicBezTo>
                  <a:cubicBezTo>
                    <a:pt x="2" y="149"/>
                    <a:pt x="2" y="149"/>
                    <a:pt x="2" y="149"/>
                  </a:cubicBezTo>
                  <a:cubicBezTo>
                    <a:pt x="3" y="161"/>
                    <a:pt x="3" y="161"/>
                    <a:pt x="3" y="161"/>
                  </a:cubicBezTo>
                  <a:cubicBezTo>
                    <a:pt x="3" y="165"/>
                    <a:pt x="5" y="173"/>
                    <a:pt x="9" y="184"/>
                  </a:cubicBezTo>
                  <a:cubicBezTo>
                    <a:pt x="9" y="184"/>
                    <a:pt x="9" y="184"/>
                    <a:pt x="9" y="184"/>
                  </a:cubicBezTo>
                  <a:cubicBezTo>
                    <a:pt x="9" y="185"/>
                    <a:pt x="9" y="185"/>
                    <a:pt x="9" y="185"/>
                  </a:cubicBezTo>
                  <a:cubicBezTo>
                    <a:pt x="0" y="226"/>
                    <a:pt x="0" y="226"/>
                    <a:pt x="0" y="226"/>
                  </a:cubicBezTo>
                  <a:cubicBezTo>
                    <a:pt x="1" y="234"/>
                    <a:pt x="1" y="234"/>
                    <a:pt x="1" y="234"/>
                  </a:cubicBezTo>
                  <a:cubicBezTo>
                    <a:pt x="7" y="237"/>
                    <a:pt x="7" y="237"/>
                    <a:pt x="7" y="237"/>
                  </a:cubicBezTo>
                  <a:cubicBezTo>
                    <a:pt x="16" y="227"/>
                    <a:pt x="16" y="227"/>
                    <a:pt x="16" y="227"/>
                  </a:cubicBezTo>
                  <a:cubicBezTo>
                    <a:pt x="16" y="227"/>
                    <a:pt x="16" y="227"/>
                    <a:pt x="16" y="227"/>
                  </a:cubicBezTo>
                  <a:cubicBezTo>
                    <a:pt x="17" y="227"/>
                    <a:pt x="17" y="227"/>
                    <a:pt x="17" y="227"/>
                  </a:cubicBezTo>
                  <a:cubicBezTo>
                    <a:pt x="47" y="215"/>
                    <a:pt x="47" y="215"/>
                    <a:pt x="47" y="215"/>
                  </a:cubicBezTo>
                  <a:cubicBezTo>
                    <a:pt x="55" y="208"/>
                    <a:pt x="55" y="208"/>
                    <a:pt x="55" y="208"/>
                  </a:cubicBezTo>
                  <a:cubicBezTo>
                    <a:pt x="56" y="207"/>
                    <a:pt x="56" y="207"/>
                    <a:pt x="56" y="207"/>
                  </a:cubicBezTo>
                  <a:cubicBezTo>
                    <a:pt x="57" y="207"/>
                    <a:pt x="57" y="207"/>
                    <a:pt x="57" y="207"/>
                  </a:cubicBezTo>
                  <a:cubicBezTo>
                    <a:pt x="57" y="207"/>
                    <a:pt x="57" y="207"/>
                    <a:pt x="57" y="207"/>
                  </a:cubicBezTo>
                  <a:cubicBezTo>
                    <a:pt x="75" y="209"/>
                    <a:pt x="75" y="209"/>
                    <a:pt x="75" y="209"/>
                  </a:cubicBezTo>
                  <a:cubicBezTo>
                    <a:pt x="77" y="209"/>
                    <a:pt x="83" y="207"/>
                    <a:pt x="90" y="204"/>
                  </a:cubicBezTo>
                  <a:cubicBezTo>
                    <a:pt x="90" y="195"/>
                    <a:pt x="90" y="195"/>
                    <a:pt x="90" y="195"/>
                  </a:cubicBezTo>
                  <a:cubicBezTo>
                    <a:pt x="91" y="195"/>
                    <a:pt x="91" y="195"/>
                    <a:pt x="91" y="195"/>
                  </a:cubicBezTo>
                  <a:cubicBezTo>
                    <a:pt x="91" y="195"/>
                    <a:pt x="91" y="195"/>
                    <a:pt x="91" y="195"/>
                  </a:cubicBezTo>
                  <a:cubicBezTo>
                    <a:pt x="96" y="191"/>
                    <a:pt x="96" y="191"/>
                    <a:pt x="96" y="191"/>
                  </a:cubicBezTo>
                  <a:cubicBezTo>
                    <a:pt x="95" y="185"/>
                    <a:pt x="95" y="185"/>
                    <a:pt x="95" y="185"/>
                  </a:cubicBezTo>
                  <a:cubicBezTo>
                    <a:pt x="95" y="185"/>
                    <a:pt x="95" y="185"/>
                    <a:pt x="95" y="185"/>
                  </a:cubicBezTo>
                  <a:cubicBezTo>
                    <a:pt x="95" y="185"/>
                    <a:pt x="95" y="185"/>
                    <a:pt x="95" y="185"/>
                  </a:cubicBezTo>
                  <a:cubicBezTo>
                    <a:pt x="95" y="184"/>
                    <a:pt x="95" y="184"/>
                    <a:pt x="95" y="184"/>
                  </a:cubicBezTo>
                  <a:cubicBezTo>
                    <a:pt x="95" y="183"/>
                    <a:pt x="95" y="183"/>
                    <a:pt x="95" y="183"/>
                  </a:cubicBezTo>
                  <a:cubicBezTo>
                    <a:pt x="97" y="182"/>
                    <a:pt x="97" y="180"/>
                    <a:pt x="95" y="179"/>
                  </a:cubicBezTo>
                  <a:cubicBezTo>
                    <a:pt x="94" y="177"/>
                    <a:pt x="95" y="173"/>
                    <a:pt x="97" y="170"/>
                  </a:cubicBezTo>
                  <a:cubicBezTo>
                    <a:pt x="99" y="167"/>
                    <a:pt x="99" y="167"/>
                    <a:pt x="99" y="167"/>
                  </a:cubicBezTo>
                  <a:cubicBezTo>
                    <a:pt x="99" y="167"/>
                    <a:pt x="99" y="167"/>
                    <a:pt x="99" y="167"/>
                  </a:cubicBezTo>
                  <a:cubicBezTo>
                    <a:pt x="98" y="161"/>
                    <a:pt x="98" y="161"/>
                    <a:pt x="98" y="161"/>
                  </a:cubicBezTo>
                  <a:cubicBezTo>
                    <a:pt x="92" y="154"/>
                    <a:pt x="92" y="154"/>
                    <a:pt x="92" y="154"/>
                  </a:cubicBezTo>
                  <a:cubicBezTo>
                    <a:pt x="89" y="152"/>
                    <a:pt x="89" y="149"/>
                    <a:pt x="91" y="147"/>
                  </a:cubicBezTo>
                  <a:cubicBezTo>
                    <a:pt x="91" y="144"/>
                    <a:pt x="93" y="142"/>
                    <a:pt x="95" y="140"/>
                  </a:cubicBezTo>
                  <a:cubicBezTo>
                    <a:pt x="96" y="133"/>
                    <a:pt x="96" y="133"/>
                    <a:pt x="96" y="133"/>
                  </a:cubicBezTo>
                  <a:cubicBezTo>
                    <a:pt x="96" y="133"/>
                    <a:pt x="96" y="133"/>
                    <a:pt x="96" y="133"/>
                  </a:cubicBezTo>
                  <a:cubicBezTo>
                    <a:pt x="96" y="133"/>
                    <a:pt x="96" y="133"/>
                    <a:pt x="96" y="133"/>
                  </a:cubicBezTo>
                  <a:cubicBezTo>
                    <a:pt x="101" y="123"/>
                    <a:pt x="101" y="123"/>
                    <a:pt x="101" y="123"/>
                  </a:cubicBezTo>
                  <a:cubicBezTo>
                    <a:pt x="102" y="119"/>
                    <a:pt x="102" y="119"/>
                    <a:pt x="102" y="119"/>
                  </a:cubicBezTo>
                  <a:cubicBezTo>
                    <a:pt x="108" y="107"/>
                    <a:pt x="108" y="107"/>
                    <a:pt x="108" y="107"/>
                  </a:cubicBezTo>
                  <a:cubicBezTo>
                    <a:pt x="104" y="99"/>
                    <a:pt x="104" y="99"/>
                    <a:pt x="104" y="99"/>
                  </a:cubicBezTo>
                  <a:cubicBezTo>
                    <a:pt x="91" y="92"/>
                    <a:pt x="91" y="92"/>
                    <a:pt x="91" y="92"/>
                  </a:cubicBezTo>
                  <a:cubicBezTo>
                    <a:pt x="91" y="92"/>
                    <a:pt x="91" y="92"/>
                    <a:pt x="91" y="92"/>
                  </a:cubicBezTo>
                  <a:cubicBezTo>
                    <a:pt x="91" y="91"/>
                    <a:pt x="91" y="91"/>
                    <a:pt x="91" y="91"/>
                  </a:cubicBezTo>
                  <a:cubicBezTo>
                    <a:pt x="91" y="91"/>
                    <a:pt x="91" y="91"/>
                    <a:pt x="91" y="91"/>
                  </a:cubicBezTo>
                  <a:cubicBezTo>
                    <a:pt x="88" y="85"/>
                    <a:pt x="88" y="85"/>
                    <a:pt x="88" y="85"/>
                  </a:cubicBezTo>
                  <a:cubicBezTo>
                    <a:pt x="88" y="84"/>
                    <a:pt x="88" y="84"/>
                    <a:pt x="88" y="84"/>
                  </a:cubicBezTo>
                  <a:cubicBezTo>
                    <a:pt x="88" y="83"/>
                    <a:pt x="88" y="83"/>
                    <a:pt x="88" y="83"/>
                  </a:cubicBezTo>
                  <a:cubicBezTo>
                    <a:pt x="89" y="73"/>
                    <a:pt x="89" y="73"/>
                    <a:pt x="89" y="73"/>
                  </a:cubicBezTo>
                  <a:cubicBezTo>
                    <a:pt x="89" y="73"/>
                    <a:pt x="89" y="73"/>
                    <a:pt x="89" y="73"/>
                  </a:cubicBezTo>
                  <a:cubicBezTo>
                    <a:pt x="89" y="72"/>
                    <a:pt x="89" y="72"/>
                    <a:pt x="89" y="72"/>
                  </a:cubicBezTo>
                  <a:cubicBezTo>
                    <a:pt x="92" y="64"/>
                    <a:pt x="92" y="64"/>
                    <a:pt x="92" y="64"/>
                  </a:cubicBezTo>
                  <a:cubicBezTo>
                    <a:pt x="92" y="61"/>
                    <a:pt x="92" y="59"/>
                    <a:pt x="93" y="58"/>
                  </a:cubicBezTo>
                  <a:cubicBezTo>
                    <a:pt x="94" y="57"/>
                    <a:pt x="95" y="56"/>
                    <a:pt x="97" y="56"/>
                  </a:cubicBezTo>
                  <a:cubicBezTo>
                    <a:pt x="104" y="55"/>
                    <a:pt x="104" y="55"/>
                    <a:pt x="104" y="55"/>
                  </a:cubicBezTo>
                  <a:cubicBezTo>
                    <a:pt x="106" y="51"/>
                    <a:pt x="106" y="51"/>
                    <a:pt x="106" y="51"/>
                  </a:cubicBezTo>
                  <a:cubicBezTo>
                    <a:pt x="108" y="37"/>
                    <a:pt x="108" y="37"/>
                    <a:pt x="108" y="37"/>
                  </a:cubicBezTo>
                  <a:cubicBezTo>
                    <a:pt x="107" y="33"/>
                    <a:pt x="107" y="33"/>
                    <a:pt x="107" y="33"/>
                  </a:cubicBezTo>
                  <a:cubicBezTo>
                    <a:pt x="100" y="31"/>
                    <a:pt x="100" y="31"/>
                    <a:pt x="100" y="31"/>
                  </a:cubicBezTo>
                  <a:cubicBezTo>
                    <a:pt x="99" y="31"/>
                    <a:pt x="99" y="31"/>
                    <a:pt x="99" y="31"/>
                  </a:cubicBezTo>
                  <a:cubicBezTo>
                    <a:pt x="99" y="31"/>
                    <a:pt x="99" y="31"/>
                    <a:pt x="99" y="31"/>
                  </a:cubicBezTo>
                  <a:cubicBezTo>
                    <a:pt x="91" y="27"/>
                    <a:pt x="91" y="27"/>
                    <a:pt x="91" y="27"/>
                  </a:cubicBezTo>
                  <a:cubicBezTo>
                    <a:pt x="91" y="27"/>
                    <a:pt x="91" y="27"/>
                    <a:pt x="91" y="27"/>
                  </a:cubicBezTo>
                  <a:cubicBezTo>
                    <a:pt x="91" y="26"/>
                    <a:pt x="91" y="26"/>
                    <a:pt x="91" y="26"/>
                  </a:cubicBezTo>
                  <a:cubicBezTo>
                    <a:pt x="91" y="25"/>
                    <a:pt x="91" y="25"/>
                    <a:pt x="91" y="25"/>
                  </a:cubicBezTo>
                  <a:cubicBezTo>
                    <a:pt x="90" y="16"/>
                    <a:pt x="90" y="16"/>
                    <a:pt x="90" y="16"/>
                  </a:cubicBezTo>
                  <a:cubicBezTo>
                    <a:pt x="90" y="15"/>
                    <a:pt x="90" y="15"/>
                    <a:pt x="90" y="15"/>
                  </a:cubicBezTo>
                  <a:cubicBezTo>
                    <a:pt x="90" y="14"/>
                    <a:pt x="90" y="14"/>
                    <a:pt x="90" y="14"/>
                  </a:cubicBezTo>
                  <a:lnTo>
                    <a:pt x="101" y="11"/>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6" name="Freeform 19">
              <a:extLst>
                <a:ext uri="{FF2B5EF4-FFF2-40B4-BE49-F238E27FC236}">
                  <a16:creationId xmlns:a16="http://schemas.microsoft.com/office/drawing/2014/main" xmlns="" id="{B6D81030-69E7-4238-8CA0-38927D563A8F}"/>
                </a:ext>
              </a:extLst>
            </p:cNvPr>
            <p:cNvSpPr>
              <a:spLocks/>
            </p:cNvSpPr>
            <p:nvPr/>
          </p:nvSpPr>
          <p:spPr bwMode="auto">
            <a:xfrm>
              <a:off x="3932238" y="4191000"/>
              <a:ext cx="592137" cy="682625"/>
            </a:xfrm>
            <a:custGeom>
              <a:avLst/>
              <a:gdLst>
                <a:gd name="T0" fmla="*/ 149 w 173"/>
                <a:gd name="T1" fmla="*/ 34 h 201"/>
                <a:gd name="T2" fmla="*/ 146 w 173"/>
                <a:gd name="T3" fmla="*/ 27 h 201"/>
                <a:gd name="T4" fmla="*/ 143 w 173"/>
                <a:gd name="T5" fmla="*/ 12 h 201"/>
                <a:gd name="T6" fmla="*/ 136 w 173"/>
                <a:gd name="T7" fmla="*/ 17 h 201"/>
                <a:gd name="T8" fmla="*/ 125 w 173"/>
                <a:gd name="T9" fmla="*/ 15 h 201"/>
                <a:gd name="T10" fmla="*/ 125 w 173"/>
                <a:gd name="T11" fmla="*/ 7 h 201"/>
                <a:gd name="T12" fmla="*/ 121 w 173"/>
                <a:gd name="T13" fmla="*/ 10 h 201"/>
                <a:gd name="T14" fmla="*/ 109 w 173"/>
                <a:gd name="T15" fmla="*/ 22 h 201"/>
                <a:gd name="T16" fmla="*/ 107 w 173"/>
                <a:gd name="T17" fmla="*/ 22 h 201"/>
                <a:gd name="T18" fmla="*/ 99 w 173"/>
                <a:gd name="T19" fmla="*/ 16 h 201"/>
                <a:gd name="T20" fmla="*/ 92 w 173"/>
                <a:gd name="T21" fmla="*/ 14 h 201"/>
                <a:gd name="T22" fmla="*/ 75 w 173"/>
                <a:gd name="T23" fmla="*/ 8 h 201"/>
                <a:gd name="T24" fmla="*/ 65 w 173"/>
                <a:gd name="T25" fmla="*/ 4 h 201"/>
                <a:gd name="T26" fmla="*/ 47 w 173"/>
                <a:gd name="T27" fmla="*/ 0 h 201"/>
                <a:gd name="T28" fmla="*/ 39 w 173"/>
                <a:gd name="T29" fmla="*/ 16 h 201"/>
                <a:gd name="T30" fmla="*/ 34 w 173"/>
                <a:gd name="T31" fmla="*/ 16 h 201"/>
                <a:gd name="T32" fmla="*/ 14 w 173"/>
                <a:gd name="T33" fmla="*/ 26 h 201"/>
                <a:gd name="T34" fmla="*/ 13 w 173"/>
                <a:gd name="T35" fmla="*/ 73 h 201"/>
                <a:gd name="T36" fmla="*/ 9 w 173"/>
                <a:gd name="T37" fmla="*/ 83 h 201"/>
                <a:gd name="T38" fmla="*/ 1 w 173"/>
                <a:gd name="T39" fmla="*/ 109 h 201"/>
                <a:gd name="T40" fmla="*/ 7 w 173"/>
                <a:gd name="T41" fmla="*/ 112 h 201"/>
                <a:gd name="T42" fmla="*/ 17 w 173"/>
                <a:gd name="T43" fmla="*/ 126 h 201"/>
                <a:gd name="T44" fmla="*/ 13 w 173"/>
                <a:gd name="T45" fmla="*/ 132 h 201"/>
                <a:gd name="T46" fmla="*/ 24 w 173"/>
                <a:gd name="T47" fmla="*/ 158 h 201"/>
                <a:gd name="T48" fmla="*/ 38 w 173"/>
                <a:gd name="T49" fmla="*/ 151 h 201"/>
                <a:gd name="T50" fmla="*/ 46 w 173"/>
                <a:gd name="T51" fmla="*/ 152 h 201"/>
                <a:gd name="T52" fmla="*/ 52 w 173"/>
                <a:gd name="T53" fmla="*/ 140 h 201"/>
                <a:gd name="T54" fmla="*/ 68 w 173"/>
                <a:gd name="T55" fmla="*/ 135 h 201"/>
                <a:gd name="T56" fmla="*/ 77 w 173"/>
                <a:gd name="T57" fmla="*/ 151 h 201"/>
                <a:gd name="T58" fmla="*/ 81 w 173"/>
                <a:gd name="T59" fmla="*/ 165 h 201"/>
                <a:gd name="T60" fmla="*/ 71 w 173"/>
                <a:gd name="T61" fmla="*/ 185 h 201"/>
                <a:gd name="T62" fmla="*/ 84 w 173"/>
                <a:gd name="T63" fmla="*/ 187 h 201"/>
                <a:gd name="T64" fmla="*/ 89 w 173"/>
                <a:gd name="T65" fmla="*/ 200 h 201"/>
                <a:gd name="T66" fmla="*/ 102 w 173"/>
                <a:gd name="T67" fmla="*/ 196 h 201"/>
                <a:gd name="T68" fmla="*/ 108 w 173"/>
                <a:gd name="T69" fmla="*/ 178 h 201"/>
                <a:gd name="T70" fmla="*/ 135 w 173"/>
                <a:gd name="T71" fmla="*/ 189 h 201"/>
                <a:gd name="T72" fmla="*/ 127 w 173"/>
                <a:gd name="T73" fmla="*/ 172 h 201"/>
                <a:gd name="T74" fmla="*/ 128 w 173"/>
                <a:gd name="T75" fmla="*/ 170 h 201"/>
                <a:gd name="T76" fmla="*/ 166 w 173"/>
                <a:gd name="T77" fmla="*/ 166 h 201"/>
                <a:gd name="T78" fmla="*/ 167 w 173"/>
                <a:gd name="T79" fmla="*/ 165 h 201"/>
                <a:gd name="T80" fmla="*/ 167 w 173"/>
                <a:gd name="T81" fmla="*/ 163 h 201"/>
                <a:gd name="T82" fmla="*/ 165 w 173"/>
                <a:gd name="T83" fmla="*/ 142 h 201"/>
                <a:gd name="T84" fmla="*/ 170 w 173"/>
                <a:gd name="T85" fmla="*/ 134 h 201"/>
                <a:gd name="T86" fmla="*/ 163 w 173"/>
                <a:gd name="T87" fmla="*/ 126 h 201"/>
                <a:gd name="T88" fmla="*/ 158 w 173"/>
                <a:gd name="T89" fmla="*/ 98 h 201"/>
                <a:gd name="T90" fmla="*/ 151 w 173"/>
                <a:gd name="T91" fmla="*/ 102 h 201"/>
                <a:gd name="T92" fmla="*/ 149 w 173"/>
                <a:gd name="T93" fmla="*/ 84 h 201"/>
                <a:gd name="T94" fmla="*/ 163 w 173"/>
                <a:gd name="T95" fmla="*/ 50 h 201"/>
                <a:gd name="T96" fmla="*/ 150 w 173"/>
                <a:gd name="T97" fmla="*/ 3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3" h="201">
                  <a:moveTo>
                    <a:pt x="150" y="34"/>
                  </a:moveTo>
                  <a:cubicBezTo>
                    <a:pt x="150" y="34"/>
                    <a:pt x="150" y="34"/>
                    <a:pt x="150" y="34"/>
                  </a:cubicBezTo>
                  <a:cubicBezTo>
                    <a:pt x="149" y="34"/>
                    <a:pt x="149" y="34"/>
                    <a:pt x="149" y="34"/>
                  </a:cubicBezTo>
                  <a:cubicBezTo>
                    <a:pt x="149" y="33"/>
                    <a:pt x="149" y="33"/>
                    <a:pt x="149" y="33"/>
                  </a:cubicBezTo>
                  <a:cubicBezTo>
                    <a:pt x="146" y="27"/>
                    <a:pt x="146" y="27"/>
                    <a:pt x="146" y="27"/>
                  </a:cubicBezTo>
                  <a:cubicBezTo>
                    <a:pt x="146" y="27"/>
                    <a:pt x="146" y="27"/>
                    <a:pt x="146" y="27"/>
                  </a:cubicBezTo>
                  <a:cubicBezTo>
                    <a:pt x="146" y="26"/>
                    <a:pt x="146" y="26"/>
                    <a:pt x="146" y="26"/>
                  </a:cubicBezTo>
                  <a:cubicBezTo>
                    <a:pt x="147" y="16"/>
                    <a:pt x="147" y="16"/>
                    <a:pt x="147" y="16"/>
                  </a:cubicBezTo>
                  <a:cubicBezTo>
                    <a:pt x="147" y="15"/>
                    <a:pt x="145" y="14"/>
                    <a:pt x="143" y="12"/>
                  </a:cubicBezTo>
                  <a:cubicBezTo>
                    <a:pt x="141" y="12"/>
                    <a:pt x="141" y="12"/>
                    <a:pt x="141" y="12"/>
                  </a:cubicBezTo>
                  <a:cubicBezTo>
                    <a:pt x="137" y="17"/>
                    <a:pt x="137" y="17"/>
                    <a:pt x="137" y="17"/>
                  </a:cubicBezTo>
                  <a:cubicBezTo>
                    <a:pt x="136" y="17"/>
                    <a:pt x="136" y="17"/>
                    <a:pt x="136" y="17"/>
                  </a:cubicBezTo>
                  <a:cubicBezTo>
                    <a:pt x="136" y="17"/>
                    <a:pt x="136" y="17"/>
                    <a:pt x="136" y="17"/>
                  </a:cubicBezTo>
                  <a:cubicBezTo>
                    <a:pt x="126" y="22"/>
                    <a:pt x="126" y="22"/>
                    <a:pt x="126" y="22"/>
                  </a:cubicBezTo>
                  <a:cubicBezTo>
                    <a:pt x="125" y="15"/>
                    <a:pt x="125" y="15"/>
                    <a:pt x="125" y="15"/>
                  </a:cubicBezTo>
                  <a:cubicBezTo>
                    <a:pt x="125" y="14"/>
                    <a:pt x="125" y="14"/>
                    <a:pt x="125" y="14"/>
                  </a:cubicBezTo>
                  <a:cubicBezTo>
                    <a:pt x="125" y="11"/>
                    <a:pt x="125" y="11"/>
                    <a:pt x="125" y="11"/>
                  </a:cubicBezTo>
                  <a:cubicBezTo>
                    <a:pt x="125" y="7"/>
                    <a:pt x="125" y="7"/>
                    <a:pt x="125" y="7"/>
                  </a:cubicBezTo>
                  <a:cubicBezTo>
                    <a:pt x="123" y="7"/>
                    <a:pt x="123" y="7"/>
                    <a:pt x="123" y="7"/>
                  </a:cubicBezTo>
                  <a:cubicBezTo>
                    <a:pt x="122" y="10"/>
                    <a:pt x="122" y="10"/>
                    <a:pt x="122" y="10"/>
                  </a:cubicBezTo>
                  <a:cubicBezTo>
                    <a:pt x="121" y="10"/>
                    <a:pt x="121" y="10"/>
                    <a:pt x="121" y="10"/>
                  </a:cubicBezTo>
                  <a:cubicBezTo>
                    <a:pt x="121" y="10"/>
                    <a:pt x="121" y="10"/>
                    <a:pt x="121" y="10"/>
                  </a:cubicBezTo>
                  <a:cubicBezTo>
                    <a:pt x="109" y="21"/>
                    <a:pt x="109" y="21"/>
                    <a:pt x="109" y="21"/>
                  </a:cubicBezTo>
                  <a:cubicBezTo>
                    <a:pt x="109" y="22"/>
                    <a:pt x="109" y="22"/>
                    <a:pt x="109" y="22"/>
                  </a:cubicBezTo>
                  <a:cubicBezTo>
                    <a:pt x="108" y="22"/>
                    <a:pt x="108" y="22"/>
                    <a:pt x="108" y="22"/>
                  </a:cubicBezTo>
                  <a:cubicBezTo>
                    <a:pt x="107" y="22"/>
                    <a:pt x="107" y="22"/>
                    <a:pt x="107" y="22"/>
                  </a:cubicBezTo>
                  <a:cubicBezTo>
                    <a:pt x="107" y="22"/>
                    <a:pt x="107" y="22"/>
                    <a:pt x="107" y="22"/>
                  </a:cubicBezTo>
                  <a:cubicBezTo>
                    <a:pt x="103" y="20"/>
                    <a:pt x="103" y="20"/>
                    <a:pt x="103" y="20"/>
                  </a:cubicBezTo>
                  <a:cubicBezTo>
                    <a:pt x="103" y="20"/>
                    <a:pt x="103" y="20"/>
                    <a:pt x="103" y="20"/>
                  </a:cubicBezTo>
                  <a:cubicBezTo>
                    <a:pt x="99" y="16"/>
                    <a:pt x="99" y="16"/>
                    <a:pt x="99" y="16"/>
                  </a:cubicBezTo>
                  <a:cubicBezTo>
                    <a:pt x="92" y="14"/>
                    <a:pt x="92" y="14"/>
                    <a:pt x="92" y="14"/>
                  </a:cubicBezTo>
                  <a:cubicBezTo>
                    <a:pt x="92" y="14"/>
                    <a:pt x="92" y="14"/>
                    <a:pt x="92" y="14"/>
                  </a:cubicBezTo>
                  <a:cubicBezTo>
                    <a:pt x="92" y="14"/>
                    <a:pt x="92" y="14"/>
                    <a:pt x="92" y="14"/>
                  </a:cubicBezTo>
                  <a:cubicBezTo>
                    <a:pt x="88" y="11"/>
                    <a:pt x="88" y="11"/>
                    <a:pt x="88" y="11"/>
                  </a:cubicBezTo>
                  <a:cubicBezTo>
                    <a:pt x="75" y="8"/>
                    <a:pt x="75" y="8"/>
                    <a:pt x="75" y="8"/>
                  </a:cubicBezTo>
                  <a:cubicBezTo>
                    <a:pt x="75" y="8"/>
                    <a:pt x="75" y="8"/>
                    <a:pt x="75" y="8"/>
                  </a:cubicBezTo>
                  <a:cubicBezTo>
                    <a:pt x="74" y="8"/>
                    <a:pt x="74" y="8"/>
                    <a:pt x="74" y="8"/>
                  </a:cubicBezTo>
                  <a:cubicBezTo>
                    <a:pt x="65" y="4"/>
                    <a:pt x="65" y="4"/>
                    <a:pt x="65" y="4"/>
                  </a:cubicBezTo>
                  <a:cubicBezTo>
                    <a:pt x="65" y="4"/>
                    <a:pt x="65" y="4"/>
                    <a:pt x="65" y="4"/>
                  </a:cubicBezTo>
                  <a:cubicBezTo>
                    <a:pt x="59" y="1"/>
                    <a:pt x="59" y="1"/>
                    <a:pt x="59" y="1"/>
                  </a:cubicBezTo>
                  <a:cubicBezTo>
                    <a:pt x="50" y="0"/>
                    <a:pt x="50" y="0"/>
                    <a:pt x="50" y="0"/>
                  </a:cubicBezTo>
                  <a:cubicBezTo>
                    <a:pt x="47" y="0"/>
                    <a:pt x="47" y="0"/>
                    <a:pt x="47" y="0"/>
                  </a:cubicBezTo>
                  <a:cubicBezTo>
                    <a:pt x="49" y="15"/>
                    <a:pt x="49" y="15"/>
                    <a:pt x="49" y="15"/>
                  </a:cubicBezTo>
                  <a:cubicBezTo>
                    <a:pt x="48" y="15"/>
                    <a:pt x="48" y="15"/>
                    <a:pt x="48" y="15"/>
                  </a:cubicBezTo>
                  <a:cubicBezTo>
                    <a:pt x="39" y="16"/>
                    <a:pt x="39" y="16"/>
                    <a:pt x="39" y="16"/>
                  </a:cubicBezTo>
                  <a:cubicBezTo>
                    <a:pt x="35" y="16"/>
                    <a:pt x="35" y="16"/>
                    <a:pt x="35" y="16"/>
                  </a:cubicBezTo>
                  <a:cubicBezTo>
                    <a:pt x="34" y="16"/>
                    <a:pt x="34" y="16"/>
                    <a:pt x="34" y="16"/>
                  </a:cubicBezTo>
                  <a:cubicBezTo>
                    <a:pt x="34" y="16"/>
                    <a:pt x="34" y="16"/>
                    <a:pt x="34" y="16"/>
                  </a:cubicBezTo>
                  <a:cubicBezTo>
                    <a:pt x="29" y="13"/>
                    <a:pt x="29" y="13"/>
                    <a:pt x="29" y="13"/>
                  </a:cubicBezTo>
                  <a:cubicBezTo>
                    <a:pt x="21" y="16"/>
                    <a:pt x="21" y="16"/>
                    <a:pt x="21" y="16"/>
                  </a:cubicBezTo>
                  <a:cubicBezTo>
                    <a:pt x="14" y="26"/>
                    <a:pt x="14" y="26"/>
                    <a:pt x="14" y="26"/>
                  </a:cubicBezTo>
                  <a:cubicBezTo>
                    <a:pt x="8" y="43"/>
                    <a:pt x="8" y="43"/>
                    <a:pt x="8" y="43"/>
                  </a:cubicBezTo>
                  <a:cubicBezTo>
                    <a:pt x="10" y="62"/>
                    <a:pt x="10" y="62"/>
                    <a:pt x="10" y="62"/>
                  </a:cubicBezTo>
                  <a:cubicBezTo>
                    <a:pt x="13" y="73"/>
                    <a:pt x="13" y="73"/>
                    <a:pt x="13" y="73"/>
                  </a:cubicBezTo>
                  <a:cubicBezTo>
                    <a:pt x="13" y="74"/>
                    <a:pt x="13" y="74"/>
                    <a:pt x="13" y="75"/>
                  </a:cubicBezTo>
                  <a:cubicBezTo>
                    <a:pt x="11" y="75"/>
                    <a:pt x="11" y="75"/>
                    <a:pt x="11" y="75"/>
                  </a:cubicBezTo>
                  <a:cubicBezTo>
                    <a:pt x="9" y="76"/>
                    <a:pt x="9" y="79"/>
                    <a:pt x="9" y="83"/>
                  </a:cubicBezTo>
                  <a:cubicBezTo>
                    <a:pt x="13" y="100"/>
                    <a:pt x="13" y="100"/>
                    <a:pt x="13" y="100"/>
                  </a:cubicBezTo>
                  <a:cubicBezTo>
                    <a:pt x="12" y="100"/>
                    <a:pt x="12" y="100"/>
                    <a:pt x="12" y="100"/>
                  </a:cubicBezTo>
                  <a:cubicBezTo>
                    <a:pt x="5" y="104"/>
                    <a:pt x="1" y="108"/>
                    <a:pt x="1" y="109"/>
                  </a:cubicBezTo>
                  <a:cubicBezTo>
                    <a:pt x="0" y="115"/>
                    <a:pt x="0" y="115"/>
                    <a:pt x="0" y="115"/>
                  </a:cubicBezTo>
                  <a:cubicBezTo>
                    <a:pt x="7" y="112"/>
                    <a:pt x="7" y="112"/>
                    <a:pt x="7" y="112"/>
                  </a:cubicBezTo>
                  <a:cubicBezTo>
                    <a:pt x="7" y="112"/>
                    <a:pt x="7" y="112"/>
                    <a:pt x="7" y="112"/>
                  </a:cubicBezTo>
                  <a:cubicBezTo>
                    <a:pt x="7" y="112"/>
                    <a:pt x="7" y="112"/>
                    <a:pt x="7" y="112"/>
                  </a:cubicBezTo>
                  <a:cubicBezTo>
                    <a:pt x="12" y="112"/>
                    <a:pt x="15" y="113"/>
                    <a:pt x="15" y="117"/>
                  </a:cubicBezTo>
                  <a:cubicBezTo>
                    <a:pt x="17" y="126"/>
                    <a:pt x="17" y="126"/>
                    <a:pt x="17" y="126"/>
                  </a:cubicBezTo>
                  <a:cubicBezTo>
                    <a:pt x="16" y="127"/>
                    <a:pt x="16" y="127"/>
                    <a:pt x="16" y="127"/>
                  </a:cubicBezTo>
                  <a:cubicBezTo>
                    <a:pt x="15" y="128"/>
                    <a:pt x="15" y="128"/>
                    <a:pt x="15" y="128"/>
                  </a:cubicBezTo>
                  <a:cubicBezTo>
                    <a:pt x="14" y="129"/>
                    <a:pt x="13" y="130"/>
                    <a:pt x="13" y="132"/>
                  </a:cubicBezTo>
                  <a:cubicBezTo>
                    <a:pt x="12" y="141"/>
                    <a:pt x="12" y="141"/>
                    <a:pt x="12" y="141"/>
                  </a:cubicBezTo>
                  <a:cubicBezTo>
                    <a:pt x="13" y="144"/>
                    <a:pt x="14" y="147"/>
                    <a:pt x="15" y="148"/>
                  </a:cubicBezTo>
                  <a:cubicBezTo>
                    <a:pt x="24" y="158"/>
                    <a:pt x="24" y="158"/>
                    <a:pt x="24" y="158"/>
                  </a:cubicBezTo>
                  <a:cubicBezTo>
                    <a:pt x="31" y="152"/>
                    <a:pt x="31" y="152"/>
                    <a:pt x="31" y="152"/>
                  </a:cubicBezTo>
                  <a:cubicBezTo>
                    <a:pt x="37" y="151"/>
                    <a:pt x="37" y="151"/>
                    <a:pt x="37" y="151"/>
                  </a:cubicBezTo>
                  <a:cubicBezTo>
                    <a:pt x="38" y="151"/>
                    <a:pt x="38" y="151"/>
                    <a:pt x="38" y="151"/>
                  </a:cubicBezTo>
                  <a:cubicBezTo>
                    <a:pt x="38" y="152"/>
                    <a:pt x="38" y="152"/>
                    <a:pt x="38" y="152"/>
                  </a:cubicBezTo>
                  <a:cubicBezTo>
                    <a:pt x="42" y="153"/>
                    <a:pt x="42" y="153"/>
                    <a:pt x="42" y="153"/>
                  </a:cubicBezTo>
                  <a:cubicBezTo>
                    <a:pt x="43" y="153"/>
                    <a:pt x="45" y="153"/>
                    <a:pt x="46" y="152"/>
                  </a:cubicBezTo>
                  <a:cubicBezTo>
                    <a:pt x="49" y="146"/>
                    <a:pt x="49" y="146"/>
                    <a:pt x="49" y="146"/>
                  </a:cubicBezTo>
                  <a:cubicBezTo>
                    <a:pt x="49" y="143"/>
                    <a:pt x="49" y="143"/>
                    <a:pt x="49" y="143"/>
                  </a:cubicBezTo>
                  <a:cubicBezTo>
                    <a:pt x="49" y="142"/>
                    <a:pt x="51" y="141"/>
                    <a:pt x="52" y="140"/>
                  </a:cubicBezTo>
                  <a:cubicBezTo>
                    <a:pt x="62" y="140"/>
                    <a:pt x="62" y="140"/>
                    <a:pt x="62" y="140"/>
                  </a:cubicBezTo>
                  <a:cubicBezTo>
                    <a:pt x="63" y="141"/>
                    <a:pt x="65" y="141"/>
                    <a:pt x="65" y="140"/>
                  </a:cubicBezTo>
                  <a:cubicBezTo>
                    <a:pt x="66" y="137"/>
                    <a:pt x="67" y="136"/>
                    <a:pt x="68" y="135"/>
                  </a:cubicBezTo>
                  <a:cubicBezTo>
                    <a:pt x="69" y="135"/>
                    <a:pt x="71" y="136"/>
                    <a:pt x="73" y="137"/>
                  </a:cubicBezTo>
                  <a:cubicBezTo>
                    <a:pt x="75" y="139"/>
                    <a:pt x="77" y="141"/>
                    <a:pt x="77" y="144"/>
                  </a:cubicBezTo>
                  <a:cubicBezTo>
                    <a:pt x="77" y="151"/>
                    <a:pt x="77" y="151"/>
                    <a:pt x="77" y="151"/>
                  </a:cubicBezTo>
                  <a:cubicBezTo>
                    <a:pt x="78" y="152"/>
                    <a:pt x="78" y="152"/>
                    <a:pt x="78" y="152"/>
                  </a:cubicBezTo>
                  <a:cubicBezTo>
                    <a:pt x="81" y="154"/>
                    <a:pt x="82" y="156"/>
                    <a:pt x="82" y="158"/>
                  </a:cubicBezTo>
                  <a:cubicBezTo>
                    <a:pt x="81" y="165"/>
                    <a:pt x="81" y="165"/>
                    <a:pt x="81" y="165"/>
                  </a:cubicBezTo>
                  <a:cubicBezTo>
                    <a:pt x="79" y="169"/>
                    <a:pt x="78" y="172"/>
                    <a:pt x="77" y="173"/>
                  </a:cubicBezTo>
                  <a:cubicBezTo>
                    <a:pt x="77" y="172"/>
                    <a:pt x="77" y="172"/>
                    <a:pt x="77" y="172"/>
                  </a:cubicBezTo>
                  <a:cubicBezTo>
                    <a:pt x="71" y="185"/>
                    <a:pt x="71" y="185"/>
                    <a:pt x="71" y="185"/>
                  </a:cubicBezTo>
                  <a:cubicBezTo>
                    <a:pt x="73" y="186"/>
                    <a:pt x="73" y="186"/>
                    <a:pt x="73" y="186"/>
                  </a:cubicBezTo>
                  <a:cubicBezTo>
                    <a:pt x="82" y="186"/>
                    <a:pt x="82" y="186"/>
                    <a:pt x="82" y="186"/>
                  </a:cubicBezTo>
                  <a:cubicBezTo>
                    <a:pt x="84" y="187"/>
                    <a:pt x="84" y="187"/>
                    <a:pt x="84" y="187"/>
                  </a:cubicBezTo>
                  <a:cubicBezTo>
                    <a:pt x="83" y="189"/>
                    <a:pt x="83" y="189"/>
                    <a:pt x="83" y="189"/>
                  </a:cubicBezTo>
                  <a:cubicBezTo>
                    <a:pt x="82" y="193"/>
                    <a:pt x="82" y="196"/>
                    <a:pt x="82" y="198"/>
                  </a:cubicBezTo>
                  <a:cubicBezTo>
                    <a:pt x="85" y="200"/>
                    <a:pt x="87" y="201"/>
                    <a:pt x="89" y="200"/>
                  </a:cubicBezTo>
                  <a:cubicBezTo>
                    <a:pt x="94" y="197"/>
                    <a:pt x="94" y="197"/>
                    <a:pt x="94" y="197"/>
                  </a:cubicBezTo>
                  <a:cubicBezTo>
                    <a:pt x="97" y="196"/>
                    <a:pt x="97" y="196"/>
                    <a:pt x="97" y="196"/>
                  </a:cubicBezTo>
                  <a:cubicBezTo>
                    <a:pt x="102" y="196"/>
                    <a:pt x="102" y="196"/>
                    <a:pt x="102" y="196"/>
                  </a:cubicBezTo>
                  <a:cubicBezTo>
                    <a:pt x="107" y="190"/>
                    <a:pt x="107" y="190"/>
                    <a:pt x="107" y="190"/>
                  </a:cubicBezTo>
                  <a:cubicBezTo>
                    <a:pt x="107" y="184"/>
                    <a:pt x="107" y="184"/>
                    <a:pt x="107" y="184"/>
                  </a:cubicBezTo>
                  <a:cubicBezTo>
                    <a:pt x="107" y="181"/>
                    <a:pt x="107" y="180"/>
                    <a:pt x="108" y="178"/>
                  </a:cubicBezTo>
                  <a:cubicBezTo>
                    <a:pt x="110" y="177"/>
                    <a:pt x="113" y="177"/>
                    <a:pt x="118" y="180"/>
                  </a:cubicBezTo>
                  <a:cubicBezTo>
                    <a:pt x="127" y="186"/>
                    <a:pt x="127" y="186"/>
                    <a:pt x="127" y="186"/>
                  </a:cubicBezTo>
                  <a:cubicBezTo>
                    <a:pt x="131" y="188"/>
                    <a:pt x="133" y="189"/>
                    <a:pt x="135" y="189"/>
                  </a:cubicBezTo>
                  <a:cubicBezTo>
                    <a:pt x="135" y="189"/>
                    <a:pt x="135" y="189"/>
                    <a:pt x="135" y="189"/>
                  </a:cubicBezTo>
                  <a:cubicBezTo>
                    <a:pt x="135" y="187"/>
                    <a:pt x="135" y="184"/>
                    <a:pt x="133" y="180"/>
                  </a:cubicBezTo>
                  <a:cubicBezTo>
                    <a:pt x="127" y="172"/>
                    <a:pt x="127" y="172"/>
                    <a:pt x="127" y="172"/>
                  </a:cubicBezTo>
                  <a:cubicBezTo>
                    <a:pt x="127" y="171"/>
                    <a:pt x="127" y="171"/>
                    <a:pt x="127" y="171"/>
                  </a:cubicBezTo>
                  <a:cubicBezTo>
                    <a:pt x="128" y="171"/>
                    <a:pt x="128" y="171"/>
                    <a:pt x="128" y="171"/>
                  </a:cubicBezTo>
                  <a:cubicBezTo>
                    <a:pt x="128" y="170"/>
                    <a:pt x="128" y="170"/>
                    <a:pt x="128" y="170"/>
                  </a:cubicBezTo>
                  <a:cubicBezTo>
                    <a:pt x="133" y="163"/>
                    <a:pt x="139" y="161"/>
                    <a:pt x="145" y="163"/>
                  </a:cubicBezTo>
                  <a:cubicBezTo>
                    <a:pt x="160" y="170"/>
                    <a:pt x="160" y="170"/>
                    <a:pt x="160" y="170"/>
                  </a:cubicBezTo>
                  <a:cubicBezTo>
                    <a:pt x="166" y="166"/>
                    <a:pt x="166" y="166"/>
                    <a:pt x="166" y="166"/>
                  </a:cubicBezTo>
                  <a:cubicBezTo>
                    <a:pt x="167" y="166"/>
                    <a:pt x="167" y="166"/>
                    <a:pt x="167" y="166"/>
                  </a:cubicBezTo>
                  <a:cubicBezTo>
                    <a:pt x="167" y="166"/>
                    <a:pt x="167" y="166"/>
                    <a:pt x="167" y="166"/>
                  </a:cubicBezTo>
                  <a:cubicBezTo>
                    <a:pt x="167" y="165"/>
                    <a:pt x="167" y="165"/>
                    <a:pt x="167" y="165"/>
                  </a:cubicBezTo>
                  <a:cubicBezTo>
                    <a:pt x="166" y="164"/>
                    <a:pt x="166" y="164"/>
                    <a:pt x="166" y="164"/>
                  </a:cubicBezTo>
                  <a:cubicBezTo>
                    <a:pt x="166" y="164"/>
                    <a:pt x="166" y="164"/>
                    <a:pt x="166" y="164"/>
                  </a:cubicBezTo>
                  <a:cubicBezTo>
                    <a:pt x="167" y="163"/>
                    <a:pt x="167" y="163"/>
                    <a:pt x="167" y="163"/>
                  </a:cubicBezTo>
                  <a:cubicBezTo>
                    <a:pt x="171" y="155"/>
                    <a:pt x="173" y="149"/>
                    <a:pt x="171" y="146"/>
                  </a:cubicBezTo>
                  <a:cubicBezTo>
                    <a:pt x="170" y="143"/>
                    <a:pt x="168" y="142"/>
                    <a:pt x="167" y="142"/>
                  </a:cubicBezTo>
                  <a:cubicBezTo>
                    <a:pt x="165" y="142"/>
                    <a:pt x="165" y="142"/>
                    <a:pt x="165" y="142"/>
                  </a:cubicBezTo>
                  <a:cubicBezTo>
                    <a:pt x="165" y="138"/>
                    <a:pt x="165" y="138"/>
                    <a:pt x="165" y="138"/>
                  </a:cubicBezTo>
                  <a:cubicBezTo>
                    <a:pt x="165" y="138"/>
                    <a:pt x="165" y="138"/>
                    <a:pt x="165" y="138"/>
                  </a:cubicBezTo>
                  <a:cubicBezTo>
                    <a:pt x="168" y="137"/>
                    <a:pt x="170" y="136"/>
                    <a:pt x="170" y="134"/>
                  </a:cubicBezTo>
                  <a:cubicBezTo>
                    <a:pt x="169" y="132"/>
                    <a:pt x="169" y="132"/>
                    <a:pt x="169" y="132"/>
                  </a:cubicBezTo>
                  <a:cubicBezTo>
                    <a:pt x="163" y="126"/>
                    <a:pt x="163" y="126"/>
                    <a:pt x="163" y="126"/>
                  </a:cubicBezTo>
                  <a:cubicBezTo>
                    <a:pt x="163" y="126"/>
                    <a:pt x="163" y="126"/>
                    <a:pt x="163" y="126"/>
                  </a:cubicBezTo>
                  <a:cubicBezTo>
                    <a:pt x="163" y="126"/>
                    <a:pt x="163" y="126"/>
                    <a:pt x="163" y="126"/>
                  </a:cubicBezTo>
                  <a:cubicBezTo>
                    <a:pt x="159" y="117"/>
                    <a:pt x="159" y="117"/>
                    <a:pt x="159" y="117"/>
                  </a:cubicBezTo>
                  <a:cubicBezTo>
                    <a:pt x="158" y="110"/>
                    <a:pt x="157" y="104"/>
                    <a:pt x="158" y="98"/>
                  </a:cubicBezTo>
                  <a:cubicBezTo>
                    <a:pt x="158" y="94"/>
                    <a:pt x="158" y="94"/>
                    <a:pt x="158" y="94"/>
                  </a:cubicBezTo>
                  <a:cubicBezTo>
                    <a:pt x="154" y="98"/>
                    <a:pt x="154" y="98"/>
                    <a:pt x="154" y="98"/>
                  </a:cubicBezTo>
                  <a:cubicBezTo>
                    <a:pt x="151" y="102"/>
                    <a:pt x="151" y="102"/>
                    <a:pt x="151" y="102"/>
                  </a:cubicBezTo>
                  <a:cubicBezTo>
                    <a:pt x="149" y="85"/>
                    <a:pt x="149" y="85"/>
                    <a:pt x="149" y="85"/>
                  </a:cubicBezTo>
                  <a:cubicBezTo>
                    <a:pt x="149" y="85"/>
                    <a:pt x="149" y="85"/>
                    <a:pt x="149" y="85"/>
                  </a:cubicBezTo>
                  <a:cubicBezTo>
                    <a:pt x="149" y="84"/>
                    <a:pt x="149" y="84"/>
                    <a:pt x="149" y="84"/>
                  </a:cubicBezTo>
                  <a:cubicBezTo>
                    <a:pt x="150" y="84"/>
                    <a:pt x="150" y="84"/>
                    <a:pt x="150" y="84"/>
                  </a:cubicBezTo>
                  <a:cubicBezTo>
                    <a:pt x="159" y="72"/>
                    <a:pt x="165" y="64"/>
                    <a:pt x="167" y="62"/>
                  </a:cubicBezTo>
                  <a:cubicBezTo>
                    <a:pt x="163" y="50"/>
                    <a:pt x="163" y="50"/>
                    <a:pt x="163" y="50"/>
                  </a:cubicBezTo>
                  <a:cubicBezTo>
                    <a:pt x="161" y="44"/>
                    <a:pt x="161" y="40"/>
                    <a:pt x="161" y="39"/>
                  </a:cubicBezTo>
                  <a:cubicBezTo>
                    <a:pt x="153" y="36"/>
                    <a:pt x="153" y="36"/>
                    <a:pt x="153" y="36"/>
                  </a:cubicBezTo>
                  <a:lnTo>
                    <a:pt x="150" y="34"/>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7" name="Freeform 20">
              <a:extLst>
                <a:ext uri="{FF2B5EF4-FFF2-40B4-BE49-F238E27FC236}">
                  <a16:creationId xmlns:a16="http://schemas.microsoft.com/office/drawing/2014/main" xmlns="" id="{7774FCF2-F7AB-4B7C-823F-59BF36EE5242}"/>
                </a:ext>
              </a:extLst>
            </p:cNvPr>
            <p:cNvSpPr>
              <a:spLocks/>
            </p:cNvSpPr>
            <p:nvPr/>
          </p:nvSpPr>
          <p:spPr bwMode="auto">
            <a:xfrm>
              <a:off x="3863975" y="3803650"/>
              <a:ext cx="835025" cy="515938"/>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solidFill>
              <a:srgbClr val="476263"/>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8" name="Freeform 21">
              <a:extLst>
                <a:ext uri="{FF2B5EF4-FFF2-40B4-BE49-F238E27FC236}">
                  <a16:creationId xmlns:a16="http://schemas.microsoft.com/office/drawing/2014/main" xmlns="" id="{2AACFB95-4086-4088-AA9C-B3F05C7AE3F7}"/>
                </a:ext>
              </a:extLst>
            </p:cNvPr>
            <p:cNvSpPr>
              <a:spLocks/>
            </p:cNvSpPr>
            <p:nvPr/>
          </p:nvSpPr>
          <p:spPr bwMode="auto">
            <a:xfrm>
              <a:off x="4048125" y="4754563"/>
              <a:ext cx="866775" cy="685800"/>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solidFill>
              <a:srgbClr val="476263"/>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49" name="Freeform 22">
              <a:extLst>
                <a:ext uri="{FF2B5EF4-FFF2-40B4-BE49-F238E27FC236}">
                  <a16:creationId xmlns:a16="http://schemas.microsoft.com/office/drawing/2014/main" xmlns="" id="{C6E15711-E783-4F6D-8A2D-34E302E11846}"/>
                </a:ext>
              </a:extLst>
            </p:cNvPr>
            <p:cNvSpPr>
              <a:spLocks/>
            </p:cNvSpPr>
            <p:nvPr/>
          </p:nvSpPr>
          <p:spPr bwMode="auto">
            <a:xfrm>
              <a:off x="4456113" y="4167188"/>
              <a:ext cx="523875" cy="703262"/>
            </a:xfrm>
            <a:custGeom>
              <a:avLst/>
              <a:gdLst>
                <a:gd name="T0" fmla="*/ 120 w 153"/>
                <a:gd name="T1" fmla="*/ 7 h 207"/>
                <a:gd name="T2" fmla="*/ 106 w 153"/>
                <a:gd name="T3" fmla="*/ 2 h 207"/>
                <a:gd name="T4" fmla="*/ 88 w 153"/>
                <a:gd name="T5" fmla="*/ 15 h 207"/>
                <a:gd name="T6" fmla="*/ 77 w 153"/>
                <a:gd name="T7" fmla="*/ 10 h 207"/>
                <a:gd name="T8" fmla="*/ 76 w 153"/>
                <a:gd name="T9" fmla="*/ 11 h 207"/>
                <a:gd name="T10" fmla="*/ 54 w 153"/>
                <a:gd name="T11" fmla="*/ 16 h 207"/>
                <a:gd name="T12" fmla="*/ 43 w 153"/>
                <a:gd name="T13" fmla="*/ 17 h 207"/>
                <a:gd name="T14" fmla="*/ 34 w 153"/>
                <a:gd name="T15" fmla="*/ 26 h 207"/>
                <a:gd name="T16" fmla="*/ 20 w 153"/>
                <a:gd name="T17" fmla="*/ 27 h 207"/>
                <a:gd name="T18" fmla="*/ 11 w 153"/>
                <a:gd name="T19" fmla="*/ 44 h 207"/>
                <a:gd name="T20" fmla="*/ 12 w 153"/>
                <a:gd name="T21" fmla="*/ 46 h 207"/>
                <a:gd name="T22" fmla="*/ 18 w 153"/>
                <a:gd name="T23" fmla="*/ 68 h 207"/>
                <a:gd name="T24" fmla="*/ 18 w 153"/>
                <a:gd name="T25" fmla="*/ 71 h 207"/>
                <a:gd name="T26" fmla="*/ 17 w 153"/>
                <a:gd name="T27" fmla="*/ 71 h 207"/>
                <a:gd name="T28" fmla="*/ 0 w 153"/>
                <a:gd name="T29" fmla="*/ 93 h 207"/>
                <a:gd name="T30" fmla="*/ 7 w 153"/>
                <a:gd name="T31" fmla="*/ 97 h 207"/>
                <a:gd name="T32" fmla="*/ 13 w 153"/>
                <a:gd name="T33" fmla="*/ 130 h 207"/>
                <a:gd name="T34" fmla="*/ 21 w 153"/>
                <a:gd name="T35" fmla="*/ 142 h 207"/>
                <a:gd name="T36" fmla="*/ 22 w 153"/>
                <a:gd name="T37" fmla="*/ 151 h 207"/>
                <a:gd name="T38" fmla="*/ 23 w 153"/>
                <a:gd name="T39" fmla="*/ 180 h 207"/>
                <a:gd name="T40" fmla="*/ 27 w 153"/>
                <a:gd name="T41" fmla="*/ 180 h 207"/>
                <a:gd name="T42" fmla="*/ 44 w 153"/>
                <a:gd name="T43" fmla="*/ 180 h 207"/>
                <a:gd name="T44" fmla="*/ 28 w 153"/>
                <a:gd name="T45" fmla="*/ 202 h 207"/>
                <a:gd name="T46" fmla="*/ 40 w 153"/>
                <a:gd name="T47" fmla="*/ 203 h 207"/>
                <a:gd name="T48" fmla="*/ 76 w 153"/>
                <a:gd name="T49" fmla="*/ 200 h 207"/>
                <a:gd name="T50" fmla="*/ 78 w 153"/>
                <a:gd name="T51" fmla="*/ 194 h 207"/>
                <a:gd name="T52" fmla="*/ 78 w 153"/>
                <a:gd name="T53" fmla="*/ 190 h 207"/>
                <a:gd name="T54" fmla="*/ 76 w 153"/>
                <a:gd name="T55" fmla="*/ 178 h 207"/>
                <a:gd name="T56" fmla="*/ 84 w 153"/>
                <a:gd name="T57" fmla="*/ 172 h 207"/>
                <a:gd name="T58" fmla="*/ 82 w 153"/>
                <a:gd name="T59" fmla="*/ 167 h 207"/>
                <a:gd name="T60" fmla="*/ 82 w 153"/>
                <a:gd name="T61" fmla="*/ 167 h 207"/>
                <a:gd name="T62" fmla="*/ 86 w 153"/>
                <a:gd name="T63" fmla="*/ 153 h 207"/>
                <a:gd name="T64" fmla="*/ 90 w 153"/>
                <a:gd name="T65" fmla="*/ 149 h 207"/>
                <a:gd name="T66" fmla="*/ 94 w 153"/>
                <a:gd name="T67" fmla="*/ 145 h 207"/>
                <a:gd name="T68" fmla="*/ 101 w 153"/>
                <a:gd name="T69" fmla="*/ 129 h 207"/>
                <a:gd name="T70" fmla="*/ 104 w 153"/>
                <a:gd name="T71" fmla="*/ 127 h 207"/>
                <a:gd name="T72" fmla="*/ 100 w 153"/>
                <a:gd name="T73" fmla="*/ 110 h 207"/>
                <a:gd name="T74" fmla="*/ 112 w 153"/>
                <a:gd name="T75" fmla="*/ 99 h 207"/>
                <a:gd name="T76" fmla="*/ 111 w 153"/>
                <a:gd name="T77" fmla="*/ 84 h 207"/>
                <a:gd name="T78" fmla="*/ 126 w 153"/>
                <a:gd name="T79" fmla="*/ 67 h 207"/>
                <a:gd name="T80" fmla="*/ 132 w 153"/>
                <a:gd name="T81" fmla="*/ 70 h 207"/>
                <a:gd name="T82" fmla="*/ 142 w 153"/>
                <a:gd name="T83" fmla="*/ 63 h 207"/>
                <a:gd name="T84" fmla="*/ 142 w 153"/>
                <a:gd name="T85" fmla="*/ 63 h 207"/>
                <a:gd name="T86" fmla="*/ 149 w 153"/>
                <a:gd name="T87" fmla="*/ 59 h 207"/>
                <a:gd name="T88" fmla="*/ 148 w 153"/>
                <a:gd name="T89" fmla="*/ 52 h 207"/>
                <a:gd name="T90" fmla="*/ 151 w 153"/>
                <a:gd name="T91" fmla="*/ 51 h 207"/>
                <a:gd name="T92" fmla="*/ 153 w 153"/>
                <a:gd name="T93" fmla="*/ 48 h 207"/>
                <a:gd name="T94" fmla="*/ 139 w 153"/>
                <a:gd name="T95" fmla="*/ 25 h 207"/>
                <a:gd name="T96" fmla="*/ 133 w 153"/>
                <a:gd name="T97"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207">
                  <a:moveTo>
                    <a:pt x="120" y="8"/>
                  </a:moveTo>
                  <a:cubicBezTo>
                    <a:pt x="120" y="7"/>
                    <a:pt x="120" y="7"/>
                    <a:pt x="120" y="7"/>
                  </a:cubicBezTo>
                  <a:cubicBezTo>
                    <a:pt x="111" y="0"/>
                    <a:pt x="111" y="0"/>
                    <a:pt x="111" y="0"/>
                  </a:cubicBezTo>
                  <a:cubicBezTo>
                    <a:pt x="106" y="2"/>
                    <a:pt x="106" y="2"/>
                    <a:pt x="106" y="2"/>
                  </a:cubicBezTo>
                  <a:cubicBezTo>
                    <a:pt x="103" y="9"/>
                    <a:pt x="99" y="14"/>
                    <a:pt x="93" y="16"/>
                  </a:cubicBezTo>
                  <a:cubicBezTo>
                    <a:pt x="92" y="17"/>
                    <a:pt x="90" y="16"/>
                    <a:pt x="88" y="15"/>
                  </a:cubicBezTo>
                  <a:cubicBezTo>
                    <a:pt x="87" y="13"/>
                    <a:pt x="88" y="9"/>
                    <a:pt x="90" y="2"/>
                  </a:cubicBezTo>
                  <a:cubicBezTo>
                    <a:pt x="77" y="10"/>
                    <a:pt x="77" y="10"/>
                    <a:pt x="77" y="10"/>
                  </a:cubicBezTo>
                  <a:cubicBezTo>
                    <a:pt x="77" y="11"/>
                    <a:pt x="77" y="11"/>
                    <a:pt x="77" y="11"/>
                  </a:cubicBezTo>
                  <a:cubicBezTo>
                    <a:pt x="76" y="11"/>
                    <a:pt x="76" y="11"/>
                    <a:pt x="76" y="11"/>
                  </a:cubicBezTo>
                  <a:cubicBezTo>
                    <a:pt x="65" y="11"/>
                    <a:pt x="65" y="11"/>
                    <a:pt x="65" y="11"/>
                  </a:cubicBezTo>
                  <a:cubicBezTo>
                    <a:pt x="54" y="16"/>
                    <a:pt x="54" y="16"/>
                    <a:pt x="54" y="16"/>
                  </a:cubicBezTo>
                  <a:cubicBezTo>
                    <a:pt x="54" y="17"/>
                    <a:pt x="54" y="17"/>
                    <a:pt x="54" y="17"/>
                  </a:cubicBezTo>
                  <a:cubicBezTo>
                    <a:pt x="43" y="17"/>
                    <a:pt x="43" y="17"/>
                    <a:pt x="43" y="17"/>
                  </a:cubicBezTo>
                  <a:cubicBezTo>
                    <a:pt x="37" y="21"/>
                    <a:pt x="37" y="21"/>
                    <a:pt x="37" y="21"/>
                  </a:cubicBezTo>
                  <a:cubicBezTo>
                    <a:pt x="34" y="26"/>
                    <a:pt x="34" y="26"/>
                    <a:pt x="34" y="26"/>
                  </a:cubicBezTo>
                  <a:cubicBezTo>
                    <a:pt x="34" y="27"/>
                    <a:pt x="34" y="27"/>
                    <a:pt x="34" y="27"/>
                  </a:cubicBezTo>
                  <a:cubicBezTo>
                    <a:pt x="20" y="27"/>
                    <a:pt x="20" y="27"/>
                    <a:pt x="20" y="27"/>
                  </a:cubicBezTo>
                  <a:cubicBezTo>
                    <a:pt x="18" y="27"/>
                    <a:pt x="13" y="31"/>
                    <a:pt x="4" y="39"/>
                  </a:cubicBezTo>
                  <a:cubicBezTo>
                    <a:pt x="8" y="41"/>
                    <a:pt x="10" y="43"/>
                    <a:pt x="11" y="44"/>
                  </a:cubicBezTo>
                  <a:cubicBezTo>
                    <a:pt x="12" y="46"/>
                    <a:pt x="12" y="46"/>
                    <a:pt x="12" y="46"/>
                  </a:cubicBezTo>
                  <a:cubicBezTo>
                    <a:pt x="12" y="46"/>
                    <a:pt x="12" y="46"/>
                    <a:pt x="12" y="46"/>
                  </a:cubicBezTo>
                  <a:cubicBezTo>
                    <a:pt x="18" y="68"/>
                    <a:pt x="18" y="68"/>
                    <a:pt x="18" y="68"/>
                  </a:cubicBezTo>
                  <a:cubicBezTo>
                    <a:pt x="18" y="68"/>
                    <a:pt x="18" y="68"/>
                    <a:pt x="18" y="68"/>
                  </a:cubicBezTo>
                  <a:cubicBezTo>
                    <a:pt x="18" y="69"/>
                    <a:pt x="18" y="69"/>
                    <a:pt x="18" y="69"/>
                  </a:cubicBezTo>
                  <a:cubicBezTo>
                    <a:pt x="18" y="71"/>
                    <a:pt x="18" y="71"/>
                    <a:pt x="18" y="71"/>
                  </a:cubicBezTo>
                  <a:cubicBezTo>
                    <a:pt x="18" y="71"/>
                    <a:pt x="18" y="71"/>
                    <a:pt x="18" y="71"/>
                  </a:cubicBezTo>
                  <a:cubicBezTo>
                    <a:pt x="17" y="71"/>
                    <a:pt x="17" y="71"/>
                    <a:pt x="17" y="71"/>
                  </a:cubicBezTo>
                  <a:cubicBezTo>
                    <a:pt x="16" y="71"/>
                    <a:pt x="16" y="71"/>
                    <a:pt x="16" y="71"/>
                  </a:cubicBezTo>
                  <a:cubicBezTo>
                    <a:pt x="0" y="93"/>
                    <a:pt x="0" y="93"/>
                    <a:pt x="0" y="93"/>
                  </a:cubicBezTo>
                  <a:cubicBezTo>
                    <a:pt x="1" y="99"/>
                    <a:pt x="1" y="99"/>
                    <a:pt x="1" y="99"/>
                  </a:cubicBezTo>
                  <a:cubicBezTo>
                    <a:pt x="4" y="97"/>
                    <a:pt x="6" y="97"/>
                    <a:pt x="7" y="97"/>
                  </a:cubicBezTo>
                  <a:cubicBezTo>
                    <a:pt x="9" y="98"/>
                    <a:pt x="10" y="101"/>
                    <a:pt x="9" y="106"/>
                  </a:cubicBezTo>
                  <a:cubicBezTo>
                    <a:pt x="8" y="114"/>
                    <a:pt x="10" y="122"/>
                    <a:pt x="13" y="130"/>
                  </a:cubicBezTo>
                  <a:cubicBezTo>
                    <a:pt x="19" y="136"/>
                    <a:pt x="19" y="136"/>
                    <a:pt x="19" y="136"/>
                  </a:cubicBezTo>
                  <a:cubicBezTo>
                    <a:pt x="21" y="138"/>
                    <a:pt x="22" y="140"/>
                    <a:pt x="21" y="142"/>
                  </a:cubicBezTo>
                  <a:cubicBezTo>
                    <a:pt x="18" y="146"/>
                    <a:pt x="18" y="146"/>
                    <a:pt x="18" y="146"/>
                  </a:cubicBezTo>
                  <a:cubicBezTo>
                    <a:pt x="22" y="151"/>
                    <a:pt x="22" y="151"/>
                    <a:pt x="22" y="151"/>
                  </a:cubicBezTo>
                  <a:cubicBezTo>
                    <a:pt x="24" y="155"/>
                    <a:pt x="22" y="162"/>
                    <a:pt x="18" y="171"/>
                  </a:cubicBezTo>
                  <a:cubicBezTo>
                    <a:pt x="23" y="180"/>
                    <a:pt x="23" y="180"/>
                    <a:pt x="23" y="180"/>
                  </a:cubicBezTo>
                  <a:cubicBezTo>
                    <a:pt x="24" y="182"/>
                    <a:pt x="24" y="182"/>
                    <a:pt x="24" y="182"/>
                  </a:cubicBezTo>
                  <a:cubicBezTo>
                    <a:pt x="27" y="180"/>
                    <a:pt x="27" y="180"/>
                    <a:pt x="27" y="180"/>
                  </a:cubicBezTo>
                  <a:cubicBezTo>
                    <a:pt x="32" y="175"/>
                    <a:pt x="36" y="174"/>
                    <a:pt x="40" y="175"/>
                  </a:cubicBezTo>
                  <a:cubicBezTo>
                    <a:pt x="42" y="176"/>
                    <a:pt x="44" y="178"/>
                    <a:pt x="44" y="180"/>
                  </a:cubicBezTo>
                  <a:cubicBezTo>
                    <a:pt x="44" y="183"/>
                    <a:pt x="41" y="188"/>
                    <a:pt x="34" y="195"/>
                  </a:cubicBezTo>
                  <a:cubicBezTo>
                    <a:pt x="28" y="202"/>
                    <a:pt x="28" y="202"/>
                    <a:pt x="28" y="202"/>
                  </a:cubicBezTo>
                  <a:cubicBezTo>
                    <a:pt x="31" y="207"/>
                    <a:pt x="31" y="207"/>
                    <a:pt x="31" y="207"/>
                  </a:cubicBezTo>
                  <a:cubicBezTo>
                    <a:pt x="35" y="203"/>
                    <a:pt x="38" y="202"/>
                    <a:pt x="40" y="203"/>
                  </a:cubicBezTo>
                  <a:cubicBezTo>
                    <a:pt x="43" y="203"/>
                    <a:pt x="50" y="200"/>
                    <a:pt x="61" y="194"/>
                  </a:cubicBezTo>
                  <a:cubicBezTo>
                    <a:pt x="65" y="192"/>
                    <a:pt x="70" y="194"/>
                    <a:pt x="76" y="200"/>
                  </a:cubicBezTo>
                  <a:cubicBezTo>
                    <a:pt x="78" y="199"/>
                    <a:pt x="78" y="199"/>
                    <a:pt x="78" y="199"/>
                  </a:cubicBezTo>
                  <a:cubicBezTo>
                    <a:pt x="78" y="194"/>
                    <a:pt x="78" y="194"/>
                    <a:pt x="78" y="194"/>
                  </a:cubicBezTo>
                  <a:cubicBezTo>
                    <a:pt x="76" y="193"/>
                    <a:pt x="76" y="193"/>
                    <a:pt x="76" y="193"/>
                  </a:cubicBezTo>
                  <a:cubicBezTo>
                    <a:pt x="76" y="192"/>
                    <a:pt x="76" y="191"/>
                    <a:pt x="78" y="190"/>
                  </a:cubicBezTo>
                  <a:cubicBezTo>
                    <a:pt x="76" y="182"/>
                    <a:pt x="76" y="182"/>
                    <a:pt x="76" y="182"/>
                  </a:cubicBezTo>
                  <a:cubicBezTo>
                    <a:pt x="75" y="181"/>
                    <a:pt x="75" y="179"/>
                    <a:pt x="76" y="178"/>
                  </a:cubicBezTo>
                  <a:cubicBezTo>
                    <a:pt x="77" y="177"/>
                    <a:pt x="78" y="176"/>
                    <a:pt x="80" y="175"/>
                  </a:cubicBezTo>
                  <a:cubicBezTo>
                    <a:pt x="84" y="172"/>
                    <a:pt x="84" y="172"/>
                    <a:pt x="84" y="172"/>
                  </a:cubicBezTo>
                  <a:cubicBezTo>
                    <a:pt x="82" y="167"/>
                    <a:pt x="82" y="167"/>
                    <a:pt x="82" y="167"/>
                  </a:cubicBezTo>
                  <a:cubicBezTo>
                    <a:pt x="82" y="167"/>
                    <a:pt x="82" y="167"/>
                    <a:pt x="82" y="167"/>
                  </a:cubicBezTo>
                  <a:cubicBezTo>
                    <a:pt x="82" y="167"/>
                    <a:pt x="82" y="167"/>
                    <a:pt x="82" y="167"/>
                  </a:cubicBezTo>
                  <a:cubicBezTo>
                    <a:pt x="82" y="167"/>
                    <a:pt x="82" y="167"/>
                    <a:pt x="82" y="167"/>
                  </a:cubicBezTo>
                  <a:cubicBezTo>
                    <a:pt x="84" y="164"/>
                    <a:pt x="84" y="162"/>
                    <a:pt x="83" y="161"/>
                  </a:cubicBezTo>
                  <a:cubicBezTo>
                    <a:pt x="82" y="158"/>
                    <a:pt x="83" y="156"/>
                    <a:pt x="86" y="153"/>
                  </a:cubicBezTo>
                  <a:cubicBezTo>
                    <a:pt x="90" y="149"/>
                    <a:pt x="90" y="149"/>
                    <a:pt x="90" y="149"/>
                  </a:cubicBezTo>
                  <a:cubicBezTo>
                    <a:pt x="90" y="149"/>
                    <a:pt x="90" y="149"/>
                    <a:pt x="90" y="149"/>
                  </a:cubicBezTo>
                  <a:cubicBezTo>
                    <a:pt x="88" y="147"/>
                    <a:pt x="88" y="147"/>
                    <a:pt x="88" y="147"/>
                  </a:cubicBezTo>
                  <a:cubicBezTo>
                    <a:pt x="94" y="145"/>
                    <a:pt x="94" y="145"/>
                    <a:pt x="94" y="145"/>
                  </a:cubicBezTo>
                  <a:cubicBezTo>
                    <a:pt x="94" y="139"/>
                    <a:pt x="94" y="139"/>
                    <a:pt x="94" y="139"/>
                  </a:cubicBezTo>
                  <a:cubicBezTo>
                    <a:pt x="94" y="136"/>
                    <a:pt x="96" y="133"/>
                    <a:pt x="101" y="129"/>
                  </a:cubicBezTo>
                  <a:cubicBezTo>
                    <a:pt x="104" y="127"/>
                    <a:pt x="104" y="127"/>
                    <a:pt x="104" y="127"/>
                  </a:cubicBezTo>
                  <a:cubicBezTo>
                    <a:pt x="104" y="127"/>
                    <a:pt x="104" y="127"/>
                    <a:pt x="104" y="127"/>
                  </a:cubicBezTo>
                  <a:cubicBezTo>
                    <a:pt x="98" y="120"/>
                    <a:pt x="98" y="120"/>
                    <a:pt x="98" y="120"/>
                  </a:cubicBezTo>
                  <a:cubicBezTo>
                    <a:pt x="96" y="117"/>
                    <a:pt x="96" y="114"/>
                    <a:pt x="100" y="110"/>
                  </a:cubicBezTo>
                  <a:cubicBezTo>
                    <a:pt x="100" y="109"/>
                    <a:pt x="100" y="109"/>
                    <a:pt x="100" y="109"/>
                  </a:cubicBezTo>
                  <a:cubicBezTo>
                    <a:pt x="112" y="99"/>
                    <a:pt x="112" y="99"/>
                    <a:pt x="112" y="99"/>
                  </a:cubicBezTo>
                  <a:cubicBezTo>
                    <a:pt x="113" y="96"/>
                    <a:pt x="113" y="96"/>
                    <a:pt x="113" y="96"/>
                  </a:cubicBezTo>
                  <a:cubicBezTo>
                    <a:pt x="110" y="95"/>
                    <a:pt x="110" y="91"/>
                    <a:pt x="111" y="84"/>
                  </a:cubicBezTo>
                  <a:cubicBezTo>
                    <a:pt x="112" y="73"/>
                    <a:pt x="117" y="68"/>
                    <a:pt x="126" y="67"/>
                  </a:cubicBezTo>
                  <a:cubicBezTo>
                    <a:pt x="126" y="67"/>
                    <a:pt x="126" y="67"/>
                    <a:pt x="126" y="67"/>
                  </a:cubicBezTo>
                  <a:cubicBezTo>
                    <a:pt x="126" y="67"/>
                    <a:pt x="126" y="67"/>
                    <a:pt x="126" y="67"/>
                  </a:cubicBezTo>
                  <a:cubicBezTo>
                    <a:pt x="132" y="70"/>
                    <a:pt x="132" y="70"/>
                    <a:pt x="132" y="70"/>
                  </a:cubicBezTo>
                  <a:cubicBezTo>
                    <a:pt x="137" y="70"/>
                    <a:pt x="137" y="70"/>
                    <a:pt x="137" y="70"/>
                  </a:cubicBezTo>
                  <a:cubicBezTo>
                    <a:pt x="142" y="63"/>
                    <a:pt x="142" y="63"/>
                    <a:pt x="142" y="63"/>
                  </a:cubicBezTo>
                  <a:cubicBezTo>
                    <a:pt x="142" y="63"/>
                    <a:pt x="142" y="63"/>
                    <a:pt x="142" y="63"/>
                  </a:cubicBezTo>
                  <a:cubicBezTo>
                    <a:pt x="142" y="63"/>
                    <a:pt x="142" y="63"/>
                    <a:pt x="142" y="63"/>
                  </a:cubicBezTo>
                  <a:cubicBezTo>
                    <a:pt x="143" y="63"/>
                    <a:pt x="143" y="63"/>
                    <a:pt x="143" y="63"/>
                  </a:cubicBezTo>
                  <a:cubicBezTo>
                    <a:pt x="149" y="59"/>
                    <a:pt x="149" y="59"/>
                    <a:pt x="149" y="59"/>
                  </a:cubicBezTo>
                  <a:cubicBezTo>
                    <a:pt x="148" y="53"/>
                    <a:pt x="148" y="53"/>
                    <a:pt x="148" y="53"/>
                  </a:cubicBezTo>
                  <a:cubicBezTo>
                    <a:pt x="148" y="52"/>
                    <a:pt x="148" y="52"/>
                    <a:pt x="148" y="52"/>
                  </a:cubicBezTo>
                  <a:cubicBezTo>
                    <a:pt x="149" y="51"/>
                    <a:pt x="149" y="51"/>
                    <a:pt x="149" y="51"/>
                  </a:cubicBezTo>
                  <a:cubicBezTo>
                    <a:pt x="151" y="51"/>
                    <a:pt x="151" y="51"/>
                    <a:pt x="151" y="51"/>
                  </a:cubicBezTo>
                  <a:cubicBezTo>
                    <a:pt x="153" y="48"/>
                    <a:pt x="153" y="48"/>
                    <a:pt x="153" y="48"/>
                  </a:cubicBezTo>
                  <a:cubicBezTo>
                    <a:pt x="153" y="48"/>
                    <a:pt x="153" y="48"/>
                    <a:pt x="153" y="48"/>
                  </a:cubicBezTo>
                  <a:cubicBezTo>
                    <a:pt x="149" y="41"/>
                    <a:pt x="149" y="41"/>
                    <a:pt x="149" y="41"/>
                  </a:cubicBezTo>
                  <a:cubicBezTo>
                    <a:pt x="145" y="36"/>
                    <a:pt x="142" y="31"/>
                    <a:pt x="139" y="25"/>
                  </a:cubicBezTo>
                  <a:cubicBezTo>
                    <a:pt x="137" y="22"/>
                    <a:pt x="138" y="18"/>
                    <a:pt x="140" y="13"/>
                  </a:cubicBezTo>
                  <a:cubicBezTo>
                    <a:pt x="133" y="9"/>
                    <a:pt x="133" y="9"/>
                    <a:pt x="133" y="9"/>
                  </a:cubicBezTo>
                  <a:lnTo>
                    <a:pt x="120" y="8"/>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0" name="Freeform 23">
              <a:extLst>
                <a:ext uri="{FF2B5EF4-FFF2-40B4-BE49-F238E27FC236}">
                  <a16:creationId xmlns:a16="http://schemas.microsoft.com/office/drawing/2014/main" xmlns="" id="{402370AC-848F-43A8-A86A-0A81CCFA4ED1}"/>
                </a:ext>
              </a:extLst>
            </p:cNvPr>
            <p:cNvSpPr>
              <a:spLocks/>
            </p:cNvSpPr>
            <p:nvPr/>
          </p:nvSpPr>
          <p:spPr bwMode="auto">
            <a:xfrm>
              <a:off x="4729163" y="4349750"/>
              <a:ext cx="479425" cy="588963"/>
            </a:xfrm>
            <a:custGeom>
              <a:avLst/>
              <a:gdLst>
                <a:gd name="T0" fmla="*/ 72 w 140"/>
                <a:gd name="T1" fmla="*/ 8 h 173"/>
                <a:gd name="T2" fmla="*/ 60 w 140"/>
                <a:gd name="T3" fmla="*/ 19 h 173"/>
                <a:gd name="T4" fmla="*/ 59 w 140"/>
                <a:gd name="T5" fmla="*/ 20 h 173"/>
                <a:gd name="T6" fmla="*/ 50 w 140"/>
                <a:gd name="T7" fmla="*/ 20 h 173"/>
                <a:gd name="T8" fmla="*/ 35 w 140"/>
                <a:gd name="T9" fmla="*/ 31 h 173"/>
                <a:gd name="T10" fmla="*/ 40 w 140"/>
                <a:gd name="T11" fmla="*/ 33 h 173"/>
                <a:gd name="T12" fmla="*/ 36 w 140"/>
                <a:gd name="T13" fmla="*/ 47 h 173"/>
                <a:gd name="T14" fmla="*/ 23 w 140"/>
                <a:gd name="T15" fmla="*/ 59 h 173"/>
                <a:gd name="T16" fmla="*/ 24 w 140"/>
                <a:gd name="T17" fmla="*/ 67 h 173"/>
                <a:gd name="T18" fmla="*/ 26 w 140"/>
                <a:gd name="T19" fmla="*/ 76 h 173"/>
                <a:gd name="T20" fmla="*/ 18 w 140"/>
                <a:gd name="T21" fmla="*/ 92 h 173"/>
                <a:gd name="T22" fmla="*/ 18 w 140"/>
                <a:gd name="T23" fmla="*/ 94 h 173"/>
                <a:gd name="T24" fmla="*/ 12 w 140"/>
                <a:gd name="T25" fmla="*/ 100 h 173"/>
                <a:gd name="T26" fmla="*/ 7 w 140"/>
                <a:gd name="T27" fmla="*/ 105 h 173"/>
                <a:gd name="T28" fmla="*/ 6 w 140"/>
                <a:gd name="T29" fmla="*/ 121 h 173"/>
                <a:gd name="T30" fmla="*/ 2 w 140"/>
                <a:gd name="T31" fmla="*/ 125 h 173"/>
                <a:gd name="T32" fmla="*/ 0 w 140"/>
                <a:gd name="T33" fmla="*/ 127 h 173"/>
                <a:gd name="T34" fmla="*/ 3 w 140"/>
                <a:gd name="T35" fmla="*/ 137 h 173"/>
                <a:gd name="T36" fmla="*/ 26 w 140"/>
                <a:gd name="T37" fmla="*/ 137 h 173"/>
                <a:gd name="T38" fmla="*/ 35 w 140"/>
                <a:gd name="T39" fmla="*/ 146 h 173"/>
                <a:gd name="T40" fmla="*/ 35 w 140"/>
                <a:gd name="T41" fmla="*/ 146 h 173"/>
                <a:gd name="T42" fmla="*/ 51 w 140"/>
                <a:gd name="T43" fmla="*/ 171 h 173"/>
                <a:gd name="T44" fmla="*/ 56 w 140"/>
                <a:gd name="T45" fmla="*/ 160 h 173"/>
                <a:gd name="T46" fmla="*/ 68 w 140"/>
                <a:gd name="T47" fmla="*/ 169 h 173"/>
                <a:gd name="T48" fmla="*/ 76 w 140"/>
                <a:gd name="T49" fmla="*/ 145 h 173"/>
                <a:gd name="T50" fmla="*/ 78 w 140"/>
                <a:gd name="T51" fmla="*/ 146 h 173"/>
                <a:gd name="T52" fmla="*/ 85 w 140"/>
                <a:gd name="T53" fmla="*/ 140 h 173"/>
                <a:gd name="T54" fmla="*/ 85 w 140"/>
                <a:gd name="T55" fmla="*/ 138 h 173"/>
                <a:gd name="T56" fmla="*/ 96 w 140"/>
                <a:gd name="T57" fmla="*/ 139 h 173"/>
                <a:gd name="T58" fmla="*/ 102 w 140"/>
                <a:gd name="T59" fmla="*/ 111 h 173"/>
                <a:gd name="T60" fmla="*/ 114 w 140"/>
                <a:gd name="T61" fmla="*/ 110 h 173"/>
                <a:gd name="T62" fmla="*/ 108 w 140"/>
                <a:gd name="T63" fmla="*/ 104 h 173"/>
                <a:gd name="T64" fmla="*/ 117 w 140"/>
                <a:gd name="T65" fmla="*/ 97 h 173"/>
                <a:gd name="T66" fmla="*/ 122 w 140"/>
                <a:gd name="T67" fmla="*/ 100 h 173"/>
                <a:gd name="T68" fmla="*/ 119 w 140"/>
                <a:gd name="T69" fmla="*/ 91 h 173"/>
                <a:gd name="T70" fmla="*/ 122 w 140"/>
                <a:gd name="T71" fmla="*/ 89 h 173"/>
                <a:gd name="T72" fmla="*/ 118 w 140"/>
                <a:gd name="T73" fmla="*/ 79 h 173"/>
                <a:gd name="T74" fmla="*/ 119 w 140"/>
                <a:gd name="T75" fmla="*/ 77 h 173"/>
                <a:gd name="T76" fmla="*/ 130 w 140"/>
                <a:gd name="T77" fmla="*/ 67 h 173"/>
                <a:gd name="T78" fmla="*/ 120 w 140"/>
                <a:gd name="T79" fmla="*/ 54 h 173"/>
                <a:gd name="T80" fmla="*/ 133 w 140"/>
                <a:gd name="T81" fmla="*/ 49 h 173"/>
                <a:gd name="T82" fmla="*/ 139 w 140"/>
                <a:gd name="T83" fmla="*/ 42 h 173"/>
                <a:gd name="T84" fmla="*/ 135 w 140"/>
                <a:gd name="T85" fmla="*/ 34 h 173"/>
                <a:gd name="T86" fmla="*/ 134 w 140"/>
                <a:gd name="T87" fmla="*/ 32 h 173"/>
                <a:gd name="T88" fmla="*/ 134 w 140"/>
                <a:gd name="T89" fmla="*/ 29 h 173"/>
                <a:gd name="T90" fmla="*/ 133 w 140"/>
                <a:gd name="T91" fmla="*/ 29 h 173"/>
                <a:gd name="T92" fmla="*/ 117 w 140"/>
                <a:gd name="T93" fmla="*/ 27 h 173"/>
                <a:gd name="T94" fmla="*/ 116 w 140"/>
                <a:gd name="T95" fmla="*/ 27 h 173"/>
                <a:gd name="T96" fmla="*/ 112 w 140"/>
                <a:gd name="T97" fmla="*/ 22 h 173"/>
                <a:gd name="T98" fmla="*/ 93 w 140"/>
                <a:gd name="T99" fmla="*/ 30 h 173"/>
                <a:gd name="T100" fmla="*/ 85 w 140"/>
                <a:gd name="T101" fmla="*/ 15 h 173"/>
                <a:gd name="T102" fmla="*/ 73 w 140"/>
                <a:gd name="T103" fmla="*/ 0 h 173"/>
                <a:gd name="T104" fmla="*/ 73 w 140"/>
                <a:gd name="T105" fmla="*/ 7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0" h="173">
                  <a:moveTo>
                    <a:pt x="73" y="7"/>
                  </a:moveTo>
                  <a:cubicBezTo>
                    <a:pt x="72" y="8"/>
                    <a:pt x="72" y="8"/>
                    <a:pt x="72" y="8"/>
                  </a:cubicBezTo>
                  <a:cubicBezTo>
                    <a:pt x="66" y="13"/>
                    <a:pt x="66" y="13"/>
                    <a:pt x="66" y="13"/>
                  </a:cubicBezTo>
                  <a:cubicBezTo>
                    <a:pt x="60" y="19"/>
                    <a:pt x="60" y="19"/>
                    <a:pt x="60" y="19"/>
                  </a:cubicBezTo>
                  <a:cubicBezTo>
                    <a:pt x="59" y="19"/>
                    <a:pt x="59" y="19"/>
                    <a:pt x="59" y="19"/>
                  </a:cubicBezTo>
                  <a:cubicBezTo>
                    <a:pt x="59" y="20"/>
                    <a:pt x="59" y="20"/>
                    <a:pt x="59" y="20"/>
                  </a:cubicBezTo>
                  <a:cubicBezTo>
                    <a:pt x="50" y="20"/>
                    <a:pt x="50" y="20"/>
                    <a:pt x="50" y="20"/>
                  </a:cubicBezTo>
                  <a:cubicBezTo>
                    <a:pt x="50" y="20"/>
                    <a:pt x="50" y="20"/>
                    <a:pt x="50" y="20"/>
                  </a:cubicBezTo>
                  <a:cubicBezTo>
                    <a:pt x="46" y="17"/>
                    <a:pt x="46" y="17"/>
                    <a:pt x="46" y="17"/>
                  </a:cubicBezTo>
                  <a:cubicBezTo>
                    <a:pt x="40" y="19"/>
                    <a:pt x="36" y="23"/>
                    <a:pt x="35" y="31"/>
                  </a:cubicBezTo>
                  <a:cubicBezTo>
                    <a:pt x="35" y="37"/>
                    <a:pt x="35" y="37"/>
                    <a:pt x="35" y="37"/>
                  </a:cubicBezTo>
                  <a:cubicBezTo>
                    <a:pt x="40" y="33"/>
                    <a:pt x="40" y="33"/>
                    <a:pt x="40" y="33"/>
                  </a:cubicBezTo>
                  <a:cubicBezTo>
                    <a:pt x="36" y="46"/>
                    <a:pt x="36" y="46"/>
                    <a:pt x="36" y="46"/>
                  </a:cubicBezTo>
                  <a:cubicBezTo>
                    <a:pt x="36" y="47"/>
                    <a:pt x="36" y="47"/>
                    <a:pt x="36" y="47"/>
                  </a:cubicBezTo>
                  <a:cubicBezTo>
                    <a:pt x="36" y="47"/>
                    <a:pt x="36" y="47"/>
                    <a:pt x="36" y="47"/>
                  </a:cubicBezTo>
                  <a:cubicBezTo>
                    <a:pt x="23" y="59"/>
                    <a:pt x="23" y="59"/>
                    <a:pt x="23" y="59"/>
                  </a:cubicBezTo>
                  <a:cubicBezTo>
                    <a:pt x="21" y="61"/>
                    <a:pt x="20" y="63"/>
                    <a:pt x="21" y="64"/>
                  </a:cubicBezTo>
                  <a:cubicBezTo>
                    <a:pt x="24" y="67"/>
                    <a:pt x="24" y="67"/>
                    <a:pt x="24" y="67"/>
                  </a:cubicBezTo>
                  <a:cubicBezTo>
                    <a:pt x="26" y="69"/>
                    <a:pt x="28" y="71"/>
                    <a:pt x="28" y="73"/>
                  </a:cubicBezTo>
                  <a:cubicBezTo>
                    <a:pt x="28" y="74"/>
                    <a:pt x="27" y="75"/>
                    <a:pt x="26" y="76"/>
                  </a:cubicBezTo>
                  <a:cubicBezTo>
                    <a:pt x="18" y="83"/>
                    <a:pt x="18" y="83"/>
                    <a:pt x="18" y="83"/>
                  </a:cubicBezTo>
                  <a:cubicBezTo>
                    <a:pt x="18" y="85"/>
                    <a:pt x="18" y="89"/>
                    <a:pt x="18" y="92"/>
                  </a:cubicBezTo>
                  <a:cubicBezTo>
                    <a:pt x="18" y="93"/>
                    <a:pt x="18" y="93"/>
                    <a:pt x="18" y="93"/>
                  </a:cubicBezTo>
                  <a:cubicBezTo>
                    <a:pt x="18" y="94"/>
                    <a:pt x="18" y="94"/>
                    <a:pt x="18" y="94"/>
                  </a:cubicBezTo>
                  <a:cubicBezTo>
                    <a:pt x="14" y="95"/>
                    <a:pt x="14" y="95"/>
                    <a:pt x="14" y="95"/>
                  </a:cubicBezTo>
                  <a:cubicBezTo>
                    <a:pt x="14" y="97"/>
                    <a:pt x="14" y="98"/>
                    <a:pt x="12" y="100"/>
                  </a:cubicBezTo>
                  <a:cubicBezTo>
                    <a:pt x="7" y="105"/>
                    <a:pt x="7" y="105"/>
                    <a:pt x="7" y="105"/>
                  </a:cubicBezTo>
                  <a:cubicBezTo>
                    <a:pt x="7" y="105"/>
                    <a:pt x="7" y="105"/>
                    <a:pt x="7" y="105"/>
                  </a:cubicBezTo>
                  <a:cubicBezTo>
                    <a:pt x="8" y="107"/>
                    <a:pt x="8" y="109"/>
                    <a:pt x="6" y="113"/>
                  </a:cubicBezTo>
                  <a:cubicBezTo>
                    <a:pt x="8" y="117"/>
                    <a:pt x="8" y="120"/>
                    <a:pt x="6" y="121"/>
                  </a:cubicBezTo>
                  <a:cubicBezTo>
                    <a:pt x="2" y="125"/>
                    <a:pt x="2" y="125"/>
                    <a:pt x="2" y="125"/>
                  </a:cubicBezTo>
                  <a:cubicBezTo>
                    <a:pt x="2" y="125"/>
                    <a:pt x="2" y="125"/>
                    <a:pt x="2" y="125"/>
                  </a:cubicBezTo>
                  <a:cubicBezTo>
                    <a:pt x="0" y="126"/>
                    <a:pt x="0" y="126"/>
                    <a:pt x="0" y="126"/>
                  </a:cubicBezTo>
                  <a:cubicBezTo>
                    <a:pt x="0" y="127"/>
                    <a:pt x="0" y="127"/>
                    <a:pt x="0" y="127"/>
                  </a:cubicBezTo>
                  <a:cubicBezTo>
                    <a:pt x="2" y="137"/>
                    <a:pt x="2" y="137"/>
                    <a:pt x="2" y="137"/>
                  </a:cubicBezTo>
                  <a:cubicBezTo>
                    <a:pt x="3" y="137"/>
                    <a:pt x="3" y="137"/>
                    <a:pt x="3" y="137"/>
                  </a:cubicBezTo>
                  <a:cubicBezTo>
                    <a:pt x="10" y="136"/>
                    <a:pt x="17" y="136"/>
                    <a:pt x="25" y="137"/>
                  </a:cubicBezTo>
                  <a:cubicBezTo>
                    <a:pt x="26" y="137"/>
                    <a:pt x="26" y="137"/>
                    <a:pt x="26" y="137"/>
                  </a:cubicBezTo>
                  <a:cubicBezTo>
                    <a:pt x="26" y="137"/>
                    <a:pt x="26" y="137"/>
                    <a:pt x="26" y="137"/>
                  </a:cubicBezTo>
                  <a:cubicBezTo>
                    <a:pt x="35" y="146"/>
                    <a:pt x="35" y="146"/>
                    <a:pt x="35" y="146"/>
                  </a:cubicBezTo>
                  <a:cubicBezTo>
                    <a:pt x="35" y="146"/>
                    <a:pt x="35" y="146"/>
                    <a:pt x="35" y="146"/>
                  </a:cubicBezTo>
                  <a:cubicBezTo>
                    <a:pt x="35" y="146"/>
                    <a:pt x="35" y="146"/>
                    <a:pt x="35" y="146"/>
                  </a:cubicBezTo>
                  <a:cubicBezTo>
                    <a:pt x="40" y="161"/>
                    <a:pt x="40" y="161"/>
                    <a:pt x="40" y="161"/>
                  </a:cubicBezTo>
                  <a:cubicBezTo>
                    <a:pt x="51" y="171"/>
                    <a:pt x="51" y="171"/>
                    <a:pt x="51" y="171"/>
                  </a:cubicBezTo>
                  <a:cubicBezTo>
                    <a:pt x="56" y="173"/>
                    <a:pt x="56" y="173"/>
                    <a:pt x="56" y="173"/>
                  </a:cubicBezTo>
                  <a:cubicBezTo>
                    <a:pt x="56" y="160"/>
                    <a:pt x="56" y="160"/>
                    <a:pt x="56" y="160"/>
                  </a:cubicBezTo>
                  <a:cubicBezTo>
                    <a:pt x="66" y="170"/>
                    <a:pt x="66" y="170"/>
                    <a:pt x="66" y="170"/>
                  </a:cubicBezTo>
                  <a:cubicBezTo>
                    <a:pt x="68" y="169"/>
                    <a:pt x="68" y="169"/>
                    <a:pt x="68" y="169"/>
                  </a:cubicBezTo>
                  <a:cubicBezTo>
                    <a:pt x="75" y="154"/>
                    <a:pt x="75" y="154"/>
                    <a:pt x="75" y="154"/>
                  </a:cubicBezTo>
                  <a:cubicBezTo>
                    <a:pt x="76" y="145"/>
                    <a:pt x="76" y="145"/>
                    <a:pt x="76" y="145"/>
                  </a:cubicBezTo>
                  <a:cubicBezTo>
                    <a:pt x="77" y="146"/>
                    <a:pt x="77" y="146"/>
                    <a:pt x="77" y="146"/>
                  </a:cubicBezTo>
                  <a:cubicBezTo>
                    <a:pt x="78" y="146"/>
                    <a:pt x="78" y="146"/>
                    <a:pt x="78" y="146"/>
                  </a:cubicBezTo>
                  <a:cubicBezTo>
                    <a:pt x="86" y="146"/>
                    <a:pt x="86" y="146"/>
                    <a:pt x="86" y="146"/>
                  </a:cubicBezTo>
                  <a:cubicBezTo>
                    <a:pt x="85" y="140"/>
                    <a:pt x="85" y="140"/>
                    <a:pt x="85" y="140"/>
                  </a:cubicBezTo>
                  <a:cubicBezTo>
                    <a:pt x="85" y="139"/>
                    <a:pt x="85" y="139"/>
                    <a:pt x="85" y="139"/>
                  </a:cubicBezTo>
                  <a:cubicBezTo>
                    <a:pt x="85" y="138"/>
                    <a:pt x="85" y="138"/>
                    <a:pt x="85" y="138"/>
                  </a:cubicBezTo>
                  <a:cubicBezTo>
                    <a:pt x="86" y="138"/>
                    <a:pt x="86" y="138"/>
                    <a:pt x="86" y="138"/>
                  </a:cubicBezTo>
                  <a:cubicBezTo>
                    <a:pt x="96" y="139"/>
                    <a:pt x="96" y="139"/>
                    <a:pt x="96" y="139"/>
                  </a:cubicBezTo>
                  <a:cubicBezTo>
                    <a:pt x="102" y="133"/>
                    <a:pt x="104" y="129"/>
                    <a:pt x="104" y="125"/>
                  </a:cubicBezTo>
                  <a:cubicBezTo>
                    <a:pt x="102" y="111"/>
                    <a:pt x="102" y="111"/>
                    <a:pt x="102" y="111"/>
                  </a:cubicBezTo>
                  <a:cubicBezTo>
                    <a:pt x="111" y="114"/>
                    <a:pt x="111" y="114"/>
                    <a:pt x="111" y="114"/>
                  </a:cubicBezTo>
                  <a:cubicBezTo>
                    <a:pt x="114" y="110"/>
                    <a:pt x="114" y="110"/>
                    <a:pt x="114" y="110"/>
                  </a:cubicBezTo>
                  <a:cubicBezTo>
                    <a:pt x="110" y="106"/>
                    <a:pt x="110" y="106"/>
                    <a:pt x="110" y="106"/>
                  </a:cubicBezTo>
                  <a:cubicBezTo>
                    <a:pt x="108" y="104"/>
                    <a:pt x="108" y="104"/>
                    <a:pt x="108" y="104"/>
                  </a:cubicBezTo>
                  <a:cubicBezTo>
                    <a:pt x="116" y="96"/>
                    <a:pt x="116" y="96"/>
                    <a:pt x="116" y="96"/>
                  </a:cubicBezTo>
                  <a:cubicBezTo>
                    <a:pt x="117" y="97"/>
                    <a:pt x="117" y="97"/>
                    <a:pt x="117" y="97"/>
                  </a:cubicBezTo>
                  <a:cubicBezTo>
                    <a:pt x="118" y="97"/>
                    <a:pt x="118" y="97"/>
                    <a:pt x="118" y="97"/>
                  </a:cubicBezTo>
                  <a:cubicBezTo>
                    <a:pt x="122" y="100"/>
                    <a:pt x="122" y="100"/>
                    <a:pt x="122" y="100"/>
                  </a:cubicBezTo>
                  <a:cubicBezTo>
                    <a:pt x="122" y="99"/>
                    <a:pt x="122" y="99"/>
                    <a:pt x="122" y="99"/>
                  </a:cubicBezTo>
                  <a:cubicBezTo>
                    <a:pt x="119" y="91"/>
                    <a:pt x="119" y="91"/>
                    <a:pt x="119" y="91"/>
                  </a:cubicBezTo>
                  <a:cubicBezTo>
                    <a:pt x="120" y="90"/>
                    <a:pt x="120" y="90"/>
                    <a:pt x="120" y="90"/>
                  </a:cubicBezTo>
                  <a:cubicBezTo>
                    <a:pt x="122" y="89"/>
                    <a:pt x="122" y="89"/>
                    <a:pt x="122" y="89"/>
                  </a:cubicBezTo>
                  <a:cubicBezTo>
                    <a:pt x="122" y="86"/>
                    <a:pt x="122" y="86"/>
                    <a:pt x="122" y="86"/>
                  </a:cubicBezTo>
                  <a:cubicBezTo>
                    <a:pt x="118" y="79"/>
                    <a:pt x="118" y="79"/>
                    <a:pt x="118" y="79"/>
                  </a:cubicBezTo>
                  <a:cubicBezTo>
                    <a:pt x="118" y="78"/>
                    <a:pt x="118" y="78"/>
                    <a:pt x="118" y="78"/>
                  </a:cubicBezTo>
                  <a:cubicBezTo>
                    <a:pt x="119" y="77"/>
                    <a:pt x="119" y="77"/>
                    <a:pt x="119" y="77"/>
                  </a:cubicBezTo>
                  <a:cubicBezTo>
                    <a:pt x="130" y="71"/>
                    <a:pt x="130" y="71"/>
                    <a:pt x="130" y="71"/>
                  </a:cubicBezTo>
                  <a:cubicBezTo>
                    <a:pt x="130" y="67"/>
                    <a:pt x="130" y="67"/>
                    <a:pt x="130" y="67"/>
                  </a:cubicBezTo>
                  <a:cubicBezTo>
                    <a:pt x="121" y="62"/>
                    <a:pt x="116" y="58"/>
                    <a:pt x="117" y="56"/>
                  </a:cubicBezTo>
                  <a:cubicBezTo>
                    <a:pt x="118" y="55"/>
                    <a:pt x="118" y="54"/>
                    <a:pt x="120" y="54"/>
                  </a:cubicBezTo>
                  <a:cubicBezTo>
                    <a:pt x="132" y="56"/>
                    <a:pt x="132" y="56"/>
                    <a:pt x="132" y="56"/>
                  </a:cubicBezTo>
                  <a:cubicBezTo>
                    <a:pt x="133" y="49"/>
                    <a:pt x="133" y="49"/>
                    <a:pt x="133" y="49"/>
                  </a:cubicBezTo>
                  <a:cubicBezTo>
                    <a:pt x="133" y="48"/>
                    <a:pt x="133" y="48"/>
                    <a:pt x="133" y="48"/>
                  </a:cubicBezTo>
                  <a:cubicBezTo>
                    <a:pt x="139" y="42"/>
                    <a:pt x="139" y="42"/>
                    <a:pt x="139" y="42"/>
                  </a:cubicBezTo>
                  <a:cubicBezTo>
                    <a:pt x="140" y="38"/>
                    <a:pt x="140" y="38"/>
                    <a:pt x="140" y="38"/>
                  </a:cubicBezTo>
                  <a:cubicBezTo>
                    <a:pt x="138" y="37"/>
                    <a:pt x="136" y="35"/>
                    <a:pt x="135" y="34"/>
                  </a:cubicBezTo>
                  <a:cubicBezTo>
                    <a:pt x="134" y="33"/>
                    <a:pt x="134" y="33"/>
                    <a:pt x="134" y="33"/>
                  </a:cubicBezTo>
                  <a:cubicBezTo>
                    <a:pt x="134" y="32"/>
                    <a:pt x="134" y="32"/>
                    <a:pt x="134" y="32"/>
                  </a:cubicBezTo>
                  <a:cubicBezTo>
                    <a:pt x="135" y="30"/>
                    <a:pt x="135" y="30"/>
                    <a:pt x="135" y="30"/>
                  </a:cubicBezTo>
                  <a:cubicBezTo>
                    <a:pt x="134" y="29"/>
                    <a:pt x="134" y="29"/>
                    <a:pt x="134" y="29"/>
                  </a:cubicBezTo>
                  <a:cubicBezTo>
                    <a:pt x="134" y="29"/>
                    <a:pt x="134" y="29"/>
                    <a:pt x="134" y="29"/>
                  </a:cubicBezTo>
                  <a:cubicBezTo>
                    <a:pt x="133" y="29"/>
                    <a:pt x="133" y="29"/>
                    <a:pt x="133" y="29"/>
                  </a:cubicBezTo>
                  <a:cubicBezTo>
                    <a:pt x="132" y="31"/>
                    <a:pt x="130" y="32"/>
                    <a:pt x="128" y="32"/>
                  </a:cubicBezTo>
                  <a:cubicBezTo>
                    <a:pt x="123" y="32"/>
                    <a:pt x="120" y="30"/>
                    <a:pt x="117" y="27"/>
                  </a:cubicBezTo>
                  <a:cubicBezTo>
                    <a:pt x="117" y="27"/>
                    <a:pt x="117" y="27"/>
                    <a:pt x="117" y="27"/>
                  </a:cubicBezTo>
                  <a:cubicBezTo>
                    <a:pt x="116" y="27"/>
                    <a:pt x="116" y="27"/>
                    <a:pt x="116" y="27"/>
                  </a:cubicBezTo>
                  <a:cubicBezTo>
                    <a:pt x="113" y="21"/>
                    <a:pt x="113" y="21"/>
                    <a:pt x="113" y="21"/>
                  </a:cubicBezTo>
                  <a:cubicBezTo>
                    <a:pt x="112" y="22"/>
                    <a:pt x="112" y="22"/>
                    <a:pt x="112" y="22"/>
                  </a:cubicBezTo>
                  <a:cubicBezTo>
                    <a:pt x="112" y="25"/>
                    <a:pt x="110" y="27"/>
                    <a:pt x="108" y="29"/>
                  </a:cubicBezTo>
                  <a:cubicBezTo>
                    <a:pt x="102" y="31"/>
                    <a:pt x="98" y="32"/>
                    <a:pt x="93" y="30"/>
                  </a:cubicBezTo>
                  <a:cubicBezTo>
                    <a:pt x="90" y="29"/>
                    <a:pt x="88" y="27"/>
                    <a:pt x="86" y="23"/>
                  </a:cubicBezTo>
                  <a:cubicBezTo>
                    <a:pt x="85" y="15"/>
                    <a:pt x="85" y="15"/>
                    <a:pt x="85" y="15"/>
                  </a:cubicBezTo>
                  <a:cubicBezTo>
                    <a:pt x="84" y="7"/>
                    <a:pt x="82" y="3"/>
                    <a:pt x="80" y="2"/>
                  </a:cubicBezTo>
                  <a:cubicBezTo>
                    <a:pt x="78" y="0"/>
                    <a:pt x="75" y="0"/>
                    <a:pt x="73" y="0"/>
                  </a:cubicBezTo>
                  <a:cubicBezTo>
                    <a:pt x="74" y="7"/>
                    <a:pt x="74" y="7"/>
                    <a:pt x="74" y="7"/>
                  </a:cubicBezTo>
                  <a:lnTo>
                    <a:pt x="73" y="7"/>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1" name="Freeform 24">
              <a:extLst>
                <a:ext uri="{FF2B5EF4-FFF2-40B4-BE49-F238E27FC236}">
                  <a16:creationId xmlns:a16="http://schemas.microsoft.com/office/drawing/2014/main" xmlns="" id="{83796B62-063C-4F16-B0B2-EE389B5EAD3F}"/>
                </a:ext>
              </a:extLst>
            </p:cNvPr>
            <p:cNvSpPr>
              <a:spLocks/>
            </p:cNvSpPr>
            <p:nvPr/>
          </p:nvSpPr>
          <p:spPr bwMode="auto">
            <a:xfrm>
              <a:off x="4941888" y="3979863"/>
              <a:ext cx="417512" cy="479425"/>
            </a:xfrm>
            <a:custGeom>
              <a:avLst/>
              <a:gdLst>
                <a:gd name="T0" fmla="*/ 64 w 122"/>
                <a:gd name="T1" fmla="*/ 6 h 141"/>
                <a:gd name="T2" fmla="*/ 42 w 122"/>
                <a:gd name="T3" fmla="*/ 2 h 141"/>
                <a:gd name="T4" fmla="*/ 38 w 122"/>
                <a:gd name="T5" fmla="*/ 27 h 141"/>
                <a:gd name="T6" fmla="*/ 28 w 122"/>
                <a:gd name="T7" fmla="*/ 32 h 141"/>
                <a:gd name="T8" fmla="*/ 22 w 122"/>
                <a:gd name="T9" fmla="*/ 41 h 141"/>
                <a:gd name="T10" fmla="*/ 16 w 122"/>
                <a:gd name="T11" fmla="*/ 54 h 141"/>
                <a:gd name="T12" fmla="*/ 6 w 122"/>
                <a:gd name="T13" fmla="*/ 68 h 141"/>
                <a:gd name="T14" fmla="*/ 1 w 122"/>
                <a:gd name="T15" fmla="*/ 78 h 141"/>
                <a:gd name="T16" fmla="*/ 11 w 122"/>
                <a:gd name="T17" fmla="*/ 93 h 141"/>
                <a:gd name="T18" fmla="*/ 16 w 122"/>
                <a:gd name="T19" fmla="*/ 102 h 141"/>
                <a:gd name="T20" fmla="*/ 16 w 122"/>
                <a:gd name="T21" fmla="*/ 102 h 141"/>
                <a:gd name="T22" fmla="*/ 16 w 122"/>
                <a:gd name="T23" fmla="*/ 104 h 141"/>
                <a:gd name="T24" fmla="*/ 15 w 122"/>
                <a:gd name="T25" fmla="*/ 105 h 141"/>
                <a:gd name="T26" fmla="*/ 27 w 122"/>
                <a:gd name="T27" fmla="*/ 123 h 141"/>
                <a:gd name="T28" fmla="*/ 32 w 122"/>
                <a:gd name="T29" fmla="*/ 135 h 141"/>
                <a:gd name="T30" fmla="*/ 46 w 122"/>
                <a:gd name="T31" fmla="*/ 130 h 141"/>
                <a:gd name="T32" fmla="*/ 46 w 122"/>
                <a:gd name="T33" fmla="*/ 129 h 141"/>
                <a:gd name="T34" fmla="*/ 53 w 122"/>
                <a:gd name="T35" fmla="*/ 125 h 141"/>
                <a:gd name="T36" fmla="*/ 66 w 122"/>
                <a:gd name="T37" fmla="*/ 136 h 141"/>
                <a:gd name="T38" fmla="*/ 68 w 122"/>
                <a:gd name="T39" fmla="*/ 136 h 141"/>
                <a:gd name="T40" fmla="*/ 74 w 122"/>
                <a:gd name="T41" fmla="*/ 134 h 141"/>
                <a:gd name="T42" fmla="*/ 76 w 122"/>
                <a:gd name="T43" fmla="*/ 134 h 141"/>
                <a:gd name="T44" fmla="*/ 84 w 122"/>
                <a:gd name="T45" fmla="*/ 141 h 141"/>
                <a:gd name="T46" fmla="*/ 85 w 122"/>
                <a:gd name="T47" fmla="*/ 124 h 141"/>
                <a:gd name="T48" fmla="*/ 86 w 122"/>
                <a:gd name="T49" fmla="*/ 124 h 141"/>
                <a:gd name="T50" fmla="*/ 88 w 122"/>
                <a:gd name="T51" fmla="*/ 113 h 141"/>
                <a:gd name="T52" fmla="*/ 88 w 122"/>
                <a:gd name="T53" fmla="*/ 111 h 141"/>
                <a:gd name="T54" fmla="*/ 90 w 122"/>
                <a:gd name="T55" fmla="*/ 110 h 141"/>
                <a:gd name="T56" fmla="*/ 100 w 122"/>
                <a:gd name="T57" fmla="*/ 94 h 141"/>
                <a:gd name="T58" fmla="*/ 103 w 122"/>
                <a:gd name="T59" fmla="*/ 95 h 141"/>
                <a:gd name="T60" fmla="*/ 102 w 122"/>
                <a:gd name="T61" fmla="*/ 102 h 141"/>
                <a:gd name="T62" fmla="*/ 114 w 122"/>
                <a:gd name="T63" fmla="*/ 92 h 141"/>
                <a:gd name="T64" fmla="*/ 112 w 122"/>
                <a:gd name="T65" fmla="*/ 87 h 141"/>
                <a:gd name="T66" fmla="*/ 114 w 122"/>
                <a:gd name="T67" fmla="*/ 69 h 141"/>
                <a:gd name="T68" fmla="*/ 108 w 122"/>
                <a:gd name="T69" fmla="*/ 68 h 141"/>
                <a:gd name="T70" fmla="*/ 108 w 122"/>
                <a:gd name="T71" fmla="*/ 67 h 141"/>
                <a:gd name="T72" fmla="*/ 106 w 122"/>
                <a:gd name="T73" fmla="*/ 58 h 141"/>
                <a:gd name="T74" fmla="*/ 122 w 122"/>
                <a:gd name="T75" fmla="*/ 58 h 141"/>
                <a:gd name="T76" fmla="*/ 108 w 122"/>
                <a:gd name="T77" fmla="*/ 44 h 141"/>
                <a:gd name="T78" fmla="*/ 117 w 122"/>
                <a:gd name="T79" fmla="*/ 33 h 141"/>
                <a:gd name="T80" fmla="*/ 111 w 122"/>
                <a:gd name="T81" fmla="*/ 34 h 141"/>
                <a:gd name="T82" fmla="*/ 111 w 122"/>
                <a:gd name="T83" fmla="*/ 33 h 141"/>
                <a:gd name="T84" fmla="*/ 103 w 122"/>
                <a:gd name="T85" fmla="*/ 24 h 141"/>
                <a:gd name="T86" fmla="*/ 80 w 122"/>
                <a:gd name="T87" fmla="*/ 32 h 141"/>
                <a:gd name="T88" fmla="*/ 78 w 122"/>
                <a:gd name="T89" fmla="*/ 32 h 141"/>
                <a:gd name="T90" fmla="*/ 78 w 122"/>
                <a:gd name="T91" fmla="*/ 18 h 141"/>
                <a:gd name="T92" fmla="*/ 82 w 122"/>
                <a:gd name="T93"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2" h="141">
                  <a:moveTo>
                    <a:pt x="74" y="2"/>
                  </a:moveTo>
                  <a:cubicBezTo>
                    <a:pt x="70" y="4"/>
                    <a:pt x="66" y="6"/>
                    <a:pt x="64" y="6"/>
                  </a:cubicBezTo>
                  <a:cubicBezTo>
                    <a:pt x="61" y="6"/>
                    <a:pt x="57" y="5"/>
                    <a:pt x="52" y="3"/>
                  </a:cubicBezTo>
                  <a:cubicBezTo>
                    <a:pt x="42" y="2"/>
                    <a:pt x="42" y="2"/>
                    <a:pt x="42" y="2"/>
                  </a:cubicBezTo>
                  <a:cubicBezTo>
                    <a:pt x="40" y="3"/>
                    <a:pt x="36" y="7"/>
                    <a:pt x="32" y="14"/>
                  </a:cubicBezTo>
                  <a:cubicBezTo>
                    <a:pt x="38" y="27"/>
                    <a:pt x="38" y="27"/>
                    <a:pt x="38" y="27"/>
                  </a:cubicBezTo>
                  <a:cubicBezTo>
                    <a:pt x="28" y="32"/>
                    <a:pt x="28" y="32"/>
                    <a:pt x="28" y="32"/>
                  </a:cubicBezTo>
                  <a:cubicBezTo>
                    <a:pt x="28" y="32"/>
                    <a:pt x="28" y="32"/>
                    <a:pt x="28" y="32"/>
                  </a:cubicBezTo>
                  <a:cubicBezTo>
                    <a:pt x="20" y="30"/>
                    <a:pt x="20" y="30"/>
                    <a:pt x="20" y="30"/>
                  </a:cubicBezTo>
                  <a:cubicBezTo>
                    <a:pt x="23" y="36"/>
                    <a:pt x="24" y="40"/>
                    <a:pt x="22" y="41"/>
                  </a:cubicBezTo>
                  <a:cubicBezTo>
                    <a:pt x="22" y="44"/>
                    <a:pt x="22" y="44"/>
                    <a:pt x="22" y="44"/>
                  </a:cubicBezTo>
                  <a:cubicBezTo>
                    <a:pt x="20" y="49"/>
                    <a:pt x="18" y="52"/>
                    <a:pt x="16" y="54"/>
                  </a:cubicBezTo>
                  <a:cubicBezTo>
                    <a:pt x="2" y="66"/>
                    <a:pt x="2" y="66"/>
                    <a:pt x="2" y="66"/>
                  </a:cubicBezTo>
                  <a:cubicBezTo>
                    <a:pt x="6" y="68"/>
                    <a:pt x="6" y="68"/>
                    <a:pt x="6" y="68"/>
                  </a:cubicBezTo>
                  <a:cubicBezTo>
                    <a:pt x="4" y="70"/>
                    <a:pt x="4" y="70"/>
                    <a:pt x="4" y="70"/>
                  </a:cubicBezTo>
                  <a:cubicBezTo>
                    <a:pt x="0" y="73"/>
                    <a:pt x="0" y="76"/>
                    <a:pt x="1" y="78"/>
                  </a:cubicBezTo>
                  <a:cubicBezTo>
                    <a:pt x="11" y="93"/>
                    <a:pt x="11" y="93"/>
                    <a:pt x="11" y="93"/>
                  </a:cubicBezTo>
                  <a:cubicBezTo>
                    <a:pt x="11" y="93"/>
                    <a:pt x="11" y="93"/>
                    <a:pt x="11" y="93"/>
                  </a:cubicBezTo>
                  <a:cubicBezTo>
                    <a:pt x="11" y="94"/>
                    <a:pt x="11" y="94"/>
                    <a:pt x="11" y="94"/>
                  </a:cubicBezTo>
                  <a:cubicBezTo>
                    <a:pt x="16" y="102"/>
                    <a:pt x="16" y="102"/>
                    <a:pt x="16" y="102"/>
                  </a:cubicBezTo>
                  <a:cubicBezTo>
                    <a:pt x="16" y="102"/>
                    <a:pt x="16" y="102"/>
                    <a:pt x="16" y="102"/>
                  </a:cubicBezTo>
                  <a:cubicBezTo>
                    <a:pt x="16" y="102"/>
                    <a:pt x="16" y="102"/>
                    <a:pt x="16" y="102"/>
                  </a:cubicBezTo>
                  <a:cubicBezTo>
                    <a:pt x="16" y="103"/>
                    <a:pt x="16" y="103"/>
                    <a:pt x="16" y="103"/>
                  </a:cubicBezTo>
                  <a:cubicBezTo>
                    <a:pt x="16" y="104"/>
                    <a:pt x="16" y="104"/>
                    <a:pt x="16" y="104"/>
                  </a:cubicBezTo>
                  <a:cubicBezTo>
                    <a:pt x="16" y="104"/>
                    <a:pt x="16" y="104"/>
                    <a:pt x="16" y="104"/>
                  </a:cubicBezTo>
                  <a:cubicBezTo>
                    <a:pt x="15" y="105"/>
                    <a:pt x="15" y="105"/>
                    <a:pt x="15" y="105"/>
                  </a:cubicBezTo>
                  <a:cubicBezTo>
                    <a:pt x="17" y="105"/>
                    <a:pt x="18" y="106"/>
                    <a:pt x="20" y="107"/>
                  </a:cubicBezTo>
                  <a:cubicBezTo>
                    <a:pt x="24" y="109"/>
                    <a:pt x="26" y="115"/>
                    <a:pt x="27" y="123"/>
                  </a:cubicBezTo>
                  <a:cubicBezTo>
                    <a:pt x="29" y="131"/>
                    <a:pt x="29" y="131"/>
                    <a:pt x="29" y="131"/>
                  </a:cubicBezTo>
                  <a:cubicBezTo>
                    <a:pt x="30" y="133"/>
                    <a:pt x="30" y="134"/>
                    <a:pt x="32" y="135"/>
                  </a:cubicBezTo>
                  <a:cubicBezTo>
                    <a:pt x="36" y="137"/>
                    <a:pt x="40" y="136"/>
                    <a:pt x="43" y="134"/>
                  </a:cubicBezTo>
                  <a:cubicBezTo>
                    <a:pt x="45" y="133"/>
                    <a:pt x="46" y="132"/>
                    <a:pt x="46" y="130"/>
                  </a:cubicBezTo>
                  <a:cubicBezTo>
                    <a:pt x="46" y="130"/>
                    <a:pt x="46" y="130"/>
                    <a:pt x="46" y="130"/>
                  </a:cubicBezTo>
                  <a:cubicBezTo>
                    <a:pt x="46" y="129"/>
                    <a:pt x="46" y="129"/>
                    <a:pt x="46" y="129"/>
                  </a:cubicBezTo>
                  <a:cubicBezTo>
                    <a:pt x="52" y="124"/>
                    <a:pt x="52" y="124"/>
                    <a:pt x="52" y="124"/>
                  </a:cubicBezTo>
                  <a:cubicBezTo>
                    <a:pt x="53" y="125"/>
                    <a:pt x="53" y="125"/>
                    <a:pt x="53" y="125"/>
                  </a:cubicBezTo>
                  <a:cubicBezTo>
                    <a:pt x="58" y="134"/>
                    <a:pt x="58" y="134"/>
                    <a:pt x="58" y="134"/>
                  </a:cubicBezTo>
                  <a:cubicBezTo>
                    <a:pt x="60" y="136"/>
                    <a:pt x="62" y="136"/>
                    <a:pt x="66" y="136"/>
                  </a:cubicBezTo>
                  <a:cubicBezTo>
                    <a:pt x="68" y="136"/>
                    <a:pt x="68" y="136"/>
                    <a:pt x="68" y="136"/>
                  </a:cubicBezTo>
                  <a:cubicBezTo>
                    <a:pt x="68" y="136"/>
                    <a:pt x="68" y="136"/>
                    <a:pt x="68" y="136"/>
                  </a:cubicBezTo>
                  <a:cubicBezTo>
                    <a:pt x="66" y="131"/>
                    <a:pt x="66" y="131"/>
                    <a:pt x="66" y="131"/>
                  </a:cubicBezTo>
                  <a:cubicBezTo>
                    <a:pt x="74" y="134"/>
                    <a:pt x="74" y="134"/>
                    <a:pt x="74" y="134"/>
                  </a:cubicBezTo>
                  <a:cubicBezTo>
                    <a:pt x="76" y="134"/>
                    <a:pt x="76" y="134"/>
                    <a:pt x="76" y="134"/>
                  </a:cubicBezTo>
                  <a:cubicBezTo>
                    <a:pt x="76" y="134"/>
                    <a:pt x="76" y="134"/>
                    <a:pt x="76" y="134"/>
                  </a:cubicBezTo>
                  <a:cubicBezTo>
                    <a:pt x="76" y="135"/>
                    <a:pt x="76" y="135"/>
                    <a:pt x="76" y="135"/>
                  </a:cubicBezTo>
                  <a:cubicBezTo>
                    <a:pt x="84" y="141"/>
                    <a:pt x="84" y="141"/>
                    <a:pt x="84" y="141"/>
                  </a:cubicBezTo>
                  <a:cubicBezTo>
                    <a:pt x="86" y="138"/>
                    <a:pt x="86" y="138"/>
                    <a:pt x="86" y="138"/>
                  </a:cubicBezTo>
                  <a:cubicBezTo>
                    <a:pt x="85" y="124"/>
                    <a:pt x="85" y="124"/>
                    <a:pt x="85" y="124"/>
                  </a:cubicBezTo>
                  <a:cubicBezTo>
                    <a:pt x="86" y="124"/>
                    <a:pt x="86" y="124"/>
                    <a:pt x="86" y="124"/>
                  </a:cubicBezTo>
                  <a:cubicBezTo>
                    <a:pt x="86" y="124"/>
                    <a:pt x="86" y="124"/>
                    <a:pt x="86" y="124"/>
                  </a:cubicBezTo>
                  <a:cubicBezTo>
                    <a:pt x="90" y="118"/>
                    <a:pt x="90" y="118"/>
                    <a:pt x="90" y="118"/>
                  </a:cubicBezTo>
                  <a:cubicBezTo>
                    <a:pt x="91" y="117"/>
                    <a:pt x="90" y="115"/>
                    <a:pt x="88" y="113"/>
                  </a:cubicBezTo>
                  <a:cubicBezTo>
                    <a:pt x="87" y="112"/>
                    <a:pt x="87" y="112"/>
                    <a:pt x="87" y="112"/>
                  </a:cubicBezTo>
                  <a:cubicBezTo>
                    <a:pt x="88" y="111"/>
                    <a:pt x="88" y="111"/>
                    <a:pt x="88" y="111"/>
                  </a:cubicBezTo>
                  <a:cubicBezTo>
                    <a:pt x="88" y="110"/>
                    <a:pt x="88" y="110"/>
                    <a:pt x="88" y="110"/>
                  </a:cubicBezTo>
                  <a:cubicBezTo>
                    <a:pt x="90" y="110"/>
                    <a:pt x="90" y="110"/>
                    <a:pt x="90" y="110"/>
                  </a:cubicBezTo>
                  <a:cubicBezTo>
                    <a:pt x="100" y="94"/>
                    <a:pt x="100" y="94"/>
                    <a:pt x="100" y="94"/>
                  </a:cubicBezTo>
                  <a:cubicBezTo>
                    <a:pt x="100" y="94"/>
                    <a:pt x="100" y="94"/>
                    <a:pt x="100" y="94"/>
                  </a:cubicBezTo>
                  <a:cubicBezTo>
                    <a:pt x="102" y="94"/>
                    <a:pt x="102" y="94"/>
                    <a:pt x="102" y="94"/>
                  </a:cubicBezTo>
                  <a:cubicBezTo>
                    <a:pt x="103" y="95"/>
                    <a:pt x="103" y="95"/>
                    <a:pt x="103" y="95"/>
                  </a:cubicBezTo>
                  <a:cubicBezTo>
                    <a:pt x="103" y="96"/>
                    <a:pt x="103" y="96"/>
                    <a:pt x="103" y="96"/>
                  </a:cubicBezTo>
                  <a:cubicBezTo>
                    <a:pt x="102" y="102"/>
                    <a:pt x="102" y="102"/>
                    <a:pt x="102" y="102"/>
                  </a:cubicBezTo>
                  <a:cubicBezTo>
                    <a:pt x="103" y="102"/>
                    <a:pt x="103" y="102"/>
                    <a:pt x="103" y="102"/>
                  </a:cubicBezTo>
                  <a:cubicBezTo>
                    <a:pt x="114" y="92"/>
                    <a:pt x="114" y="92"/>
                    <a:pt x="114" y="92"/>
                  </a:cubicBezTo>
                  <a:cubicBezTo>
                    <a:pt x="114" y="87"/>
                    <a:pt x="114" y="87"/>
                    <a:pt x="114" y="87"/>
                  </a:cubicBezTo>
                  <a:cubicBezTo>
                    <a:pt x="112" y="87"/>
                    <a:pt x="112" y="87"/>
                    <a:pt x="112" y="87"/>
                  </a:cubicBezTo>
                  <a:cubicBezTo>
                    <a:pt x="108" y="87"/>
                    <a:pt x="108" y="87"/>
                    <a:pt x="108" y="87"/>
                  </a:cubicBezTo>
                  <a:cubicBezTo>
                    <a:pt x="114" y="69"/>
                    <a:pt x="114" y="69"/>
                    <a:pt x="114" y="69"/>
                  </a:cubicBezTo>
                  <a:cubicBezTo>
                    <a:pt x="108" y="68"/>
                    <a:pt x="108" y="68"/>
                    <a:pt x="108" y="68"/>
                  </a:cubicBezTo>
                  <a:cubicBezTo>
                    <a:pt x="108" y="68"/>
                    <a:pt x="108" y="68"/>
                    <a:pt x="108" y="68"/>
                  </a:cubicBezTo>
                  <a:cubicBezTo>
                    <a:pt x="108" y="68"/>
                    <a:pt x="108" y="68"/>
                    <a:pt x="108" y="68"/>
                  </a:cubicBezTo>
                  <a:cubicBezTo>
                    <a:pt x="108" y="67"/>
                    <a:pt x="108" y="67"/>
                    <a:pt x="108" y="67"/>
                  </a:cubicBezTo>
                  <a:cubicBezTo>
                    <a:pt x="106" y="65"/>
                    <a:pt x="106" y="65"/>
                    <a:pt x="106" y="65"/>
                  </a:cubicBezTo>
                  <a:cubicBezTo>
                    <a:pt x="104" y="62"/>
                    <a:pt x="104" y="60"/>
                    <a:pt x="106" y="58"/>
                  </a:cubicBezTo>
                  <a:cubicBezTo>
                    <a:pt x="116" y="58"/>
                    <a:pt x="116" y="58"/>
                    <a:pt x="116" y="58"/>
                  </a:cubicBezTo>
                  <a:cubicBezTo>
                    <a:pt x="122" y="58"/>
                    <a:pt x="122" y="58"/>
                    <a:pt x="122" y="58"/>
                  </a:cubicBezTo>
                  <a:cubicBezTo>
                    <a:pt x="122" y="56"/>
                    <a:pt x="120" y="52"/>
                    <a:pt x="117" y="46"/>
                  </a:cubicBezTo>
                  <a:cubicBezTo>
                    <a:pt x="108" y="44"/>
                    <a:pt x="108" y="44"/>
                    <a:pt x="108" y="44"/>
                  </a:cubicBezTo>
                  <a:cubicBezTo>
                    <a:pt x="117" y="35"/>
                    <a:pt x="117" y="35"/>
                    <a:pt x="117" y="35"/>
                  </a:cubicBezTo>
                  <a:cubicBezTo>
                    <a:pt x="117" y="33"/>
                    <a:pt x="117" y="33"/>
                    <a:pt x="117" y="33"/>
                  </a:cubicBezTo>
                  <a:cubicBezTo>
                    <a:pt x="113" y="34"/>
                    <a:pt x="113" y="34"/>
                    <a:pt x="113" y="34"/>
                  </a:cubicBezTo>
                  <a:cubicBezTo>
                    <a:pt x="111" y="34"/>
                    <a:pt x="111" y="34"/>
                    <a:pt x="111" y="34"/>
                  </a:cubicBezTo>
                  <a:cubicBezTo>
                    <a:pt x="111" y="34"/>
                    <a:pt x="111" y="34"/>
                    <a:pt x="111" y="34"/>
                  </a:cubicBezTo>
                  <a:cubicBezTo>
                    <a:pt x="111" y="33"/>
                    <a:pt x="111" y="33"/>
                    <a:pt x="111" y="33"/>
                  </a:cubicBezTo>
                  <a:cubicBezTo>
                    <a:pt x="110" y="32"/>
                    <a:pt x="110" y="32"/>
                    <a:pt x="110" y="32"/>
                  </a:cubicBezTo>
                  <a:cubicBezTo>
                    <a:pt x="109" y="28"/>
                    <a:pt x="107" y="25"/>
                    <a:pt x="103" y="24"/>
                  </a:cubicBezTo>
                  <a:cubicBezTo>
                    <a:pt x="87" y="24"/>
                    <a:pt x="87" y="24"/>
                    <a:pt x="87" y="24"/>
                  </a:cubicBezTo>
                  <a:cubicBezTo>
                    <a:pt x="80" y="32"/>
                    <a:pt x="80" y="32"/>
                    <a:pt x="80" y="32"/>
                  </a:cubicBezTo>
                  <a:cubicBezTo>
                    <a:pt x="80" y="33"/>
                    <a:pt x="80" y="33"/>
                    <a:pt x="80" y="33"/>
                  </a:cubicBezTo>
                  <a:cubicBezTo>
                    <a:pt x="78" y="32"/>
                    <a:pt x="78" y="32"/>
                    <a:pt x="78" y="32"/>
                  </a:cubicBezTo>
                  <a:cubicBezTo>
                    <a:pt x="53" y="24"/>
                    <a:pt x="53" y="24"/>
                    <a:pt x="53" y="24"/>
                  </a:cubicBezTo>
                  <a:cubicBezTo>
                    <a:pt x="78" y="18"/>
                    <a:pt x="78" y="18"/>
                    <a:pt x="78" y="18"/>
                  </a:cubicBezTo>
                  <a:cubicBezTo>
                    <a:pt x="79" y="18"/>
                    <a:pt x="83" y="14"/>
                    <a:pt x="90" y="6"/>
                  </a:cubicBezTo>
                  <a:cubicBezTo>
                    <a:pt x="82" y="0"/>
                    <a:pt x="82" y="0"/>
                    <a:pt x="82" y="0"/>
                  </a:cubicBezTo>
                  <a:lnTo>
                    <a:pt x="74" y="2"/>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2" name="Freeform 25">
              <a:extLst>
                <a:ext uri="{FF2B5EF4-FFF2-40B4-BE49-F238E27FC236}">
                  <a16:creationId xmlns:a16="http://schemas.microsoft.com/office/drawing/2014/main" xmlns="" id="{EE8F37F4-907B-42DD-888C-27733EE71858}"/>
                </a:ext>
              </a:extLst>
            </p:cNvPr>
            <p:cNvSpPr>
              <a:spLocks/>
            </p:cNvSpPr>
            <p:nvPr/>
          </p:nvSpPr>
          <p:spPr bwMode="auto">
            <a:xfrm>
              <a:off x="4540250" y="3573463"/>
              <a:ext cx="523875" cy="635000"/>
            </a:xfrm>
            <a:custGeom>
              <a:avLst/>
              <a:gdLst>
                <a:gd name="T0" fmla="*/ 96 w 153"/>
                <a:gd name="T1" fmla="*/ 52 h 187"/>
                <a:gd name="T2" fmla="*/ 85 w 153"/>
                <a:gd name="T3" fmla="*/ 27 h 187"/>
                <a:gd name="T4" fmla="*/ 55 w 153"/>
                <a:gd name="T5" fmla="*/ 17 h 187"/>
                <a:gd name="T6" fmla="*/ 37 w 153"/>
                <a:gd name="T7" fmla="*/ 0 h 187"/>
                <a:gd name="T8" fmla="*/ 48 w 153"/>
                <a:gd name="T9" fmla="*/ 17 h 187"/>
                <a:gd name="T10" fmla="*/ 49 w 153"/>
                <a:gd name="T11" fmla="*/ 18 h 187"/>
                <a:gd name="T12" fmla="*/ 35 w 153"/>
                <a:gd name="T13" fmla="*/ 35 h 187"/>
                <a:gd name="T14" fmla="*/ 19 w 153"/>
                <a:gd name="T15" fmla="*/ 22 h 187"/>
                <a:gd name="T16" fmla="*/ 23 w 153"/>
                <a:gd name="T17" fmla="*/ 35 h 187"/>
                <a:gd name="T18" fmla="*/ 23 w 153"/>
                <a:gd name="T19" fmla="*/ 36 h 187"/>
                <a:gd name="T20" fmla="*/ 21 w 153"/>
                <a:gd name="T21" fmla="*/ 40 h 187"/>
                <a:gd name="T22" fmla="*/ 14 w 153"/>
                <a:gd name="T23" fmla="*/ 44 h 187"/>
                <a:gd name="T24" fmla="*/ 11 w 153"/>
                <a:gd name="T25" fmla="*/ 50 h 187"/>
                <a:gd name="T26" fmla="*/ 8 w 153"/>
                <a:gd name="T27" fmla="*/ 62 h 187"/>
                <a:gd name="T28" fmla="*/ 8 w 153"/>
                <a:gd name="T29" fmla="*/ 62 h 187"/>
                <a:gd name="T30" fmla="*/ 3 w 153"/>
                <a:gd name="T31" fmla="*/ 65 h 187"/>
                <a:gd name="T32" fmla="*/ 14 w 153"/>
                <a:gd name="T33" fmla="*/ 81 h 187"/>
                <a:gd name="T34" fmla="*/ 18 w 153"/>
                <a:gd name="T35" fmla="*/ 80 h 187"/>
                <a:gd name="T36" fmla="*/ 35 w 153"/>
                <a:gd name="T37" fmla="*/ 88 h 187"/>
                <a:gd name="T38" fmla="*/ 35 w 153"/>
                <a:gd name="T39" fmla="*/ 89 h 187"/>
                <a:gd name="T40" fmla="*/ 34 w 153"/>
                <a:gd name="T41" fmla="*/ 99 h 187"/>
                <a:gd name="T42" fmla="*/ 30 w 153"/>
                <a:gd name="T43" fmla="*/ 108 h 187"/>
                <a:gd name="T44" fmla="*/ 25 w 153"/>
                <a:gd name="T45" fmla="*/ 114 h 187"/>
                <a:gd name="T46" fmla="*/ 25 w 153"/>
                <a:gd name="T47" fmla="*/ 114 h 187"/>
                <a:gd name="T48" fmla="*/ 26 w 153"/>
                <a:gd name="T49" fmla="*/ 126 h 187"/>
                <a:gd name="T50" fmla="*/ 37 w 153"/>
                <a:gd name="T51" fmla="*/ 128 h 187"/>
                <a:gd name="T52" fmla="*/ 43 w 153"/>
                <a:gd name="T53" fmla="*/ 134 h 187"/>
                <a:gd name="T54" fmla="*/ 51 w 153"/>
                <a:gd name="T55" fmla="*/ 175 h 187"/>
                <a:gd name="T56" fmla="*/ 49 w 153"/>
                <a:gd name="T57" fmla="*/ 179 h 187"/>
                <a:gd name="T58" fmla="*/ 50 w 153"/>
                <a:gd name="T59" fmla="*/ 181 h 187"/>
                <a:gd name="T60" fmla="*/ 73 w 153"/>
                <a:gd name="T61" fmla="*/ 172 h 187"/>
                <a:gd name="T62" fmla="*/ 78 w 153"/>
                <a:gd name="T63" fmla="*/ 175 h 187"/>
                <a:gd name="T64" fmla="*/ 79 w 153"/>
                <a:gd name="T65" fmla="*/ 174 h 187"/>
                <a:gd name="T66" fmla="*/ 87 w 153"/>
                <a:gd name="T67" fmla="*/ 169 h 187"/>
                <a:gd name="T68" fmla="*/ 109 w 153"/>
                <a:gd name="T69" fmla="*/ 179 h 187"/>
                <a:gd name="T70" fmla="*/ 115 w 153"/>
                <a:gd name="T71" fmla="*/ 183 h 187"/>
                <a:gd name="T72" fmla="*/ 134 w 153"/>
                <a:gd name="T73" fmla="*/ 163 h 187"/>
                <a:gd name="T74" fmla="*/ 130 w 153"/>
                <a:gd name="T75" fmla="*/ 147 h 187"/>
                <a:gd name="T76" fmla="*/ 144 w 153"/>
                <a:gd name="T77" fmla="*/ 148 h 187"/>
                <a:gd name="T78" fmla="*/ 144 w 153"/>
                <a:gd name="T79" fmla="*/ 134 h 187"/>
                <a:gd name="T80" fmla="*/ 153 w 153"/>
                <a:gd name="T81" fmla="*/ 122 h 187"/>
                <a:gd name="T82" fmla="*/ 141 w 153"/>
                <a:gd name="T83" fmla="*/ 110 h 187"/>
                <a:gd name="T84" fmla="*/ 136 w 153"/>
                <a:gd name="T85" fmla="*/ 115 h 187"/>
                <a:gd name="T86" fmla="*/ 135 w 153"/>
                <a:gd name="T87" fmla="*/ 115 h 187"/>
                <a:gd name="T88" fmla="*/ 125 w 153"/>
                <a:gd name="T89" fmla="*/ 106 h 187"/>
                <a:gd name="T90" fmla="*/ 113 w 153"/>
                <a:gd name="T91" fmla="*/ 98 h 187"/>
                <a:gd name="T92" fmla="*/ 110 w 153"/>
                <a:gd name="T93" fmla="*/ 84 h 187"/>
                <a:gd name="T94" fmla="*/ 117 w 153"/>
                <a:gd name="T95" fmla="*/ 63 h 187"/>
                <a:gd name="T96" fmla="*/ 129 w 153"/>
                <a:gd name="T97" fmla="*/ 64 h 187"/>
                <a:gd name="T98" fmla="*/ 129 w 153"/>
                <a:gd name="T99" fmla="*/ 52 h 187"/>
                <a:gd name="T100" fmla="*/ 97 w 153"/>
                <a:gd name="T101" fmla="*/ 53 h 187"/>
                <a:gd name="T102" fmla="*/ 96 w 153"/>
                <a:gd name="T103" fmla="*/ 52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3" h="187">
                  <a:moveTo>
                    <a:pt x="96" y="52"/>
                  </a:moveTo>
                  <a:cubicBezTo>
                    <a:pt x="96" y="52"/>
                    <a:pt x="96" y="52"/>
                    <a:pt x="96" y="52"/>
                  </a:cubicBezTo>
                  <a:cubicBezTo>
                    <a:pt x="96" y="52"/>
                    <a:pt x="96" y="52"/>
                    <a:pt x="96" y="52"/>
                  </a:cubicBezTo>
                  <a:cubicBezTo>
                    <a:pt x="91" y="37"/>
                    <a:pt x="87" y="28"/>
                    <a:pt x="85" y="27"/>
                  </a:cubicBezTo>
                  <a:cubicBezTo>
                    <a:pt x="71" y="22"/>
                    <a:pt x="71" y="22"/>
                    <a:pt x="71" y="22"/>
                  </a:cubicBezTo>
                  <a:cubicBezTo>
                    <a:pt x="63" y="20"/>
                    <a:pt x="57" y="18"/>
                    <a:pt x="55" y="17"/>
                  </a:cubicBezTo>
                  <a:cubicBezTo>
                    <a:pt x="51" y="14"/>
                    <a:pt x="45" y="9"/>
                    <a:pt x="39" y="0"/>
                  </a:cubicBezTo>
                  <a:cubicBezTo>
                    <a:pt x="37" y="0"/>
                    <a:pt x="37" y="0"/>
                    <a:pt x="37" y="0"/>
                  </a:cubicBezTo>
                  <a:cubicBezTo>
                    <a:pt x="37" y="0"/>
                    <a:pt x="37" y="0"/>
                    <a:pt x="37" y="0"/>
                  </a:cubicBezTo>
                  <a:cubicBezTo>
                    <a:pt x="38" y="3"/>
                    <a:pt x="41" y="9"/>
                    <a:pt x="48" y="17"/>
                  </a:cubicBezTo>
                  <a:cubicBezTo>
                    <a:pt x="49" y="17"/>
                    <a:pt x="49" y="17"/>
                    <a:pt x="49" y="17"/>
                  </a:cubicBezTo>
                  <a:cubicBezTo>
                    <a:pt x="49" y="18"/>
                    <a:pt x="49" y="18"/>
                    <a:pt x="49" y="18"/>
                  </a:cubicBezTo>
                  <a:cubicBezTo>
                    <a:pt x="43" y="30"/>
                    <a:pt x="43" y="30"/>
                    <a:pt x="43" y="30"/>
                  </a:cubicBezTo>
                  <a:cubicBezTo>
                    <a:pt x="40" y="34"/>
                    <a:pt x="38" y="36"/>
                    <a:pt x="35" y="35"/>
                  </a:cubicBezTo>
                  <a:cubicBezTo>
                    <a:pt x="34" y="34"/>
                    <a:pt x="31" y="31"/>
                    <a:pt x="25" y="24"/>
                  </a:cubicBezTo>
                  <a:cubicBezTo>
                    <a:pt x="19" y="22"/>
                    <a:pt x="19" y="22"/>
                    <a:pt x="19" y="22"/>
                  </a:cubicBezTo>
                  <a:cubicBezTo>
                    <a:pt x="19" y="24"/>
                    <a:pt x="20" y="28"/>
                    <a:pt x="23" y="34"/>
                  </a:cubicBezTo>
                  <a:cubicBezTo>
                    <a:pt x="23" y="35"/>
                    <a:pt x="23" y="35"/>
                    <a:pt x="23" y="35"/>
                  </a:cubicBezTo>
                  <a:cubicBezTo>
                    <a:pt x="23" y="35"/>
                    <a:pt x="23" y="35"/>
                    <a:pt x="23" y="35"/>
                  </a:cubicBezTo>
                  <a:cubicBezTo>
                    <a:pt x="23" y="36"/>
                    <a:pt x="23" y="36"/>
                    <a:pt x="23" y="36"/>
                  </a:cubicBezTo>
                  <a:cubicBezTo>
                    <a:pt x="23" y="36"/>
                    <a:pt x="23" y="36"/>
                    <a:pt x="23" y="36"/>
                  </a:cubicBezTo>
                  <a:cubicBezTo>
                    <a:pt x="21" y="40"/>
                    <a:pt x="21" y="40"/>
                    <a:pt x="21" y="40"/>
                  </a:cubicBezTo>
                  <a:cubicBezTo>
                    <a:pt x="14" y="44"/>
                    <a:pt x="14" y="44"/>
                    <a:pt x="14" y="44"/>
                  </a:cubicBezTo>
                  <a:cubicBezTo>
                    <a:pt x="14" y="44"/>
                    <a:pt x="14" y="44"/>
                    <a:pt x="14" y="44"/>
                  </a:cubicBezTo>
                  <a:cubicBezTo>
                    <a:pt x="12" y="44"/>
                    <a:pt x="12" y="44"/>
                    <a:pt x="12" y="44"/>
                  </a:cubicBezTo>
                  <a:cubicBezTo>
                    <a:pt x="11" y="46"/>
                    <a:pt x="11" y="48"/>
                    <a:pt x="11" y="50"/>
                  </a:cubicBezTo>
                  <a:cubicBezTo>
                    <a:pt x="12" y="56"/>
                    <a:pt x="11" y="60"/>
                    <a:pt x="10" y="61"/>
                  </a:cubicBezTo>
                  <a:cubicBezTo>
                    <a:pt x="9" y="62"/>
                    <a:pt x="9" y="62"/>
                    <a:pt x="8" y="62"/>
                  </a:cubicBezTo>
                  <a:cubicBezTo>
                    <a:pt x="8" y="62"/>
                    <a:pt x="8" y="62"/>
                    <a:pt x="8" y="62"/>
                  </a:cubicBezTo>
                  <a:cubicBezTo>
                    <a:pt x="8" y="62"/>
                    <a:pt x="8" y="62"/>
                    <a:pt x="8" y="62"/>
                  </a:cubicBezTo>
                  <a:cubicBezTo>
                    <a:pt x="0" y="60"/>
                    <a:pt x="0" y="60"/>
                    <a:pt x="0" y="60"/>
                  </a:cubicBezTo>
                  <a:cubicBezTo>
                    <a:pt x="0" y="62"/>
                    <a:pt x="1" y="64"/>
                    <a:pt x="3" y="65"/>
                  </a:cubicBezTo>
                  <a:cubicBezTo>
                    <a:pt x="7" y="68"/>
                    <a:pt x="11" y="74"/>
                    <a:pt x="14" y="80"/>
                  </a:cubicBezTo>
                  <a:cubicBezTo>
                    <a:pt x="14" y="81"/>
                    <a:pt x="14" y="81"/>
                    <a:pt x="14" y="81"/>
                  </a:cubicBezTo>
                  <a:cubicBezTo>
                    <a:pt x="14" y="81"/>
                    <a:pt x="14" y="81"/>
                    <a:pt x="14" y="81"/>
                  </a:cubicBezTo>
                  <a:cubicBezTo>
                    <a:pt x="18" y="80"/>
                    <a:pt x="18" y="80"/>
                    <a:pt x="18" y="80"/>
                  </a:cubicBezTo>
                  <a:cubicBezTo>
                    <a:pt x="22" y="79"/>
                    <a:pt x="26" y="80"/>
                    <a:pt x="30" y="83"/>
                  </a:cubicBezTo>
                  <a:cubicBezTo>
                    <a:pt x="35" y="88"/>
                    <a:pt x="35" y="88"/>
                    <a:pt x="35" y="88"/>
                  </a:cubicBezTo>
                  <a:cubicBezTo>
                    <a:pt x="35" y="88"/>
                    <a:pt x="35" y="88"/>
                    <a:pt x="35" y="88"/>
                  </a:cubicBezTo>
                  <a:cubicBezTo>
                    <a:pt x="35" y="89"/>
                    <a:pt x="35" y="89"/>
                    <a:pt x="35" y="89"/>
                  </a:cubicBezTo>
                  <a:cubicBezTo>
                    <a:pt x="35" y="89"/>
                    <a:pt x="35" y="89"/>
                    <a:pt x="35" y="89"/>
                  </a:cubicBezTo>
                  <a:cubicBezTo>
                    <a:pt x="34" y="99"/>
                    <a:pt x="34" y="99"/>
                    <a:pt x="34" y="99"/>
                  </a:cubicBezTo>
                  <a:cubicBezTo>
                    <a:pt x="35" y="101"/>
                    <a:pt x="36" y="103"/>
                    <a:pt x="35" y="104"/>
                  </a:cubicBezTo>
                  <a:cubicBezTo>
                    <a:pt x="35" y="106"/>
                    <a:pt x="33" y="108"/>
                    <a:pt x="30" y="108"/>
                  </a:cubicBezTo>
                  <a:cubicBezTo>
                    <a:pt x="27" y="108"/>
                    <a:pt x="25" y="110"/>
                    <a:pt x="25" y="114"/>
                  </a:cubicBezTo>
                  <a:cubicBezTo>
                    <a:pt x="25" y="114"/>
                    <a:pt x="25" y="114"/>
                    <a:pt x="25" y="114"/>
                  </a:cubicBezTo>
                  <a:cubicBezTo>
                    <a:pt x="25" y="114"/>
                    <a:pt x="25" y="114"/>
                    <a:pt x="25" y="114"/>
                  </a:cubicBezTo>
                  <a:cubicBezTo>
                    <a:pt x="25" y="114"/>
                    <a:pt x="25" y="114"/>
                    <a:pt x="25" y="114"/>
                  </a:cubicBezTo>
                  <a:cubicBezTo>
                    <a:pt x="21" y="121"/>
                    <a:pt x="21" y="121"/>
                    <a:pt x="21" y="121"/>
                  </a:cubicBezTo>
                  <a:cubicBezTo>
                    <a:pt x="26" y="126"/>
                    <a:pt x="26" y="126"/>
                    <a:pt x="26" y="126"/>
                  </a:cubicBezTo>
                  <a:cubicBezTo>
                    <a:pt x="37" y="128"/>
                    <a:pt x="37" y="128"/>
                    <a:pt x="37" y="128"/>
                  </a:cubicBezTo>
                  <a:cubicBezTo>
                    <a:pt x="37" y="128"/>
                    <a:pt x="37" y="128"/>
                    <a:pt x="37" y="128"/>
                  </a:cubicBezTo>
                  <a:cubicBezTo>
                    <a:pt x="37" y="128"/>
                    <a:pt x="37" y="128"/>
                    <a:pt x="37" y="128"/>
                  </a:cubicBezTo>
                  <a:cubicBezTo>
                    <a:pt x="43" y="134"/>
                    <a:pt x="43" y="134"/>
                    <a:pt x="43" y="134"/>
                  </a:cubicBezTo>
                  <a:cubicBezTo>
                    <a:pt x="36" y="143"/>
                    <a:pt x="36" y="143"/>
                    <a:pt x="36" y="143"/>
                  </a:cubicBezTo>
                  <a:cubicBezTo>
                    <a:pt x="51" y="175"/>
                    <a:pt x="51" y="175"/>
                    <a:pt x="51" y="175"/>
                  </a:cubicBezTo>
                  <a:cubicBezTo>
                    <a:pt x="51" y="176"/>
                    <a:pt x="51" y="176"/>
                    <a:pt x="51" y="176"/>
                  </a:cubicBezTo>
                  <a:cubicBezTo>
                    <a:pt x="49" y="179"/>
                    <a:pt x="49" y="179"/>
                    <a:pt x="49" y="179"/>
                  </a:cubicBezTo>
                  <a:cubicBezTo>
                    <a:pt x="50" y="181"/>
                    <a:pt x="50" y="181"/>
                    <a:pt x="50" y="181"/>
                  </a:cubicBezTo>
                  <a:cubicBezTo>
                    <a:pt x="50" y="181"/>
                    <a:pt x="50" y="181"/>
                    <a:pt x="50" y="181"/>
                  </a:cubicBezTo>
                  <a:cubicBezTo>
                    <a:pt x="77" y="164"/>
                    <a:pt x="77" y="164"/>
                    <a:pt x="77" y="164"/>
                  </a:cubicBezTo>
                  <a:cubicBezTo>
                    <a:pt x="73" y="172"/>
                    <a:pt x="73" y="172"/>
                    <a:pt x="73" y="172"/>
                  </a:cubicBezTo>
                  <a:cubicBezTo>
                    <a:pt x="69" y="178"/>
                    <a:pt x="67" y="183"/>
                    <a:pt x="67" y="187"/>
                  </a:cubicBezTo>
                  <a:cubicBezTo>
                    <a:pt x="71" y="185"/>
                    <a:pt x="75" y="181"/>
                    <a:pt x="78" y="175"/>
                  </a:cubicBezTo>
                  <a:cubicBezTo>
                    <a:pt x="78" y="174"/>
                    <a:pt x="78" y="174"/>
                    <a:pt x="78" y="174"/>
                  </a:cubicBezTo>
                  <a:cubicBezTo>
                    <a:pt x="79" y="174"/>
                    <a:pt x="79" y="174"/>
                    <a:pt x="79" y="174"/>
                  </a:cubicBezTo>
                  <a:cubicBezTo>
                    <a:pt x="86" y="170"/>
                    <a:pt x="86" y="170"/>
                    <a:pt x="86" y="170"/>
                  </a:cubicBezTo>
                  <a:cubicBezTo>
                    <a:pt x="87" y="169"/>
                    <a:pt x="87" y="169"/>
                    <a:pt x="87" y="169"/>
                  </a:cubicBezTo>
                  <a:cubicBezTo>
                    <a:pt x="97" y="179"/>
                    <a:pt x="97" y="179"/>
                    <a:pt x="97" y="179"/>
                  </a:cubicBezTo>
                  <a:cubicBezTo>
                    <a:pt x="109" y="179"/>
                    <a:pt x="109" y="179"/>
                    <a:pt x="109" y="179"/>
                  </a:cubicBezTo>
                  <a:cubicBezTo>
                    <a:pt x="110" y="180"/>
                    <a:pt x="110" y="180"/>
                    <a:pt x="110" y="180"/>
                  </a:cubicBezTo>
                  <a:cubicBezTo>
                    <a:pt x="115" y="183"/>
                    <a:pt x="115" y="183"/>
                    <a:pt x="115" y="183"/>
                  </a:cubicBezTo>
                  <a:cubicBezTo>
                    <a:pt x="130" y="170"/>
                    <a:pt x="130" y="170"/>
                    <a:pt x="130" y="170"/>
                  </a:cubicBezTo>
                  <a:cubicBezTo>
                    <a:pt x="131" y="169"/>
                    <a:pt x="133" y="167"/>
                    <a:pt x="134" y="163"/>
                  </a:cubicBezTo>
                  <a:cubicBezTo>
                    <a:pt x="136" y="160"/>
                    <a:pt x="136" y="160"/>
                    <a:pt x="136" y="160"/>
                  </a:cubicBezTo>
                  <a:cubicBezTo>
                    <a:pt x="136" y="158"/>
                    <a:pt x="134" y="154"/>
                    <a:pt x="130" y="147"/>
                  </a:cubicBezTo>
                  <a:cubicBezTo>
                    <a:pt x="127" y="142"/>
                    <a:pt x="127" y="142"/>
                    <a:pt x="127" y="142"/>
                  </a:cubicBezTo>
                  <a:cubicBezTo>
                    <a:pt x="144" y="148"/>
                    <a:pt x="144" y="148"/>
                    <a:pt x="144" y="148"/>
                  </a:cubicBezTo>
                  <a:cubicBezTo>
                    <a:pt x="149" y="145"/>
                    <a:pt x="149" y="145"/>
                    <a:pt x="149" y="145"/>
                  </a:cubicBezTo>
                  <a:cubicBezTo>
                    <a:pt x="144" y="134"/>
                    <a:pt x="144" y="134"/>
                    <a:pt x="144" y="134"/>
                  </a:cubicBezTo>
                  <a:cubicBezTo>
                    <a:pt x="144" y="134"/>
                    <a:pt x="144" y="134"/>
                    <a:pt x="144" y="134"/>
                  </a:cubicBezTo>
                  <a:cubicBezTo>
                    <a:pt x="153" y="122"/>
                    <a:pt x="153" y="122"/>
                    <a:pt x="153" y="122"/>
                  </a:cubicBezTo>
                  <a:cubicBezTo>
                    <a:pt x="149" y="116"/>
                    <a:pt x="149" y="116"/>
                    <a:pt x="149" y="116"/>
                  </a:cubicBezTo>
                  <a:cubicBezTo>
                    <a:pt x="145" y="112"/>
                    <a:pt x="143" y="110"/>
                    <a:pt x="141" y="110"/>
                  </a:cubicBezTo>
                  <a:cubicBezTo>
                    <a:pt x="141" y="111"/>
                    <a:pt x="141" y="111"/>
                    <a:pt x="141" y="111"/>
                  </a:cubicBezTo>
                  <a:cubicBezTo>
                    <a:pt x="136" y="115"/>
                    <a:pt x="136" y="115"/>
                    <a:pt x="136" y="115"/>
                  </a:cubicBezTo>
                  <a:cubicBezTo>
                    <a:pt x="135" y="115"/>
                    <a:pt x="135" y="115"/>
                    <a:pt x="135" y="115"/>
                  </a:cubicBezTo>
                  <a:cubicBezTo>
                    <a:pt x="135" y="115"/>
                    <a:pt x="135" y="115"/>
                    <a:pt x="135" y="115"/>
                  </a:cubicBezTo>
                  <a:cubicBezTo>
                    <a:pt x="127" y="112"/>
                    <a:pt x="127" y="112"/>
                    <a:pt x="127" y="112"/>
                  </a:cubicBezTo>
                  <a:cubicBezTo>
                    <a:pt x="125" y="106"/>
                    <a:pt x="125" y="106"/>
                    <a:pt x="125" y="106"/>
                  </a:cubicBezTo>
                  <a:cubicBezTo>
                    <a:pt x="123" y="106"/>
                    <a:pt x="120" y="104"/>
                    <a:pt x="117" y="101"/>
                  </a:cubicBezTo>
                  <a:cubicBezTo>
                    <a:pt x="113" y="98"/>
                    <a:pt x="113" y="98"/>
                    <a:pt x="113" y="98"/>
                  </a:cubicBezTo>
                  <a:cubicBezTo>
                    <a:pt x="109" y="97"/>
                    <a:pt x="107" y="95"/>
                    <a:pt x="107" y="93"/>
                  </a:cubicBezTo>
                  <a:cubicBezTo>
                    <a:pt x="107" y="90"/>
                    <a:pt x="107" y="88"/>
                    <a:pt x="110" y="84"/>
                  </a:cubicBezTo>
                  <a:cubicBezTo>
                    <a:pt x="114" y="78"/>
                    <a:pt x="117" y="72"/>
                    <a:pt x="117" y="68"/>
                  </a:cubicBezTo>
                  <a:cubicBezTo>
                    <a:pt x="117" y="63"/>
                    <a:pt x="117" y="63"/>
                    <a:pt x="117" y="63"/>
                  </a:cubicBezTo>
                  <a:cubicBezTo>
                    <a:pt x="119" y="64"/>
                    <a:pt x="119" y="64"/>
                    <a:pt x="119" y="64"/>
                  </a:cubicBezTo>
                  <a:cubicBezTo>
                    <a:pt x="129" y="64"/>
                    <a:pt x="129" y="64"/>
                    <a:pt x="129" y="64"/>
                  </a:cubicBezTo>
                  <a:cubicBezTo>
                    <a:pt x="129" y="63"/>
                    <a:pt x="131" y="59"/>
                    <a:pt x="132" y="52"/>
                  </a:cubicBezTo>
                  <a:cubicBezTo>
                    <a:pt x="129" y="52"/>
                    <a:pt x="129" y="52"/>
                    <a:pt x="129" y="52"/>
                  </a:cubicBezTo>
                  <a:cubicBezTo>
                    <a:pt x="123" y="56"/>
                    <a:pt x="118" y="59"/>
                    <a:pt x="115" y="60"/>
                  </a:cubicBezTo>
                  <a:cubicBezTo>
                    <a:pt x="110" y="61"/>
                    <a:pt x="105" y="59"/>
                    <a:pt x="97" y="53"/>
                  </a:cubicBezTo>
                  <a:cubicBezTo>
                    <a:pt x="97" y="53"/>
                    <a:pt x="97" y="53"/>
                    <a:pt x="97" y="53"/>
                  </a:cubicBezTo>
                  <a:lnTo>
                    <a:pt x="96" y="52"/>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3" name="Freeform 26">
              <a:extLst>
                <a:ext uri="{FF2B5EF4-FFF2-40B4-BE49-F238E27FC236}">
                  <a16:creationId xmlns:a16="http://schemas.microsoft.com/office/drawing/2014/main" xmlns="" id="{F628D711-A3B3-4C8A-9B71-CC95471E4F24}"/>
                </a:ext>
              </a:extLst>
            </p:cNvPr>
            <p:cNvSpPr>
              <a:spLocks/>
            </p:cNvSpPr>
            <p:nvPr/>
          </p:nvSpPr>
          <p:spPr bwMode="auto">
            <a:xfrm>
              <a:off x="4640263" y="2840038"/>
              <a:ext cx="136525" cy="196850"/>
            </a:xfrm>
            <a:custGeom>
              <a:avLst/>
              <a:gdLst>
                <a:gd name="T0" fmla="*/ 24 w 40"/>
                <a:gd name="T1" fmla="*/ 0 h 58"/>
                <a:gd name="T2" fmla="*/ 22 w 40"/>
                <a:gd name="T3" fmla="*/ 0 h 58"/>
                <a:gd name="T4" fmla="*/ 16 w 40"/>
                <a:gd name="T5" fmla="*/ 6 h 58"/>
                <a:gd name="T6" fmla="*/ 15 w 40"/>
                <a:gd name="T7" fmla="*/ 5 h 58"/>
                <a:gd name="T8" fmla="*/ 15 w 40"/>
                <a:gd name="T9" fmla="*/ 6 h 58"/>
                <a:gd name="T10" fmla="*/ 15 w 40"/>
                <a:gd name="T11" fmla="*/ 6 h 58"/>
                <a:gd name="T12" fmla="*/ 12 w 40"/>
                <a:gd name="T13" fmla="*/ 10 h 58"/>
                <a:gd name="T14" fmla="*/ 10 w 40"/>
                <a:gd name="T15" fmla="*/ 10 h 58"/>
                <a:gd name="T16" fmla="*/ 6 w 40"/>
                <a:gd name="T17" fmla="*/ 13 h 58"/>
                <a:gd name="T18" fmla="*/ 5 w 40"/>
                <a:gd name="T19" fmla="*/ 16 h 58"/>
                <a:gd name="T20" fmla="*/ 2 w 40"/>
                <a:gd name="T21" fmla="*/ 24 h 58"/>
                <a:gd name="T22" fmla="*/ 1 w 40"/>
                <a:gd name="T23" fmla="*/ 29 h 58"/>
                <a:gd name="T24" fmla="*/ 0 w 40"/>
                <a:gd name="T25" fmla="*/ 38 h 58"/>
                <a:gd name="T26" fmla="*/ 3 w 40"/>
                <a:gd name="T27" fmla="*/ 50 h 58"/>
                <a:gd name="T28" fmla="*/ 10 w 40"/>
                <a:gd name="T29" fmla="*/ 55 h 58"/>
                <a:gd name="T30" fmla="*/ 19 w 40"/>
                <a:gd name="T31" fmla="*/ 58 h 58"/>
                <a:gd name="T32" fmla="*/ 28 w 40"/>
                <a:gd name="T33" fmla="*/ 54 h 58"/>
                <a:gd name="T34" fmla="*/ 26 w 40"/>
                <a:gd name="T35" fmla="*/ 50 h 58"/>
                <a:gd name="T36" fmla="*/ 26 w 40"/>
                <a:gd name="T37" fmla="*/ 49 h 58"/>
                <a:gd name="T38" fmla="*/ 26 w 40"/>
                <a:gd name="T39" fmla="*/ 48 h 58"/>
                <a:gd name="T40" fmla="*/ 26 w 40"/>
                <a:gd name="T41" fmla="*/ 45 h 58"/>
                <a:gd name="T42" fmla="*/ 26 w 40"/>
                <a:gd name="T43" fmla="*/ 44 h 58"/>
                <a:gd name="T44" fmla="*/ 31 w 40"/>
                <a:gd name="T45" fmla="*/ 36 h 58"/>
                <a:gd name="T46" fmla="*/ 38 w 40"/>
                <a:gd name="T47" fmla="*/ 36 h 58"/>
                <a:gd name="T48" fmla="*/ 40 w 40"/>
                <a:gd name="T49" fmla="*/ 36 h 58"/>
                <a:gd name="T50" fmla="*/ 33 w 40"/>
                <a:gd name="T51" fmla="*/ 24 h 58"/>
                <a:gd name="T52" fmla="*/ 30 w 40"/>
                <a:gd name="T53" fmla="*/ 20 h 58"/>
                <a:gd name="T54" fmla="*/ 26 w 40"/>
                <a:gd name="T55" fmla="*/ 8 h 58"/>
                <a:gd name="T56" fmla="*/ 24 w 40"/>
                <a:gd name="T5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58">
                  <a:moveTo>
                    <a:pt x="24" y="0"/>
                  </a:moveTo>
                  <a:cubicBezTo>
                    <a:pt x="22" y="0"/>
                    <a:pt x="22" y="0"/>
                    <a:pt x="22" y="0"/>
                  </a:cubicBezTo>
                  <a:cubicBezTo>
                    <a:pt x="20" y="0"/>
                    <a:pt x="18" y="2"/>
                    <a:pt x="16" y="6"/>
                  </a:cubicBezTo>
                  <a:cubicBezTo>
                    <a:pt x="15" y="5"/>
                    <a:pt x="15" y="5"/>
                    <a:pt x="15" y="5"/>
                  </a:cubicBezTo>
                  <a:cubicBezTo>
                    <a:pt x="15" y="6"/>
                    <a:pt x="15" y="6"/>
                    <a:pt x="15" y="6"/>
                  </a:cubicBezTo>
                  <a:cubicBezTo>
                    <a:pt x="15" y="6"/>
                    <a:pt x="15" y="6"/>
                    <a:pt x="15" y="6"/>
                  </a:cubicBezTo>
                  <a:cubicBezTo>
                    <a:pt x="12" y="10"/>
                    <a:pt x="12" y="10"/>
                    <a:pt x="12" y="10"/>
                  </a:cubicBezTo>
                  <a:cubicBezTo>
                    <a:pt x="10" y="10"/>
                    <a:pt x="10" y="10"/>
                    <a:pt x="10" y="10"/>
                  </a:cubicBezTo>
                  <a:cubicBezTo>
                    <a:pt x="6" y="13"/>
                    <a:pt x="6" y="13"/>
                    <a:pt x="6" y="13"/>
                  </a:cubicBezTo>
                  <a:cubicBezTo>
                    <a:pt x="5" y="16"/>
                    <a:pt x="5" y="16"/>
                    <a:pt x="5" y="16"/>
                  </a:cubicBezTo>
                  <a:cubicBezTo>
                    <a:pt x="6" y="20"/>
                    <a:pt x="4" y="23"/>
                    <a:pt x="2" y="24"/>
                  </a:cubicBezTo>
                  <a:cubicBezTo>
                    <a:pt x="1" y="29"/>
                    <a:pt x="1" y="29"/>
                    <a:pt x="1" y="29"/>
                  </a:cubicBezTo>
                  <a:cubicBezTo>
                    <a:pt x="0" y="30"/>
                    <a:pt x="0" y="34"/>
                    <a:pt x="0" y="38"/>
                  </a:cubicBezTo>
                  <a:cubicBezTo>
                    <a:pt x="3" y="50"/>
                    <a:pt x="3" y="50"/>
                    <a:pt x="3" y="50"/>
                  </a:cubicBezTo>
                  <a:cubicBezTo>
                    <a:pt x="4" y="52"/>
                    <a:pt x="6" y="54"/>
                    <a:pt x="10" y="55"/>
                  </a:cubicBezTo>
                  <a:cubicBezTo>
                    <a:pt x="19" y="58"/>
                    <a:pt x="19" y="58"/>
                    <a:pt x="19" y="58"/>
                  </a:cubicBezTo>
                  <a:cubicBezTo>
                    <a:pt x="21" y="58"/>
                    <a:pt x="24" y="56"/>
                    <a:pt x="28" y="54"/>
                  </a:cubicBezTo>
                  <a:cubicBezTo>
                    <a:pt x="26" y="50"/>
                    <a:pt x="26" y="50"/>
                    <a:pt x="26" y="50"/>
                  </a:cubicBezTo>
                  <a:cubicBezTo>
                    <a:pt x="26" y="49"/>
                    <a:pt x="26" y="49"/>
                    <a:pt x="26" y="49"/>
                  </a:cubicBezTo>
                  <a:cubicBezTo>
                    <a:pt x="26" y="48"/>
                    <a:pt x="26" y="48"/>
                    <a:pt x="26" y="48"/>
                  </a:cubicBezTo>
                  <a:cubicBezTo>
                    <a:pt x="26" y="45"/>
                    <a:pt x="26" y="45"/>
                    <a:pt x="26" y="45"/>
                  </a:cubicBezTo>
                  <a:cubicBezTo>
                    <a:pt x="26" y="44"/>
                    <a:pt x="26" y="44"/>
                    <a:pt x="26" y="44"/>
                  </a:cubicBezTo>
                  <a:cubicBezTo>
                    <a:pt x="31" y="36"/>
                    <a:pt x="31" y="36"/>
                    <a:pt x="31" y="36"/>
                  </a:cubicBezTo>
                  <a:cubicBezTo>
                    <a:pt x="38" y="36"/>
                    <a:pt x="38" y="36"/>
                    <a:pt x="38" y="36"/>
                  </a:cubicBezTo>
                  <a:cubicBezTo>
                    <a:pt x="40" y="36"/>
                    <a:pt x="40" y="36"/>
                    <a:pt x="40" y="36"/>
                  </a:cubicBezTo>
                  <a:cubicBezTo>
                    <a:pt x="40" y="34"/>
                    <a:pt x="37" y="29"/>
                    <a:pt x="33" y="24"/>
                  </a:cubicBezTo>
                  <a:cubicBezTo>
                    <a:pt x="30" y="20"/>
                    <a:pt x="30" y="20"/>
                    <a:pt x="30" y="20"/>
                  </a:cubicBezTo>
                  <a:cubicBezTo>
                    <a:pt x="28" y="16"/>
                    <a:pt x="27" y="13"/>
                    <a:pt x="26" y="8"/>
                  </a:cubicBezTo>
                  <a:cubicBezTo>
                    <a:pt x="26" y="4"/>
                    <a:pt x="24" y="2"/>
                    <a:pt x="24" y="0"/>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4" name="Freeform 27">
              <a:extLst>
                <a:ext uri="{FF2B5EF4-FFF2-40B4-BE49-F238E27FC236}">
                  <a16:creationId xmlns:a16="http://schemas.microsoft.com/office/drawing/2014/main" xmlns="" id="{20D80B29-DC2E-4482-839C-42600D6F6150}"/>
                </a:ext>
              </a:extLst>
            </p:cNvPr>
            <p:cNvSpPr>
              <a:spLocks/>
            </p:cNvSpPr>
            <p:nvPr/>
          </p:nvSpPr>
          <p:spPr bwMode="auto">
            <a:xfrm>
              <a:off x="4503738" y="2747963"/>
              <a:ext cx="184150" cy="196850"/>
            </a:xfrm>
            <a:custGeom>
              <a:avLst/>
              <a:gdLst>
                <a:gd name="T0" fmla="*/ 27 w 54"/>
                <a:gd name="T1" fmla="*/ 12 h 58"/>
                <a:gd name="T2" fmla="*/ 26 w 54"/>
                <a:gd name="T3" fmla="*/ 13 h 58"/>
                <a:gd name="T4" fmla="*/ 25 w 54"/>
                <a:gd name="T5" fmla="*/ 13 h 58"/>
                <a:gd name="T6" fmla="*/ 20 w 54"/>
                <a:gd name="T7" fmla="*/ 12 h 58"/>
                <a:gd name="T8" fmla="*/ 20 w 54"/>
                <a:gd name="T9" fmla="*/ 15 h 58"/>
                <a:gd name="T10" fmla="*/ 20 w 54"/>
                <a:gd name="T11" fmla="*/ 16 h 58"/>
                <a:gd name="T12" fmla="*/ 18 w 54"/>
                <a:gd name="T13" fmla="*/ 16 h 58"/>
                <a:gd name="T14" fmla="*/ 10 w 54"/>
                <a:gd name="T15" fmla="*/ 19 h 58"/>
                <a:gd name="T16" fmla="*/ 10 w 54"/>
                <a:gd name="T17" fmla="*/ 20 h 58"/>
                <a:gd name="T18" fmla="*/ 12 w 54"/>
                <a:gd name="T19" fmla="*/ 29 h 58"/>
                <a:gd name="T20" fmla="*/ 13 w 54"/>
                <a:gd name="T21" fmla="*/ 29 h 58"/>
                <a:gd name="T22" fmla="*/ 12 w 54"/>
                <a:gd name="T23" fmla="*/ 31 h 58"/>
                <a:gd name="T24" fmla="*/ 2 w 54"/>
                <a:gd name="T25" fmla="*/ 41 h 58"/>
                <a:gd name="T26" fmla="*/ 0 w 54"/>
                <a:gd name="T27" fmla="*/ 45 h 58"/>
                <a:gd name="T28" fmla="*/ 3 w 54"/>
                <a:gd name="T29" fmla="*/ 49 h 58"/>
                <a:gd name="T30" fmla="*/ 8 w 54"/>
                <a:gd name="T31" fmla="*/ 50 h 58"/>
                <a:gd name="T32" fmla="*/ 11 w 54"/>
                <a:gd name="T33" fmla="*/ 51 h 58"/>
                <a:gd name="T34" fmla="*/ 20 w 54"/>
                <a:gd name="T35" fmla="*/ 53 h 58"/>
                <a:gd name="T36" fmla="*/ 24 w 54"/>
                <a:gd name="T37" fmla="*/ 56 h 58"/>
                <a:gd name="T38" fmla="*/ 32 w 54"/>
                <a:gd name="T39" fmla="*/ 58 h 58"/>
                <a:gd name="T40" fmla="*/ 37 w 54"/>
                <a:gd name="T41" fmla="*/ 53 h 58"/>
                <a:gd name="T42" fmla="*/ 40 w 54"/>
                <a:gd name="T43" fmla="*/ 50 h 58"/>
                <a:gd name="T44" fmla="*/ 42 w 54"/>
                <a:gd name="T45" fmla="*/ 42 h 58"/>
                <a:gd name="T46" fmla="*/ 40 w 54"/>
                <a:gd name="T47" fmla="*/ 33 h 58"/>
                <a:gd name="T48" fmla="*/ 44 w 54"/>
                <a:gd name="T49" fmla="*/ 34 h 58"/>
                <a:gd name="T50" fmla="*/ 49 w 54"/>
                <a:gd name="T51" fmla="*/ 35 h 58"/>
                <a:gd name="T52" fmla="*/ 51 w 54"/>
                <a:gd name="T53" fmla="*/ 33 h 58"/>
                <a:gd name="T54" fmla="*/ 52 w 54"/>
                <a:gd name="T55" fmla="*/ 31 h 58"/>
                <a:gd name="T56" fmla="*/ 48 w 54"/>
                <a:gd name="T57" fmla="*/ 19 h 58"/>
                <a:gd name="T58" fmla="*/ 49 w 54"/>
                <a:gd name="T59" fmla="*/ 15 h 58"/>
                <a:gd name="T60" fmla="*/ 54 w 54"/>
                <a:gd name="T61" fmla="*/ 12 h 58"/>
                <a:gd name="T62" fmla="*/ 54 w 54"/>
                <a:gd name="T63" fmla="*/ 12 h 58"/>
                <a:gd name="T64" fmla="*/ 53 w 54"/>
                <a:gd name="T65" fmla="*/ 9 h 58"/>
                <a:gd name="T66" fmla="*/ 44 w 54"/>
                <a:gd name="T67" fmla="*/ 9 h 58"/>
                <a:gd name="T68" fmla="*/ 44 w 54"/>
                <a:gd name="T69" fmla="*/ 9 h 58"/>
                <a:gd name="T70" fmla="*/ 35 w 54"/>
                <a:gd name="T71" fmla="*/ 3 h 58"/>
                <a:gd name="T72" fmla="*/ 24 w 54"/>
                <a:gd name="T73" fmla="*/ 1 h 58"/>
                <a:gd name="T74" fmla="*/ 23 w 54"/>
                <a:gd name="T75" fmla="*/ 2 h 58"/>
                <a:gd name="T76" fmla="*/ 26 w 54"/>
                <a:gd name="T77" fmla="*/ 6 h 58"/>
                <a:gd name="T78" fmla="*/ 27 w 54"/>
                <a:gd name="T79"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58">
                  <a:moveTo>
                    <a:pt x="27" y="12"/>
                  </a:moveTo>
                  <a:cubicBezTo>
                    <a:pt x="26" y="13"/>
                    <a:pt x="26" y="13"/>
                    <a:pt x="26" y="13"/>
                  </a:cubicBezTo>
                  <a:cubicBezTo>
                    <a:pt x="25" y="13"/>
                    <a:pt x="25" y="13"/>
                    <a:pt x="25" y="13"/>
                  </a:cubicBezTo>
                  <a:cubicBezTo>
                    <a:pt x="20" y="12"/>
                    <a:pt x="20" y="12"/>
                    <a:pt x="20" y="12"/>
                  </a:cubicBezTo>
                  <a:cubicBezTo>
                    <a:pt x="20" y="15"/>
                    <a:pt x="20" y="15"/>
                    <a:pt x="20" y="15"/>
                  </a:cubicBezTo>
                  <a:cubicBezTo>
                    <a:pt x="20" y="16"/>
                    <a:pt x="20" y="16"/>
                    <a:pt x="20" y="16"/>
                  </a:cubicBezTo>
                  <a:cubicBezTo>
                    <a:pt x="18" y="16"/>
                    <a:pt x="18" y="16"/>
                    <a:pt x="18" y="16"/>
                  </a:cubicBezTo>
                  <a:cubicBezTo>
                    <a:pt x="10" y="19"/>
                    <a:pt x="10" y="19"/>
                    <a:pt x="10" y="19"/>
                  </a:cubicBezTo>
                  <a:cubicBezTo>
                    <a:pt x="10" y="20"/>
                    <a:pt x="10" y="20"/>
                    <a:pt x="10" y="20"/>
                  </a:cubicBezTo>
                  <a:cubicBezTo>
                    <a:pt x="8" y="23"/>
                    <a:pt x="10" y="25"/>
                    <a:pt x="12" y="29"/>
                  </a:cubicBezTo>
                  <a:cubicBezTo>
                    <a:pt x="13" y="29"/>
                    <a:pt x="13" y="29"/>
                    <a:pt x="13" y="29"/>
                  </a:cubicBezTo>
                  <a:cubicBezTo>
                    <a:pt x="12" y="31"/>
                    <a:pt x="12" y="31"/>
                    <a:pt x="12" y="31"/>
                  </a:cubicBezTo>
                  <a:cubicBezTo>
                    <a:pt x="10" y="35"/>
                    <a:pt x="6" y="39"/>
                    <a:pt x="2" y="41"/>
                  </a:cubicBezTo>
                  <a:cubicBezTo>
                    <a:pt x="1" y="43"/>
                    <a:pt x="0" y="44"/>
                    <a:pt x="0" y="45"/>
                  </a:cubicBezTo>
                  <a:cubicBezTo>
                    <a:pt x="3" y="49"/>
                    <a:pt x="3" y="49"/>
                    <a:pt x="3" y="49"/>
                  </a:cubicBezTo>
                  <a:cubicBezTo>
                    <a:pt x="8" y="50"/>
                    <a:pt x="8" y="50"/>
                    <a:pt x="8" y="50"/>
                  </a:cubicBezTo>
                  <a:cubicBezTo>
                    <a:pt x="11" y="51"/>
                    <a:pt x="11" y="51"/>
                    <a:pt x="11" y="51"/>
                  </a:cubicBezTo>
                  <a:cubicBezTo>
                    <a:pt x="16" y="51"/>
                    <a:pt x="19" y="51"/>
                    <a:pt x="20" y="53"/>
                  </a:cubicBezTo>
                  <a:cubicBezTo>
                    <a:pt x="24" y="56"/>
                    <a:pt x="24" y="56"/>
                    <a:pt x="24" y="56"/>
                  </a:cubicBezTo>
                  <a:cubicBezTo>
                    <a:pt x="27" y="57"/>
                    <a:pt x="30" y="58"/>
                    <a:pt x="32" y="58"/>
                  </a:cubicBezTo>
                  <a:cubicBezTo>
                    <a:pt x="33" y="58"/>
                    <a:pt x="35" y="57"/>
                    <a:pt x="37" y="53"/>
                  </a:cubicBezTo>
                  <a:cubicBezTo>
                    <a:pt x="40" y="50"/>
                    <a:pt x="40" y="50"/>
                    <a:pt x="40" y="50"/>
                  </a:cubicBezTo>
                  <a:cubicBezTo>
                    <a:pt x="42" y="42"/>
                    <a:pt x="42" y="42"/>
                    <a:pt x="42" y="42"/>
                  </a:cubicBezTo>
                  <a:cubicBezTo>
                    <a:pt x="40" y="33"/>
                    <a:pt x="40" y="33"/>
                    <a:pt x="40" y="33"/>
                  </a:cubicBezTo>
                  <a:cubicBezTo>
                    <a:pt x="44" y="34"/>
                    <a:pt x="44" y="34"/>
                    <a:pt x="44" y="34"/>
                  </a:cubicBezTo>
                  <a:cubicBezTo>
                    <a:pt x="49" y="35"/>
                    <a:pt x="49" y="35"/>
                    <a:pt x="49" y="35"/>
                  </a:cubicBezTo>
                  <a:cubicBezTo>
                    <a:pt x="51" y="33"/>
                    <a:pt x="51" y="33"/>
                    <a:pt x="51" y="33"/>
                  </a:cubicBezTo>
                  <a:cubicBezTo>
                    <a:pt x="52" y="31"/>
                    <a:pt x="52" y="31"/>
                    <a:pt x="52" y="31"/>
                  </a:cubicBezTo>
                  <a:cubicBezTo>
                    <a:pt x="48" y="19"/>
                    <a:pt x="48" y="19"/>
                    <a:pt x="48" y="19"/>
                  </a:cubicBezTo>
                  <a:cubicBezTo>
                    <a:pt x="49" y="15"/>
                    <a:pt x="49" y="15"/>
                    <a:pt x="49" y="15"/>
                  </a:cubicBezTo>
                  <a:cubicBezTo>
                    <a:pt x="50" y="13"/>
                    <a:pt x="52" y="12"/>
                    <a:pt x="54" y="12"/>
                  </a:cubicBezTo>
                  <a:cubicBezTo>
                    <a:pt x="54" y="12"/>
                    <a:pt x="54" y="12"/>
                    <a:pt x="54" y="12"/>
                  </a:cubicBezTo>
                  <a:cubicBezTo>
                    <a:pt x="53" y="9"/>
                    <a:pt x="53" y="9"/>
                    <a:pt x="53" y="9"/>
                  </a:cubicBezTo>
                  <a:cubicBezTo>
                    <a:pt x="44" y="9"/>
                    <a:pt x="44" y="9"/>
                    <a:pt x="44" y="9"/>
                  </a:cubicBezTo>
                  <a:cubicBezTo>
                    <a:pt x="44" y="9"/>
                    <a:pt x="44" y="9"/>
                    <a:pt x="44" y="9"/>
                  </a:cubicBezTo>
                  <a:cubicBezTo>
                    <a:pt x="35" y="3"/>
                    <a:pt x="35" y="3"/>
                    <a:pt x="35" y="3"/>
                  </a:cubicBezTo>
                  <a:cubicBezTo>
                    <a:pt x="31" y="1"/>
                    <a:pt x="28" y="0"/>
                    <a:pt x="24" y="1"/>
                  </a:cubicBezTo>
                  <a:cubicBezTo>
                    <a:pt x="23" y="2"/>
                    <a:pt x="23" y="2"/>
                    <a:pt x="23" y="2"/>
                  </a:cubicBezTo>
                  <a:cubicBezTo>
                    <a:pt x="22" y="3"/>
                    <a:pt x="23" y="5"/>
                    <a:pt x="26" y="6"/>
                  </a:cubicBezTo>
                  <a:cubicBezTo>
                    <a:pt x="28" y="7"/>
                    <a:pt x="28" y="9"/>
                    <a:pt x="27" y="12"/>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5" name="Freeform 28">
              <a:extLst>
                <a:ext uri="{FF2B5EF4-FFF2-40B4-BE49-F238E27FC236}">
                  <a16:creationId xmlns:a16="http://schemas.microsoft.com/office/drawing/2014/main" xmlns="" id="{01567E61-AE2B-4365-A9A7-AC486F2E185A}"/>
                </a:ext>
              </a:extLst>
            </p:cNvPr>
            <p:cNvSpPr>
              <a:spLocks/>
            </p:cNvSpPr>
            <p:nvPr/>
          </p:nvSpPr>
          <p:spPr bwMode="auto">
            <a:xfrm>
              <a:off x="4811713" y="2363788"/>
              <a:ext cx="642937" cy="608012"/>
            </a:xfrm>
            <a:custGeom>
              <a:avLst/>
              <a:gdLst>
                <a:gd name="T0" fmla="*/ 81 w 188"/>
                <a:gd name="T1" fmla="*/ 38 h 179"/>
                <a:gd name="T2" fmla="*/ 71 w 188"/>
                <a:gd name="T3" fmla="*/ 40 h 179"/>
                <a:gd name="T4" fmla="*/ 59 w 188"/>
                <a:gd name="T5" fmla="*/ 46 h 179"/>
                <a:gd name="T6" fmla="*/ 46 w 188"/>
                <a:gd name="T7" fmla="*/ 57 h 179"/>
                <a:gd name="T8" fmla="*/ 46 w 188"/>
                <a:gd name="T9" fmla="*/ 58 h 179"/>
                <a:gd name="T10" fmla="*/ 35 w 188"/>
                <a:gd name="T11" fmla="*/ 70 h 179"/>
                <a:gd name="T12" fmla="*/ 22 w 188"/>
                <a:gd name="T13" fmla="*/ 70 h 179"/>
                <a:gd name="T14" fmla="*/ 16 w 188"/>
                <a:gd name="T15" fmla="*/ 64 h 179"/>
                <a:gd name="T16" fmla="*/ 18 w 188"/>
                <a:gd name="T17" fmla="*/ 87 h 179"/>
                <a:gd name="T18" fmla="*/ 3 w 188"/>
                <a:gd name="T19" fmla="*/ 110 h 179"/>
                <a:gd name="T20" fmla="*/ 0 w 188"/>
                <a:gd name="T21" fmla="*/ 114 h 179"/>
                <a:gd name="T22" fmla="*/ 17 w 188"/>
                <a:gd name="T23" fmla="*/ 120 h 179"/>
                <a:gd name="T24" fmla="*/ 18 w 188"/>
                <a:gd name="T25" fmla="*/ 120 h 179"/>
                <a:gd name="T26" fmla="*/ 24 w 188"/>
                <a:gd name="T27" fmla="*/ 124 h 179"/>
                <a:gd name="T28" fmla="*/ 24 w 188"/>
                <a:gd name="T29" fmla="*/ 124 h 179"/>
                <a:gd name="T30" fmla="*/ 40 w 188"/>
                <a:gd name="T31" fmla="*/ 136 h 179"/>
                <a:gd name="T32" fmla="*/ 57 w 188"/>
                <a:gd name="T33" fmla="*/ 112 h 179"/>
                <a:gd name="T34" fmla="*/ 62 w 188"/>
                <a:gd name="T35" fmla="*/ 106 h 179"/>
                <a:gd name="T36" fmla="*/ 75 w 188"/>
                <a:gd name="T37" fmla="*/ 102 h 179"/>
                <a:gd name="T38" fmla="*/ 88 w 188"/>
                <a:gd name="T39" fmla="*/ 100 h 179"/>
                <a:gd name="T40" fmla="*/ 94 w 188"/>
                <a:gd name="T41" fmla="*/ 111 h 179"/>
                <a:gd name="T42" fmla="*/ 96 w 188"/>
                <a:gd name="T43" fmla="*/ 119 h 179"/>
                <a:gd name="T44" fmla="*/ 93 w 188"/>
                <a:gd name="T45" fmla="*/ 135 h 179"/>
                <a:gd name="T46" fmla="*/ 93 w 188"/>
                <a:gd name="T47" fmla="*/ 136 h 179"/>
                <a:gd name="T48" fmla="*/ 86 w 188"/>
                <a:gd name="T49" fmla="*/ 156 h 179"/>
                <a:gd name="T50" fmla="*/ 92 w 188"/>
                <a:gd name="T51" fmla="*/ 152 h 179"/>
                <a:gd name="T52" fmla="*/ 98 w 188"/>
                <a:gd name="T53" fmla="*/ 154 h 179"/>
                <a:gd name="T54" fmla="*/ 97 w 188"/>
                <a:gd name="T55" fmla="*/ 161 h 179"/>
                <a:gd name="T56" fmla="*/ 92 w 188"/>
                <a:gd name="T57" fmla="*/ 168 h 179"/>
                <a:gd name="T58" fmla="*/ 90 w 188"/>
                <a:gd name="T59" fmla="*/ 172 h 179"/>
                <a:gd name="T60" fmla="*/ 85 w 188"/>
                <a:gd name="T61" fmla="*/ 173 h 179"/>
                <a:gd name="T62" fmla="*/ 80 w 188"/>
                <a:gd name="T63" fmla="*/ 179 h 179"/>
                <a:gd name="T64" fmla="*/ 100 w 188"/>
                <a:gd name="T65" fmla="*/ 164 h 179"/>
                <a:gd name="T66" fmla="*/ 130 w 188"/>
                <a:gd name="T67" fmla="*/ 134 h 179"/>
                <a:gd name="T68" fmla="*/ 137 w 188"/>
                <a:gd name="T69" fmla="*/ 130 h 179"/>
                <a:gd name="T70" fmla="*/ 153 w 188"/>
                <a:gd name="T71" fmla="*/ 127 h 179"/>
                <a:gd name="T72" fmla="*/ 164 w 188"/>
                <a:gd name="T73" fmla="*/ 105 h 179"/>
                <a:gd name="T74" fmla="*/ 188 w 188"/>
                <a:gd name="T75" fmla="*/ 78 h 179"/>
                <a:gd name="T76" fmla="*/ 182 w 188"/>
                <a:gd name="T77" fmla="*/ 61 h 179"/>
                <a:gd name="T78" fmla="*/ 174 w 188"/>
                <a:gd name="T79" fmla="*/ 58 h 179"/>
                <a:gd name="T80" fmla="*/ 172 w 188"/>
                <a:gd name="T81" fmla="*/ 55 h 179"/>
                <a:gd name="T82" fmla="*/ 159 w 188"/>
                <a:gd name="T83" fmla="*/ 22 h 179"/>
                <a:gd name="T84" fmla="*/ 154 w 188"/>
                <a:gd name="T85" fmla="*/ 6 h 179"/>
                <a:gd name="T86" fmla="*/ 148 w 188"/>
                <a:gd name="T87" fmla="*/ 12 h 179"/>
                <a:gd name="T88" fmla="*/ 134 w 188"/>
                <a:gd name="T89" fmla="*/ 6 h 179"/>
                <a:gd name="T90" fmla="*/ 125 w 188"/>
                <a:gd name="T91" fmla="*/ 6 h 179"/>
                <a:gd name="T92" fmla="*/ 115 w 188"/>
                <a:gd name="T93" fmla="*/ 2 h 179"/>
                <a:gd name="T94" fmla="*/ 114 w 188"/>
                <a:gd name="T95" fmla="*/ 16 h 179"/>
                <a:gd name="T96" fmla="*/ 114 w 188"/>
                <a:gd name="T97" fmla="*/ 16 h 179"/>
                <a:gd name="T98" fmla="*/ 105 w 188"/>
                <a:gd name="T99" fmla="*/ 24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8" h="179">
                  <a:moveTo>
                    <a:pt x="86" y="24"/>
                  </a:moveTo>
                  <a:cubicBezTo>
                    <a:pt x="82" y="30"/>
                    <a:pt x="82" y="30"/>
                    <a:pt x="82" y="30"/>
                  </a:cubicBezTo>
                  <a:cubicBezTo>
                    <a:pt x="81" y="31"/>
                    <a:pt x="80" y="34"/>
                    <a:pt x="81" y="38"/>
                  </a:cubicBezTo>
                  <a:cubicBezTo>
                    <a:pt x="81" y="40"/>
                    <a:pt x="81" y="40"/>
                    <a:pt x="81" y="40"/>
                  </a:cubicBezTo>
                  <a:cubicBezTo>
                    <a:pt x="72" y="40"/>
                    <a:pt x="72" y="40"/>
                    <a:pt x="72" y="40"/>
                  </a:cubicBezTo>
                  <a:cubicBezTo>
                    <a:pt x="71" y="40"/>
                    <a:pt x="71" y="40"/>
                    <a:pt x="71" y="40"/>
                  </a:cubicBezTo>
                  <a:cubicBezTo>
                    <a:pt x="71" y="40"/>
                    <a:pt x="71" y="40"/>
                    <a:pt x="71" y="40"/>
                  </a:cubicBezTo>
                  <a:cubicBezTo>
                    <a:pt x="64" y="38"/>
                    <a:pt x="64" y="38"/>
                    <a:pt x="64" y="38"/>
                  </a:cubicBezTo>
                  <a:cubicBezTo>
                    <a:pt x="59" y="46"/>
                    <a:pt x="59" y="46"/>
                    <a:pt x="59" y="46"/>
                  </a:cubicBezTo>
                  <a:cubicBezTo>
                    <a:pt x="58" y="47"/>
                    <a:pt x="58" y="47"/>
                    <a:pt x="58" y="47"/>
                  </a:cubicBezTo>
                  <a:cubicBezTo>
                    <a:pt x="52" y="51"/>
                    <a:pt x="52" y="51"/>
                    <a:pt x="52" y="51"/>
                  </a:cubicBezTo>
                  <a:cubicBezTo>
                    <a:pt x="46" y="57"/>
                    <a:pt x="46" y="57"/>
                    <a:pt x="46" y="57"/>
                  </a:cubicBezTo>
                  <a:cubicBezTo>
                    <a:pt x="46" y="57"/>
                    <a:pt x="46" y="57"/>
                    <a:pt x="46" y="57"/>
                  </a:cubicBezTo>
                  <a:cubicBezTo>
                    <a:pt x="46" y="58"/>
                    <a:pt x="46" y="58"/>
                    <a:pt x="46" y="58"/>
                  </a:cubicBezTo>
                  <a:cubicBezTo>
                    <a:pt x="46" y="58"/>
                    <a:pt x="46" y="58"/>
                    <a:pt x="46" y="58"/>
                  </a:cubicBezTo>
                  <a:cubicBezTo>
                    <a:pt x="36" y="70"/>
                    <a:pt x="36" y="70"/>
                    <a:pt x="36" y="70"/>
                  </a:cubicBezTo>
                  <a:cubicBezTo>
                    <a:pt x="36" y="70"/>
                    <a:pt x="36" y="70"/>
                    <a:pt x="36" y="70"/>
                  </a:cubicBezTo>
                  <a:cubicBezTo>
                    <a:pt x="35" y="70"/>
                    <a:pt x="35" y="70"/>
                    <a:pt x="35" y="70"/>
                  </a:cubicBezTo>
                  <a:cubicBezTo>
                    <a:pt x="28" y="74"/>
                    <a:pt x="28" y="74"/>
                    <a:pt x="28" y="74"/>
                  </a:cubicBezTo>
                  <a:cubicBezTo>
                    <a:pt x="22" y="70"/>
                    <a:pt x="22" y="70"/>
                    <a:pt x="22" y="70"/>
                  </a:cubicBezTo>
                  <a:cubicBezTo>
                    <a:pt x="22" y="70"/>
                    <a:pt x="22" y="70"/>
                    <a:pt x="22" y="70"/>
                  </a:cubicBezTo>
                  <a:cubicBezTo>
                    <a:pt x="22" y="70"/>
                    <a:pt x="22" y="70"/>
                    <a:pt x="22" y="70"/>
                  </a:cubicBezTo>
                  <a:cubicBezTo>
                    <a:pt x="22" y="70"/>
                    <a:pt x="22" y="70"/>
                    <a:pt x="22" y="70"/>
                  </a:cubicBezTo>
                  <a:cubicBezTo>
                    <a:pt x="16" y="64"/>
                    <a:pt x="16" y="64"/>
                    <a:pt x="16" y="64"/>
                  </a:cubicBezTo>
                  <a:cubicBezTo>
                    <a:pt x="12" y="62"/>
                    <a:pt x="12" y="62"/>
                    <a:pt x="12" y="62"/>
                  </a:cubicBezTo>
                  <a:cubicBezTo>
                    <a:pt x="15" y="78"/>
                    <a:pt x="15" y="78"/>
                    <a:pt x="15" y="78"/>
                  </a:cubicBezTo>
                  <a:cubicBezTo>
                    <a:pt x="18" y="87"/>
                    <a:pt x="18" y="87"/>
                    <a:pt x="18" y="87"/>
                  </a:cubicBezTo>
                  <a:cubicBezTo>
                    <a:pt x="12" y="92"/>
                    <a:pt x="12" y="92"/>
                    <a:pt x="12" y="92"/>
                  </a:cubicBezTo>
                  <a:cubicBezTo>
                    <a:pt x="3" y="105"/>
                    <a:pt x="3" y="105"/>
                    <a:pt x="3" y="105"/>
                  </a:cubicBezTo>
                  <a:cubicBezTo>
                    <a:pt x="3" y="110"/>
                    <a:pt x="3" y="110"/>
                    <a:pt x="3" y="110"/>
                  </a:cubicBezTo>
                  <a:cubicBezTo>
                    <a:pt x="3" y="110"/>
                    <a:pt x="3" y="110"/>
                    <a:pt x="3" y="110"/>
                  </a:cubicBezTo>
                  <a:cubicBezTo>
                    <a:pt x="2" y="110"/>
                    <a:pt x="2" y="110"/>
                    <a:pt x="2" y="110"/>
                  </a:cubicBezTo>
                  <a:cubicBezTo>
                    <a:pt x="0" y="114"/>
                    <a:pt x="0" y="114"/>
                    <a:pt x="0" y="114"/>
                  </a:cubicBezTo>
                  <a:cubicBezTo>
                    <a:pt x="2" y="116"/>
                    <a:pt x="2" y="116"/>
                    <a:pt x="2" y="116"/>
                  </a:cubicBezTo>
                  <a:cubicBezTo>
                    <a:pt x="5" y="116"/>
                    <a:pt x="5" y="116"/>
                    <a:pt x="5" y="116"/>
                  </a:cubicBezTo>
                  <a:cubicBezTo>
                    <a:pt x="17" y="120"/>
                    <a:pt x="17" y="120"/>
                    <a:pt x="17" y="120"/>
                  </a:cubicBezTo>
                  <a:cubicBezTo>
                    <a:pt x="17" y="120"/>
                    <a:pt x="17" y="120"/>
                    <a:pt x="17" y="120"/>
                  </a:cubicBezTo>
                  <a:cubicBezTo>
                    <a:pt x="18" y="120"/>
                    <a:pt x="18" y="120"/>
                    <a:pt x="18" y="120"/>
                  </a:cubicBezTo>
                  <a:cubicBezTo>
                    <a:pt x="18" y="120"/>
                    <a:pt x="18" y="120"/>
                    <a:pt x="18" y="120"/>
                  </a:cubicBezTo>
                  <a:cubicBezTo>
                    <a:pt x="18" y="120"/>
                    <a:pt x="18" y="120"/>
                    <a:pt x="18" y="120"/>
                  </a:cubicBezTo>
                  <a:cubicBezTo>
                    <a:pt x="20" y="122"/>
                    <a:pt x="20" y="122"/>
                    <a:pt x="20" y="122"/>
                  </a:cubicBezTo>
                  <a:cubicBezTo>
                    <a:pt x="24" y="124"/>
                    <a:pt x="24" y="124"/>
                    <a:pt x="24" y="124"/>
                  </a:cubicBezTo>
                  <a:cubicBezTo>
                    <a:pt x="24" y="124"/>
                    <a:pt x="24" y="124"/>
                    <a:pt x="24" y="124"/>
                  </a:cubicBezTo>
                  <a:cubicBezTo>
                    <a:pt x="24" y="124"/>
                    <a:pt x="24" y="124"/>
                    <a:pt x="24" y="124"/>
                  </a:cubicBezTo>
                  <a:cubicBezTo>
                    <a:pt x="24" y="124"/>
                    <a:pt x="24" y="124"/>
                    <a:pt x="24" y="124"/>
                  </a:cubicBezTo>
                  <a:cubicBezTo>
                    <a:pt x="26" y="126"/>
                    <a:pt x="26" y="128"/>
                    <a:pt x="26" y="129"/>
                  </a:cubicBezTo>
                  <a:cubicBezTo>
                    <a:pt x="28" y="133"/>
                    <a:pt x="28" y="133"/>
                    <a:pt x="28" y="133"/>
                  </a:cubicBezTo>
                  <a:cubicBezTo>
                    <a:pt x="40" y="136"/>
                    <a:pt x="40" y="136"/>
                    <a:pt x="40" y="136"/>
                  </a:cubicBezTo>
                  <a:cubicBezTo>
                    <a:pt x="44" y="136"/>
                    <a:pt x="44" y="136"/>
                    <a:pt x="44" y="136"/>
                  </a:cubicBezTo>
                  <a:cubicBezTo>
                    <a:pt x="47" y="131"/>
                    <a:pt x="47" y="131"/>
                    <a:pt x="47" y="131"/>
                  </a:cubicBezTo>
                  <a:cubicBezTo>
                    <a:pt x="57" y="112"/>
                    <a:pt x="57" y="112"/>
                    <a:pt x="57" y="112"/>
                  </a:cubicBezTo>
                  <a:cubicBezTo>
                    <a:pt x="57" y="112"/>
                    <a:pt x="57" y="112"/>
                    <a:pt x="57" y="112"/>
                  </a:cubicBezTo>
                  <a:cubicBezTo>
                    <a:pt x="57" y="112"/>
                    <a:pt x="57" y="112"/>
                    <a:pt x="57" y="112"/>
                  </a:cubicBezTo>
                  <a:cubicBezTo>
                    <a:pt x="62" y="106"/>
                    <a:pt x="62" y="106"/>
                    <a:pt x="62" y="106"/>
                  </a:cubicBezTo>
                  <a:cubicBezTo>
                    <a:pt x="62" y="106"/>
                    <a:pt x="62" y="106"/>
                    <a:pt x="62" y="106"/>
                  </a:cubicBezTo>
                  <a:cubicBezTo>
                    <a:pt x="70" y="102"/>
                    <a:pt x="70" y="102"/>
                    <a:pt x="70" y="102"/>
                  </a:cubicBezTo>
                  <a:cubicBezTo>
                    <a:pt x="75" y="102"/>
                    <a:pt x="75" y="102"/>
                    <a:pt x="75" y="102"/>
                  </a:cubicBezTo>
                  <a:cubicBezTo>
                    <a:pt x="77" y="98"/>
                    <a:pt x="78" y="97"/>
                    <a:pt x="80" y="97"/>
                  </a:cubicBezTo>
                  <a:cubicBezTo>
                    <a:pt x="82" y="97"/>
                    <a:pt x="84" y="98"/>
                    <a:pt x="87" y="99"/>
                  </a:cubicBezTo>
                  <a:cubicBezTo>
                    <a:pt x="88" y="100"/>
                    <a:pt x="88" y="100"/>
                    <a:pt x="88" y="100"/>
                  </a:cubicBezTo>
                  <a:cubicBezTo>
                    <a:pt x="88" y="100"/>
                    <a:pt x="88" y="100"/>
                    <a:pt x="88" y="100"/>
                  </a:cubicBezTo>
                  <a:cubicBezTo>
                    <a:pt x="94" y="110"/>
                    <a:pt x="94" y="110"/>
                    <a:pt x="94" y="110"/>
                  </a:cubicBezTo>
                  <a:cubicBezTo>
                    <a:pt x="94" y="111"/>
                    <a:pt x="94" y="111"/>
                    <a:pt x="94" y="111"/>
                  </a:cubicBezTo>
                  <a:cubicBezTo>
                    <a:pt x="95" y="111"/>
                    <a:pt x="95" y="111"/>
                    <a:pt x="95" y="111"/>
                  </a:cubicBezTo>
                  <a:cubicBezTo>
                    <a:pt x="95" y="112"/>
                    <a:pt x="95" y="112"/>
                    <a:pt x="95" y="112"/>
                  </a:cubicBezTo>
                  <a:cubicBezTo>
                    <a:pt x="96" y="119"/>
                    <a:pt x="96" y="119"/>
                    <a:pt x="96" y="119"/>
                  </a:cubicBezTo>
                  <a:cubicBezTo>
                    <a:pt x="95" y="128"/>
                    <a:pt x="95" y="128"/>
                    <a:pt x="95" y="128"/>
                  </a:cubicBezTo>
                  <a:cubicBezTo>
                    <a:pt x="95" y="128"/>
                    <a:pt x="95" y="128"/>
                    <a:pt x="95" y="128"/>
                  </a:cubicBezTo>
                  <a:cubicBezTo>
                    <a:pt x="93" y="135"/>
                    <a:pt x="93" y="135"/>
                    <a:pt x="93" y="135"/>
                  </a:cubicBezTo>
                  <a:cubicBezTo>
                    <a:pt x="93" y="135"/>
                    <a:pt x="93" y="135"/>
                    <a:pt x="93" y="135"/>
                  </a:cubicBezTo>
                  <a:cubicBezTo>
                    <a:pt x="93" y="136"/>
                    <a:pt x="93" y="136"/>
                    <a:pt x="93" y="136"/>
                  </a:cubicBezTo>
                  <a:cubicBezTo>
                    <a:pt x="93" y="136"/>
                    <a:pt x="93" y="136"/>
                    <a:pt x="93" y="136"/>
                  </a:cubicBezTo>
                  <a:cubicBezTo>
                    <a:pt x="88" y="142"/>
                    <a:pt x="88" y="142"/>
                    <a:pt x="88" y="142"/>
                  </a:cubicBezTo>
                  <a:cubicBezTo>
                    <a:pt x="85" y="147"/>
                    <a:pt x="85" y="147"/>
                    <a:pt x="85" y="147"/>
                  </a:cubicBezTo>
                  <a:cubicBezTo>
                    <a:pt x="86" y="156"/>
                    <a:pt x="86" y="156"/>
                    <a:pt x="86" y="156"/>
                  </a:cubicBezTo>
                  <a:cubicBezTo>
                    <a:pt x="86" y="156"/>
                    <a:pt x="86" y="156"/>
                    <a:pt x="86" y="156"/>
                  </a:cubicBezTo>
                  <a:cubicBezTo>
                    <a:pt x="89" y="155"/>
                    <a:pt x="89" y="155"/>
                    <a:pt x="89" y="155"/>
                  </a:cubicBezTo>
                  <a:cubicBezTo>
                    <a:pt x="92" y="152"/>
                    <a:pt x="92" y="152"/>
                    <a:pt x="92" y="152"/>
                  </a:cubicBezTo>
                  <a:cubicBezTo>
                    <a:pt x="93" y="151"/>
                    <a:pt x="93" y="151"/>
                    <a:pt x="93" y="151"/>
                  </a:cubicBezTo>
                  <a:cubicBezTo>
                    <a:pt x="94" y="150"/>
                    <a:pt x="94" y="150"/>
                    <a:pt x="94" y="150"/>
                  </a:cubicBezTo>
                  <a:cubicBezTo>
                    <a:pt x="98" y="154"/>
                    <a:pt x="98" y="154"/>
                    <a:pt x="98" y="154"/>
                  </a:cubicBezTo>
                  <a:cubicBezTo>
                    <a:pt x="98" y="154"/>
                    <a:pt x="98" y="154"/>
                    <a:pt x="98" y="154"/>
                  </a:cubicBezTo>
                  <a:cubicBezTo>
                    <a:pt x="98" y="161"/>
                    <a:pt x="98" y="161"/>
                    <a:pt x="98" y="161"/>
                  </a:cubicBezTo>
                  <a:cubicBezTo>
                    <a:pt x="97" y="161"/>
                    <a:pt x="97" y="161"/>
                    <a:pt x="97" y="161"/>
                  </a:cubicBezTo>
                  <a:cubicBezTo>
                    <a:pt x="94" y="162"/>
                    <a:pt x="94" y="162"/>
                    <a:pt x="94" y="162"/>
                  </a:cubicBezTo>
                  <a:cubicBezTo>
                    <a:pt x="92" y="164"/>
                    <a:pt x="92" y="164"/>
                    <a:pt x="92" y="164"/>
                  </a:cubicBezTo>
                  <a:cubicBezTo>
                    <a:pt x="92" y="168"/>
                    <a:pt x="92" y="168"/>
                    <a:pt x="92" y="168"/>
                  </a:cubicBezTo>
                  <a:cubicBezTo>
                    <a:pt x="92" y="168"/>
                    <a:pt x="92" y="168"/>
                    <a:pt x="92" y="168"/>
                  </a:cubicBezTo>
                  <a:cubicBezTo>
                    <a:pt x="92" y="168"/>
                    <a:pt x="92" y="168"/>
                    <a:pt x="92" y="168"/>
                  </a:cubicBezTo>
                  <a:cubicBezTo>
                    <a:pt x="90" y="172"/>
                    <a:pt x="90" y="172"/>
                    <a:pt x="90" y="172"/>
                  </a:cubicBezTo>
                  <a:cubicBezTo>
                    <a:pt x="89" y="172"/>
                    <a:pt x="89" y="172"/>
                    <a:pt x="89" y="172"/>
                  </a:cubicBezTo>
                  <a:cubicBezTo>
                    <a:pt x="88" y="173"/>
                    <a:pt x="88" y="173"/>
                    <a:pt x="88" y="173"/>
                  </a:cubicBezTo>
                  <a:cubicBezTo>
                    <a:pt x="85" y="173"/>
                    <a:pt x="85" y="173"/>
                    <a:pt x="85" y="173"/>
                  </a:cubicBezTo>
                  <a:cubicBezTo>
                    <a:pt x="82" y="174"/>
                    <a:pt x="82" y="174"/>
                    <a:pt x="82" y="174"/>
                  </a:cubicBezTo>
                  <a:cubicBezTo>
                    <a:pt x="80" y="178"/>
                    <a:pt x="80" y="178"/>
                    <a:pt x="80" y="178"/>
                  </a:cubicBezTo>
                  <a:cubicBezTo>
                    <a:pt x="80" y="179"/>
                    <a:pt x="80" y="179"/>
                    <a:pt x="80" y="179"/>
                  </a:cubicBezTo>
                  <a:cubicBezTo>
                    <a:pt x="93" y="178"/>
                    <a:pt x="93" y="178"/>
                    <a:pt x="93" y="178"/>
                  </a:cubicBezTo>
                  <a:cubicBezTo>
                    <a:pt x="96" y="176"/>
                    <a:pt x="96" y="176"/>
                    <a:pt x="96" y="176"/>
                  </a:cubicBezTo>
                  <a:cubicBezTo>
                    <a:pt x="100" y="164"/>
                    <a:pt x="100" y="164"/>
                    <a:pt x="100" y="164"/>
                  </a:cubicBezTo>
                  <a:cubicBezTo>
                    <a:pt x="100" y="164"/>
                    <a:pt x="100" y="164"/>
                    <a:pt x="100" y="164"/>
                  </a:cubicBezTo>
                  <a:cubicBezTo>
                    <a:pt x="130" y="134"/>
                    <a:pt x="130" y="134"/>
                    <a:pt x="130" y="134"/>
                  </a:cubicBezTo>
                  <a:cubicBezTo>
                    <a:pt x="130" y="134"/>
                    <a:pt x="130" y="134"/>
                    <a:pt x="130" y="134"/>
                  </a:cubicBezTo>
                  <a:cubicBezTo>
                    <a:pt x="137" y="130"/>
                    <a:pt x="137" y="130"/>
                    <a:pt x="137" y="130"/>
                  </a:cubicBezTo>
                  <a:cubicBezTo>
                    <a:pt x="137" y="130"/>
                    <a:pt x="137" y="130"/>
                    <a:pt x="137" y="130"/>
                  </a:cubicBezTo>
                  <a:cubicBezTo>
                    <a:pt x="137" y="130"/>
                    <a:pt x="137" y="130"/>
                    <a:pt x="137" y="130"/>
                  </a:cubicBezTo>
                  <a:cubicBezTo>
                    <a:pt x="142" y="130"/>
                    <a:pt x="142" y="130"/>
                    <a:pt x="142" y="130"/>
                  </a:cubicBezTo>
                  <a:cubicBezTo>
                    <a:pt x="148" y="129"/>
                    <a:pt x="148" y="129"/>
                    <a:pt x="148" y="129"/>
                  </a:cubicBezTo>
                  <a:cubicBezTo>
                    <a:pt x="153" y="127"/>
                    <a:pt x="153" y="127"/>
                    <a:pt x="153" y="127"/>
                  </a:cubicBezTo>
                  <a:cubicBezTo>
                    <a:pt x="157" y="122"/>
                    <a:pt x="157" y="122"/>
                    <a:pt x="157" y="122"/>
                  </a:cubicBezTo>
                  <a:cubicBezTo>
                    <a:pt x="164" y="105"/>
                    <a:pt x="164" y="105"/>
                    <a:pt x="164" y="105"/>
                  </a:cubicBezTo>
                  <a:cubicBezTo>
                    <a:pt x="164" y="105"/>
                    <a:pt x="164" y="105"/>
                    <a:pt x="164" y="105"/>
                  </a:cubicBezTo>
                  <a:cubicBezTo>
                    <a:pt x="164" y="104"/>
                    <a:pt x="164" y="104"/>
                    <a:pt x="164" y="104"/>
                  </a:cubicBezTo>
                  <a:cubicBezTo>
                    <a:pt x="188" y="78"/>
                    <a:pt x="188" y="78"/>
                    <a:pt x="188" y="78"/>
                  </a:cubicBezTo>
                  <a:cubicBezTo>
                    <a:pt x="188" y="78"/>
                    <a:pt x="188" y="78"/>
                    <a:pt x="188" y="78"/>
                  </a:cubicBezTo>
                  <a:cubicBezTo>
                    <a:pt x="187" y="64"/>
                    <a:pt x="187" y="64"/>
                    <a:pt x="187" y="64"/>
                  </a:cubicBezTo>
                  <a:cubicBezTo>
                    <a:pt x="186" y="64"/>
                    <a:pt x="184" y="63"/>
                    <a:pt x="183" y="62"/>
                  </a:cubicBezTo>
                  <a:cubicBezTo>
                    <a:pt x="182" y="61"/>
                    <a:pt x="182" y="61"/>
                    <a:pt x="182" y="61"/>
                  </a:cubicBezTo>
                  <a:cubicBezTo>
                    <a:pt x="182" y="61"/>
                    <a:pt x="182" y="61"/>
                    <a:pt x="182" y="61"/>
                  </a:cubicBezTo>
                  <a:cubicBezTo>
                    <a:pt x="178" y="62"/>
                    <a:pt x="178" y="62"/>
                    <a:pt x="178" y="62"/>
                  </a:cubicBezTo>
                  <a:cubicBezTo>
                    <a:pt x="176" y="61"/>
                    <a:pt x="175" y="60"/>
                    <a:pt x="174" y="58"/>
                  </a:cubicBezTo>
                  <a:cubicBezTo>
                    <a:pt x="172" y="56"/>
                    <a:pt x="172" y="56"/>
                    <a:pt x="172" y="56"/>
                  </a:cubicBezTo>
                  <a:cubicBezTo>
                    <a:pt x="172" y="55"/>
                    <a:pt x="172" y="55"/>
                    <a:pt x="172" y="55"/>
                  </a:cubicBezTo>
                  <a:cubicBezTo>
                    <a:pt x="172" y="55"/>
                    <a:pt x="172" y="55"/>
                    <a:pt x="172" y="55"/>
                  </a:cubicBezTo>
                  <a:cubicBezTo>
                    <a:pt x="172" y="33"/>
                    <a:pt x="172" y="33"/>
                    <a:pt x="172" y="33"/>
                  </a:cubicBezTo>
                  <a:cubicBezTo>
                    <a:pt x="170" y="32"/>
                    <a:pt x="167" y="31"/>
                    <a:pt x="164" y="28"/>
                  </a:cubicBezTo>
                  <a:cubicBezTo>
                    <a:pt x="159" y="22"/>
                    <a:pt x="159" y="22"/>
                    <a:pt x="159" y="22"/>
                  </a:cubicBezTo>
                  <a:cubicBezTo>
                    <a:pt x="154" y="16"/>
                    <a:pt x="154" y="16"/>
                    <a:pt x="154" y="16"/>
                  </a:cubicBezTo>
                  <a:cubicBezTo>
                    <a:pt x="154" y="14"/>
                    <a:pt x="154" y="12"/>
                    <a:pt x="154" y="8"/>
                  </a:cubicBezTo>
                  <a:cubicBezTo>
                    <a:pt x="154" y="6"/>
                    <a:pt x="154" y="6"/>
                    <a:pt x="154" y="6"/>
                  </a:cubicBezTo>
                  <a:cubicBezTo>
                    <a:pt x="152" y="2"/>
                    <a:pt x="152" y="2"/>
                    <a:pt x="152" y="2"/>
                  </a:cubicBezTo>
                  <a:cubicBezTo>
                    <a:pt x="151" y="6"/>
                    <a:pt x="151" y="6"/>
                    <a:pt x="151" y="6"/>
                  </a:cubicBezTo>
                  <a:cubicBezTo>
                    <a:pt x="148" y="12"/>
                    <a:pt x="148" y="12"/>
                    <a:pt x="148" y="12"/>
                  </a:cubicBezTo>
                  <a:cubicBezTo>
                    <a:pt x="146" y="12"/>
                    <a:pt x="146" y="12"/>
                    <a:pt x="146" y="12"/>
                  </a:cubicBezTo>
                  <a:cubicBezTo>
                    <a:pt x="144" y="12"/>
                    <a:pt x="140" y="12"/>
                    <a:pt x="138" y="11"/>
                  </a:cubicBezTo>
                  <a:cubicBezTo>
                    <a:pt x="136" y="10"/>
                    <a:pt x="134" y="8"/>
                    <a:pt x="134" y="6"/>
                  </a:cubicBezTo>
                  <a:cubicBezTo>
                    <a:pt x="134" y="4"/>
                    <a:pt x="134" y="4"/>
                    <a:pt x="134" y="4"/>
                  </a:cubicBezTo>
                  <a:cubicBezTo>
                    <a:pt x="132" y="4"/>
                    <a:pt x="132" y="4"/>
                    <a:pt x="132" y="4"/>
                  </a:cubicBezTo>
                  <a:cubicBezTo>
                    <a:pt x="125" y="6"/>
                    <a:pt x="125" y="6"/>
                    <a:pt x="125" y="6"/>
                  </a:cubicBezTo>
                  <a:cubicBezTo>
                    <a:pt x="119" y="0"/>
                    <a:pt x="119" y="0"/>
                    <a:pt x="119" y="0"/>
                  </a:cubicBezTo>
                  <a:cubicBezTo>
                    <a:pt x="117" y="0"/>
                    <a:pt x="117" y="0"/>
                    <a:pt x="117" y="0"/>
                  </a:cubicBezTo>
                  <a:cubicBezTo>
                    <a:pt x="115" y="2"/>
                    <a:pt x="115" y="2"/>
                    <a:pt x="115" y="2"/>
                  </a:cubicBezTo>
                  <a:cubicBezTo>
                    <a:pt x="118" y="6"/>
                    <a:pt x="118" y="6"/>
                    <a:pt x="118" y="6"/>
                  </a:cubicBezTo>
                  <a:cubicBezTo>
                    <a:pt x="118" y="7"/>
                    <a:pt x="118" y="7"/>
                    <a:pt x="118" y="7"/>
                  </a:cubicBezTo>
                  <a:cubicBezTo>
                    <a:pt x="114" y="16"/>
                    <a:pt x="114" y="16"/>
                    <a:pt x="114" y="16"/>
                  </a:cubicBezTo>
                  <a:cubicBezTo>
                    <a:pt x="114" y="16"/>
                    <a:pt x="114" y="16"/>
                    <a:pt x="114" y="16"/>
                  </a:cubicBezTo>
                  <a:cubicBezTo>
                    <a:pt x="114" y="16"/>
                    <a:pt x="114" y="16"/>
                    <a:pt x="114" y="16"/>
                  </a:cubicBezTo>
                  <a:cubicBezTo>
                    <a:pt x="114" y="16"/>
                    <a:pt x="114" y="16"/>
                    <a:pt x="114" y="16"/>
                  </a:cubicBezTo>
                  <a:cubicBezTo>
                    <a:pt x="106" y="24"/>
                    <a:pt x="106" y="24"/>
                    <a:pt x="106" y="24"/>
                  </a:cubicBezTo>
                  <a:cubicBezTo>
                    <a:pt x="106" y="24"/>
                    <a:pt x="106" y="24"/>
                    <a:pt x="106" y="24"/>
                  </a:cubicBezTo>
                  <a:cubicBezTo>
                    <a:pt x="105" y="24"/>
                    <a:pt x="105" y="24"/>
                    <a:pt x="105" y="24"/>
                  </a:cubicBezTo>
                  <a:cubicBezTo>
                    <a:pt x="94" y="26"/>
                    <a:pt x="94" y="26"/>
                    <a:pt x="94" y="26"/>
                  </a:cubicBezTo>
                  <a:lnTo>
                    <a:pt x="86" y="24"/>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6" name="Freeform 29">
              <a:extLst>
                <a:ext uri="{FF2B5EF4-FFF2-40B4-BE49-F238E27FC236}">
                  <a16:creationId xmlns:a16="http://schemas.microsoft.com/office/drawing/2014/main" xmlns="" id="{69592034-0380-4405-AE4E-69AF7BC744BF}"/>
                </a:ext>
              </a:extLst>
            </p:cNvPr>
            <p:cNvSpPr>
              <a:spLocks/>
            </p:cNvSpPr>
            <p:nvPr/>
          </p:nvSpPr>
          <p:spPr bwMode="auto">
            <a:xfrm>
              <a:off x="4959350" y="2001838"/>
              <a:ext cx="915988" cy="617537"/>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solidFill>
              <a:srgbClr val="476263"/>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7" name="Freeform 30">
              <a:extLst>
                <a:ext uri="{FF2B5EF4-FFF2-40B4-BE49-F238E27FC236}">
                  <a16:creationId xmlns:a16="http://schemas.microsoft.com/office/drawing/2014/main" xmlns="" id="{6678B352-8193-43AB-BD8A-27B07C130ED9}"/>
                </a:ext>
              </a:extLst>
            </p:cNvPr>
            <p:cNvSpPr>
              <a:spLocks/>
            </p:cNvSpPr>
            <p:nvPr/>
          </p:nvSpPr>
          <p:spPr bwMode="auto">
            <a:xfrm>
              <a:off x="4764088" y="1122363"/>
              <a:ext cx="1231900" cy="1112837"/>
            </a:xfrm>
            <a:custGeom>
              <a:avLst/>
              <a:gdLst>
                <a:gd name="T0" fmla="*/ 353 w 360"/>
                <a:gd name="T1" fmla="*/ 152 h 328"/>
                <a:gd name="T2" fmla="*/ 346 w 360"/>
                <a:gd name="T3" fmla="*/ 119 h 328"/>
                <a:gd name="T4" fmla="*/ 314 w 360"/>
                <a:gd name="T5" fmla="*/ 152 h 328"/>
                <a:gd name="T6" fmla="*/ 308 w 360"/>
                <a:gd name="T7" fmla="*/ 162 h 328"/>
                <a:gd name="T8" fmla="*/ 268 w 360"/>
                <a:gd name="T9" fmla="*/ 169 h 328"/>
                <a:gd name="T10" fmla="*/ 258 w 360"/>
                <a:gd name="T11" fmla="*/ 152 h 328"/>
                <a:gd name="T12" fmla="*/ 248 w 360"/>
                <a:gd name="T13" fmla="*/ 142 h 328"/>
                <a:gd name="T14" fmla="*/ 235 w 360"/>
                <a:gd name="T15" fmla="*/ 131 h 328"/>
                <a:gd name="T16" fmla="*/ 168 w 360"/>
                <a:gd name="T17" fmla="*/ 118 h 328"/>
                <a:gd name="T18" fmla="*/ 128 w 360"/>
                <a:gd name="T19" fmla="*/ 56 h 328"/>
                <a:gd name="T20" fmla="*/ 54 w 360"/>
                <a:gd name="T21" fmla="*/ 8 h 328"/>
                <a:gd name="T22" fmla="*/ 4 w 360"/>
                <a:gd name="T23" fmla="*/ 14 h 328"/>
                <a:gd name="T24" fmla="*/ 4 w 360"/>
                <a:gd name="T25" fmla="*/ 20 h 328"/>
                <a:gd name="T26" fmla="*/ 0 w 360"/>
                <a:gd name="T27" fmla="*/ 28 h 328"/>
                <a:gd name="T28" fmla="*/ 4 w 360"/>
                <a:gd name="T29" fmla="*/ 45 h 328"/>
                <a:gd name="T30" fmla="*/ 20 w 360"/>
                <a:gd name="T31" fmla="*/ 37 h 328"/>
                <a:gd name="T32" fmla="*/ 37 w 360"/>
                <a:gd name="T33" fmla="*/ 49 h 328"/>
                <a:gd name="T34" fmla="*/ 60 w 360"/>
                <a:gd name="T35" fmla="*/ 76 h 328"/>
                <a:gd name="T36" fmla="*/ 74 w 360"/>
                <a:gd name="T37" fmla="*/ 65 h 328"/>
                <a:gd name="T38" fmla="*/ 97 w 360"/>
                <a:gd name="T39" fmla="*/ 51 h 328"/>
                <a:gd name="T40" fmla="*/ 114 w 360"/>
                <a:gd name="T41" fmla="*/ 70 h 328"/>
                <a:gd name="T42" fmla="*/ 119 w 360"/>
                <a:gd name="T43" fmla="*/ 100 h 328"/>
                <a:gd name="T44" fmla="*/ 120 w 360"/>
                <a:gd name="T45" fmla="*/ 131 h 328"/>
                <a:gd name="T46" fmla="*/ 116 w 360"/>
                <a:gd name="T47" fmla="*/ 144 h 328"/>
                <a:gd name="T48" fmla="*/ 112 w 360"/>
                <a:gd name="T49" fmla="*/ 149 h 328"/>
                <a:gd name="T50" fmla="*/ 114 w 360"/>
                <a:gd name="T51" fmla="*/ 167 h 328"/>
                <a:gd name="T52" fmla="*/ 109 w 360"/>
                <a:gd name="T53" fmla="*/ 184 h 328"/>
                <a:gd name="T54" fmla="*/ 95 w 360"/>
                <a:gd name="T55" fmla="*/ 181 h 328"/>
                <a:gd name="T56" fmla="*/ 84 w 360"/>
                <a:gd name="T57" fmla="*/ 204 h 328"/>
                <a:gd name="T58" fmla="*/ 68 w 360"/>
                <a:gd name="T59" fmla="*/ 218 h 328"/>
                <a:gd name="T60" fmla="*/ 80 w 360"/>
                <a:gd name="T61" fmla="*/ 235 h 328"/>
                <a:gd name="T62" fmla="*/ 90 w 360"/>
                <a:gd name="T63" fmla="*/ 248 h 328"/>
                <a:gd name="T64" fmla="*/ 109 w 360"/>
                <a:gd name="T65" fmla="*/ 253 h 328"/>
                <a:gd name="T66" fmla="*/ 118 w 360"/>
                <a:gd name="T67" fmla="*/ 271 h 328"/>
                <a:gd name="T68" fmla="*/ 133 w 360"/>
                <a:gd name="T69" fmla="*/ 283 h 328"/>
                <a:gd name="T70" fmla="*/ 154 w 360"/>
                <a:gd name="T71" fmla="*/ 277 h 328"/>
                <a:gd name="T72" fmla="*/ 167 w 360"/>
                <a:gd name="T73" fmla="*/ 274 h 328"/>
                <a:gd name="T74" fmla="*/ 177 w 360"/>
                <a:gd name="T75" fmla="*/ 289 h 328"/>
                <a:gd name="T76" fmla="*/ 180 w 360"/>
                <a:gd name="T77" fmla="*/ 289 h 328"/>
                <a:gd name="T78" fmla="*/ 200 w 360"/>
                <a:gd name="T79" fmla="*/ 282 h 328"/>
                <a:gd name="T80" fmla="*/ 206 w 360"/>
                <a:gd name="T81" fmla="*/ 291 h 328"/>
                <a:gd name="T82" fmla="*/ 211 w 360"/>
                <a:gd name="T83" fmla="*/ 297 h 328"/>
                <a:gd name="T84" fmla="*/ 229 w 360"/>
                <a:gd name="T85" fmla="*/ 308 h 328"/>
                <a:gd name="T86" fmla="*/ 235 w 360"/>
                <a:gd name="T87" fmla="*/ 303 h 328"/>
                <a:gd name="T88" fmla="*/ 243 w 360"/>
                <a:gd name="T89" fmla="*/ 297 h 328"/>
                <a:gd name="T90" fmla="*/ 255 w 360"/>
                <a:gd name="T91" fmla="*/ 314 h 328"/>
                <a:gd name="T92" fmla="*/ 268 w 360"/>
                <a:gd name="T93" fmla="*/ 328 h 328"/>
                <a:gd name="T94" fmla="*/ 278 w 360"/>
                <a:gd name="T95" fmla="*/ 310 h 328"/>
                <a:gd name="T96" fmla="*/ 296 w 360"/>
                <a:gd name="T97" fmla="*/ 301 h 328"/>
                <a:gd name="T98" fmla="*/ 306 w 360"/>
                <a:gd name="T99" fmla="*/ 304 h 328"/>
                <a:gd name="T100" fmla="*/ 314 w 360"/>
                <a:gd name="T101" fmla="*/ 314 h 328"/>
                <a:gd name="T102" fmla="*/ 318 w 360"/>
                <a:gd name="T103" fmla="*/ 287 h 328"/>
                <a:gd name="T104" fmla="*/ 324 w 360"/>
                <a:gd name="T105" fmla="*/ 243 h 328"/>
                <a:gd name="T106" fmla="*/ 336 w 360"/>
                <a:gd name="T107" fmla="*/ 245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0" h="328">
                  <a:moveTo>
                    <a:pt x="358" y="192"/>
                  </a:moveTo>
                  <a:cubicBezTo>
                    <a:pt x="352" y="153"/>
                    <a:pt x="352" y="153"/>
                    <a:pt x="352" y="153"/>
                  </a:cubicBezTo>
                  <a:cubicBezTo>
                    <a:pt x="352" y="152"/>
                    <a:pt x="352" y="152"/>
                    <a:pt x="352" y="152"/>
                  </a:cubicBezTo>
                  <a:cubicBezTo>
                    <a:pt x="353" y="152"/>
                    <a:pt x="353" y="152"/>
                    <a:pt x="353" y="152"/>
                  </a:cubicBezTo>
                  <a:cubicBezTo>
                    <a:pt x="356" y="148"/>
                    <a:pt x="357" y="144"/>
                    <a:pt x="356" y="141"/>
                  </a:cubicBezTo>
                  <a:cubicBezTo>
                    <a:pt x="355" y="139"/>
                    <a:pt x="355" y="139"/>
                    <a:pt x="355" y="139"/>
                  </a:cubicBezTo>
                  <a:cubicBezTo>
                    <a:pt x="350" y="136"/>
                    <a:pt x="348" y="130"/>
                    <a:pt x="350" y="119"/>
                  </a:cubicBezTo>
                  <a:cubicBezTo>
                    <a:pt x="346" y="119"/>
                    <a:pt x="346" y="119"/>
                    <a:pt x="346" y="119"/>
                  </a:cubicBezTo>
                  <a:cubicBezTo>
                    <a:pt x="343" y="118"/>
                    <a:pt x="340" y="120"/>
                    <a:pt x="337" y="122"/>
                  </a:cubicBezTo>
                  <a:cubicBezTo>
                    <a:pt x="334" y="124"/>
                    <a:pt x="332" y="127"/>
                    <a:pt x="331" y="129"/>
                  </a:cubicBezTo>
                  <a:cubicBezTo>
                    <a:pt x="330" y="134"/>
                    <a:pt x="324" y="137"/>
                    <a:pt x="316" y="140"/>
                  </a:cubicBezTo>
                  <a:cubicBezTo>
                    <a:pt x="314" y="152"/>
                    <a:pt x="314" y="152"/>
                    <a:pt x="314" y="152"/>
                  </a:cubicBezTo>
                  <a:cubicBezTo>
                    <a:pt x="314" y="152"/>
                    <a:pt x="314" y="152"/>
                    <a:pt x="314" y="152"/>
                  </a:cubicBezTo>
                  <a:cubicBezTo>
                    <a:pt x="313" y="153"/>
                    <a:pt x="313" y="153"/>
                    <a:pt x="313" y="153"/>
                  </a:cubicBezTo>
                  <a:cubicBezTo>
                    <a:pt x="309" y="161"/>
                    <a:pt x="309" y="161"/>
                    <a:pt x="309" y="161"/>
                  </a:cubicBezTo>
                  <a:cubicBezTo>
                    <a:pt x="308" y="162"/>
                    <a:pt x="308" y="162"/>
                    <a:pt x="308" y="162"/>
                  </a:cubicBezTo>
                  <a:cubicBezTo>
                    <a:pt x="308" y="162"/>
                    <a:pt x="308" y="162"/>
                    <a:pt x="308" y="162"/>
                  </a:cubicBezTo>
                  <a:cubicBezTo>
                    <a:pt x="308" y="162"/>
                    <a:pt x="308" y="162"/>
                    <a:pt x="308" y="162"/>
                  </a:cubicBezTo>
                  <a:cubicBezTo>
                    <a:pt x="268" y="169"/>
                    <a:pt x="268" y="169"/>
                    <a:pt x="268" y="169"/>
                  </a:cubicBezTo>
                  <a:cubicBezTo>
                    <a:pt x="268" y="169"/>
                    <a:pt x="268" y="169"/>
                    <a:pt x="268" y="169"/>
                  </a:cubicBezTo>
                  <a:cubicBezTo>
                    <a:pt x="266" y="169"/>
                    <a:pt x="266" y="169"/>
                    <a:pt x="266" y="169"/>
                  </a:cubicBezTo>
                  <a:cubicBezTo>
                    <a:pt x="266" y="168"/>
                    <a:pt x="266" y="168"/>
                    <a:pt x="266" y="168"/>
                  </a:cubicBezTo>
                  <a:cubicBezTo>
                    <a:pt x="255" y="156"/>
                    <a:pt x="255" y="156"/>
                    <a:pt x="255" y="156"/>
                  </a:cubicBezTo>
                  <a:cubicBezTo>
                    <a:pt x="258" y="152"/>
                    <a:pt x="258" y="152"/>
                    <a:pt x="258" y="152"/>
                  </a:cubicBezTo>
                  <a:cubicBezTo>
                    <a:pt x="254" y="146"/>
                    <a:pt x="254" y="146"/>
                    <a:pt x="254" y="146"/>
                  </a:cubicBezTo>
                  <a:cubicBezTo>
                    <a:pt x="248" y="142"/>
                    <a:pt x="248" y="142"/>
                    <a:pt x="248" y="142"/>
                  </a:cubicBezTo>
                  <a:cubicBezTo>
                    <a:pt x="248" y="142"/>
                    <a:pt x="248" y="142"/>
                    <a:pt x="248" y="142"/>
                  </a:cubicBezTo>
                  <a:cubicBezTo>
                    <a:pt x="248" y="142"/>
                    <a:pt x="248" y="142"/>
                    <a:pt x="248" y="142"/>
                  </a:cubicBezTo>
                  <a:cubicBezTo>
                    <a:pt x="248" y="141"/>
                    <a:pt x="248" y="141"/>
                    <a:pt x="248" y="141"/>
                  </a:cubicBezTo>
                  <a:cubicBezTo>
                    <a:pt x="248" y="141"/>
                    <a:pt x="248" y="141"/>
                    <a:pt x="248" y="141"/>
                  </a:cubicBezTo>
                  <a:cubicBezTo>
                    <a:pt x="246" y="130"/>
                    <a:pt x="246" y="130"/>
                    <a:pt x="246" y="130"/>
                  </a:cubicBezTo>
                  <a:cubicBezTo>
                    <a:pt x="235" y="131"/>
                    <a:pt x="235" y="131"/>
                    <a:pt x="235" y="131"/>
                  </a:cubicBezTo>
                  <a:cubicBezTo>
                    <a:pt x="234" y="130"/>
                    <a:pt x="234" y="130"/>
                    <a:pt x="234" y="130"/>
                  </a:cubicBezTo>
                  <a:cubicBezTo>
                    <a:pt x="226" y="125"/>
                    <a:pt x="226" y="125"/>
                    <a:pt x="226" y="125"/>
                  </a:cubicBezTo>
                  <a:cubicBezTo>
                    <a:pt x="194" y="119"/>
                    <a:pt x="194" y="119"/>
                    <a:pt x="194" y="119"/>
                  </a:cubicBezTo>
                  <a:cubicBezTo>
                    <a:pt x="168" y="118"/>
                    <a:pt x="168" y="118"/>
                    <a:pt x="168" y="118"/>
                  </a:cubicBezTo>
                  <a:cubicBezTo>
                    <a:pt x="167" y="119"/>
                    <a:pt x="167" y="119"/>
                    <a:pt x="167" y="119"/>
                  </a:cubicBezTo>
                  <a:cubicBezTo>
                    <a:pt x="166" y="119"/>
                    <a:pt x="165" y="118"/>
                    <a:pt x="164" y="118"/>
                  </a:cubicBezTo>
                  <a:cubicBezTo>
                    <a:pt x="149" y="83"/>
                    <a:pt x="149" y="83"/>
                    <a:pt x="149" y="83"/>
                  </a:cubicBezTo>
                  <a:cubicBezTo>
                    <a:pt x="148" y="80"/>
                    <a:pt x="141" y="72"/>
                    <a:pt x="128" y="56"/>
                  </a:cubicBezTo>
                  <a:cubicBezTo>
                    <a:pt x="116" y="42"/>
                    <a:pt x="110" y="34"/>
                    <a:pt x="108" y="32"/>
                  </a:cubicBezTo>
                  <a:cubicBezTo>
                    <a:pt x="85" y="10"/>
                    <a:pt x="85" y="10"/>
                    <a:pt x="85" y="10"/>
                  </a:cubicBezTo>
                  <a:cubicBezTo>
                    <a:pt x="82" y="8"/>
                    <a:pt x="82" y="8"/>
                    <a:pt x="82" y="8"/>
                  </a:cubicBezTo>
                  <a:cubicBezTo>
                    <a:pt x="54" y="8"/>
                    <a:pt x="54" y="8"/>
                    <a:pt x="54" y="8"/>
                  </a:cubicBezTo>
                  <a:cubicBezTo>
                    <a:pt x="53" y="8"/>
                    <a:pt x="53" y="8"/>
                    <a:pt x="53" y="8"/>
                  </a:cubicBezTo>
                  <a:cubicBezTo>
                    <a:pt x="52" y="7"/>
                    <a:pt x="52" y="7"/>
                    <a:pt x="52" y="7"/>
                  </a:cubicBezTo>
                  <a:cubicBezTo>
                    <a:pt x="50" y="5"/>
                    <a:pt x="46" y="3"/>
                    <a:pt x="40" y="2"/>
                  </a:cubicBezTo>
                  <a:cubicBezTo>
                    <a:pt x="34" y="0"/>
                    <a:pt x="22" y="4"/>
                    <a:pt x="4" y="14"/>
                  </a:cubicBezTo>
                  <a:cubicBezTo>
                    <a:pt x="3" y="14"/>
                    <a:pt x="3" y="14"/>
                    <a:pt x="3" y="14"/>
                  </a:cubicBezTo>
                  <a:cubicBezTo>
                    <a:pt x="4" y="20"/>
                    <a:pt x="4" y="20"/>
                    <a:pt x="4" y="20"/>
                  </a:cubicBezTo>
                  <a:cubicBezTo>
                    <a:pt x="4" y="20"/>
                    <a:pt x="4" y="20"/>
                    <a:pt x="4" y="20"/>
                  </a:cubicBezTo>
                  <a:cubicBezTo>
                    <a:pt x="4" y="20"/>
                    <a:pt x="4" y="20"/>
                    <a:pt x="4" y="20"/>
                  </a:cubicBezTo>
                  <a:cubicBezTo>
                    <a:pt x="4" y="20"/>
                    <a:pt x="4" y="20"/>
                    <a:pt x="4" y="20"/>
                  </a:cubicBezTo>
                  <a:cubicBezTo>
                    <a:pt x="4" y="21"/>
                    <a:pt x="4" y="21"/>
                    <a:pt x="4" y="21"/>
                  </a:cubicBezTo>
                  <a:cubicBezTo>
                    <a:pt x="0" y="27"/>
                    <a:pt x="0" y="27"/>
                    <a:pt x="0" y="27"/>
                  </a:cubicBezTo>
                  <a:cubicBezTo>
                    <a:pt x="0" y="28"/>
                    <a:pt x="0" y="28"/>
                    <a:pt x="0" y="28"/>
                  </a:cubicBezTo>
                  <a:cubicBezTo>
                    <a:pt x="0" y="28"/>
                    <a:pt x="0" y="28"/>
                    <a:pt x="0" y="28"/>
                  </a:cubicBezTo>
                  <a:cubicBezTo>
                    <a:pt x="0" y="32"/>
                    <a:pt x="0" y="32"/>
                    <a:pt x="0" y="32"/>
                  </a:cubicBezTo>
                  <a:cubicBezTo>
                    <a:pt x="0" y="36"/>
                    <a:pt x="0" y="40"/>
                    <a:pt x="2" y="43"/>
                  </a:cubicBezTo>
                  <a:cubicBezTo>
                    <a:pt x="4" y="45"/>
                    <a:pt x="4" y="45"/>
                    <a:pt x="4" y="45"/>
                  </a:cubicBezTo>
                  <a:cubicBezTo>
                    <a:pt x="10" y="44"/>
                    <a:pt x="10" y="44"/>
                    <a:pt x="10" y="44"/>
                  </a:cubicBezTo>
                  <a:cubicBezTo>
                    <a:pt x="16" y="46"/>
                    <a:pt x="16" y="46"/>
                    <a:pt x="16" y="46"/>
                  </a:cubicBezTo>
                  <a:cubicBezTo>
                    <a:pt x="18" y="44"/>
                    <a:pt x="18" y="44"/>
                    <a:pt x="18" y="44"/>
                  </a:cubicBezTo>
                  <a:cubicBezTo>
                    <a:pt x="18" y="40"/>
                    <a:pt x="19" y="38"/>
                    <a:pt x="20" y="37"/>
                  </a:cubicBezTo>
                  <a:cubicBezTo>
                    <a:pt x="24" y="37"/>
                    <a:pt x="24" y="37"/>
                    <a:pt x="24" y="37"/>
                  </a:cubicBezTo>
                  <a:cubicBezTo>
                    <a:pt x="38" y="41"/>
                    <a:pt x="38" y="41"/>
                    <a:pt x="38" y="41"/>
                  </a:cubicBezTo>
                  <a:cubicBezTo>
                    <a:pt x="42" y="41"/>
                    <a:pt x="42" y="41"/>
                    <a:pt x="42" y="41"/>
                  </a:cubicBezTo>
                  <a:cubicBezTo>
                    <a:pt x="37" y="49"/>
                    <a:pt x="37" y="49"/>
                    <a:pt x="37" y="49"/>
                  </a:cubicBezTo>
                  <a:cubicBezTo>
                    <a:pt x="37" y="58"/>
                    <a:pt x="37" y="58"/>
                    <a:pt x="37" y="58"/>
                  </a:cubicBezTo>
                  <a:cubicBezTo>
                    <a:pt x="37" y="60"/>
                    <a:pt x="41" y="65"/>
                    <a:pt x="48" y="72"/>
                  </a:cubicBezTo>
                  <a:cubicBezTo>
                    <a:pt x="52" y="75"/>
                    <a:pt x="55" y="76"/>
                    <a:pt x="58" y="77"/>
                  </a:cubicBezTo>
                  <a:cubicBezTo>
                    <a:pt x="60" y="76"/>
                    <a:pt x="60" y="76"/>
                    <a:pt x="60" y="76"/>
                  </a:cubicBezTo>
                  <a:cubicBezTo>
                    <a:pt x="62" y="76"/>
                    <a:pt x="62" y="76"/>
                    <a:pt x="62" y="76"/>
                  </a:cubicBezTo>
                  <a:cubicBezTo>
                    <a:pt x="68" y="69"/>
                    <a:pt x="68" y="69"/>
                    <a:pt x="68" y="69"/>
                  </a:cubicBezTo>
                  <a:cubicBezTo>
                    <a:pt x="74" y="66"/>
                    <a:pt x="74" y="66"/>
                    <a:pt x="74" y="66"/>
                  </a:cubicBezTo>
                  <a:cubicBezTo>
                    <a:pt x="74" y="65"/>
                    <a:pt x="74" y="65"/>
                    <a:pt x="74" y="65"/>
                  </a:cubicBezTo>
                  <a:cubicBezTo>
                    <a:pt x="74" y="65"/>
                    <a:pt x="74" y="65"/>
                    <a:pt x="74" y="65"/>
                  </a:cubicBezTo>
                  <a:cubicBezTo>
                    <a:pt x="84" y="64"/>
                    <a:pt x="84" y="64"/>
                    <a:pt x="84" y="64"/>
                  </a:cubicBezTo>
                  <a:cubicBezTo>
                    <a:pt x="88" y="57"/>
                    <a:pt x="88" y="57"/>
                    <a:pt x="88" y="57"/>
                  </a:cubicBezTo>
                  <a:cubicBezTo>
                    <a:pt x="97" y="51"/>
                    <a:pt x="97" y="51"/>
                    <a:pt x="97" y="51"/>
                  </a:cubicBezTo>
                  <a:cubicBezTo>
                    <a:pt x="106" y="56"/>
                    <a:pt x="106" y="56"/>
                    <a:pt x="106" y="56"/>
                  </a:cubicBezTo>
                  <a:cubicBezTo>
                    <a:pt x="106" y="56"/>
                    <a:pt x="106" y="56"/>
                    <a:pt x="106" y="56"/>
                  </a:cubicBezTo>
                  <a:cubicBezTo>
                    <a:pt x="106" y="57"/>
                    <a:pt x="106" y="57"/>
                    <a:pt x="106" y="57"/>
                  </a:cubicBezTo>
                  <a:cubicBezTo>
                    <a:pt x="114" y="70"/>
                    <a:pt x="114" y="70"/>
                    <a:pt x="114" y="70"/>
                  </a:cubicBezTo>
                  <a:cubicBezTo>
                    <a:pt x="118" y="80"/>
                    <a:pt x="118" y="80"/>
                    <a:pt x="118" y="80"/>
                  </a:cubicBezTo>
                  <a:cubicBezTo>
                    <a:pt x="118" y="81"/>
                    <a:pt x="118" y="81"/>
                    <a:pt x="118" y="81"/>
                  </a:cubicBezTo>
                  <a:cubicBezTo>
                    <a:pt x="116" y="92"/>
                    <a:pt x="116" y="92"/>
                    <a:pt x="116" y="92"/>
                  </a:cubicBezTo>
                  <a:cubicBezTo>
                    <a:pt x="119" y="100"/>
                    <a:pt x="119" y="100"/>
                    <a:pt x="119" y="100"/>
                  </a:cubicBezTo>
                  <a:cubicBezTo>
                    <a:pt x="119" y="101"/>
                    <a:pt x="119" y="101"/>
                    <a:pt x="119" y="101"/>
                  </a:cubicBezTo>
                  <a:cubicBezTo>
                    <a:pt x="117" y="110"/>
                    <a:pt x="117" y="110"/>
                    <a:pt x="117" y="110"/>
                  </a:cubicBezTo>
                  <a:cubicBezTo>
                    <a:pt x="117" y="118"/>
                    <a:pt x="117" y="118"/>
                    <a:pt x="117" y="118"/>
                  </a:cubicBezTo>
                  <a:cubicBezTo>
                    <a:pt x="119" y="125"/>
                    <a:pt x="120" y="130"/>
                    <a:pt x="120" y="131"/>
                  </a:cubicBezTo>
                  <a:cubicBezTo>
                    <a:pt x="120" y="138"/>
                    <a:pt x="120" y="138"/>
                    <a:pt x="120" y="138"/>
                  </a:cubicBezTo>
                  <a:cubicBezTo>
                    <a:pt x="120" y="138"/>
                    <a:pt x="120" y="138"/>
                    <a:pt x="120" y="138"/>
                  </a:cubicBezTo>
                  <a:cubicBezTo>
                    <a:pt x="120" y="138"/>
                    <a:pt x="120" y="138"/>
                    <a:pt x="120" y="138"/>
                  </a:cubicBezTo>
                  <a:cubicBezTo>
                    <a:pt x="116" y="144"/>
                    <a:pt x="116" y="144"/>
                    <a:pt x="116" y="144"/>
                  </a:cubicBezTo>
                  <a:cubicBezTo>
                    <a:pt x="116" y="144"/>
                    <a:pt x="116" y="144"/>
                    <a:pt x="116" y="144"/>
                  </a:cubicBezTo>
                  <a:cubicBezTo>
                    <a:pt x="116" y="144"/>
                    <a:pt x="116" y="144"/>
                    <a:pt x="116" y="144"/>
                  </a:cubicBezTo>
                  <a:cubicBezTo>
                    <a:pt x="116" y="144"/>
                    <a:pt x="116" y="144"/>
                    <a:pt x="116" y="144"/>
                  </a:cubicBezTo>
                  <a:cubicBezTo>
                    <a:pt x="112" y="149"/>
                    <a:pt x="112" y="149"/>
                    <a:pt x="112" y="149"/>
                  </a:cubicBezTo>
                  <a:cubicBezTo>
                    <a:pt x="111" y="158"/>
                    <a:pt x="111" y="158"/>
                    <a:pt x="111" y="158"/>
                  </a:cubicBezTo>
                  <a:cubicBezTo>
                    <a:pt x="114" y="167"/>
                    <a:pt x="114" y="167"/>
                    <a:pt x="114" y="167"/>
                  </a:cubicBezTo>
                  <a:cubicBezTo>
                    <a:pt x="114" y="167"/>
                    <a:pt x="114" y="167"/>
                    <a:pt x="114" y="167"/>
                  </a:cubicBezTo>
                  <a:cubicBezTo>
                    <a:pt x="114" y="167"/>
                    <a:pt x="114" y="167"/>
                    <a:pt x="114" y="167"/>
                  </a:cubicBezTo>
                  <a:cubicBezTo>
                    <a:pt x="114" y="168"/>
                    <a:pt x="114" y="168"/>
                    <a:pt x="114" y="168"/>
                  </a:cubicBezTo>
                  <a:cubicBezTo>
                    <a:pt x="114" y="168"/>
                    <a:pt x="114" y="168"/>
                    <a:pt x="114" y="168"/>
                  </a:cubicBezTo>
                  <a:cubicBezTo>
                    <a:pt x="111" y="182"/>
                    <a:pt x="111" y="182"/>
                    <a:pt x="111" y="182"/>
                  </a:cubicBezTo>
                  <a:cubicBezTo>
                    <a:pt x="109" y="184"/>
                    <a:pt x="109" y="184"/>
                    <a:pt x="109" y="184"/>
                  </a:cubicBezTo>
                  <a:cubicBezTo>
                    <a:pt x="108" y="185"/>
                    <a:pt x="106" y="185"/>
                    <a:pt x="103" y="184"/>
                  </a:cubicBezTo>
                  <a:cubicBezTo>
                    <a:pt x="102" y="184"/>
                    <a:pt x="102" y="184"/>
                    <a:pt x="102" y="184"/>
                  </a:cubicBezTo>
                  <a:cubicBezTo>
                    <a:pt x="99" y="180"/>
                    <a:pt x="99" y="180"/>
                    <a:pt x="99" y="180"/>
                  </a:cubicBezTo>
                  <a:cubicBezTo>
                    <a:pt x="95" y="181"/>
                    <a:pt x="95" y="181"/>
                    <a:pt x="95" y="181"/>
                  </a:cubicBezTo>
                  <a:cubicBezTo>
                    <a:pt x="90" y="186"/>
                    <a:pt x="90" y="186"/>
                    <a:pt x="90" y="186"/>
                  </a:cubicBezTo>
                  <a:cubicBezTo>
                    <a:pt x="84" y="203"/>
                    <a:pt x="84" y="203"/>
                    <a:pt x="84" y="203"/>
                  </a:cubicBezTo>
                  <a:cubicBezTo>
                    <a:pt x="84" y="203"/>
                    <a:pt x="84" y="203"/>
                    <a:pt x="84" y="203"/>
                  </a:cubicBezTo>
                  <a:cubicBezTo>
                    <a:pt x="84" y="204"/>
                    <a:pt x="84" y="204"/>
                    <a:pt x="84" y="204"/>
                  </a:cubicBezTo>
                  <a:cubicBezTo>
                    <a:pt x="78" y="208"/>
                    <a:pt x="78" y="208"/>
                    <a:pt x="78" y="208"/>
                  </a:cubicBezTo>
                  <a:cubicBezTo>
                    <a:pt x="77" y="208"/>
                    <a:pt x="77" y="208"/>
                    <a:pt x="77" y="208"/>
                  </a:cubicBezTo>
                  <a:cubicBezTo>
                    <a:pt x="74" y="209"/>
                    <a:pt x="74" y="209"/>
                    <a:pt x="74" y="209"/>
                  </a:cubicBezTo>
                  <a:cubicBezTo>
                    <a:pt x="68" y="218"/>
                    <a:pt x="68" y="218"/>
                    <a:pt x="68" y="218"/>
                  </a:cubicBezTo>
                  <a:cubicBezTo>
                    <a:pt x="71" y="224"/>
                    <a:pt x="71" y="224"/>
                    <a:pt x="71" y="224"/>
                  </a:cubicBezTo>
                  <a:cubicBezTo>
                    <a:pt x="72" y="225"/>
                    <a:pt x="72" y="225"/>
                    <a:pt x="72" y="225"/>
                  </a:cubicBezTo>
                  <a:cubicBezTo>
                    <a:pt x="80" y="235"/>
                    <a:pt x="80" y="235"/>
                    <a:pt x="80" y="235"/>
                  </a:cubicBezTo>
                  <a:cubicBezTo>
                    <a:pt x="80" y="235"/>
                    <a:pt x="80" y="235"/>
                    <a:pt x="80" y="235"/>
                  </a:cubicBezTo>
                  <a:cubicBezTo>
                    <a:pt x="80" y="238"/>
                    <a:pt x="80" y="238"/>
                    <a:pt x="80" y="238"/>
                  </a:cubicBezTo>
                  <a:cubicBezTo>
                    <a:pt x="88" y="240"/>
                    <a:pt x="88" y="240"/>
                    <a:pt x="88" y="240"/>
                  </a:cubicBezTo>
                  <a:cubicBezTo>
                    <a:pt x="90" y="248"/>
                    <a:pt x="90" y="248"/>
                    <a:pt x="90" y="248"/>
                  </a:cubicBezTo>
                  <a:cubicBezTo>
                    <a:pt x="90" y="248"/>
                    <a:pt x="90" y="248"/>
                    <a:pt x="90" y="248"/>
                  </a:cubicBezTo>
                  <a:cubicBezTo>
                    <a:pt x="91" y="258"/>
                    <a:pt x="91" y="258"/>
                    <a:pt x="91" y="258"/>
                  </a:cubicBezTo>
                  <a:cubicBezTo>
                    <a:pt x="94" y="260"/>
                    <a:pt x="94" y="260"/>
                    <a:pt x="94" y="260"/>
                  </a:cubicBezTo>
                  <a:cubicBezTo>
                    <a:pt x="102" y="257"/>
                    <a:pt x="102" y="257"/>
                    <a:pt x="102" y="257"/>
                  </a:cubicBezTo>
                  <a:cubicBezTo>
                    <a:pt x="109" y="253"/>
                    <a:pt x="109" y="253"/>
                    <a:pt x="109" y="253"/>
                  </a:cubicBezTo>
                  <a:cubicBezTo>
                    <a:pt x="110" y="252"/>
                    <a:pt x="110" y="252"/>
                    <a:pt x="110" y="252"/>
                  </a:cubicBezTo>
                  <a:cubicBezTo>
                    <a:pt x="113" y="266"/>
                    <a:pt x="113" y="266"/>
                    <a:pt x="113" y="266"/>
                  </a:cubicBezTo>
                  <a:cubicBezTo>
                    <a:pt x="117" y="271"/>
                    <a:pt x="117" y="271"/>
                    <a:pt x="117" y="271"/>
                  </a:cubicBezTo>
                  <a:cubicBezTo>
                    <a:pt x="118" y="271"/>
                    <a:pt x="118" y="271"/>
                    <a:pt x="118" y="271"/>
                  </a:cubicBezTo>
                  <a:cubicBezTo>
                    <a:pt x="120" y="277"/>
                    <a:pt x="120" y="277"/>
                    <a:pt x="120" y="277"/>
                  </a:cubicBezTo>
                  <a:cubicBezTo>
                    <a:pt x="126" y="282"/>
                    <a:pt x="126" y="282"/>
                    <a:pt x="126" y="282"/>
                  </a:cubicBezTo>
                  <a:cubicBezTo>
                    <a:pt x="127" y="283"/>
                    <a:pt x="129" y="283"/>
                    <a:pt x="131" y="283"/>
                  </a:cubicBezTo>
                  <a:cubicBezTo>
                    <a:pt x="133" y="283"/>
                    <a:pt x="133" y="283"/>
                    <a:pt x="133" y="283"/>
                  </a:cubicBezTo>
                  <a:cubicBezTo>
                    <a:pt x="137" y="282"/>
                    <a:pt x="137" y="282"/>
                    <a:pt x="137" y="282"/>
                  </a:cubicBezTo>
                  <a:cubicBezTo>
                    <a:pt x="140" y="280"/>
                    <a:pt x="142" y="279"/>
                    <a:pt x="146" y="279"/>
                  </a:cubicBezTo>
                  <a:cubicBezTo>
                    <a:pt x="148" y="278"/>
                    <a:pt x="148" y="278"/>
                    <a:pt x="148" y="278"/>
                  </a:cubicBezTo>
                  <a:cubicBezTo>
                    <a:pt x="154" y="277"/>
                    <a:pt x="154" y="277"/>
                    <a:pt x="154" y="277"/>
                  </a:cubicBezTo>
                  <a:cubicBezTo>
                    <a:pt x="156" y="277"/>
                    <a:pt x="156" y="278"/>
                    <a:pt x="158" y="279"/>
                  </a:cubicBezTo>
                  <a:cubicBezTo>
                    <a:pt x="166" y="274"/>
                    <a:pt x="166" y="274"/>
                    <a:pt x="166" y="274"/>
                  </a:cubicBezTo>
                  <a:cubicBezTo>
                    <a:pt x="166" y="274"/>
                    <a:pt x="166" y="274"/>
                    <a:pt x="166" y="274"/>
                  </a:cubicBezTo>
                  <a:cubicBezTo>
                    <a:pt x="167" y="274"/>
                    <a:pt x="167" y="274"/>
                    <a:pt x="167" y="274"/>
                  </a:cubicBezTo>
                  <a:cubicBezTo>
                    <a:pt x="168" y="274"/>
                    <a:pt x="168" y="274"/>
                    <a:pt x="168" y="274"/>
                  </a:cubicBezTo>
                  <a:cubicBezTo>
                    <a:pt x="168" y="274"/>
                    <a:pt x="168" y="274"/>
                    <a:pt x="168" y="274"/>
                  </a:cubicBezTo>
                  <a:cubicBezTo>
                    <a:pt x="172" y="278"/>
                    <a:pt x="173" y="281"/>
                    <a:pt x="173" y="283"/>
                  </a:cubicBezTo>
                  <a:cubicBezTo>
                    <a:pt x="177" y="289"/>
                    <a:pt x="177" y="289"/>
                    <a:pt x="177" y="289"/>
                  </a:cubicBezTo>
                  <a:cubicBezTo>
                    <a:pt x="180" y="290"/>
                    <a:pt x="180" y="290"/>
                    <a:pt x="180" y="290"/>
                  </a:cubicBezTo>
                  <a:cubicBezTo>
                    <a:pt x="180" y="290"/>
                    <a:pt x="180" y="290"/>
                    <a:pt x="180" y="290"/>
                  </a:cubicBezTo>
                  <a:cubicBezTo>
                    <a:pt x="180" y="290"/>
                    <a:pt x="180" y="290"/>
                    <a:pt x="180" y="290"/>
                  </a:cubicBezTo>
                  <a:cubicBezTo>
                    <a:pt x="180" y="289"/>
                    <a:pt x="180" y="289"/>
                    <a:pt x="180" y="289"/>
                  </a:cubicBezTo>
                  <a:cubicBezTo>
                    <a:pt x="179" y="287"/>
                    <a:pt x="179" y="286"/>
                    <a:pt x="180" y="285"/>
                  </a:cubicBezTo>
                  <a:cubicBezTo>
                    <a:pt x="180" y="284"/>
                    <a:pt x="182" y="283"/>
                    <a:pt x="184" y="283"/>
                  </a:cubicBezTo>
                  <a:cubicBezTo>
                    <a:pt x="199" y="282"/>
                    <a:pt x="199" y="282"/>
                    <a:pt x="199" y="282"/>
                  </a:cubicBezTo>
                  <a:cubicBezTo>
                    <a:pt x="200" y="282"/>
                    <a:pt x="200" y="282"/>
                    <a:pt x="200" y="282"/>
                  </a:cubicBezTo>
                  <a:cubicBezTo>
                    <a:pt x="200" y="282"/>
                    <a:pt x="200" y="282"/>
                    <a:pt x="200" y="282"/>
                  </a:cubicBezTo>
                  <a:cubicBezTo>
                    <a:pt x="200" y="283"/>
                    <a:pt x="200" y="283"/>
                    <a:pt x="200" y="283"/>
                  </a:cubicBezTo>
                  <a:cubicBezTo>
                    <a:pt x="201" y="283"/>
                    <a:pt x="201" y="283"/>
                    <a:pt x="201" y="283"/>
                  </a:cubicBezTo>
                  <a:cubicBezTo>
                    <a:pt x="206" y="291"/>
                    <a:pt x="206" y="291"/>
                    <a:pt x="206" y="291"/>
                  </a:cubicBezTo>
                  <a:cubicBezTo>
                    <a:pt x="205" y="296"/>
                    <a:pt x="205" y="296"/>
                    <a:pt x="205" y="296"/>
                  </a:cubicBezTo>
                  <a:cubicBezTo>
                    <a:pt x="205" y="296"/>
                    <a:pt x="205" y="296"/>
                    <a:pt x="205" y="296"/>
                  </a:cubicBezTo>
                  <a:cubicBezTo>
                    <a:pt x="210" y="297"/>
                    <a:pt x="210" y="297"/>
                    <a:pt x="210" y="297"/>
                  </a:cubicBezTo>
                  <a:cubicBezTo>
                    <a:pt x="211" y="297"/>
                    <a:pt x="211" y="297"/>
                    <a:pt x="211" y="297"/>
                  </a:cubicBezTo>
                  <a:cubicBezTo>
                    <a:pt x="210" y="296"/>
                    <a:pt x="210" y="295"/>
                    <a:pt x="211" y="294"/>
                  </a:cubicBezTo>
                  <a:cubicBezTo>
                    <a:pt x="213" y="294"/>
                    <a:pt x="213" y="294"/>
                    <a:pt x="213" y="294"/>
                  </a:cubicBezTo>
                  <a:cubicBezTo>
                    <a:pt x="226" y="303"/>
                    <a:pt x="226" y="303"/>
                    <a:pt x="226" y="303"/>
                  </a:cubicBezTo>
                  <a:cubicBezTo>
                    <a:pt x="228" y="304"/>
                    <a:pt x="228" y="306"/>
                    <a:pt x="229" y="308"/>
                  </a:cubicBezTo>
                  <a:cubicBezTo>
                    <a:pt x="229" y="313"/>
                    <a:pt x="229" y="313"/>
                    <a:pt x="229" y="313"/>
                  </a:cubicBezTo>
                  <a:cubicBezTo>
                    <a:pt x="234" y="314"/>
                    <a:pt x="234" y="314"/>
                    <a:pt x="234" y="314"/>
                  </a:cubicBezTo>
                  <a:cubicBezTo>
                    <a:pt x="236" y="309"/>
                    <a:pt x="236" y="309"/>
                    <a:pt x="236" y="309"/>
                  </a:cubicBezTo>
                  <a:cubicBezTo>
                    <a:pt x="235" y="307"/>
                    <a:pt x="234" y="304"/>
                    <a:pt x="235" y="303"/>
                  </a:cubicBezTo>
                  <a:cubicBezTo>
                    <a:pt x="235" y="301"/>
                    <a:pt x="236" y="300"/>
                    <a:pt x="237" y="299"/>
                  </a:cubicBezTo>
                  <a:cubicBezTo>
                    <a:pt x="238" y="298"/>
                    <a:pt x="238" y="298"/>
                    <a:pt x="238" y="298"/>
                  </a:cubicBezTo>
                  <a:cubicBezTo>
                    <a:pt x="238" y="297"/>
                    <a:pt x="239" y="297"/>
                    <a:pt x="240" y="296"/>
                  </a:cubicBezTo>
                  <a:cubicBezTo>
                    <a:pt x="243" y="297"/>
                    <a:pt x="243" y="297"/>
                    <a:pt x="243" y="297"/>
                  </a:cubicBezTo>
                  <a:cubicBezTo>
                    <a:pt x="245" y="298"/>
                    <a:pt x="247" y="302"/>
                    <a:pt x="248" y="309"/>
                  </a:cubicBezTo>
                  <a:cubicBezTo>
                    <a:pt x="248" y="310"/>
                    <a:pt x="248" y="310"/>
                    <a:pt x="248" y="310"/>
                  </a:cubicBezTo>
                  <a:cubicBezTo>
                    <a:pt x="248" y="310"/>
                    <a:pt x="248" y="310"/>
                    <a:pt x="248" y="310"/>
                  </a:cubicBezTo>
                  <a:cubicBezTo>
                    <a:pt x="249" y="312"/>
                    <a:pt x="251" y="313"/>
                    <a:pt x="255" y="314"/>
                  </a:cubicBezTo>
                  <a:cubicBezTo>
                    <a:pt x="255" y="314"/>
                    <a:pt x="255" y="314"/>
                    <a:pt x="255" y="314"/>
                  </a:cubicBezTo>
                  <a:cubicBezTo>
                    <a:pt x="256" y="314"/>
                    <a:pt x="256" y="314"/>
                    <a:pt x="256" y="314"/>
                  </a:cubicBezTo>
                  <a:cubicBezTo>
                    <a:pt x="268" y="328"/>
                    <a:pt x="268" y="328"/>
                    <a:pt x="268" y="328"/>
                  </a:cubicBezTo>
                  <a:cubicBezTo>
                    <a:pt x="268" y="328"/>
                    <a:pt x="268" y="328"/>
                    <a:pt x="268" y="328"/>
                  </a:cubicBezTo>
                  <a:cubicBezTo>
                    <a:pt x="274" y="326"/>
                    <a:pt x="274" y="326"/>
                    <a:pt x="274" y="326"/>
                  </a:cubicBezTo>
                  <a:cubicBezTo>
                    <a:pt x="274" y="324"/>
                    <a:pt x="274" y="324"/>
                    <a:pt x="274" y="324"/>
                  </a:cubicBezTo>
                  <a:cubicBezTo>
                    <a:pt x="272" y="322"/>
                    <a:pt x="272" y="320"/>
                    <a:pt x="272" y="318"/>
                  </a:cubicBezTo>
                  <a:cubicBezTo>
                    <a:pt x="272" y="316"/>
                    <a:pt x="274" y="313"/>
                    <a:pt x="278" y="310"/>
                  </a:cubicBezTo>
                  <a:cubicBezTo>
                    <a:pt x="284" y="304"/>
                    <a:pt x="284" y="304"/>
                    <a:pt x="284" y="304"/>
                  </a:cubicBezTo>
                  <a:cubicBezTo>
                    <a:pt x="292" y="310"/>
                    <a:pt x="292" y="310"/>
                    <a:pt x="292" y="310"/>
                  </a:cubicBezTo>
                  <a:cubicBezTo>
                    <a:pt x="294" y="310"/>
                    <a:pt x="294" y="310"/>
                    <a:pt x="294" y="310"/>
                  </a:cubicBezTo>
                  <a:cubicBezTo>
                    <a:pt x="296" y="301"/>
                    <a:pt x="296" y="301"/>
                    <a:pt x="296" y="301"/>
                  </a:cubicBezTo>
                  <a:cubicBezTo>
                    <a:pt x="296" y="299"/>
                    <a:pt x="296" y="299"/>
                    <a:pt x="296" y="299"/>
                  </a:cubicBezTo>
                  <a:cubicBezTo>
                    <a:pt x="297" y="299"/>
                    <a:pt x="297" y="299"/>
                    <a:pt x="297" y="299"/>
                  </a:cubicBezTo>
                  <a:cubicBezTo>
                    <a:pt x="304" y="300"/>
                    <a:pt x="304" y="300"/>
                    <a:pt x="304" y="300"/>
                  </a:cubicBezTo>
                  <a:cubicBezTo>
                    <a:pt x="305" y="301"/>
                    <a:pt x="306" y="302"/>
                    <a:pt x="306" y="304"/>
                  </a:cubicBezTo>
                  <a:cubicBezTo>
                    <a:pt x="306" y="306"/>
                    <a:pt x="304" y="308"/>
                    <a:pt x="303" y="309"/>
                  </a:cubicBezTo>
                  <a:cubicBezTo>
                    <a:pt x="304" y="310"/>
                    <a:pt x="304" y="310"/>
                    <a:pt x="304" y="310"/>
                  </a:cubicBezTo>
                  <a:cubicBezTo>
                    <a:pt x="308" y="312"/>
                    <a:pt x="312" y="314"/>
                    <a:pt x="314" y="314"/>
                  </a:cubicBezTo>
                  <a:cubicBezTo>
                    <a:pt x="314" y="314"/>
                    <a:pt x="314" y="314"/>
                    <a:pt x="314" y="314"/>
                  </a:cubicBezTo>
                  <a:cubicBezTo>
                    <a:pt x="314" y="314"/>
                    <a:pt x="314" y="314"/>
                    <a:pt x="314" y="314"/>
                  </a:cubicBezTo>
                  <a:cubicBezTo>
                    <a:pt x="320" y="317"/>
                    <a:pt x="320" y="317"/>
                    <a:pt x="320" y="317"/>
                  </a:cubicBezTo>
                  <a:cubicBezTo>
                    <a:pt x="324" y="316"/>
                    <a:pt x="324" y="316"/>
                    <a:pt x="324" y="316"/>
                  </a:cubicBezTo>
                  <a:cubicBezTo>
                    <a:pt x="318" y="287"/>
                    <a:pt x="318" y="287"/>
                    <a:pt x="318" y="287"/>
                  </a:cubicBezTo>
                  <a:cubicBezTo>
                    <a:pt x="314" y="285"/>
                    <a:pt x="310" y="280"/>
                    <a:pt x="306" y="274"/>
                  </a:cubicBezTo>
                  <a:cubicBezTo>
                    <a:pt x="304" y="270"/>
                    <a:pt x="305" y="263"/>
                    <a:pt x="312" y="255"/>
                  </a:cubicBezTo>
                  <a:cubicBezTo>
                    <a:pt x="315" y="251"/>
                    <a:pt x="320" y="247"/>
                    <a:pt x="324" y="243"/>
                  </a:cubicBezTo>
                  <a:cubicBezTo>
                    <a:pt x="324" y="243"/>
                    <a:pt x="324" y="243"/>
                    <a:pt x="324" y="243"/>
                  </a:cubicBezTo>
                  <a:cubicBezTo>
                    <a:pt x="325" y="242"/>
                    <a:pt x="325" y="242"/>
                    <a:pt x="325" y="242"/>
                  </a:cubicBezTo>
                  <a:cubicBezTo>
                    <a:pt x="330" y="242"/>
                    <a:pt x="330" y="242"/>
                    <a:pt x="330" y="242"/>
                  </a:cubicBezTo>
                  <a:cubicBezTo>
                    <a:pt x="331" y="243"/>
                    <a:pt x="331" y="243"/>
                    <a:pt x="331" y="243"/>
                  </a:cubicBezTo>
                  <a:cubicBezTo>
                    <a:pt x="336" y="245"/>
                    <a:pt x="336" y="245"/>
                    <a:pt x="336" y="245"/>
                  </a:cubicBezTo>
                  <a:cubicBezTo>
                    <a:pt x="346" y="245"/>
                    <a:pt x="346" y="245"/>
                    <a:pt x="346" y="245"/>
                  </a:cubicBezTo>
                  <a:cubicBezTo>
                    <a:pt x="350" y="243"/>
                    <a:pt x="353" y="237"/>
                    <a:pt x="357" y="227"/>
                  </a:cubicBezTo>
                  <a:cubicBezTo>
                    <a:pt x="360" y="222"/>
                    <a:pt x="360" y="210"/>
                    <a:pt x="358" y="192"/>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8" name="Freeform 31">
              <a:extLst>
                <a:ext uri="{FF2B5EF4-FFF2-40B4-BE49-F238E27FC236}">
                  <a16:creationId xmlns:a16="http://schemas.microsoft.com/office/drawing/2014/main" xmlns="" id="{1E863575-C838-4DC1-81C3-F4FA8C23B57A}"/>
                </a:ext>
              </a:extLst>
            </p:cNvPr>
            <p:cNvSpPr>
              <a:spLocks/>
            </p:cNvSpPr>
            <p:nvPr/>
          </p:nvSpPr>
          <p:spPr bwMode="auto">
            <a:xfrm>
              <a:off x="4518025" y="3111500"/>
              <a:ext cx="746125" cy="461963"/>
            </a:xfrm>
            <a:custGeom>
              <a:avLst/>
              <a:gdLst>
                <a:gd name="T0" fmla="*/ 198 w 218"/>
                <a:gd name="T1" fmla="*/ 4 h 136"/>
                <a:gd name="T2" fmla="*/ 180 w 218"/>
                <a:gd name="T3" fmla="*/ 6 h 136"/>
                <a:gd name="T4" fmla="*/ 136 w 218"/>
                <a:gd name="T5" fmla="*/ 21 h 136"/>
                <a:gd name="T6" fmla="*/ 137 w 218"/>
                <a:gd name="T7" fmla="*/ 31 h 136"/>
                <a:gd name="T8" fmla="*/ 107 w 218"/>
                <a:gd name="T9" fmla="*/ 26 h 136"/>
                <a:gd name="T10" fmla="*/ 85 w 218"/>
                <a:gd name="T11" fmla="*/ 0 h 136"/>
                <a:gd name="T12" fmla="*/ 76 w 218"/>
                <a:gd name="T13" fmla="*/ 10 h 136"/>
                <a:gd name="T14" fmla="*/ 64 w 218"/>
                <a:gd name="T15" fmla="*/ 4 h 136"/>
                <a:gd name="T16" fmla="*/ 60 w 218"/>
                <a:gd name="T17" fmla="*/ 10 h 136"/>
                <a:gd name="T18" fmla="*/ 52 w 218"/>
                <a:gd name="T19" fmla="*/ 13 h 136"/>
                <a:gd name="T20" fmla="*/ 7 w 218"/>
                <a:gd name="T21" fmla="*/ 64 h 136"/>
                <a:gd name="T22" fmla="*/ 12 w 218"/>
                <a:gd name="T23" fmla="*/ 76 h 136"/>
                <a:gd name="T24" fmla="*/ 11 w 218"/>
                <a:gd name="T25" fmla="*/ 76 h 136"/>
                <a:gd name="T26" fmla="*/ 18 w 218"/>
                <a:gd name="T27" fmla="*/ 104 h 136"/>
                <a:gd name="T28" fmla="*/ 0 w 218"/>
                <a:gd name="T29" fmla="*/ 115 h 136"/>
                <a:gd name="T30" fmla="*/ 8 w 218"/>
                <a:gd name="T31" fmla="*/ 122 h 136"/>
                <a:gd name="T32" fmla="*/ 10 w 218"/>
                <a:gd name="T33" fmla="*/ 125 h 136"/>
                <a:gd name="T34" fmla="*/ 33 w 218"/>
                <a:gd name="T35" fmla="*/ 136 h 136"/>
                <a:gd name="T36" fmla="*/ 42 w 218"/>
                <a:gd name="T37" fmla="*/ 127 h 136"/>
                <a:gd name="T38" fmla="*/ 58 w 218"/>
                <a:gd name="T39" fmla="*/ 120 h 136"/>
                <a:gd name="T40" fmla="*/ 60 w 218"/>
                <a:gd name="T41" fmla="*/ 122 h 136"/>
                <a:gd name="T42" fmla="*/ 60 w 218"/>
                <a:gd name="T43" fmla="*/ 122 h 136"/>
                <a:gd name="T44" fmla="*/ 75 w 218"/>
                <a:gd name="T45" fmla="*/ 132 h 136"/>
                <a:gd name="T46" fmla="*/ 93 w 218"/>
                <a:gd name="T47" fmla="*/ 126 h 136"/>
                <a:gd name="T48" fmla="*/ 107 w 218"/>
                <a:gd name="T49" fmla="*/ 125 h 136"/>
                <a:gd name="T50" fmla="*/ 108 w 218"/>
                <a:gd name="T51" fmla="*/ 124 h 136"/>
                <a:gd name="T52" fmla="*/ 120 w 218"/>
                <a:gd name="T53" fmla="*/ 110 h 136"/>
                <a:gd name="T54" fmla="*/ 126 w 218"/>
                <a:gd name="T55" fmla="*/ 107 h 136"/>
                <a:gd name="T56" fmla="*/ 126 w 218"/>
                <a:gd name="T57" fmla="*/ 107 h 136"/>
                <a:gd name="T58" fmla="*/ 130 w 218"/>
                <a:gd name="T59" fmla="*/ 108 h 136"/>
                <a:gd name="T60" fmla="*/ 135 w 218"/>
                <a:gd name="T61" fmla="*/ 88 h 136"/>
                <a:gd name="T62" fmla="*/ 141 w 218"/>
                <a:gd name="T63" fmla="*/ 87 h 136"/>
                <a:gd name="T64" fmla="*/ 149 w 218"/>
                <a:gd name="T65" fmla="*/ 70 h 136"/>
                <a:gd name="T66" fmla="*/ 152 w 218"/>
                <a:gd name="T67" fmla="*/ 60 h 136"/>
                <a:gd name="T68" fmla="*/ 162 w 218"/>
                <a:gd name="T69" fmla="*/ 56 h 136"/>
                <a:gd name="T70" fmla="*/ 162 w 218"/>
                <a:gd name="T71" fmla="*/ 55 h 136"/>
                <a:gd name="T72" fmla="*/ 170 w 218"/>
                <a:gd name="T73" fmla="*/ 48 h 136"/>
                <a:gd name="T74" fmla="*/ 165 w 218"/>
                <a:gd name="T75" fmla="*/ 48 h 136"/>
                <a:gd name="T76" fmla="*/ 165 w 218"/>
                <a:gd name="T77" fmla="*/ 44 h 136"/>
                <a:gd name="T78" fmla="*/ 167 w 218"/>
                <a:gd name="T79" fmla="*/ 44 h 136"/>
                <a:gd name="T80" fmla="*/ 177 w 218"/>
                <a:gd name="T81" fmla="*/ 39 h 136"/>
                <a:gd name="T82" fmla="*/ 203 w 218"/>
                <a:gd name="T83" fmla="*/ 21 h 136"/>
                <a:gd name="T84" fmla="*/ 214 w 218"/>
                <a:gd name="T85" fmla="*/ 24 h 136"/>
                <a:gd name="T86" fmla="*/ 212 w 218"/>
                <a:gd name="T87" fmla="*/ 15 h 136"/>
                <a:gd name="T88" fmla="*/ 213 w 218"/>
                <a:gd name="T89" fmla="*/ 14 h 136"/>
                <a:gd name="T90" fmla="*/ 216 w 218"/>
                <a:gd name="T91" fmla="*/ 6 h 136"/>
                <a:gd name="T92" fmla="*/ 214 w 218"/>
                <a:gd name="T93" fmla="*/ 7 h 136"/>
                <a:gd name="T94" fmla="*/ 205 w 218"/>
                <a:gd name="T95" fmla="*/ 8 h 136"/>
                <a:gd name="T96" fmla="*/ 203 w 218"/>
                <a:gd name="T97" fmla="*/ 8 h 136"/>
                <a:gd name="T98" fmla="*/ 202 w 218"/>
                <a:gd name="T99" fmla="*/ 7 h 136"/>
                <a:gd name="T100" fmla="*/ 199 w 218"/>
                <a:gd name="T101" fmla="*/ 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8" h="136">
                  <a:moveTo>
                    <a:pt x="199" y="4"/>
                  </a:moveTo>
                  <a:cubicBezTo>
                    <a:pt x="198" y="4"/>
                    <a:pt x="198" y="4"/>
                    <a:pt x="198" y="4"/>
                  </a:cubicBezTo>
                  <a:cubicBezTo>
                    <a:pt x="198" y="6"/>
                    <a:pt x="197" y="8"/>
                    <a:pt x="195" y="8"/>
                  </a:cubicBezTo>
                  <a:cubicBezTo>
                    <a:pt x="180" y="6"/>
                    <a:pt x="180" y="6"/>
                    <a:pt x="180" y="6"/>
                  </a:cubicBezTo>
                  <a:cubicBezTo>
                    <a:pt x="169" y="4"/>
                    <a:pt x="162" y="2"/>
                    <a:pt x="158" y="0"/>
                  </a:cubicBezTo>
                  <a:cubicBezTo>
                    <a:pt x="136" y="21"/>
                    <a:pt x="136" y="21"/>
                    <a:pt x="136" y="21"/>
                  </a:cubicBezTo>
                  <a:cubicBezTo>
                    <a:pt x="137" y="30"/>
                    <a:pt x="137" y="30"/>
                    <a:pt x="137" y="30"/>
                  </a:cubicBezTo>
                  <a:cubicBezTo>
                    <a:pt x="137" y="31"/>
                    <a:pt x="137" y="31"/>
                    <a:pt x="137" y="31"/>
                  </a:cubicBezTo>
                  <a:cubicBezTo>
                    <a:pt x="135" y="31"/>
                    <a:pt x="135" y="31"/>
                    <a:pt x="135" y="31"/>
                  </a:cubicBezTo>
                  <a:cubicBezTo>
                    <a:pt x="118" y="34"/>
                    <a:pt x="108" y="32"/>
                    <a:pt x="107" y="26"/>
                  </a:cubicBezTo>
                  <a:cubicBezTo>
                    <a:pt x="105" y="2"/>
                    <a:pt x="105" y="2"/>
                    <a:pt x="105" y="2"/>
                  </a:cubicBezTo>
                  <a:cubicBezTo>
                    <a:pt x="85" y="0"/>
                    <a:pt x="85" y="0"/>
                    <a:pt x="85" y="0"/>
                  </a:cubicBezTo>
                  <a:cubicBezTo>
                    <a:pt x="77" y="18"/>
                    <a:pt x="77" y="18"/>
                    <a:pt x="77" y="18"/>
                  </a:cubicBezTo>
                  <a:cubicBezTo>
                    <a:pt x="76" y="10"/>
                    <a:pt x="76" y="10"/>
                    <a:pt x="76" y="10"/>
                  </a:cubicBezTo>
                  <a:cubicBezTo>
                    <a:pt x="76" y="4"/>
                    <a:pt x="74" y="1"/>
                    <a:pt x="73" y="0"/>
                  </a:cubicBezTo>
                  <a:cubicBezTo>
                    <a:pt x="64" y="4"/>
                    <a:pt x="64" y="4"/>
                    <a:pt x="64" y="4"/>
                  </a:cubicBezTo>
                  <a:cubicBezTo>
                    <a:pt x="60" y="10"/>
                    <a:pt x="60" y="10"/>
                    <a:pt x="60" y="10"/>
                  </a:cubicBezTo>
                  <a:cubicBezTo>
                    <a:pt x="60" y="10"/>
                    <a:pt x="60" y="10"/>
                    <a:pt x="60" y="10"/>
                  </a:cubicBezTo>
                  <a:cubicBezTo>
                    <a:pt x="60" y="10"/>
                    <a:pt x="60" y="10"/>
                    <a:pt x="60" y="10"/>
                  </a:cubicBezTo>
                  <a:cubicBezTo>
                    <a:pt x="52" y="13"/>
                    <a:pt x="52" y="13"/>
                    <a:pt x="52" y="13"/>
                  </a:cubicBezTo>
                  <a:cubicBezTo>
                    <a:pt x="43" y="20"/>
                    <a:pt x="35" y="28"/>
                    <a:pt x="28" y="36"/>
                  </a:cubicBezTo>
                  <a:cubicBezTo>
                    <a:pt x="7" y="64"/>
                    <a:pt x="7" y="64"/>
                    <a:pt x="7" y="64"/>
                  </a:cubicBezTo>
                  <a:cubicBezTo>
                    <a:pt x="12" y="74"/>
                    <a:pt x="12" y="74"/>
                    <a:pt x="12" y="74"/>
                  </a:cubicBezTo>
                  <a:cubicBezTo>
                    <a:pt x="12" y="76"/>
                    <a:pt x="12" y="76"/>
                    <a:pt x="12" y="76"/>
                  </a:cubicBezTo>
                  <a:cubicBezTo>
                    <a:pt x="12" y="76"/>
                    <a:pt x="12" y="76"/>
                    <a:pt x="12" y="76"/>
                  </a:cubicBezTo>
                  <a:cubicBezTo>
                    <a:pt x="11" y="76"/>
                    <a:pt x="11" y="76"/>
                    <a:pt x="11" y="76"/>
                  </a:cubicBezTo>
                  <a:cubicBezTo>
                    <a:pt x="10" y="79"/>
                    <a:pt x="10" y="82"/>
                    <a:pt x="13" y="86"/>
                  </a:cubicBezTo>
                  <a:cubicBezTo>
                    <a:pt x="16" y="92"/>
                    <a:pt x="18" y="97"/>
                    <a:pt x="18" y="104"/>
                  </a:cubicBezTo>
                  <a:cubicBezTo>
                    <a:pt x="18" y="105"/>
                    <a:pt x="18" y="105"/>
                    <a:pt x="18" y="105"/>
                  </a:cubicBezTo>
                  <a:cubicBezTo>
                    <a:pt x="0" y="115"/>
                    <a:pt x="0" y="115"/>
                    <a:pt x="0" y="115"/>
                  </a:cubicBezTo>
                  <a:cubicBezTo>
                    <a:pt x="0" y="119"/>
                    <a:pt x="0" y="119"/>
                    <a:pt x="0" y="119"/>
                  </a:cubicBezTo>
                  <a:cubicBezTo>
                    <a:pt x="8" y="122"/>
                    <a:pt x="8" y="122"/>
                    <a:pt x="8" y="122"/>
                  </a:cubicBezTo>
                  <a:cubicBezTo>
                    <a:pt x="9" y="123"/>
                    <a:pt x="10" y="124"/>
                    <a:pt x="10" y="124"/>
                  </a:cubicBezTo>
                  <a:cubicBezTo>
                    <a:pt x="10" y="125"/>
                    <a:pt x="10" y="125"/>
                    <a:pt x="10" y="125"/>
                  </a:cubicBezTo>
                  <a:cubicBezTo>
                    <a:pt x="9" y="127"/>
                    <a:pt x="12" y="130"/>
                    <a:pt x="18" y="132"/>
                  </a:cubicBezTo>
                  <a:cubicBezTo>
                    <a:pt x="33" y="136"/>
                    <a:pt x="33" y="136"/>
                    <a:pt x="33" y="136"/>
                  </a:cubicBezTo>
                  <a:cubicBezTo>
                    <a:pt x="38" y="134"/>
                    <a:pt x="38" y="134"/>
                    <a:pt x="38" y="134"/>
                  </a:cubicBezTo>
                  <a:cubicBezTo>
                    <a:pt x="42" y="127"/>
                    <a:pt x="42" y="127"/>
                    <a:pt x="42" y="127"/>
                  </a:cubicBezTo>
                  <a:cubicBezTo>
                    <a:pt x="46" y="115"/>
                    <a:pt x="46" y="115"/>
                    <a:pt x="46" y="115"/>
                  </a:cubicBezTo>
                  <a:cubicBezTo>
                    <a:pt x="58" y="120"/>
                    <a:pt x="58" y="120"/>
                    <a:pt x="58" y="120"/>
                  </a:cubicBezTo>
                  <a:cubicBezTo>
                    <a:pt x="60" y="121"/>
                    <a:pt x="60" y="121"/>
                    <a:pt x="60" y="121"/>
                  </a:cubicBezTo>
                  <a:cubicBezTo>
                    <a:pt x="60" y="122"/>
                    <a:pt x="60" y="122"/>
                    <a:pt x="60" y="122"/>
                  </a:cubicBezTo>
                  <a:cubicBezTo>
                    <a:pt x="60" y="122"/>
                    <a:pt x="60" y="122"/>
                    <a:pt x="60" y="122"/>
                  </a:cubicBezTo>
                  <a:cubicBezTo>
                    <a:pt x="60" y="122"/>
                    <a:pt x="60" y="122"/>
                    <a:pt x="60" y="122"/>
                  </a:cubicBezTo>
                  <a:cubicBezTo>
                    <a:pt x="58" y="127"/>
                    <a:pt x="59" y="130"/>
                    <a:pt x="62" y="132"/>
                  </a:cubicBezTo>
                  <a:cubicBezTo>
                    <a:pt x="75" y="132"/>
                    <a:pt x="75" y="132"/>
                    <a:pt x="75" y="132"/>
                  </a:cubicBezTo>
                  <a:cubicBezTo>
                    <a:pt x="80" y="132"/>
                    <a:pt x="83" y="130"/>
                    <a:pt x="86" y="128"/>
                  </a:cubicBezTo>
                  <a:cubicBezTo>
                    <a:pt x="87" y="126"/>
                    <a:pt x="90" y="126"/>
                    <a:pt x="93" y="126"/>
                  </a:cubicBezTo>
                  <a:cubicBezTo>
                    <a:pt x="98" y="127"/>
                    <a:pt x="102" y="128"/>
                    <a:pt x="104" y="132"/>
                  </a:cubicBezTo>
                  <a:cubicBezTo>
                    <a:pt x="107" y="125"/>
                    <a:pt x="107" y="125"/>
                    <a:pt x="107" y="125"/>
                  </a:cubicBezTo>
                  <a:cubicBezTo>
                    <a:pt x="108" y="124"/>
                    <a:pt x="108" y="124"/>
                    <a:pt x="108" y="124"/>
                  </a:cubicBezTo>
                  <a:cubicBezTo>
                    <a:pt x="108" y="124"/>
                    <a:pt x="108" y="124"/>
                    <a:pt x="108" y="124"/>
                  </a:cubicBezTo>
                  <a:cubicBezTo>
                    <a:pt x="110" y="123"/>
                    <a:pt x="112" y="121"/>
                    <a:pt x="113" y="118"/>
                  </a:cubicBezTo>
                  <a:cubicBezTo>
                    <a:pt x="114" y="115"/>
                    <a:pt x="116" y="112"/>
                    <a:pt x="120" y="110"/>
                  </a:cubicBezTo>
                  <a:cubicBezTo>
                    <a:pt x="125" y="107"/>
                    <a:pt x="125" y="107"/>
                    <a:pt x="125" y="107"/>
                  </a:cubicBezTo>
                  <a:cubicBezTo>
                    <a:pt x="126" y="107"/>
                    <a:pt x="126" y="107"/>
                    <a:pt x="126" y="107"/>
                  </a:cubicBezTo>
                  <a:cubicBezTo>
                    <a:pt x="126" y="107"/>
                    <a:pt x="126" y="107"/>
                    <a:pt x="126" y="107"/>
                  </a:cubicBezTo>
                  <a:cubicBezTo>
                    <a:pt x="126" y="107"/>
                    <a:pt x="126" y="107"/>
                    <a:pt x="126" y="107"/>
                  </a:cubicBezTo>
                  <a:cubicBezTo>
                    <a:pt x="130" y="108"/>
                    <a:pt x="130" y="108"/>
                    <a:pt x="130" y="108"/>
                  </a:cubicBezTo>
                  <a:cubicBezTo>
                    <a:pt x="130" y="108"/>
                    <a:pt x="130" y="108"/>
                    <a:pt x="130" y="108"/>
                  </a:cubicBezTo>
                  <a:cubicBezTo>
                    <a:pt x="130" y="108"/>
                    <a:pt x="130" y="108"/>
                    <a:pt x="130" y="108"/>
                  </a:cubicBezTo>
                  <a:cubicBezTo>
                    <a:pt x="135" y="88"/>
                    <a:pt x="135" y="88"/>
                    <a:pt x="135" y="88"/>
                  </a:cubicBezTo>
                  <a:cubicBezTo>
                    <a:pt x="135" y="88"/>
                    <a:pt x="135" y="88"/>
                    <a:pt x="135" y="88"/>
                  </a:cubicBezTo>
                  <a:cubicBezTo>
                    <a:pt x="141" y="87"/>
                    <a:pt x="141" y="87"/>
                    <a:pt x="141" y="87"/>
                  </a:cubicBezTo>
                  <a:cubicBezTo>
                    <a:pt x="148" y="82"/>
                    <a:pt x="151" y="79"/>
                    <a:pt x="150" y="76"/>
                  </a:cubicBezTo>
                  <a:cubicBezTo>
                    <a:pt x="149" y="70"/>
                    <a:pt x="149" y="70"/>
                    <a:pt x="149" y="70"/>
                  </a:cubicBezTo>
                  <a:cubicBezTo>
                    <a:pt x="148" y="66"/>
                    <a:pt x="148" y="63"/>
                    <a:pt x="148" y="62"/>
                  </a:cubicBezTo>
                  <a:cubicBezTo>
                    <a:pt x="150" y="60"/>
                    <a:pt x="150" y="60"/>
                    <a:pt x="152" y="60"/>
                  </a:cubicBezTo>
                  <a:cubicBezTo>
                    <a:pt x="154" y="60"/>
                    <a:pt x="158" y="61"/>
                    <a:pt x="161" y="62"/>
                  </a:cubicBezTo>
                  <a:cubicBezTo>
                    <a:pt x="162" y="56"/>
                    <a:pt x="162" y="56"/>
                    <a:pt x="162" y="56"/>
                  </a:cubicBezTo>
                  <a:cubicBezTo>
                    <a:pt x="162" y="55"/>
                    <a:pt x="162" y="55"/>
                    <a:pt x="162" y="55"/>
                  </a:cubicBezTo>
                  <a:cubicBezTo>
                    <a:pt x="162" y="55"/>
                    <a:pt x="162" y="55"/>
                    <a:pt x="162" y="55"/>
                  </a:cubicBezTo>
                  <a:cubicBezTo>
                    <a:pt x="169" y="52"/>
                    <a:pt x="169" y="52"/>
                    <a:pt x="169" y="52"/>
                  </a:cubicBezTo>
                  <a:cubicBezTo>
                    <a:pt x="170" y="48"/>
                    <a:pt x="170" y="48"/>
                    <a:pt x="170" y="48"/>
                  </a:cubicBezTo>
                  <a:cubicBezTo>
                    <a:pt x="166" y="48"/>
                    <a:pt x="166" y="48"/>
                    <a:pt x="166" y="48"/>
                  </a:cubicBezTo>
                  <a:cubicBezTo>
                    <a:pt x="165" y="48"/>
                    <a:pt x="165" y="48"/>
                    <a:pt x="165" y="48"/>
                  </a:cubicBezTo>
                  <a:cubicBezTo>
                    <a:pt x="165" y="46"/>
                    <a:pt x="165" y="46"/>
                    <a:pt x="165" y="46"/>
                  </a:cubicBezTo>
                  <a:cubicBezTo>
                    <a:pt x="165" y="44"/>
                    <a:pt x="165" y="44"/>
                    <a:pt x="165" y="44"/>
                  </a:cubicBezTo>
                  <a:cubicBezTo>
                    <a:pt x="166" y="44"/>
                    <a:pt x="166" y="44"/>
                    <a:pt x="166" y="44"/>
                  </a:cubicBezTo>
                  <a:cubicBezTo>
                    <a:pt x="167" y="44"/>
                    <a:pt x="167" y="44"/>
                    <a:pt x="167" y="44"/>
                  </a:cubicBezTo>
                  <a:cubicBezTo>
                    <a:pt x="168" y="44"/>
                    <a:pt x="168" y="44"/>
                    <a:pt x="168" y="44"/>
                  </a:cubicBezTo>
                  <a:cubicBezTo>
                    <a:pt x="170" y="44"/>
                    <a:pt x="174" y="42"/>
                    <a:pt x="177" y="39"/>
                  </a:cubicBezTo>
                  <a:cubicBezTo>
                    <a:pt x="202" y="21"/>
                    <a:pt x="202" y="21"/>
                    <a:pt x="202" y="21"/>
                  </a:cubicBezTo>
                  <a:cubicBezTo>
                    <a:pt x="203" y="21"/>
                    <a:pt x="203" y="21"/>
                    <a:pt x="203" y="21"/>
                  </a:cubicBezTo>
                  <a:cubicBezTo>
                    <a:pt x="211" y="24"/>
                    <a:pt x="211" y="24"/>
                    <a:pt x="211" y="24"/>
                  </a:cubicBezTo>
                  <a:cubicBezTo>
                    <a:pt x="214" y="24"/>
                    <a:pt x="214" y="24"/>
                    <a:pt x="214" y="24"/>
                  </a:cubicBezTo>
                  <a:cubicBezTo>
                    <a:pt x="212" y="16"/>
                    <a:pt x="212" y="16"/>
                    <a:pt x="212" y="16"/>
                  </a:cubicBezTo>
                  <a:cubicBezTo>
                    <a:pt x="212" y="15"/>
                    <a:pt x="212" y="15"/>
                    <a:pt x="212" y="15"/>
                  </a:cubicBezTo>
                  <a:cubicBezTo>
                    <a:pt x="213" y="14"/>
                    <a:pt x="213" y="14"/>
                    <a:pt x="213" y="14"/>
                  </a:cubicBezTo>
                  <a:cubicBezTo>
                    <a:pt x="213" y="14"/>
                    <a:pt x="213" y="14"/>
                    <a:pt x="213" y="14"/>
                  </a:cubicBezTo>
                  <a:cubicBezTo>
                    <a:pt x="218" y="7"/>
                    <a:pt x="218" y="7"/>
                    <a:pt x="218" y="7"/>
                  </a:cubicBezTo>
                  <a:cubicBezTo>
                    <a:pt x="216" y="6"/>
                    <a:pt x="216" y="6"/>
                    <a:pt x="216" y="6"/>
                  </a:cubicBezTo>
                  <a:cubicBezTo>
                    <a:pt x="214" y="7"/>
                    <a:pt x="214" y="7"/>
                    <a:pt x="214" y="7"/>
                  </a:cubicBezTo>
                  <a:cubicBezTo>
                    <a:pt x="214" y="7"/>
                    <a:pt x="214" y="7"/>
                    <a:pt x="214" y="7"/>
                  </a:cubicBezTo>
                  <a:cubicBezTo>
                    <a:pt x="213" y="7"/>
                    <a:pt x="213" y="7"/>
                    <a:pt x="213" y="7"/>
                  </a:cubicBezTo>
                  <a:cubicBezTo>
                    <a:pt x="205" y="8"/>
                    <a:pt x="205" y="8"/>
                    <a:pt x="205" y="8"/>
                  </a:cubicBezTo>
                  <a:cubicBezTo>
                    <a:pt x="203" y="8"/>
                    <a:pt x="203" y="8"/>
                    <a:pt x="203" y="8"/>
                  </a:cubicBezTo>
                  <a:cubicBezTo>
                    <a:pt x="203" y="8"/>
                    <a:pt x="203" y="8"/>
                    <a:pt x="203" y="8"/>
                  </a:cubicBezTo>
                  <a:cubicBezTo>
                    <a:pt x="203" y="8"/>
                    <a:pt x="203" y="8"/>
                    <a:pt x="203" y="8"/>
                  </a:cubicBezTo>
                  <a:cubicBezTo>
                    <a:pt x="202" y="7"/>
                    <a:pt x="202" y="7"/>
                    <a:pt x="202" y="7"/>
                  </a:cubicBezTo>
                  <a:cubicBezTo>
                    <a:pt x="201" y="4"/>
                    <a:pt x="201" y="4"/>
                    <a:pt x="201" y="4"/>
                  </a:cubicBezTo>
                  <a:lnTo>
                    <a:pt x="199" y="4"/>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59" name="Freeform 32">
              <a:extLst>
                <a:ext uri="{FF2B5EF4-FFF2-40B4-BE49-F238E27FC236}">
                  <a16:creationId xmlns:a16="http://schemas.microsoft.com/office/drawing/2014/main" xmlns="" id="{CDE7BCC3-E7EA-4435-B8A1-F6921CF17866}"/>
                </a:ext>
              </a:extLst>
            </p:cNvPr>
            <p:cNvSpPr>
              <a:spLocks/>
            </p:cNvSpPr>
            <p:nvPr/>
          </p:nvSpPr>
          <p:spPr bwMode="auto">
            <a:xfrm>
              <a:off x="5214938" y="3878263"/>
              <a:ext cx="115887" cy="101600"/>
            </a:xfrm>
            <a:custGeom>
              <a:avLst/>
              <a:gdLst>
                <a:gd name="T0" fmla="*/ 31 w 34"/>
                <a:gd name="T1" fmla="*/ 16 h 30"/>
                <a:gd name="T2" fmla="*/ 34 w 34"/>
                <a:gd name="T3" fmla="*/ 13 h 30"/>
                <a:gd name="T4" fmla="*/ 34 w 34"/>
                <a:gd name="T5" fmla="*/ 13 h 30"/>
                <a:gd name="T6" fmla="*/ 34 w 34"/>
                <a:gd name="T7" fmla="*/ 13 h 30"/>
                <a:gd name="T8" fmla="*/ 34 w 34"/>
                <a:gd name="T9" fmla="*/ 12 h 30"/>
                <a:gd name="T10" fmla="*/ 24 w 34"/>
                <a:gd name="T11" fmla="*/ 4 h 30"/>
                <a:gd name="T12" fmla="*/ 11 w 34"/>
                <a:gd name="T13" fmla="*/ 0 h 30"/>
                <a:gd name="T14" fmla="*/ 6 w 34"/>
                <a:gd name="T15" fmla="*/ 2 h 30"/>
                <a:gd name="T16" fmla="*/ 6 w 34"/>
                <a:gd name="T17" fmla="*/ 10 h 30"/>
                <a:gd name="T18" fmla="*/ 2 w 34"/>
                <a:gd name="T19" fmla="*/ 18 h 30"/>
                <a:gd name="T20" fmla="*/ 0 w 34"/>
                <a:gd name="T21" fmla="*/ 20 h 30"/>
                <a:gd name="T22" fmla="*/ 4 w 34"/>
                <a:gd name="T23" fmla="*/ 25 h 30"/>
                <a:gd name="T24" fmla="*/ 4 w 34"/>
                <a:gd name="T25" fmla="*/ 25 h 30"/>
                <a:gd name="T26" fmla="*/ 6 w 34"/>
                <a:gd name="T27" fmla="*/ 28 h 30"/>
                <a:gd name="T28" fmla="*/ 10 w 34"/>
                <a:gd name="T29" fmla="*/ 30 h 30"/>
                <a:gd name="T30" fmla="*/ 17 w 34"/>
                <a:gd name="T31" fmla="*/ 28 h 30"/>
                <a:gd name="T32" fmla="*/ 26 w 34"/>
                <a:gd name="T33" fmla="*/ 29 h 30"/>
                <a:gd name="T34" fmla="*/ 26 w 34"/>
                <a:gd name="T35" fmla="*/ 26 h 30"/>
                <a:gd name="T36" fmla="*/ 31 w 34"/>
                <a:gd name="T37"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0">
                  <a:moveTo>
                    <a:pt x="31" y="16"/>
                  </a:moveTo>
                  <a:cubicBezTo>
                    <a:pt x="34" y="13"/>
                    <a:pt x="34" y="13"/>
                    <a:pt x="34" y="13"/>
                  </a:cubicBezTo>
                  <a:cubicBezTo>
                    <a:pt x="34" y="13"/>
                    <a:pt x="34" y="13"/>
                    <a:pt x="34" y="13"/>
                  </a:cubicBezTo>
                  <a:cubicBezTo>
                    <a:pt x="34" y="13"/>
                    <a:pt x="34" y="13"/>
                    <a:pt x="34" y="13"/>
                  </a:cubicBezTo>
                  <a:cubicBezTo>
                    <a:pt x="34" y="12"/>
                    <a:pt x="34" y="12"/>
                    <a:pt x="34" y="12"/>
                  </a:cubicBezTo>
                  <a:cubicBezTo>
                    <a:pt x="24" y="4"/>
                    <a:pt x="24" y="4"/>
                    <a:pt x="24" y="4"/>
                  </a:cubicBezTo>
                  <a:cubicBezTo>
                    <a:pt x="18" y="1"/>
                    <a:pt x="14" y="0"/>
                    <a:pt x="11" y="0"/>
                  </a:cubicBezTo>
                  <a:cubicBezTo>
                    <a:pt x="6" y="2"/>
                    <a:pt x="6" y="2"/>
                    <a:pt x="6" y="2"/>
                  </a:cubicBezTo>
                  <a:cubicBezTo>
                    <a:pt x="6" y="10"/>
                    <a:pt x="6" y="10"/>
                    <a:pt x="6" y="10"/>
                  </a:cubicBezTo>
                  <a:cubicBezTo>
                    <a:pt x="6" y="13"/>
                    <a:pt x="4" y="16"/>
                    <a:pt x="2" y="18"/>
                  </a:cubicBezTo>
                  <a:cubicBezTo>
                    <a:pt x="0" y="20"/>
                    <a:pt x="0" y="20"/>
                    <a:pt x="0" y="20"/>
                  </a:cubicBezTo>
                  <a:cubicBezTo>
                    <a:pt x="4" y="25"/>
                    <a:pt x="4" y="25"/>
                    <a:pt x="4" y="25"/>
                  </a:cubicBezTo>
                  <a:cubicBezTo>
                    <a:pt x="4" y="25"/>
                    <a:pt x="4" y="25"/>
                    <a:pt x="4" y="25"/>
                  </a:cubicBezTo>
                  <a:cubicBezTo>
                    <a:pt x="6" y="28"/>
                    <a:pt x="6" y="28"/>
                    <a:pt x="6" y="28"/>
                  </a:cubicBezTo>
                  <a:cubicBezTo>
                    <a:pt x="10" y="30"/>
                    <a:pt x="10" y="30"/>
                    <a:pt x="10" y="30"/>
                  </a:cubicBezTo>
                  <a:cubicBezTo>
                    <a:pt x="13" y="28"/>
                    <a:pt x="15" y="27"/>
                    <a:pt x="17" y="28"/>
                  </a:cubicBezTo>
                  <a:cubicBezTo>
                    <a:pt x="26" y="29"/>
                    <a:pt x="26" y="29"/>
                    <a:pt x="26" y="29"/>
                  </a:cubicBezTo>
                  <a:cubicBezTo>
                    <a:pt x="26" y="26"/>
                    <a:pt x="26" y="26"/>
                    <a:pt x="26" y="26"/>
                  </a:cubicBezTo>
                  <a:cubicBezTo>
                    <a:pt x="26" y="21"/>
                    <a:pt x="28" y="18"/>
                    <a:pt x="31" y="16"/>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60" name="Freeform 33">
              <a:extLst>
                <a:ext uri="{FF2B5EF4-FFF2-40B4-BE49-F238E27FC236}">
                  <a16:creationId xmlns:a16="http://schemas.microsoft.com/office/drawing/2014/main" xmlns="" id="{01EFC5FB-9482-48E7-8DD6-3E487A99A9A5}"/>
                </a:ext>
              </a:extLst>
            </p:cNvPr>
            <p:cNvSpPr>
              <a:spLocks/>
            </p:cNvSpPr>
            <p:nvPr/>
          </p:nvSpPr>
          <p:spPr bwMode="auto">
            <a:xfrm>
              <a:off x="4670425" y="3490913"/>
              <a:ext cx="647700" cy="496887"/>
            </a:xfrm>
            <a:custGeom>
              <a:avLst/>
              <a:gdLst>
                <a:gd name="T0" fmla="*/ 120 w 189"/>
                <a:gd name="T1" fmla="*/ 22 h 146"/>
                <a:gd name="T2" fmla="*/ 85 w 189"/>
                <a:gd name="T3" fmla="*/ 8 h 146"/>
                <a:gd name="T4" fmla="*/ 85 w 189"/>
                <a:gd name="T5" fmla="*/ 1 h 146"/>
                <a:gd name="T6" fmla="*/ 81 w 189"/>
                <a:gd name="T7" fmla="*/ 0 h 146"/>
                <a:gd name="T8" fmla="*/ 66 w 189"/>
                <a:gd name="T9" fmla="*/ 16 h 146"/>
                <a:gd name="T10" fmla="*/ 57 w 189"/>
                <a:gd name="T11" fmla="*/ 24 h 146"/>
                <a:gd name="T12" fmla="*/ 47 w 189"/>
                <a:gd name="T13" fmla="*/ 18 h 146"/>
                <a:gd name="T14" fmla="*/ 31 w 189"/>
                <a:gd name="T15" fmla="*/ 25 h 146"/>
                <a:gd name="T16" fmla="*/ 10 w 189"/>
                <a:gd name="T17" fmla="*/ 11 h 146"/>
                <a:gd name="T18" fmla="*/ 1 w 189"/>
                <a:gd name="T19" fmla="*/ 17 h 146"/>
                <a:gd name="T20" fmla="*/ 1 w 189"/>
                <a:gd name="T21" fmla="*/ 17 h 146"/>
                <a:gd name="T22" fmla="*/ 0 w 189"/>
                <a:gd name="T23" fmla="*/ 19 h 146"/>
                <a:gd name="T24" fmla="*/ 4 w 189"/>
                <a:gd name="T25" fmla="*/ 20 h 146"/>
                <a:gd name="T26" fmla="*/ 5 w 189"/>
                <a:gd name="T27" fmla="*/ 21 h 146"/>
                <a:gd name="T28" fmla="*/ 34 w 189"/>
                <a:gd name="T29" fmla="*/ 42 h 146"/>
                <a:gd name="T30" fmla="*/ 62 w 189"/>
                <a:gd name="T31" fmla="*/ 74 h 146"/>
                <a:gd name="T32" fmla="*/ 90 w 189"/>
                <a:gd name="T33" fmla="*/ 72 h 146"/>
                <a:gd name="T34" fmla="*/ 91 w 189"/>
                <a:gd name="T35" fmla="*/ 71 h 146"/>
                <a:gd name="T36" fmla="*/ 99 w 189"/>
                <a:gd name="T37" fmla="*/ 73 h 146"/>
                <a:gd name="T38" fmla="*/ 99 w 189"/>
                <a:gd name="T39" fmla="*/ 74 h 146"/>
                <a:gd name="T40" fmla="*/ 93 w 189"/>
                <a:gd name="T41" fmla="*/ 92 h 146"/>
                <a:gd name="T42" fmla="*/ 83 w 189"/>
                <a:gd name="T43" fmla="*/ 93 h 146"/>
                <a:gd name="T44" fmla="*/ 73 w 189"/>
                <a:gd name="T45" fmla="*/ 116 h 146"/>
                <a:gd name="T46" fmla="*/ 89 w 189"/>
                <a:gd name="T47" fmla="*/ 126 h 146"/>
                <a:gd name="T48" fmla="*/ 93 w 189"/>
                <a:gd name="T49" fmla="*/ 133 h 146"/>
                <a:gd name="T50" fmla="*/ 99 w 189"/>
                <a:gd name="T51" fmla="*/ 132 h 146"/>
                <a:gd name="T52" fmla="*/ 115 w 189"/>
                <a:gd name="T53" fmla="*/ 138 h 146"/>
                <a:gd name="T54" fmla="*/ 118 w 189"/>
                <a:gd name="T55" fmla="*/ 143 h 146"/>
                <a:gd name="T56" fmla="*/ 132 w 189"/>
                <a:gd name="T57" fmla="*/ 143 h 146"/>
                <a:gd name="T58" fmla="*/ 152 w 189"/>
                <a:gd name="T59" fmla="*/ 142 h 146"/>
                <a:gd name="T60" fmla="*/ 159 w 189"/>
                <a:gd name="T61" fmla="*/ 138 h 146"/>
                <a:gd name="T62" fmla="*/ 158 w 189"/>
                <a:gd name="T63" fmla="*/ 130 h 146"/>
                <a:gd name="T64" fmla="*/ 162 w 189"/>
                <a:gd name="T65" fmla="*/ 119 h 146"/>
                <a:gd name="T66" fmla="*/ 169 w 189"/>
                <a:gd name="T67" fmla="*/ 111 h 146"/>
                <a:gd name="T68" fmla="*/ 186 w 189"/>
                <a:gd name="T69" fmla="*/ 111 h 146"/>
                <a:gd name="T70" fmla="*/ 181 w 189"/>
                <a:gd name="T71" fmla="*/ 98 h 146"/>
                <a:gd name="T72" fmla="*/ 173 w 189"/>
                <a:gd name="T73" fmla="*/ 96 h 146"/>
                <a:gd name="T74" fmla="*/ 173 w 189"/>
                <a:gd name="T75" fmla="*/ 96 h 146"/>
                <a:gd name="T76" fmla="*/ 155 w 189"/>
                <a:gd name="T77" fmla="*/ 86 h 146"/>
                <a:gd name="T78" fmla="*/ 147 w 189"/>
                <a:gd name="T79" fmla="*/ 82 h 146"/>
                <a:gd name="T80" fmla="*/ 132 w 189"/>
                <a:gd name="T81" fmla="*/ 4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9" h="146">
                  <a:moveTo>
                    <a:pt x="132" y="42"/>
                  </a:moveTo>
                  <a:cubicBezTo>
                    <a:pt x="127" y="38"/>
                    <a:pt x="124" y="32"/>
                    <a:pt x="120" y="22"/>
                  </a:cubicBezTo>
                  <a:cubicBezTo>
                    <a:pt x="109" y="22"/>
                    <a:pt x="102" y="20"/>
                    <a:pt x="99" y="16"/>
                  </a:cubicBezTo>
                  <a:cubicBezTo>
                    <a:pt x="96" y="12"/>
                    <a:pt x="91" y="10"/>
                    <a:pt x="85" y="8"/>
                  </a:cubicBezTo>
                  <a:cubicBezTo>
                    <a:pt x="83" y="8"/>
                    <a:pt x="83" y="8"/>
                    <a:pt x="83" y="8"/>
                  </a:cubicBezTo>
                  <a:cubicBezTo>
                    <a:pt x="85" y="1"/>
                    <a:pt x="85" y="1"/>
                    <a:pt x="85" y="1"/>
                  </a:cubicBezTo>
                  <a:cubicBezTo>
                    <a:pt x="83" y="0"/>
                    <a:pt x="83" y="0"/>
                    <a:pt x="83" y="0"/>
                  </a:cubicBezTo>
                  <a:cubicBezTo>
                    <a:pt x="81" y="0"/>
                    <a:pt x="81" y="0"/>
                    <a:pt x="81" y="0"/>
                  </a:cubicBezTo>
                  <a:cubicBezTo>
                    <a:pt x="77" y="2"/>
                    <a:pt x="73" y="4"/>
                    <a:pt x="72" y="8"/>
                  </a:cubicBezTo>
                  <a:cubicBezTo>
                    <a:pt x="71" y="11"/>
                    <a:pt x="69" y="14"/>
                    <a:pt x="66" y="16"/>
                  </a:cubicBezTo>
                  <a:cubicBezTo>
                    <a:pt x="64" y="22"/>
                    <a:pt x="62" y="25"/>
                    <a:pt x="60" y="25"/>
                  </a:cubicBezTo>
                  <a:cubicBezTo>
                    <a:pt x="59" y="26"/>
                    <a:pt x="58" y="25"/>
                    <a:pt x="57" y="24"/>
                  </a:cubicBezTo>
                  <a:cubicBezTo>
                    <a:pt x="54" y="21"/>
                    <a:pt x="54" y="21"/>
                    <a:pt x="54" y="21"/>
                  </a:cubicBezTo>
                  <a:cubicBezTo>
                    <a:pt x="52" y="20"/>
                    <a:pt x="49" y="18"/>
                    <a:pt x="47" y="18"/>
                  </a:cubicBezTo>
                  <a:cubicBezTo>
                    <a:pt x="43" y="19"/>
                    <a:pt x="43" y="19"/>
                    <a:pt x="43" y="19"/>
                  </a:cubicBezTo>
                  <a:cubicBezTo>
                    <a:pt x="41" y="22"/>
                    <a:pt x="37" y="24"/>
                    <a:pt x="31" y="25"/>
                  </a:cubicBezTo>
                  <a:cubicBezTo>
                    <a:pt x="15" y="24"/>
                    <a:pt x="15" y="24"/>
                    <a:pt x="15" y="24"/>
                  </a:cubicBezTo>
                  <a:cubicBezTo>
                    <a:pt x="11" y="22"/>
                    <a:pt x="9" y="17"/>
                    <a:pt x="10" y="11"/>
                  </a:cubicBezTo>
                  <a:cubicBezTo>
                    <a:pt x="4" y="9"/>
                    <a:pt x="4" y="9"/>
                    <a:pt x="4" y="9"/>
                  </a:cubicBezTo>
                  <a:cubicBezTo>
                    <a:pt x="1" y="17"/>
                    <a:pt x="1" y="17"/>
                    <a:pt x="1" y="17"/>
                  </a:cubicBezTo>
                  <a:cubicBezTo>
                    <a:pt x="1" y="17"/>
                    <a:pt x="1" y="17"/>
                    <a:pt x="1" y="17"/>
                  </a:cubicBezTo>
                  <a:cubicBezTo>
                    <a:pt x="1" y="17"/>
                    <a:pt x="1" y="17"/>
                    <a:pt x="1" y="17"/>
                  </a:cubicBezTo>
                  <a:cubicBezTo>
                    <a:pt x="1" y="18"/>
                    <a:pt x="1" y="18"/>
                    <a:pt x="1" y="18"/>
                  </a:cubicBezTo>
                  <a:cubicBezTo>
                    <a:pt x="0" y="19"/>
                    <a:pt x="0" y="19"/>
                    <a:pt x="0" y="19"/>
                  </a:cubicBezTo>
                  <a:cubicBezTo>
                    <a:pt x="3" y="20"/>
                    <a:pt x="3" y="20"/>
                    <a:pt x="3" y="20"/>
                  </a:cubicBezTo>
                  <a:cubicBezTo>
                    <a:pt x="4" y="20"/>
                    <a:pt x="4" y="20"/>
                    <a:pt x="4" y="20"/>
                  </a:cubicBezTo>
                  <a:cubicBezTo>
                    <a:pt x="5" y="20"/>
                    <a:pt x="5" y="20"/>
                    <a:pt x="5" y="20"/>
                  </a:cubicBezTo>
                  <a:cubicBezTo>
                    <a:pt x="5" y="21"/>
                    <a:pt x="5" y="21"/>
                    <a:pt x="5" y="21"/>
                  </a:cubicBezTo>
                  <a:cubicBezTo>
                    <a:pt x="11" y="30"/>
                    <a:pt x="17" y="36"/>
                    <a:pt x="19" y="38"/>
                  </a:cubicBezTo>
                  <a:cubicBezTo>
                    <a:pt x="21" y="38"/>
                    <a:pt x="26" y="40"/>
                    <a:pt x="34" y="42"/>
                  </a:cubicBezTo>
                  <a:cubicBezTo>
                    <a:pt x="49" y="48"/>
                    <a:pt x="49" y="48"/>
                    <a:pt x="49" y="48"/>
                  </a:cubicBezTo>
                  <a:cubicBezTo>
                    <a:pt x="53" y="50"/>
                    <a:pt x="57" y="58"/>
                    <a:pt x="62" y="74"/>
                  </a:cubicBezTo>
                  <a:cubicBezTo>
                    <a:pt x="69" y="78"/>
                    <a:pt x="73" y="80"/>
                    <a:pt x="75" y="80"/>
                  </a:cubicBezTo>
                  <a:cubicBezTo>
                    <a:pt x="78" y="79"/>
                    <a:pt x="83" y="76"/>
                    <a:pt x="90" y="72"/>
                  </a:cubicBezTo>
                  <a:cubicBezTo>
                    <a:pt x="90" y="71"/>
                    <a:pt x="90" y="71"/>
                    <a:pt x="90" y="71"/>
                  </a:cubicBezTo>
                  <a:cubicBezTo>
                    <a:pt x="91" y="71"/>
                    <a:pt x="91" y="71"/>
                    <a:pt x="91" y="71"/>
                  </a:cubicBezTo>
                  <a:cubicBezTo>
                    <a:pt x="91" y="71"/>
                    <a:pt x="91" y="71"/>
                    <a:pt x="91" y="71"/>
                  </a:cubicBezTo>
                  <a:cubicBezTo>
                    <a:pt x="99" y="73"/>
                    <a:pt x="99" y="73"/>
                    <a:pt x="99" y="73"/>
                  </a:cubicBezTo>
                  <a:cubicBezTo>
                    <a:pt x="99" y="73"/>
                    <a:pt x="99" y="73"/>
                    <a:pt x="99" y="73"/>
                  </a:cubicBezTo>
                  <a:cubicBezTo>
                    <a:pt x="99" y="74"/>
                    <a:pt x="99" y="74"/>
                    <a:pt x="99" y="74"/>
                  </a:cubicBezTo>
                  <a:cubicBezTo>
                    <a:pt x="99" y="75"/>
                    <a:pt x="99" y="75"/>
                    <a:pt x="99" y="75"/>
                  </a:cubicBezTo>
                  <a:cubicBezTo>
                    <a:pt x="97" y="85"/>
                    <a:pt x="95" y="90"/>
                    <a:pt x="93" y="92"/>
                  </a:cubicBezTo>
                  <a:cubicBezTo>
                    <a:pt x="83" y="92"/>
                    <a:pt x="83" y="92"/>
                    <a:pt x="83" y="92"/>
                  </a:cubicBezTo>
                  <a:cubicBezTo>
                    <a:pt x="83" y="93"/>
                    <a:pt x="83" y="93"/>
                    <a:pt x="83" y="93"/>
                  </a:cubicBezTo>
                  <a:cubicBezTo>
                    <a:pt x="83" y="97"/>
                    <a:pt x="81" y="103"/>
                    <a:pt x="75" y="110"/>
                  </a:cubicBezTo>
                  <a:cubicBezTo>
                    <a:pt x="74" y="113"/>
                    <a:pt x="73" y="115"/>
                    <a:pt x="73" y="116"/>
                  </a:cubicBezTo>
                  <a:cubicBezTo>
                    <a:pt x="83" y="122"/>
                    <a:pt x="83" y="122"/>
                    <a:pt x="83" y="122"/>
                  </a:cubicBezTo>
                  <a:cubicBezTo>
                    <a:pt x="85" y="125"/>
                    <a:pt x="87" y="126"/>
                    <a:pt x="89" y="126"/>
                  </a:cubicBezTo>
                  <a:cubicBezTo>
                    <a:pt x="91" y="126"/>
                    <a:pt x="91" y="126"/>
                    <a:pt x="91" y="126"/>
                  </a:cubicBezTo>
                  <a:cubicBezTo>
                    <a:pt x="93" y="133"/>
                    <a:pt x="93" y="133"/>
                    <a:pt x="93" y="133"/>
                  </a:cubicBezTo>
                  <a:cubicBezTo>
                    <a:pt x="97" y="134"/>
                    <a:pt x="97" y="134"/>
                    <a:pt x="97" y="134"/>
                  </a:cubicBezTo>
                  <a:cubicBezTo>
                    <a:pt x="99" y="132"/>
                    <a:pt x="99" y="132"/>
                    <a:pt x="99" y="132"/>
                  </a:cubicBezTo>
                  <a:cubicBezTo>
                    <a:pt x="101" y="131"/>
                    <a:pt x="102" y="130"/>
                    <a:pt x="103" y="130"/>
                  </a:cubicBezTo>
                  <a:cubicBezTo>
                    <a:pt x="107" y="130"/>
                    <a:pt x="111" y="133"/>
                    <a:pt x="115" y="138"/>
                  </a:cubicBezTo>
                  <a:cubicBezTo>
                    <a:pt x="115" y="138"/>
                    <a:pt x="115" y="138"/>
                    <a:pt x="115" y="138"/>
                  </a:cubicBezTo>
                  <a:cubicBezTo>
                    <a:pt x="118" y="143"/>
                    <a:pt x="118" y="143"/>
                    <a:pt x="118" y="143"/>
                  </a:cubicBezTo>
                  <a:cubicBezTo>
                    <a:pt x="119" y="142"/>
                    <a:pt x="119" y="142"/>
                    <a:pt x="119" y="142"/>
                  </a:cubicBezTo>
                  <a:cubicBezTo>
                    <a:pt x="121" y="141"/>
                    <a:pt x="125" y="141"/>
                    <a:pt x="132" y="143"/>
                  </a:cubicBezTo>
                  <a:cubicBezTo>
                    <a:pt x="142" y="146"/>
                    <a:pt x="142" y="146"/>
                    <a:pt x="142" y="146"/>
                  </a:cubicBezTo>
                  <a:cubicBezTo>
                    <a:pt x="152" y="142"/>
                    <a:pt x="152" y="142"/>
                    <a:pt x="152" y="142"/>
                  </a:cubicBezTo>
                  <a:cubicBezTo>
                    <a:pt x="156" y="140"/>
                    <a:pt x="156" y="140"/>
                    <a:pt x="156" y="140"/>
                  </a:cubicBezTo>
                  <a:cubicBezTo>
                    <a:pt x="159" y="138"/>
                    <a:pt x="159" y="138"/>
                    <a:pt x="159" y="138"/>
                  </a:cubicBezTo>
                  <a:cubicBezTo>
                    <a:pt x="156" y="136"/>
                    <a:pt x="156" y="136"/>
                    <a:pt x="156" y="136"/>
                  </a:cubicBezTo>
                  <a:cubicBezTo>
                    <a:pt x="155" y="134"/>
                    <a:pt x="156" y="132"/>
                    <a:pt x="158" y="130"/>
                  </a:cubicBezTo>
                  <a:cubicBezTo>
                    <a:pt x="161" y="128"/>
                    <a:pt x="162" y="126"/>
                    <a:pt x="162" y="124"/>
                  </a:cubicBezTo>
                  <a:cubicBezTo>
                    <a:pt x="162" y="119"/>
                    <a:pt x="162" y="119"/>
                    <a:pt x="162" y="119"/>
                  </a:cubicBezTo>
                  <a:cubicBezTo>
                    <a:pt x="161" y="116"/>
                    <a:pt x="162" y="115"/>
                    <a:pt x="163" y="114"/>
                  </a:cubicBezTo>
                  <a:cubicBezTo>
                    <a:pt x="163" y="112"/>
                    <a:pt x="166" y="112"/>
                    <a:pt x="169" y="111"/>
                  </a:cubicBezTo>
                  <a:cubicBezTo>
                    <a:pt x="175" y="110"/>
                    <a:pt x="181" y="112"/>
                    <a:pt x="189" y="119"/>
                  </a:cubicBezTo>
                  <a:cubicBezTo>
                    <a:pt x="186" y="111"/>
                    <a:pt x="186" y="111"/>
                    <a:pt x="186" y="111"/>
                  </a:cubicBezTo>
                  <a:cubicBezTo>
                    <a:pt x="181" y="105"/>
                    <a:pt x="181" y="105"/>
                    <a:pt x="181" y="105"/>
                  </a:cubicBezTo>
                  <a:cubicBezTo>
                    <a:pt x="181" y="98"/>
                    <a:pt x="181" y="98"/>
                    <a:pt x="181" y="98"/>
                  </a:cubicBezTo>
                  <a:cubicBezTo>
                    <a:pt x="174" y="96"/>
                    <a:pt x="174" y="96"/>
                    <a:pt x="174" y="96"/>
                  </a:cubicBezTo>
                  <a:cubicBezTo>
                    <a:pt x="173" y="96"/>
                    <a:pt x="173" y="96"/>
                    <a:pt x="173" y="96"/>
                  </a:cubicBezTo>
                  <a:cubicBezTo>
                    <a:pt x="173" y="96"/>
                    <a:pt x="173" y="96"/>
                    <a:pt x="173" y="96"/>
                  </a:cubicBezTo>
                  <a:cubicBezTo>
                    <a:pt x="173" y="96"/>
                    <a:pt x="173" y="96"/>
                    <a:pt x="173" y="96"/>
                  </a:cubicBezTo>
                  <a:cubicBezTo>
                    <a:pt x="173" y="96"/>
                    <a:pt x="173" y="96"/>
                    <a:pt x="173" y="96"/>
                  </a:cubicBezTo>
                  <a:cubicBezTo>
                    <a:pt x="155" y="86"/>
                    <a:pt x="155" y="86"/>
                    <a:pt x="155" y="86"/>
                  </a:cubicBezTo>
                  <a:cubicBezTo>
                    <a:pt x="147" y="84"/>
                    <a:pt x="147" y="84"/>
                    <a:pt x="147" y="84"/>
                  </a:cubicBezTo>
                  <a:cubicBezTo>
                    <a:pt x="147" y="82"/>
                    <a:pt x="147" y="82"/>
                    <a:pt x="147" y="82"/>
                  </a:cubicBezTo>
                  <a:cubicBezTo>
                    <a:pt x="146" y="73"/>
                    <a:pt x="146" y="73"/>
                    <a:pt x="146" y="73"/>
                  </a:cubicBezTo>
                  <a:cubicBezTo>
                    <a:pt x="140" y="56"/>
                    <a:pt x="135" y="46"/>
                    <a:pt x="132" y="42"/>
                  </a:cubicBez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61" name="Freeform 34">
              <a:extLst>
                <a:ext uri="{FF2B5EF4-FFF2-40B4-BE49-F238E27FC236}">
                  <a16:creationId xmlns:a16="http://schemas.microsoft.com/office/drawing/2014/main" xmlns="" id="{C7F0C6B9-4F96-4F38-B6BA-49C0C7FE42D6}"/>
                </a:ext>
              </a:extLst>
            </p:cNvPr>
            <p:cNvSpPr>
              <a:spLocks/>
            </p:cNvSpPr>
            <p:nvPr/>
          </p:nvSpPr>
          <p:spPr bwMode="auto">
            <a:xfrm>
              <a:off x="4332288" y="2541588"/>
              <a:ext cx="601662" cy="850900"/>
            </a:xfrm>
            <a:custGeom>
              <a:avLst/>
              <a:gdLst>
                <a:gd name="T0" fmla="*/ 158 w 176"/>
                <a:gd name="T1" fmla="*/ 74 h 251"/>
                <a:gd name="T2" fmla="*/ 140 w 176"/>
                <a:gd name="T3" fmla="*/ 70 h 251"/>
                <a:gd name="T4" fmla="*/ 139 w 176"/>
                <a:gd name="T5" fmla="*/ 52 h 251"/>
                <a:gd name="T6" fmla="*/ 134 w 176"/>
                <a:gd name="T7" fmla="*/ 46 h 251"/>
                <a:gd name="T8" fmla="*/ 116 w 176"/>
                <a:gd name="T9" fmla="*/ 38 h 251"/>
                <a:gd name="T10" fmla="*/ 117 w 176"/>
                <a:gd name="T11" fmla="*/ 24 h 251"/>
                <a:gd name="T12" fmla="*/ 113 w 176"/>
                <a:gd name="T13" fmla="*/ 20 h 251"/>
                <a:gd name="T14" fmla="*/ 104 w 176"/>
                <a:gd name="T15" fmla="*/ 15 h 251"/>
                <a:gd name="T16" fmla="*/ 100 w 176"/>
                <a:gd name="T17" fmla="*/ 0 h 251"/>
                <a:gd name="T18" fmla="*/ 89 w 176"/>
                <a:gd name="T19" fmla="*/ 8 h 251"/>
                <a:gd name="T20" fmla="*/ 78 w 176"/>
                <a:gd name="T21" fmla="*/ 24 h 251"/>
                <a:gd name="T22" fmla="*/ 71 w 176"/>
                <a:gd name="T23" fmla="*/ 34 h 251"/>
                <a:gd name="T24" fmla="*/ 58 w 176"/>
                <a:gd name="T25" fmla="*/ 40 h 251"/>
                <a:gd name="T26" fmla="*/ 44 w 176"/>
                <a:gd name="T27" fmla="*/ 40 h 251"/>
                <a:gd name="T28" fmla="*/ 32 w 176"/>
                <a:gd name="T29" fmla="*/ 50 h 251"/>
                <a:gd name="T30" fmla="*/ 24 w 176"/>
                <a:gd name="T31" fmla="*/ 46 h 251"/>
                <a:gd name="T32" fmla="*/ 16 w 176"/>
                <a:gd name="T33" fmla="*/ 32 h 251"/>
                <a:gd name="T34" fmla="*/ 8 w 176"/>
                <a:gd name="T35" fmla="*/ 48 h 251"/>
                <a:gd name="T36" fmla="*/ 7 w 176"/>
                <a:gd name="T37" fmla="*/ 49 h 251"/>
                <a:gd name="T38" fmla="*/ 14 w 176"/>
                <a:gd name="T39" fmla="*/ 84 h 251"/>
                <a:gd name="T40" fmla="*/ 18 w 176"/>
                <a:gd name="T41" fmla="*/ 94 h 251"/>
                <a:gd name="T42" fmla="*/ 6 w 176"/>
                <a:gd name="T43" fmla="*/ 100 h 251"/>
                <a:gd name="T44" fmla="*/ 24 w 176"/>
                <a:gd name="T45" fmla="*/ 120 h 251"/>
                <a:gd name="T46" fmla="*/ 24 w 176"/>
                <a:gd name="T47" fmla="*/ 121 h 251"/>
                <a:gd name="T48" fmla="*/ 18 w 176"/>
                <a:gd name="T49" fmla="*/ 141 h 251"/>
                <a:gd name="T50" fmla="*/ 8 w 176"/>
                <a:gd name="T51" fmla="*/ 148 h 251"/>
                <a:gd name="T52" fmla="*/ 18 w 176"/>
                <a:gd name="T53" fmla="*/ 180 h 251"/>
                <a:gd name="T54" fmla="*/ 24 w 176"/>
                <a:gd name="T55" fmla="*/ 190 h 251"/>
                <a:gd name="T56" fmla="*/ 16 w 176"/>
                <a:gd name="T57" fmla="*/ 208 h 251"/>
                <a:gd name="T58" fmla="*/ 10 w 176"/>
                <a:gd name="T59" fmla="*/ 226 h 251"/>
                <a:gd name="T60" fmla="*/ 10 w 176"/>
                <a:gd name="T61" fmla="*/ 238 h 251"/>
                <a:gd name="T62" fmla="*/ 13 w 176"/>
                <a:gd name="T63" fmla="*/ 241 h 251"/>
                <a:gd name="T64" fmla="*/ 14 w 176"/>
                <a:gd name="T65" fmla="*/ 244 h 251"/>
                <a:gd name="T66" fmla="*/ 14 w 176"/>
                <a:gd name="T67" fmla="*/ 244 h 251"/>
                <a:gd name="T68" fmla="*/ 46 w 176"/>
                <a:gd name="T69" fmla="*/ 248 h 251"/>
                <a:gd name="T70" fmla="*/ 56 w 176"/>
                <a:gd name="T71" fmla="*/ 232 h 251"/>
                <a:gd name="T72" fmla="*/ 104 w 176"/>
                <a:gd name="T73" fmla="*/ 177 h 251"/>
                <a:gd name="T74" fmla="*/ 125 w 176"/>
                <a:gd name="T75" fmla="*/ 164 h 251"/>
                <a:gd name="T76" fmla="*/ 117 w 176"/>
                <a:gd name="T77" fmla="*/ 156 h 251"/>
                <a:gd name="T78" fmla="*/ 114 w 176"/>
                <a:gd name="T79" fmla="*/ 148 h 251"/>
                <a:gd name="T80" fmla="*/ 87 w 176"/>
                <a:gd name="T81" fmla="*/ 120 h 251"/>
                <a:gd name="T82" fmla="*/ 61 w 176"/>
                <a:gd name="T83" fmla="*/ 114 h 251"/>
                <a:gd name="T84" fmla="*/ 50 w 176"/>
                <a:gd name="T85" fmla="*/ 100 h 251"/>
                <a:gd name="T86" fmla="*/ 66 w 176"/>
                <a:gd name="T87" fmla="*/ 74 h 251"/>
                <a:gd name="T88" fmla="*/ 70 w 176"/>
                <a:gd name="T89" fmla="*/ 62 h 251"/>
                <a:gd name="T90" fmla="*/ 104 w 176"/>
                <a:gd name="T91" fmla="*/ 67 h 251"/>
                <a:gd name="T92" fmla="*/ 101 w 176"/>
                <a:gd name="T93" fmla="*/ 80 h 251"/>
                <a:gd name="T94" fmla="*/ 120 w 176"/>
                <a:gd name="T95" fmla="*/ 96 h 251"/>
                <a:gd name="T96" fmla="*/ 150 w 176"/>
                <a:gd name="T97" fmla="*/ 122 h 251"/>
                <a:gd name="T98" fmla="*/ 166 w 176"/>
                <a:gd name="T99" fmla="*/ 102 h 251"/>
                <a:gd name="T100" fmla="*/ 168 w 176"/>
                <a:gd name="T101" fmla="*/ 93 h 251"/>
                <a:gd name="T102" fmla="*/ 175 w 176"/>
                <a:gd name="T103" fmla="*/ 88 h 251"/>
                <a:gd name="T104" fmla="*/ 162 w 176"/>
                <a:gd name="T105" fmla="*/ 78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6" h="251">
                  <a:moveTo>
                    <a:pt x="162" y="76"/>
                  </a:moveTo>
                  <a:cubicBezTo>
                    <a:pt x="158" y="74"/>
                    <a:pt x="158" y="74"/>
                    <a:pt x="158" y="74"/>
                  </a:cubicBezTo>
                  <a:cubicBezTo>
                    <a:pt x="158" y="74"/>
                    <a:pt x="158" y="74"/>
                    <a:pt x="158" y="74"/>
                  </a:cubicBezTo>
                  <a:cubicBezTo>
                    <a:pt x="158" y="74"/>
                    <a:pt x="158" y="74"/>
                    <a:pt x="158" y="74"/>
                  </a:cubicBezTo>
                  <a:cubicBezTo>
                    <a:pt x="156" y="72"/>
                    <a:pt x="156" y="72"/>
                    <a:pt x="156" y="72"/>
                  </a:cubicBezTo>
                  <a:cubicBezTo>
                    <a:pt x="144" y="69"/>
                    <a:pt x="144" y="69"/>
                    <a:pt x="144" y="69"/>
                  </a:cubicBezTo>
                  <a:cubicBezTo>
                    <a:pt x="142" y="69"/>
                    <a:pt x="142" y="69"/>
                    <a:pt x="142" y="69"/>
                  </a:cubicBezTo>
                  <a:cubicBezTo>
                    <a:pt x="140" y="70"/>
                    <a:pt x="140" y="70"/>
                    <a:pt x="140" y="70"/>
                  </a:cubicBezTo>
                  <a:cubicBezTo>
                    <a:pt x="135" y="61"/>
                    <a:pt x="135" y="61"/>
                    <a:pt x="135" y="61"/>
                  </a:cubicBezTo>
                  <a:cubicBezTo>
                    <a:pt x="136" y="61"/>
                    <a:pt x="136" y="61"/>
                    <a:pt x="136" y="61"/>
                  </a:cubicBezTo>
                  <a:cubicBezTo>
                    <a:pt x="139" y="57"/>
                    <a:pt x="139" y="57"/>
                    <a:pt x="139" y="57"/>
                  </a:cubicBezTo>
                  <a:cubicBezTo>
                    <a:pt x="139" y="52"/>
                    <a:pt x="139" y="52"/>
                    <a:pt x="139" y="52"/>
                  </a:cubicBezTo>
                  <a:cubicBezTo>
                    <a:pt x="139" y="51"/>
                    <a:pt x="139" y="51"/>
                    <a:pt x="139" y="51"/>
                  </a:cubicBezTo>
                  <a:cubicBezTo>
                    <a:pt x="141" y="48"/>
                    <a:pt x="141" y="48"/>
                    <a:pt x="141" y="48"/>
                  </a:cubicBezTo>
                  <a:cubicBezTo>
                    <a:pt x="140" y="47"/>
                    <a:pt x="140" y="47"/>
                    <a:pt x="140" y="47"/>
                  </a:cubicBezTo>
                  <a:cubicBezTo>
                    <a:pt x="134" y="46"/>
                    <a:pt x="134" y="46"/>
                    <a:pt x="134" y="46"/>
                  </a:cubicBezTo>
                  <a:cubicBezTo>
                    <a:pt x="134" y="46"/>
                    <a:pt x="134" y="46"/>
                    <a:pt x="134" y="46"/>
                  </a:cubicBezTo>
                  <a:cubicBezTo>
                    <a:pt x="123" y="44"/>
                    <a:pt x="123" y="44"/>
                    <a:pt x="123" y="44"/>
                  </a:cubicBezTo>
                  <a:cubicBezTo>
                    <a:pt x="122" y="44"/>
                    <a:pt x="122" y="44"/>
                    <a:pt x="122" y="44"/>
                  </a:cubicBezTo>
                  <a:cubicBezTo>
                    <a:pt x="116" y="38"/>
                    <a:pt x="116" y="38"/>
                    <a:pt x="116" y="38"/>
                  </a:cubicBezTo>
                  <a:cubicBezTo>
                    <a:pt x="116" y="38"/>
                    <a:pt x="116" y="38"/>
                    <a:pt x="116" y="38"/>
                  </a:cubicBezTo>
                  <a:cubicBezTo>
                    <a:pt x="114" y="34"/>
                    <a:pt x="114" y="34"/>
                    <a:pt x="114" y="34"/>
                  </a:cubicBezTo>
                  <a:cubicBezTo>
                    <a:pt x="114" y="33"/>
                    <a:pt x="114" y="33"/>
                    <a:pt x="114" y="33"/>
                  </a:cubicBezTo>
                  <a:cubicBezTo>
                    <a:pt x="117" y="24"/>
                    <a:pt x="117" y="24"/>
                    <a:pt x="117" y="24"/>
                  </a:cubicBezTo>
                  <a:cubicBezTo>
                    <a:pt x="117" y="18"/>
                    <a:pt x="117" y="18"/>
                    <a:pt x="117" y="18"/>
                  </a:cubicBezTo>
                  <a:cubicBezTo>
                    <a:pt x="117" y="17"/>
                    <a:pt x="117" y="17"/>
                    <a:pt x="117" y="17"/>
                  </a:cubicBezTo>
                  <a:cubicBezTo>
                    <a:pt x="114" y="20"/>
                    <a:pt x="114" y="20"/>
                    <a:pt x="114" y="20"/>
                  </a:cubicBezTo>
                  <a:cubicBezTo>
                    <a:pt x="113" y="20"/>
                    <a:pt x="113" y="20"/>
                    <a:pt x="113" y="20"/>
                  </a:cubicBezTo>
                  <a:cubicBezTo>
                    <a:pt x="112" y="22"/>
                    <a:pt x="112" y="22"/>
                    <a:pt x="112" y="22"/>
                  </a:cubicBezTo>
                  <a:cubicBezTo>
                    <a:pt x="112" y="20"/>
                    <a:pt x="112" y="20"/>
                    <a:pt x="112" y="20"/>
                  </a:cubicBezTo>
                  <a:cubicBezTo>
                    <a:pt x="110" y="20"/>
                    <a:pt x="110" y="20"/>
                    <a:pt x="110" y="20"/>
                  </a:cubicBezTo>
                  <a:cubicBezTo>
                    <a:pt x="104" y="15"/>
                    <a:pt x="104" y="15"/>
                    <a:pt x="104" y="15"/>
                  </a:cubicBezTo>
                  <a:cubicBezTo>
                    <a:pt x="104" y="14"/>
                    <a:pt x="104" y="14"/>
                    <a:pt x="104" y="14"/>
                  </a:cubicBezTo>
                  <a:cubicBezTo>
                    <a:pt x="104" y="14"/>
                    <a:pt x="104" y="14"/>
                    <a:pt x="104" y="14"/>
                  </a:cubicBezTo>
                  <a:cubicBezTo>
                    <a:pt x="102" y="5"/>
                    <a:pt x="102" y="5"/>
                    <a:pt x="102" y="5"/>
                  </a:cubicBezTo>
                  <a:cubicBezTo>
                    <a:pt x="100" y="0"/>
                    <a:pt x="100" y="0"/>
                    <a:pt x="100" y="0"/>
                  </a:cubicBezTo>
                  <a:cubicBezTo>
                    <a:pt x="94" y="1"/>
                    <a:pt x="94" y="1"/>
                    <a:pt x="94" y="1"/>
                  </a:cubicBezTo>
                  <a:cubicBezTo>
                    <a:pt x="90" y="7"/>
                    <a:pt x="90" y="7"/>
                    <a:pt x="90" y="7"/>
                  </a:cubicBezTo>
                  <a:cubicBezTo>
                    <a:pt x="90" y="8"/>
                    <a:pt x="90" y="8"/>
                    <a:pt x="90" y="8"/>
                  </a:cubicBezTo>
                  <a:cubicBezTo>
                    <a:pt x="89" y="8"/>
                    <a:pt x="89" y="8"/>
                    <a:pt x="89" y="8"/>
                  </a:cubicBezTo>
                  <a:cubicBezTo>
                    <a:pt x="80" y="6"/>
                    <a:pt x="80" y="6"/>
                    <a:pt x="80" y="6"/>
                  </a:cubicBezTo>
                  <a:cubicBezTo>
                    <a:pt x="78" y="15"/>
                    <a:pt x="78" y="15"/>
                    <a:pt x="78" y="15"/>
                  </a:cubicBezTo>
                  <a:cubicBezTo>
                    <a:pt x="78" y="24"/>
                    <a:pt x="78" y="24"/>
                    <a:pt x="78" y="24"/>
                  </a:cubicBezTo>
                  <a:cubicBezTo>
                    <a:pt x="78" y="24"/>
                    <a:pt x="78" y="24"/>
                    <a:pt x="78" y="24"/>
                  </a:cubicBezTo>
                  <a:cubicBezTo>
                    <a:pt x="72" y="32"/>
                    <a:pt x="72" y="32"/>
                    <a:pt x="72" y="32"/>
                  </a:cubicBezTo>
                  <a:cubicBezTo>
                    <a:pt x="72" y="33"/>
                    <a:pt x="72" y="33"/>
                    <a:pt x="72" y="33"/>
                  </a:cubicBezTo>
                  <a:cubicBezTo>
                    <a:pt x="72" y="34"/>
                    <a:pt x="72" y="34"/>
                    <a:pt x="72" y="34"/>
                  </a:cubicBezTo>
                  <a:cubicBezTo>
                    <a:pt x="71" y="34"/>
                    <a:pt x="71" y="34"/>
                    <a:pt x="71" y="34"/>
                  </a:cubicBezTo>
                  <a:cubicBezTo>
                    <a:pt x="65" y="34"/>
                    <a:pt x="65" y="34"/>
                    <a:pt x="65" y="34"/>
                  </a:cubicBezTo>
                  <a:cubicBezTo>
                    <a:pt x="59" y="39"/>
                    <a:pt x="59" y="39"/>
                    <a:pt x="59" y="39"/>
                  </a:cubicBezTo>
                  <a:cubicBezTo>
                    <a:pt x="58" y="40"/>
                    <a:pt x="58" y="40"/>
                    <a:pt x="58" y="40"/>
                  </a:cubicBezTo>
                  <a:cubicBezTo>
                    <a:pt x="58" y="40"/>
                    <a:pt x="58" y="40"/>
                    <a:pt x="58" y="40"/>
                  </a:cubicBezTo>
                  <a:cubicBezTo>
                    <a:pt x="58" y="40"/>
                    <a:pt x="58" y="40"/>
                    <a:pt x="58" y="40"/>
                  </a:cubicBezTo>
                  <a:cubicBezTo>
                    <a:pt x="57" y="39"/>
                    <a:pt x="57" y="39"/>
                    <a:pt x="57" y="39"/>
                  </a:cubicBezTo>
                  <a:cubicBezTo>
                    <a:pt x="46" y="36"/>
                    <a:pt x="46" y="36"/>
                    <a:pt x="46" y="36"/>
                  </a:cubicBezTo>
                  <a:cubicBezTo>
                    <a:pt x="44" y="40"/>
                    <a:pt x="44" y="40"/>
                    <a:pt x="44" y="40"/>
                  </a:cubicBezTo>
                  <a:cubicBezTo>
                    <a:pt x="44" y="40"/>
                    <a:pt x="44" y="40"/>
                    <a:pt x="44" y="40"/>
                  </a:cubicBezTo>
                  <a:cubicBezTo>
                    <a:pt x="40" y="48"/>
                    <a:pt x="40" y="48"/>
                    <a:pt x="40" y="48"/>
                  </a:cubicBezTo>
                  <a:cubicBezTo>
                    <a:pt x="39" y="50"/>
                    <a:pt x="38" y="50"/>
                    <a:pt x="36" y="51"/>
                  </a:cubicBezTo>
                  <a:cubicBezTo>
                    <a:pt x="32" y="50"/>
                    <a:pt x="32" y="50"/>
                    <a:pt x="32" y="50"/>
                  </a:cubicBezTo>
                  <a:cubicBezTo>
                    <a:pt x="25" y="47"/>
                    <a:pt x="25" y="47"/>
                    <a:pt x="25" y="47"/>
                  </a:cubicBezTo>
                  <a:cubicBezTo>
                    <a:pt x="24" y="46"/>
                    <a:pt x="24" y="46"/>
                    <a:pt x="24" y="46"/>
                  </a:cubicBezTo>
                  <a:cubicBezTo>
                    <a:pt x="24" y="46"/>
                    <a:pt x="24" y="46"/>
                    <a:pt x="24" y="46"/>
                  </a:cubicBezTo>
                  <a:cubicBezTo>
                    <a:pt x="24" y="46"/>
                    <a:pt x="24" y="46"/>
                    <a:pt x="24" y="46"/>
                  </a:cubicBezTo>
                  <a:cubicBezTo>
                    <a:pt x="22" y="36"/>
                    <a:pt x="22" y="36"/>
                    <a:pt x="22" y="36"/>
                  </a:cubicBezTo>
                  <a:cubicBezTo>
                    <a:pt x="20" y="29"/>
                    <a:pt x="20" y="29"/>
                    <a:pt x="20" y="29"/>
                  </a:cubicBezTo>
                  <a:cubicBezTo>
                    <a:pt x="19" y="27"/>
                    <a:pt x="19" y="27"/>
                    <a:pt x="19" y="27"/>
                  </a:cubicBezTo>
                  <a:cubicBezTo>
                    <a:pt x="16" y="32"/>
                    <a:pt x="16" y="32"/>
                    <a:pt x="16" y="32"/>
                  </a:cubicBezTo>
                  <a:cubicBezTo>
                    <a:pt x="16" y="32"/>
                    <a:pt x="16" y="32"/>
                    <a:pt x="16" y="32"/>
                  </a:cubicBezTo>
                  <a:cubicBezTo>
                    <a:pt x="16" y="32"/>
                    <a:pt x="16" y="32"/>
                    <a:pt x="16" y="32"/>
                  </a:cubicBezTo>
                  <a:cubicBezTo>
                    <a:pt x="12" y="39"/>
                    <a:pt x="12" y="39"/>
                    <a:pt x="12" y="39"/>
                  </a:cubicBezTo>
                  <a:cubicBezTo>
                    <a:pt x="8" y="48"/>
                    <a:pt x="8" y="48"/>
                    <a:pt x="8" y="48"/>
                  </a:cubicBezTo>
                  <a:cubicBezTo>
                    <a:pt x="8" y="48"/>
                    <a:pt x="8" y="48"/>
                    <a:pt x="8" y="48"/>
                  </a:cubicBezTo>
                  <a:cubicBezTo>
                    <a:pt x="8" y="48"/>
                    <a:pt x="8" y="48"/>
                    <a:pt x="8" y="48"/>
                  </a:cubicBezTo>
                  <a:cubicBezTo>
                    <a:pt x="8" y="49"/>
                    <a:pt x="8" y="49"/>
                    <a:pt x="8" y="49"/>
                  </a:cubicBezTo>
                  <a:cubicBezTo>
                    <a:pt x="7" y="49"/>
                    <a:pt x="7" y="49"/>
                    <a:pt x="7" y="49"/>
                  </a:cubicBezTo>
                  <a:cubicBezTo>
                    <a:pt x="4" y="54"/>
                    <a:pt x="4" y="54"/>
                    <a:pt x="4" y="54"/>
                  </a:cubicBezTo>
                  <a:cubicBezTo>
                    <a:pt x="4" y="56"/>
                    <a:pt x="2" y="58"/>
                    <a:pt x="0" y="62"/>
                  </a:cubicBezTo>
                  <a:cubicBezTo>
                    <a:pt x="2" y="71"/>
                    <a:pt x="2" y="71"/>
                    <a:pt x="2" y="71"/>
                  </a:cubicBezTo>
                  <a:cubicBezTo>
                    <a:pt x="14" y="84"/>
                    <a:pt x="14" y="84"/>
                    <a:pt x="14" y="84"/>
                  </a:cubicBezTo>
                  <a:cubicBezTo>
                    <a:pt x="14" y="84"/>
                    <a:pt x="14" y="84"/>
                    <a:pt x="14" y="84"/>
                  </a:cubicBezTo>
                  <a:cubicBezTo>
                    <a:pt x="18" y="92"/>
                    <a:pt x="18" y="92"/>
                    <a:pt x="18" y="92"/>
                  </a:cubicBezTo>
                  <a:cubicBezTo>
                    <a:pt x="18" y="93"/>
                    <a:pt x="18" y="93"/>
                    <a:pt x="18" y="93"/>
                  </a:cubicBezTo>
                  <a:cubicBezTo>
                    <a:pt x="18" y="94"/>
                    <a:pt x="18" y="94"/>
                    <a:pt x="18" y="94"/>
                  </a:cubicBezTo>
                  <a:cubicBezTo>
                    <a:pt x="18" y="94"/>
                    <a:pt x="18" y="94"/>
                    <a:pt x="18" y="94"/>
                  </a:cubicBezTo>
                  <a:cubicBezTo>
                    <a:pt x="14" y="98"/>
                    <a:pt x="14" y="98"/>
                    <a:pt x="14" y="98"/>
                  </a:cubicBezTo>
                  <a:cubicBezTo>
                    <a:pt x="14" y="99"/>
                    <a:pt x="14" y="99"/>
                    <a:pt x="14" y="99"/>
                  </a:cubicBezTo>
                  <a:cubicBezTo>
                    <a:pt x="6" y="100"/>
                    <a:pt x="6" y="100"/>
                    <a:pt x="6" y="100"/>
                  </a:cubicBezTo>
                  <a:cubicBezTo>
                    <a:pt x="6" y="107"/>
                    <a:pt x="6" y="107"/>
                    <a:pt x="6" y="107"/>
                  </a:cubicBezTo>
                  <a:cubicBezTo>
                    <a:pt x="12" y="110"/>
                    <a:pt x="12" y="110"/>
                    <a:pt x="12" y="110"/>
                  </a:cubicBezTo>
                  <a:cubicBezTo>
                    <a:pt x="21" y="112"/>
                    <a:pt x="21" y="112"/>
                    <a:pt x="21" y="112"/>
                  </a:cubicBezTo>
                  <a:cubicBezTo>
                    <a:pt x="24" y="120"/>
                    <a:pt x="24" y="120"/>
                    <a:pt x="24" y="120"/>
                  </a:cubicBezTo>
                  <a:cubicBezTo>
                    <a:pt x="24" y="120"/>
                    <a:pt x="24" y="120"/>
                    <a:pt x="24" y="120"/>
                  </a:cubicBezTo>
                  <a:cubicBezTo>
                    <a:pt x="24" y="120"/>
                    <a:pt x="24" y="120"/>
                    <a:pt x="24" y="120"/>
                  </a:cubicBezTo>
                  <a:cubicBezTo>
                    <a:pt x="24" y="120"/>
                    <a:pt x="24" y="120"/>
                    <a:pt x="24" y="120"/>
                  </a:cubicBezTo>
                  <a:cubicBezTo>
                    <a:pt x="24" y="121"/>
                    <a:pt x="24" y="121"/>
                    <a:pt x="24" y="121"/>
                  </a:cubicBezTo>
                  <a:cubicBezTo>
                    <a:pt x="22" y="134"/>
                    <a:pt x="22" y="134"/>
                    <a:pt x="22" y="134"/>
                  </a:cubicBezTo>
                  <a:cubicBezTo>
                    <a:pt x="22" y="134"/>
                    <a:pt x="22" y="134"/>
                    <a:pt x="22" y="134"/>
                  </a:cubicBezTo>
                  <a:cubicBezTo>
                    <a:pt x="22" y="135"/>
                    <a:pt x="22" y="135"/>
                    <a:pt x="22" y="135"/>
                  </a:cubicBezTo>
                  <a:cubicBezTo>
                    <a:pt x="18" y="141"/>
                    <a:pt x="18" y="141"/>
                    <a:pt x="18" y="141"/>
                  </a:cubicBezTo>
                  <a:cubicBezTo>
                    <a:pt x="18" y="142"/>
                    <a:pt x="18" y="142"/>
                    <a:pt x="18" y="142"/>
                  </a:cubicBezTo>
                  <a:cubicBezTo>
                    <a:pt x="18" y="142"/>
                    <a:pt x="18" y="142"/>
                    <a:pt x="18" y="142"/>
                  </a:cubicBezTo>
                  <a:cubicBezTo>
                    <a:pt x="8" y="144"/>
                    <a:pt x="8" y="144"/>
                    <a:pt x="8" y="144"/>
                  </a:cubicBezTo>
                  <a:cubicBezTo>
                    <a:pt x="8" y="148"/>
                    <a:pt x="8" y="148"/>
                    <a:pt x="8" y="148"/>
                  </a:cubicBezTo>
                  <a:cubicBezTo>
                    <a:pt x="5" y="156"/>
                    <a:pt x="5" y="156"/>
                    <a:pt x="5" y="156"/>
                  </a:cubicBezTo>
                  <a:cubicBezTo>
                    <a:pt x="4" y="166"/>
                    <a:pt x="4" y="166"/>
                    <a:pt x="4" y="166"/>
                  </a:cubicBezTo>
                  <a:cubicBezTo>
                    <a:pt x="6" y="172"/>
                    <a:pt x="6" y="172"/>
                    <a:pt x="6" y="172"/>
                  </a:cubicBezTo>
                  <a:cubicBezTo>
                    <a:pt x="18" y="180"/>
                    <a:pt x="18" y="180"/>
                    <a:pt x="18" y="180"/>
                  </a:cubicBezTo>
                  <a:cubicBezTo>
                    <a:pt x="18" y="180"/>
                    <a:pt x="18" y="180"/>
                    <a:pt x="18" y="180"/>
                  </a:cubicBezTo>
                  <a:cubicBezTo>
                    <a:pt x="24" y="189"/>
                    <a:pt x="24" y="189"/>
                    <a:pt x="24" y="189"/>
                  </a:cubicBezTo>
                  <a:cubicBezTo>
                    <a:pt x="24" y="189"/>
                    <a:pt x="24" y="189"/>
                    <a:pt x="24" y="189"/>
                  </a:cubicBezTo>
                  <a:cubicBezTo>
                    <a:pt x="24" y="190"/>
                    <a:pt x="24" y="190"/>
                    <a:pt x="24" y="190"/>
                  </a:cubicBezTo>
                  <a:cubicBezTo>
                    <a:pt x="24" y="190"/>
                    <a:pt x="24" y="190"/>
                    <a:pt x="24" y="190"/>
                  </a:cubicBezTo>
                  <a:cubicBezTo>
                    <a:pt x="17" y="204"/>
                    <a:pt x="17" y="204"/>
                    <a:pt x="17" y="204"/>
                  </a:cubicBezTo>
                  <a:cubicBezTo>
                    <a:pt x="16" y="208"/>
                    <a:pt x="16" y="208"/>
                    <a:pt x="16" y="208"/>
                  </a:cubicBezTo>
                  <a:cubicBezTo>
                    <a:pt x="16" y="208"/>
                    <a:pt x="16" y="208"/>
                    <a:pt x="16" y="208"/>
                  </a:cubicBezTo>
                  <a:cubicBezTo>
                    <a:pt x="12" y="217"/>
                    <a:pt x="12" y="217"/>
                    <a:pt x="12" y="217"/>
                  </a:cubicBezTo>
                  <a:cubicBezTo>
                    <a:pt x="10" y="224"/>
                    <a:pt x="10" y="224"/>
                    <a:pt x="10" y="224"/>
                  </a:cubicBezTo>
                  <a:cubicBezTo>
                    <a:pt x="10" y="225"/>
                    <a:pt x="10" y="225"/>
                    <a:pt x="10" y="225"/>
                  </a:cubicBezTo>
                  <a:cubicBezTo>
                    <a:pt x="10" y="226"/>
                    <a:pt x="10" y="226"/>
                    <a:pt x="10" y="226"/>
                  </a:cubicBezTo>
                  <a:cubicBezTo>
                    <a:pt x="8" y="227"/>
                    <a:pt x="6" y="229"/>
                    <a:pt x="6" y="231"/>
                  </a:cubicBezTo>
                  <a:cubicBezTo>
                    <a:pt x="5" y="232"/>
                    <a:pt x="5" y="233"/>
                    <a:pt x="6" y="234"/>
                  </a:cubicBezTo>
                  <a:cubicBezTo>
                    <a:pt x="6" y="234"/>
                    <a:pt x="6" y="234"/>
                    <a:pt x="6" y="234"/>
                  </a:cubicBezTo>
                  <a:cubicBezTo>
                    <a:pt x="10" y="238"/>
                    <a:pt x="10" y="238"/>
                    <a:pt x="10" y="238"/>
                  </a:cubicBezTo>
                  <a:cubicBezTo>
                    <a:pt x="10" y="238"/>
                    <a:pt x="10" y="238"/>
                    <a:pt x="10" y="238"/>
                  </a:cubicBezTo>
                  <a:cubicBezTo>
                    <a:pt x="10" y="238"/>
                    <a:pt x="10" y="238"/>
                    <a:pt x="10" y="238"/>
                  </a:cubicBezTo>
                  <a:cubicBezTo>
                    <a:pt x="12" y="242"/>
                    <a:pt x="12" y="242"/>
                    <a:pt x="12" y="242"/>
                  </a:cubicBezTo>
                  <a:cubicBezTo>
                    <a:pt x="13" y="241"/>
                    <a:pt x="13" y="241"/>
                    <a:pt x="13" y="241"/>
                  </a:cubicBezTo>
                  <a:cubicBezTo>
                    <a:pt x="13" y="241"/>
                    <a:pt x="13" y="241"/>
                    <a:pt x="13" y="241"/>
                  </a:cubicBezTo>
                  <a:cubicBezTo>
                    <a:pt x="14" y="242"/>
                    <a:pt x="14" y="242"/>
                    <a:pt x="14" y="242"/>
                  </a:cubicBezTo>
                  <a:cubicBezTo>
                    <a:pt x="14" y="243"/>
                    <a:pt x="14" y="243"/>
                    <a:pt x="14" y="243"/>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4"/>
                    <a:pt x="14" y="244"/>
                    <a:pt x="14" y="244"/>
                  </a:cubicBezTo>
                  <a:cubicBezTo>
                    <a:pt x="14" y="247"/>
                    <a:pt x="14" y="247"/>
                    <a:pt x="14" y="247"/>
                  </a:cubicBezTo>
                  <a:cubicBezTo>
                    <a:pt x="18" y="248"/>
                    <a:pt x="18" y="248"/>
                    <a:pt x="18" y="248"/>
                  </a:cubicBezTo>
                  <a:cubicBezTo>
                    <a:pt x="32" y="251"/>
                    <a:pt x="32" y="251"/>
                    <a:pt x="32" y="251"/>
                  </a:cubicBezTo>
                  <a:cubicBezTo>
                    <a:pt x="37" y="251"/>
                    <a:pt x="42" y="250"/>
                    <a:pt x="46" y="248"/>
                  </a:cubicBezTo>
                  <a:cubicBezTo>
                    <a:pt x="51" y="246"/>
                    <a:pt x="56" y="246"/>
                    <a:pt x="60" y="246"/>
                  </a:cubicBezTo>
                  <a:cubicBezTo>
                    <a:pt x="61" y="244"/>
                    <a:pt x="61" y="244"/>
                    <a:pt x="61" y="244"/>
                  </a:cubicBezTo>
                  <a:cubicBezTo>
                    <a:pt x="56" y="233"/>
                    <a:pt x="56" y="233"/>
                    <a:pt x="56" y="233"/>
                  </a:cubicBezTo>
                  <a:cubicBezTo>
                    <a:pt x="56" y="232"/>
                    <a:pt x="56" y="232"/>
                    <a:pt x="56" y="232"/>
                  </a:cubicBezTo>
                  <a:cubicBezTo>
                    <a:pt x="56" y="232"/>
                    <a:pt x="56" y="232"/>
                    <a:pt x="56" y="232"/>
                  </a:cubicBezTo>
                  <a:cubicBezTo>
                    <a:pt x="79" y="200"/>
                    <a:pt x="79" y="200"/>
                    <a:pt x="79" y="200"/>
                  </a:cubicBezTo>
                  <a:cubicBezTo>
                    <a:pt x="104" y="177"/>
                    <a:pt x="104" y="177"/>
                    <a:pt x="104" y="177"/>
                  </a:cubicBezTo>
                  <a:cubicBezTo>
                    <a:pt x="104" y="177"/>
                    <a:pt x="104" y="177"/>
                    <a:pt x="104" y="177"/>
                  </a:cubicBezTo>
                  <a:cubicBezTo>
                    <a:pt x="112" y="174"/>
                    <a:pt x="112" y="174"/>
                    <a:pt x="112" y="174"/>
                  </a:cubicBezTo>
                  <a:cubicBezTo>
                    <a:pt x="116" y="170"/>
                    <a:pt x="116" y="170"/>
                    <a:pt x="116" y="170"/>
                  </a:cubicBezTo>
                  <a:cubicBezTo>
                    <a:pt x="116" y="169"/>
                    <a:pt x="116" y="169"/>
                    <a:pt x="116" y="169"/>
                  </a:cubicBezTo>
                  <a:cubicBezTo>
                    <a:pt x="119" y="167"/>
                    <a:pt x="122" y="165"/>
                    <a:pt x="125" y="164"/>
                  </a:cubicBezTo>
                  <a:cubicBezTo>
                    <a:pt x="122" y="162"/>
                    <a:pt x="122" y="162"/>
                    <a:pt x="122" y="162"/>
                  </a:cubicBezTo>
                  <a:cubicBezTo>
                    <a:pt x="117" y="157"/>
                    <a:pt x="117" y="157"/>
                    <a:pt x="117" y="157"/>
                  </a:cubicBezTo>
                  <a:cubicBezTo>
                    <a:pt x="117" y="156"/>
                    <a:pt x="117" y="156"/>
                    <a:pt x="117" y="156"/>
                  </a:cubicBezTo>
                  <a:cubicBezTo>
                    <a:pt x="117" y="156"/>
                    <a:pt x="117" y="156"/>
                    <a:pt x="117" y="156"/>
                  </a:cubicBezTo>
                  <a:cubicBezTo>
                    <a:pt x="113" y="152"/>
                    <a:pt x="113" y="152"/>
                    <a:pt x="113" y="152"/>
                  </a:cubicBezTo>
                  <a:cubicBezTo>
                    <a:pt x="112" y="151"/>
                    <a:pt x="112" y="151"/>
                    <a:pt x="112" y="151"/>
                  </a:cubicBezTo>
                  <a:cubicBezTo>
                    <a:pt x="112" y="150"/>
                    <a:pt x="112" y="150"/>
                    <a:pt x="112" y="150"/>
                  </a:cubicBezTo>
                  <a:cubicBezTo>
                    <a:pt x="114" y="148"/>
                    <a:pt x="114" y="148"/>
                    <a:pt x="114" y="148"/>
                  </a:cubicBezTo>
                  <a:cubicBezTo>
                    <a:pt x="109" y="149"/>
                    <a:pt x="109" y="149"/>
                    <a:pt x="109" y="149"/>
                  </a:cubicBezTo>
                  <a:cubicBezTo>
                    <a:pt x="98" y="146"/>
                    <a:pt x="98" y="146"/>
                    <a:pt x="98" y="146"/>
                  </a:cubicBezTo>
                  <a:cubicBezTo>
                    <a:pt x="94" y="144"/>
                    <a:pt x="91" y="142"/>
                    <a:pt x="90" y="139"/>
                  </a:cubicBezTo>
                  <a:cubicBezTo>
                    <a:pt x="88" y="132"/>
                    <a:pt x="87" y="125"/>
                    <a:pt x="87" y="120"/>
                  </a:cubicBezTo>
                  <a:cubicBezTo>
                    <a:pt x="86" y="122"/>
                    <a:pt x="84" y="122"/>
                    <a:pt x="82" y="122"/>
                  </a:cubicBezTo>
                  <a:cubicBezTo>
                    <a:pt x="73" y="120"/>
                    <a:pt x="73" y="120"/>
                    <a:pt x="73" y="120"/>
                  </a:cubicBezTo>
                  <a:cubicBezTo>
                    <a:pt x="68" y="116"/>
                    <a:pt x="68" y="116"/>
                    <a:pt x="68" y="116"/>
                  </a:cubicBezTo>
                  <a:cubicBezTo>
                    <a:pt x="61" y="114"/>
                    <a:pt x="61" y="114"/>
                    <a:pt x="61" y="114"/>
                  </a:cubicBezTo>
                  <a:cubicBezTo>
                    <a:pt x="58" y="114"/>
                    <a:pt x="58" y="114"/>
                    <a:pt x="58" y="114"/>
                  </a:cubicBezTo>
                  <a:cubicBezTo>
                    <a:pt x="56" y="114"/>
                    <a:pt x="53" y="114"/>
                    <a:pt x="52" y="112"/>
                  </a:cubicBezTo>
                  <a:cubicBezTo>
                    <a:pt x="49" y="110"/>
                    <a:pt x="48" y="109"/>
                    <a:pt x="48" y="107"/>
                  </a:cubicBezTo>
                  <a:cubicBezTo>
                    <a:pt x="47" y="104"/>
                    <a:pt x="48" y="102"/>
                    <a:pt x="50" y="100"/>
                  </a:cubicBezTo>
                  <a:cubicBezTo>
                    <a:pt x="53" y="98"/>
                    <a:pt x="56" y="95"/>
                    <a:pt x="59" y="91"/>
                  </a:cubicBezTo>
                  <a:cubicBezTo>
                    <a:pt x="56" y="87"/>
                    <a:pt x="55" y="84"/>
                    <a:pt x="56" y="80"/>
                  </a:cubicBezTo>
                  <a:cubicBezTo>
                    <a:pt x="57" y="80"/>
                    <a:pt x="57" y="80"/>
                    <a:pt x="57" y="80"/>
                  </a:cubicBezTo>
                  <a:cubicBezTo>
                    <a:pt x="57" y="78"/>
                    <a:pt x="60" y="76"/>
                    <a:pt x="66" y="74"/>
                  </a:cubicBezTo>
                  <a:cubicBezTo>
                    <a:pt x="67" y="72"/>
                    <a:pt x="68" y="71"/>
                    <a:pt x="68" y="70"/>
                  </a:cubicBezTo>
                  <a:cubicBezTo>
                    <a:pt x="74" y="71"/>
                    <a:pt x="74" y="71"/>
                    <a:pt x="74" y="71"/>
                  </a:cubicBezTo>
                  <a:cubicBezTo>
                    <a:pt x="74" y="70"/>
                    <a:pt x="74" y="70"/>
                    <a:pt x="74" y="70"/>
                  </a:cubicBezTo>
                  <a:cubicBezTo>
                    <a:pt x="70" y="68"/>
                    <a:pt x="68" y="65"/>
                    <a:pt x="70" y="62"/>
                  </a:cubicBezTo>
                  <a:cubicBezTo>
                    <a:pt x="74" y="59"/>
                    <a:pt x="74" y="59"/>
                    <a:pt x="74" y="59"/>
                  </a:cubicBezTo>
                  <a:cubicBezTo>
                    <a:pt x="77" y="58"/>
                    <a:pt x="82" y="58"/>
                    <a:pt x="86" y="61"/>
                  </a:cubicBezTo>
                  <a:cubicBezTo>
                    <a:pt x="95" y="67"/>
                    <a:pt x="95" y="67"/>
                    <a:pt x="95" y="67"/>
                  </a:cubicBezTo>
                  <a:cubicBezTo>
                    <a:pt x="104" y="67"/>
                    <a:pt x="104" y="67"/>
                    <a:pt x="104" y="67"/>
                  </a:cubicBezTo>
                  <a:cubicBezTo>
                    <a:pt x="106" y="70"/>
                    <a:pt x="106" y="70"/>
                    <a:pt x="106" y="70"/>
                  </a:cubicBezTo>
                  <a:cubicBezTo>
                    <a:pt x="107" y="73"/>
                    <a:pt x="107" y="73"/>
                    <a:pt x="107" y="73"/>
                  </a:cubicBezTo>
                  <a:cubicBezTo>
                    <a:pt x="107" y="75"/>
                    <a:pt x="106" y="76"/>
                    <a:pt x="104" y="76"/>
                  </a:cubicBezTo>
                  <a:cubicBezTo>
                    <a:pt x="102" y="76"/>
                    <a:pt x="102" y="78"/>
                    <a:pt x="101" y="80"/>
                  </a:cubicBezTo>
                  <a:cubicBezTo>
                    <a:pt x="105" y="90"/>
                    <a:pt x="105" y="90"/>
                    <a:pt x="105" y="90"/>
                  </a:cubicBezTo>
                  <a:cubicBezTo>
                    <a:pt x="108" y="86"/>
                    <a:pt x="110" y="84"/>
                    <a:pt x="112" y="84"/>
                  </a:cubicBezTo>
                  <a:cubicBezTo>
                    <a:pt x="114" y="84"/>
                    <a:pt x="115" y="85"/>
                    <a:pt x="116" y="86"/>
                  </a:cubicBezTo>
                  <a:cubicBezTo>
                    <a:pt x="118" y="88"/>
                    <a:pt x="119" y="92"/>
                    <a:pt x="120" y="96"/>
                  </a:cubicBezTo>
                  <a:cubicBezTo>
                    <a:pt x="120" y="100"/>
                    <a:pt x="121" y="104"/>
                    <a:pt x="122" y="106"/>
                  </a:cubicBezTo>
                  <a:cubicBezTo>
                    <a:pt x="126" y="110"/>
                    <a:pt x="126" y="110"/>
                    <a:pt x="126" y="110"/>
                  </a:cubicBezTo>
                  <a:cubicBezTo>
                    <a:pt x="130" y="116"/>
                    <a:pt x="133" y="120"/>
                    <a:pt x="134" y="124"/>
                  </a:cubicBezTo>
                  <a:cubicBezTo>
                    <a:pt x="150" y="122"/>
                    <a:pt x="150" y="122"/>
                    <a:pt x="150" y="122"/>
                  </a:cubicBezTo>
                  <a:cubicBezTo>
                    <a:pt x="156" y="118"/>
                    <a:pt x="156" y="118"/>
                    <a:pt x="156" y="118"/>
                  </a:cubicBezTo>
                  <a:cubicBezTo>
                    <a:pt x="163" y="110"/>
                    <a:pt x="163" y="110"/>
                    <a:pt x="163" y="110"/>
                  </a:cubicBezTo>
                  <a:cubicBezTo>
                    <a:pt x="166" y="103"/>
                    <a:pt x="166" y="103"/>
                    <a:pt x="166" y="103"/>
                  </a:cubicBezTo>
                  <a:cubicBezTo>
                    <a:pt x="166" y="102"/>
                    <a:pt x="166" y="102"/>
                    <a:pt x="166" y="102"/>
                  </a:cubicBezTo>
                  <a:cubicBezTo>
                    <a:pt x="166" y="102"/>
                    <a:pt x="166" y="102"/>
                    <a:pt x="166" y="102"/>
                  </a:cubicBezTo>
                  <a:cubicBezTo>
                    <a:pt x="168" y="94"/>
                    <a:pt x="168" y="94"/>
                    <a:pt x="168" y="94"/>
                  </a:cubicBezTo>
                  <a:cubicBezTo>
                    <a:pt x="168" y="94"/>
                    <a:pt x="168" y="94"/>
                    <a:pt x="168" y="94"/>
                  </a:cubicBezTo>
                  <a:cubicBezTo>
                    <a:pt x="168" y="93"/>
                    <a:pt x="168" y="93"/>
                    <a:pt x="168" y="93"/>
                  </a:cubicBezTo>
                  <a:cubicBezTo>
                    <a:pt x="168" y="93"/>
                    <a:pt x="168" y="93"/>
                    <a:pt x="168" y="93"/>
                  </a:cubicBezTo>
                  <a:cubicBezTo>
                    <a:pt x="174" y="89"/>
                    <a:pt x="174" y="89"/>
                    <a:pt x="174" y="89"/>
                  </a:cubicBezTo>
                  <a:cubicBezTo>
                    <a:pt x="176" y="88"/>
                    <a:pt x="176" y="88"/>
                    <a:pt x="176" y="88"/>
                  </a:cubicBezTo>
                  <a:cubicBezTo>
                    <a:pt x="175" y="88"/>
                    <a:pt x="175" y="88"/>
                    <a:pt x="175" y="88"/>
                  </a:cubicBezTo>
                  <a:cubicBezTo>
                    <a:pt x="165" y="84"/>
                    <a:pt x="165" y="84"/>
                    <a:pt x="165" y="84"/>
                  </a:cubicBezTo>
                  <a:cubicBezTo>
                    <a:pt x="164" y="84"/>
                    <a:pt x="164" y="84"/>
                    <a:pt x="164" y="84"/>
                  </a:cubicBezTo>
                  <a:cubicBezTo>
                    <a:pt x="164" y="84"/>
                    <a:pt x="164" y="84"/>
                    <a:pt x="164" y="84"/>
                  </a:cubicBezTo>
                  <a:cubicBezTo>
                    <a:pt x="162" y="78"/>
                    <a:pt x="162" y="78"/>
                    <a:pt x="162" y="78"/>
                  </a:cubicBezTo>
                  <a:lnTo>
                    <a:pt x="162" y="76"/>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62" name="Freeform 35">
              <a:extLst>
                <a:ext uri="{FF2B5EF4-FFF2-40B4-BE49-F238E27FC236}">
                  <a16:creationId xmlns:a16="http://schemas.microsoft.com/office/drawing/2014/main" xmlns="" id="{705DD7E9-CCBE-4688-AE9C-91F1B682ABD9}"/>
                </a:ext>
              </a:extLst>
            </p:cNvPr>
            <p:cNvSpPr>
              <a:spLocks/>
            </p:cNvSpPr>
            <p:nvPr/>
          </p:nvSpPr>
          <p:spPr bwMode="auto">
            <a:xfrm>
              <a:off x="4056063" y="3359150"/>
              <a:ext cx="636587" cy="620713"/>
            </a:xfrm>
            <a:custGeom>
              <a:avLst/>
              <a:gdLst>
                <a:gd name="T0" fmla="*/ 41 w 186"/>
                <a:gd name="T1" fmla="*/ 61 h 183"/>
                <a:gd name="T2" fmla="*/ 1 w 186"/>
                <a:gd name="T3" fmla="*/ 82 h 183"/>
                <a:gd name="T4" fmla="*/ 15 w 186"/>
                <a:gd name="T5" fmla="*/ 111 h 183"/>
                <a:gd name="T6" fmla="*/ 15 w 186"/>
                <a:gd name="T7" fmla="*/ 112 h 183"/>
                <a:gd name="T8" fmla="*/ 33 w 186"/>
                <a:gd name="T9" fmla="*/ 143 h 183"/>
                <a:gd name="T10" fmla="*/ 43 w 186"/>
                <a:gd name="T11" fmla="*/ 145 h 183"/>
                <a:gd name="T12" fmla="*/ 53 w 186"/>
                <a:gd name="T13" fmla="*/ 151 h 183"/>
                <a:gd name="T14" fmla="*/ 106 w 186"/>
                <a:gd name="T15" fmla="*/ 155 h 183"/>
                <a:gd name="T16" fmla="*/ 109 w 186"/>
                <a:gd name="T17" fmla="*/ 173 h 183"/>
                <a:gd name="T18" fmla="*/ 130 w 186"/>
                <a:gd name="T19" fmla="*/ 171 h 183"/>
                <a:gd name="T20" fmla="*/ 142 w 186"/>
                <a:gd name="T21" fmla="*/ 183 h 183"/>
                <a:gd name="T22" fmla="*/ 151 w 186"/>
                <a:gd name="T23" fmla="*/ 175 h 183"/>
                <a:gd name="T24" fmla="*/ 163 w 186"/>
                <a:gd name="T25" fmla="*/ 175 h 183"/>
                <a:gd name="T26" fmla="*/ 173 w 186"/>
                <a:gd name="T27" fmla="*/ 166 h 183"/>
                <a:gd name="T28" fmla="*/ 172 w 186"/>
                <a:gd name="T29" fmla="*/ 163 h 183"/>
                <a:gd name="T30" fmla="*/ 173 w 186"/>
                <a:gd name="T31" fmla="*/ 153 h 183"/>
                <a:gd name="T32" fmla="*/ 152 w 186"/>
                <a:gd name="T33" fmla="*/ 147 h 183"/>
                <a:gd name="T34" fmla="*/ 142 w 186"/>
                <a:gd name="T35" fmla="*/ 131 h 183"/>
                <a:gd name="T36" fmla="*/ 138 w 186"/>
                <a:gd name="T37" fmla="*/ 119 h 183"/>
                <a:gd name="T38" fmla="*/ 149 w 186"/>
                <a:gd name="T39" fmla="*/ 114 h 183"/>
                <a:gd name="T40" fmla="*/ 155 w 186"/>
                <a:gd name="T41" fmla="*/ 102 h 183"/>
                <a:gd name="T42" fmla="*/ 160 w 186"/>
                <a:gd name="T43" fmla="*/ 99 h 183"/>
                <a:gd name="T44" fmla="*/ 159 w 186"/>
                <a:gd name="T45" fmla="*/ 81 h 183"/>
                <a:gd name="T46" fmla="*/ 170 w 186"/>
                <a:gd name="T47" fmla="*/ 83 h 183"/>
                <a:gd name="T48" fmla="*/ 171 w 186"/>
                <a:gd name="T49" fmla="*/ 85 h 183"/>
                <a:gd name="T50" fmla="*/ 186 w 186"/>
                <a:gd name="T51" fmla="*/ 81 h 183"/>
                <a:gd name="T52" fmla="*/ 169 w 186"/>
                <a:gd name="T53" fmla="*/ 69 h 183"/>
                <a:gd name="T54" fmla="*/ 152 w 186"/>
                <a:gd name="T55" fmla="*/ 64 h 183"/>
                <a:gd name="T56" fmla="*/ 151 w 186"/>
                <a:gd name="T57" fmla="*/ 63 h 183"/>
                <a:gd name="T58" fmla="*/ 131 w 186"/>
                <a:gd name="T59" fmla="*/ 49 h 183"/>
                <a:gd name="T60" fmla="*/ 148 w 186"/>
                <a:gd name="T61" fmla="*/ 29 h 183"/>
                <a:gd name="T62" fmla="*/ 141 w 186"/>
                <a:gd name="T63" fmla="*/ 10 h 183"/>
                <a:gd name="T64" fmla="*/ 113 w 186"/>
                <a:gd name="T65" fmla="*/ 15 h 183"/>
                <a:gd name="T66" fmla="*/ 101 w 186"/>
                <a:gd name="T67" fmla="*/ 7 h 183"/>
                <a:gd name="T68" fmla="*/ 95 w 186"/>
                <a:gd name="T69" fmla="*/ 6 h 183"/>
                <a:gd name="T70" fmla="*/ 95 w 186"/>
                <a:gd name="T71" fmla="*/ 3 h 183"/>
                <a:gd name="T72" fmla="*/ 95 w 186"/>
                <a:gd name="T73" fmla="*/ 3 h 183"/>
                <a:gd name="T74" fmla="*/ 94 w 186"/>
                <a:gd name="T75" fmla="*/ 2 h 183"/>
                <a:gd name="T76" fmla="*/ 94 w 186"/>
                <a:gd name="T77" fmla="*/ 0 h 183"/>
                <a:gd name="T78" fmla="*/ 93 w 186"/>
                <a:gd name="T79" fmla="*/ 11 h 183"/>
                <a:gd name="T80" fmla="*/ 91 w 186"/>
                <a:gd name="T81" fmla="*/ 19 h 183"/>
                <a:gd name="T82" fmla="*/ 93 w 186"/>
                <a:gd name="T83" fmla="*/ 34 h 183"/>
                <a:gd name="T84" fmla="*/ 91 w 186"/>
                <a:gd name="T85" fmla="*/ 35 h 183"/>
                <a:gd name="T86" fmla="*/ 87 w 186"/>
                <a:gd name="T87" fmla="*/ 49 h 183"/>
                <a:gd name="T88" fmla="*/ 67 w 186"/>
                <a:gd name="T89" fmla="*/ 55 h 183"/>
                <a:gd name="T90" fmla="*/ 42 w 186"/>
                <a:gd name="T91" fmla="*/ 6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6" h="183">
                  <a:moveTo>
                    <a:pt x="41" y="61"/>
                  </a:moveTo>
                  <a:cubicBezTo>
                    <a:pt x="41" y="61"/>
                    <a:pt x="41" y="61"/>
                    <a:pt x="41" y="61"/>
                  </a:cubicBezTo>
                  <a:cubicBezTo>
                    <a:pt x="11" y="73"/>
                    <a:pt x="11" y="73"/>
                    <a:pt x="11" y="73"/>
                  </a:cubicBezTo>
                  <a:cubicBezTo>
                    <a:pt x="1" y="82"/>
                    <a:pt x="1" y="82"/>
                    <a:pt x="1" y="82"/>
                  </a:cubicBezTo>
                  <a:cubicBezTo>
                    <a:pt x="0" y="95"/>
                    <a:pt x="1" y="103"/>
                    <a:pt x="6" y="106"/>
                  </a:cubicBezTo>
                  <a:cubicBezTo>
                    <a:pt x="15" y="111"/>
                    <a:pt x="15" y="111"/>
                    <a:pt x="15" y="111"/>
                  </a:cubicBezTo>
                  <a:cubicBezTo>
                    <a:pt x="15" y="111"/>
                    <a:pt x="15" y="111"/>
                    <a:pt x="15" y="111"/>
                  </a:cubicBezTo>
                  <a:cubicBezTo>
                    <a:pt x="15" y="112"/>
                    <a:pt x="15" y="112"/>
                    <a:pt x="15" y="112"/>
                  </a:cubicBezTo>
                  <a:cubicBezTo>
                    <a:pt x="18" y="127"/>
                    <a:pt x="18" y="127"/>
                    <a:pt x="18" y="127"/>
                  </a:cubicBezTo>
                  <a:cubicBezTo>
                    <a:pt x="25" y="137"/>
                    <a:pt x="31" y="142"/>
                    <a:pt x="33" y="143"/>
                  </a:cubicBezTo>
                  <a:cubicBezTo>
                    <a:pt x="42" y="145"/>
                    <a:pt x="42" y="145"/>
                    <a:pt x="42" y="145"/>
                  </a:cubicBezTo>
                  <a:cubicBezTo>
                    <a:pt x="43" y="145"/>
                    <a:pt x="43" y="145"/>
                    <a:pt x="43" y="145"/>
                  </a:cubicBezTo>
                  <a:cubicBezTo>
                    <a:pt x="43" y="146"/>
                    <a:pt x="43" y="146"/>
                    <a:pt x="43" y="146"/>
                  </a:cubicBezTo>
                  <a:cubicBezTo>
                    <a:pt x="45" y="147"/>
                    <a:pt x="47" y="149"/>
                    <a:pt x="53" y="151"/>
                  </a:cubicBezTo>
                  <a:cubicBezTo>
                    <a:pt x="77" y="152"/>
                    <a:pt x="77" y="152"/>
                    <a:pt x="77" y="152"/>
                  </a:cubicBezTo>
                  <a:cubicBezTo>
                    <a:pt x="94" y="152"/>
                    <a:pt x="104" y="153"/>
                    <a:pt x="106" y="155"/>
                  </a:cubicBezTo>
                  <a:cubicBezTo>
                    <a:pt x="108" y="157"/>
                    <a:pt x="109" y="161"/>
                    <a:pt x="108" y="167"/>
                  </a:cubicBezTo>
                  <a:cubicBezTo>
                    <a:pt x="108" y="171"/>
                    <a:pt x="108" y="173"/>
                    <a:pt x="109" y="173"/>
                  </a:cubicBezTo>
                  <a:cubicBezTo>
                    <a:pt x="117" y="171"/>
                    <a:pt x="117" y="171"/>
                    <a:pt x="117" y="171"/>
                  </a:cubicBezTo>
                  <a:cubicBezTo>
                    <a:pt x="124" y="169"/>
                    <a:pt x="128" y="169"/>
                    <a:pt x="130" y="171"/>
                  </a:cubicBezTo>
                  <a:cubicBezTo>
                    <a:pt x="133" y="175"/>
                    <a:pt x="133" y="175"/>
                    <a:pt x="133" y="175"/>
                  </a:cubicBezTo>
                  <a:cubicBezTo>
                    <a:pt x="138" y="181"/>
                    <a:pt x="141" y="183"/>
                    <a:pt x="142" y="183"/>
                  </a:cubicBezTo>
                  <a:cubicBezTo>
                    <a:pt x="145" y="182"/>
                    <a:pt x="147" y="180"/>
                    <a:pt x="150" y="176"/>
                  </a:cubicBezTo>
                  <a:cubicBezTo>
                    <a:pt x="151" y="175"/>
                    <a:pt x="151" y="175"/>
                    <a:pt x="151" y="175"/>
                  </a:cubicBezTo>
                  <a:cubicBezTo>
                    <a:pt x="158" y="179"/>
                    <a:pt x="158" y="179"/>
                    <a:pt x="158" y="179"/>
                  </a:cubicBezTo>
                  <a:cubicBezTo>
                    <a:pt x="163" y="175"/>
                    <a:pt x="163" y="175"/>
                    <a:pt x="163" y="175"/>
                  </a:cubicBezTo>
                  <a:cubicBezTo>
                    <a:pt x="164" y="170"/>
                    <a:pt x="167" y="167"/>
                    <a:pt x="171" y="167"/>
                  </a:cubicBezTo>
                  <a:cubicBezTo>
                    <a:pt x="173" y="166"/>
                    <a:pt x="173" y="166"/>
                    <a:pt x="173" y="166"/>
                  </a:cubicBezTo>
                  <a:cubicBezTo>
                    <a:pt x="173" y="164"/>
                    <a:pt x="173" y="164"/>
                    <a:pt x="173" y="164"/>
                  </a:cubicBezTo>
                  <a:cubicBezTo>
                    <a:pt x="172" y="163"/>
                    <a:pt x="172" y="163"/>
                    <a:pt x="172" y="163"/>
                  </a:cubicBezTo>
                  <a:cubicBezTo>
                    <a:pt x="172" y="163"/>
                    <a:pt x="172" y="163"/>
                    <a:pt x="172" y="163"/>
                  </a:cubicBezTo>
                  <a:cubicBezTo>
                    <a:pt x="173" y="153"/>
                    <a:pt x="173" y="153"/>
                    <a:pt x="173" y="153"/>
                  </a:cubicBezTo>
                  <a:cubicBezTo>
                    <a:pt x="169" y="148"/>
                    <a:pt x="165" y="147"/>
                    <a:pt x="161" y="147"/>
                  </a:cubicBezTo>
                  <a:cubicBezTo>
                    <a:pt x="157" y="149"/>
                    <a:pt x="153" y="149"/>
                    <a:pt x="152" y="147"/>
                  </a:cubicBezTo>
                  <a:cubicBezTo>
                    <a:pt x="151" y="146"/>
                    <a:pt x="151" y="145"/>
                    <a:pt x="151" y="143"/>
                  </a:cubicBezTo>
                  <a:cubicBezTo>
                    <a:pt x="149" y="139"/>
                    <a:pt x="146" y="135"/>
                    <a:pt x="142" y="131"/>
                  </a:cubicBezTo>
                  <a:cubicBezTo>
                    <a:pt x="137" y="127"/>
                    <a:pt x="136" y="123"/>
                    <a:pt x="137" y="120"/>
                  </a:cubicBezTo>
                  <a:cubicBezTo>
                    <a:pt x="138" y="119"/>
                    <a:pt x="138" y="119"/>
                    <a:pt x="138" y="119"/>
                  </a:cubicBezTo>
                  <a:cubicBezTo>
                    <a:pt x="149" y="121"/>
                    <a:pt x="149" y="121"/>
                    <a:pt x="149" y="121"/>
                  </a:cubicBezTo>
                  <a:cubicBezTo>
                    <a:pt x="149" y="114"/>
                    <a:pt x="149" y="114"/>
                    <a:pt x="149" y="114"/>
                  </a:cubicBezTo>
                  <a:cubicBezTo>
                    <a:pt x="148" y="110"/>
                    <a:pt x="149" y="107"/>
                    <a:pt x="151" y="105"/>
                  </a:cubicBezTo>
                  <a:cubicBezTo>
                    <a:pt x="151" y="103"/>
                    <a:pt x="153" y="103"/>
                    <a:pt x="155" y="102"/>
                  </a:cubicBezTo>
                  <a:cubicBezTo>
                    <a:pt x="160" y="101"/>
                    <a:pt x="160" y="101"/>
                    <a:pt x="160" y="101"/>
                  </a:cubicBezTo>
                  <a:cubicBezTo>
                    <a:pt x="160" y="99"/>
                    <a:pt x="160" y="99"/>
                    <a:pt x="160" y="99"/>
                  </a:cubicBezTo>
                  <a:cubicBezTo>
                    <a:pt x="157" y="91"/>
                    <a:pt x="155" y="85"/>
                    <a:pt x="157" y="83"/>
                  </a:cubicBezTo>
                  <a:cubicBezTo>
                    <a:pt x="159" y="81"/>
                    <a:pt x="159" y="81"/>
                    <a:pt x="159" y="81"/>
                  </a:cubicBezTo>
                  <a:cubicBezTo>
                    <a:pt x="161" y="81"/>
                    <a:pt x="165" y="81"/>
                    <a:pt x="170" y="83"/>
                  </a:cubicBezTo>
                  <a:cubicBezTo>
                    <a:pt x="170" y="83"/>
                    <a:pt x="170" y="83"/>
                    <a:pt x="170" y="83"/>
                  </a:cubicBezTo>
                  <a:cubicBezTo>
                    <a:pt x="171" y="84"/>
                    <a:pt x="171" y="84"/>
                    <a:pt x="171" y="84"/>
                  </a:cubicBezTo>
                  <a:cubicBezTo>
                    <a:pt x="171" y="85"/>
                    <a:pt x="171" y="85"/>
                    <a:pt x="171" y="85"/>
                  </a:cubicBezTo>
                  <a:cubicBezTo>
                    <a:pt x="175" y="90"/>
                    <a:pt x="177" y="93"/>
                    <a:pt x="179" y="94"/>
                  </a:cubicBezTo>
                  <a:cubicBezTo>
                    <a:pt x="186" y="81"/>
                    <a:pt x="186" y="81"/>
                    <a:pt x="186" y="81"/>
                  </a:cubicBezTo>
                  <a:cubicBezTo>
                    <a:pt x="179" y="73"/>
                    <a:pt x="176" y="67"/>
                    <a:pt x="175" y="65"/>
                  </a:cubicBezTo>
                  <a:cubicBezTo>
                    <a:pt x="169" y="69"/>
                    <a:pt x="169" y="69"/>
                    <a:pt x="169" y="69"/>
                  </a:cubicBezTo>
                  <a:cubicBezTo>
                    <a:pt x="168" y="68"/>
                    <a:pt x="168" y="68"/>
                    <a:pt x="168" y="68"/>
                  </a:cubicBezTo>
                  <a:cubicBezTo>
                    <a:pt x="152" y="64"/>
                    <a:pt x="152" y="64"/>
                    <a:pt x="152" y="64"/>
                  </a:cubicBezTo>
                  <a:cubicBezTo>
                    <a:pt x="151" y="64"/>
                    <a:pt x="151" y="64"/>
                    <a:pt x="151" y="64"/>
                  </a:cubicBezTo>
                  <a:cubicBezTo>
                    <a:pt x="151" y="63"/>
                    <a:pt x="151" y="63"/>
                    <a:pt x="151" y="63"/>
                  </a:cubicBezTo>
                  <a:cubicBezTo>
                    <a:pt x="145" y="60"/>
                    <a:pt x="141" y="57"/>
                    <a:pt x="140" y="53"/>
                  </a:cubicBezTo>
                  <a:cubicBezTo>
                    <a:pt x="131" y="49"/>
                    <a:pt x="131" y="49"/>
                    <a:pt x="131" y="49"/>
                  </a:cubicBezTo>
                  <a:cubicBezTo>
                    <a:pt x="131" y="39"/>
                    <a:pt x="131" y="39"/>
                    <a:pt x="131" y="39"/>
                  </a:cubicBezTo>
                  <a:cubicBezTo>
                    <a:pt x="148" y="29"/>
                    <a:pt x="148" y="29"/>
                    <a:pt x="148" y="29"/>
                  </a:cubicBezTo>
                  <a:cubicBezTo>
                    <a:pt x="147" y="24"/>
                    <a:pt x="146" y="19"/>
                    <a:pt x="144" y="15"/>
                  </a:cubicBezTo>
                  <a:cubicBezTo>
                    <a:pt x="141" y="10"/>
                    <a:pt x="141" y="10"/>
                    <a:pt x="141" y="10"/>
                  </a:cubicBezTo>
                  <a:cubicBezTo>
                    <a:pt x="129" y="11"/>
                    <a:pt x="129" y="11"/>
                    <a:pt x="129" y="11"/>
                  </a:cubicBezTo>
                  <a:cubicBezTo>
                    <a:pt x="124" y="13"/>
                    <a:pt x="119" y="15"/>
                    <a:pt x="113" y="15"/>
                  </a:cubicBezTo>
                  <a:cubicBezTo>
                    <a:pt x="101" y="12"/>
                    <a:pt x="101" y="12"/>
                    <a:pt x="101" y="12"/>
                  </a:cubicBezTo>
                  <a:cubicBezTo>
                    <a:pt x="101" y="7"/>
                    <a:pt x="101" y="7"/>
                    <a:pt x="101" y="7"/>
                  </a:cubicBezTo>
                  <a:cubicBezTo>
                    <a:pt x="99" y="7"/>
                    <a:pt x="99" y="7"/>
                    <a:pt x="99" y="7"/>
                  </a:cubicBezTo>
                  <a:cubicBezTo>
                    <a:pt x="95" y="6"/>
                    <a:pt x="95" y="6"/>
                    <a:pt x="95" y="6"/>
                  </a:cubicBezTo>
                  <a:cubicBezTo>
                    <a:pt x="95" y="3"/>
                    <a:pt x="95" y="3"/>
                    <a:pt x="95" y="3"/>
                  </a:cubicBezTo>
                  <a:cubicBezTo>
                    <a:pt x="95" y="3"/>
                    <a:pt x="95" y="3"/>
                    <a:pt x="95" y="3"/>
                  </a:cubicBezTo>
                  <a:cubicBezTo>
                    <a:pt x="95" y="3"/>
                    <a:pt x="95" y="3"/>
                    <a:pt x="95" y="3"/>
                  </a:cubicBezTo>
                  <a:cubicBezTo>
                    <a:pt x="95" y="3"/>
                    <a:pt x="95" y="3"/>
                    <a:pt x="95" y="3"/>
                  </a:cubicBezTo>
                  <a:cubicBezTo>
                    <a:pt x="95" y="3"/>
                    <a:pt x="95" y="3"/>
                    <a:pt x="95" y="3"/>
                  </a:cubicBezTo>
                  <a:cubicBezTo>
                    <a:pt x="94" y="2"/>
                    <a:pt x="94" y="2"/>
                    <a:pt x="94" y="2"/>
                  </a:cubicBezTo>
                  <a:cubicBezTo>
                    <a:pt x="94" y="1"/>
                    <a:pt x="94" y="1"/>
                    <a:pt x="94" y="1"/>
                  </a:cubicBezTo>
                  <a:cubicBezTo>
                    <a:pt x="94" y="0"/>
                    <a:pt x="94" y="0"/>
                    <a:pt x="94" y="0"/>
                  </a:cubicBezTo>
                  <a:cubicBezTo>
                    <a:pt x="93" y="1"/>
                    <a:pt x="93" y="1"/>
                    <a:pt x="93" y="1"/>
                  </a:cubicBezTo>
                  <a:cubicBezTo>
                    <a:pt x="93" y="11"/>
                    <a:pt x="93" y="11"/>
                    <a:pt x="93" y="11"/>
                  </a:cubicBezTo>
                  <a:cubicBezTo>
                    <a:pt x="92" y="15"/>
                    <a:pt x="92" y="15"/>
                    <a:pt x="92" y="15"/>
                  </a:cubicBezTo>
                  <a:cubicBezTo>
                    <a:pt x="91" y="17"/>
                    <a:pt x="91" y="18"/>
                    <a:pt x="91" y="19"/>
                  </a:cubicBezTo>
                  <a:cubicBezTo>
                    <a:pt x="93" y="21"/>
                    <a:pt x="93" y="25"/>
                    <a:pt x="91" y="27"/>
                  </a:cubicBezTo>
                  <a:cubicBezTo>
                    <a:pt x="93" y="34"/>
                    <a:pt x="93" y="34"/>
                    <a:pt x="93" y="34"/>
                  </a:cubicBezTo>
                  <a:cubicBezTo>
                    <a:pt x="92" y="35"/>
                    <a:pt x="92" y="35"/>
                    <a:pt x="92" y="35"/>
                  </a:cubicBezTo>
                  <a:cubicBezTo>
                    <a:pt x="91" y="35"/>
                    <a:pt x="91" y="35"/>
                    <a:pt x="91" y="35"/>
                  </a:cubicBezTo>
                  <a:cubicBezTo>
                    <a:pt x="87" y="39"/>
                    <a:pt x="87" y="39"/>
                    <a:pt x="87" y="39"/>
                  </a:cubicBezTo>
                  <a:cubicBezTo>
                    <a:pt x="87" y="49"/>
                    <a:pt x="87" y="49"/>
                    <a:pt x="87" y="49"/>
                  </a:cubicBezTo>
                  <a:cubicBezTo>
                    <a:pt x="85" y="49"/>
                    <a:pt x="85" y="49"/>
                    <a:pt x="85" y="49"/>
                  </a:cubicBezTo>
                  <a:cubicBezTo>
                    <a:pt x="77" y="53"/>
                    <a:pt x="71" y="55"/>
                    <a:pt x="67" y="55"/>
                  </a:cubicBezTo>
                  <a:cubicBezTo>
                    <a:pt x="49" y="54"/>
                    <a:pt x="49" y="54"/>
                    <a:pt x="49" y="54"/>
                  </a:cubicBezTo>
                  <a:cubicBezTo>
                    <a:pt x="42" y="61"/>
                    <a:pt x="42" y="61"/>
                    <a:pt x="42" y="61"/>
                  </a:cubicBezTo>
                  <a:lnTo>
                    <a:pt x="41" y="61"/>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63" name="Freeform 36">
              <a:extLst>
                <a:ext uri="{FF2B5EF4-FFF2-40B4-BE49-F238E27FC236}">
                  <a16:creationId xmlns:a16="http://schemas.microsoft.com/office/drawing/2014/main" xmlns="" id="{A9451F96-23CA-4ACF-B64E-AE08D881F47C}"/>
                </a:ext>
              </a:extLst>
            </p:cNvPr>
            <p:cNvSpPr>
              <a:spLocks/>
            </p:cNvSpPr>
            <p:nvPr/>
          </p:nvSpPr>
          <p:spPr bwMode="auto">
            <a:xfrm>
              <a:off x="5249863" y="4686300"/>
              <a:ext cx="177800" cy="434975"/>
            </a:xfrm>
            <a:custGeom>
              <a:avLst/>
              <a:gdLst>
                <a:gd name="T0" fmla="*/ 40 w 52"/>
                <a:gd name="T1" fmla="*/ 0 h 128"/>
                <a:gd name="T2" fmla="*/ 12 w 52"/>
                <a:gd name="T3" fmla="*/ 35 h 128"/>
                <a:gd name="T4" fmla="*/ 0 w 52"/>
                <a:gd name="T5" fmla="*/ 55 h 128"/>
                <a:gd name="T6" fmla="*/ 2 w 52"/>
                <a:gd name="T7" fmla="*/ 77 h 128"/>
                <a:gd name="T8" fmla="*/ 2 w 52"/>
                <a:gd name="T9" fmla="*/ 77 h 128"/>
                <a:gd name="T10" fmla="*/ 2 w 52"/>
                <a:gd name="T11" fmla="*/ 77 h 128"/>
                <a:gd name="T12" fmla="*/ 0 w 52"/>
                <a:gd name="T13" fmla="*/ 92 h 128"/>
                <a:gd name="T14" fmla="*/ 2 w 52"/>
                <a:gd name="T15" fmla="*/ 101 h 128"/>
                <a:gd name="T16" fmla="*/ 18 w 52"/>
                <a:gd name="T17" fmla="*/ 112 h 128"/>
                <a:gd name="T18" fmla="*/ 18 w 52"/>
                <a:gd name="T19" fmla="*/ 112 h 128"/>
                <a:gd name="T20" fmla="*/ 18 w 52"/>
                <a:gd name="T21" fmla="*/ 112 h 128"/>
                <a:gd name="T22" fmla="*/ 19 w 52"/>
                <a:gd name="T23" fmla="*/ 113 h 128"/>
                <a:gd name="T24" fmla="*/ 19 w 52"/>
                <a:gd name="T25" fmla="*/ 113 h 128"/>
                <a:gd name="T26" fmla="*/ 25 w 52"/>
                <a:gd name="T27" fmla="*/ 124 h 128"/>
                <a:gd name="T28" fmla="*/ 30 w 52"/>
                <a:gd name="T29" fmla="*/ 128 h 128"/>
                <a:gd name="T30" fmla="*/ 33 w 52"/>
                <a:gd name="T31" fmla="*/ 102 h 128"/>
                <a:gd name="T32" fmla="*/ 33 w 52"/>
                <a:gd name="T33" fmla="*/ 101 h 128"/>
                <a:gd name="T34" fmla="*/ 44 w 52"/>
                <a:gd name="T35" fmla="*/ 73 h 128"/>
                <a:gd name="T36" fmla="*/ 48 w 52"/>
                <a:gd name="T37" fmla="*/ 40 h 128"/>
                <a:gd name="T38" fmla="*/ 48 w 52"/>
                <a:gd name="T39" fmla="*/ 40 h 128"/>
                <a:gd name="T40" fmla="*/ 49 w 52"/>
                <a:gd name="T41" fmla="*/ 39 h 128"/>
                <a:gd name="T42" fmla="*/ 52 w 52"/>
                <a:gd name="T43" fmla="*/ 30 h 128"/>
                <a:gd name="T44" fmla="*/ 50 w 52"/>
                <a:gd name="T45" fmla="*/ 23 h 128"/>
                <a:gd name="T46" fmla="*/ 50 w 52"/>
                <a:gd name="T47" fmla="*/ 22 h 128"/>
                <a:gd name="T48" fmla="*/ 49 w 52"/>
                <a:gd name="T49" fmla="*/ 22 h 128"/>
                <a:gd name="T50" fmla="*/ 48 w 52"/>
                <a:gd name="T51" fmla="*/ 12 h 128"/>
                <a:gd name="T52" fmla="*/ 49 w 52"/>
                <a:gd name="T53" fmla="*/ 12 h 128"/>
                <a:gd name="T54" fmla="*/ 49 w 52"/>
                <a:gd name="T55" fmla="*/ 11 h 128"/>
                <a:gd name="T56" fmla="*/ 51 w 52"/>
                <a:gd name="T57" fmla="*/ 9 h 128"/>
                <a:gd name="T58" fmla="*/ 52 w 52"/>
                <a:gd name="T59" fmla="*/ 6 h 128"/>
                <a:gd name="T60" fmla="*/ 40 w 52"/>
                <a:gd name="T6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 h="128">
                  <a:moveTo>
                    <a:pt x="40" y="0"/>
                  </a:moveTo>
                  <a:cubicBezTo>
                    <a:pt x="27" y="10"/>
                    <a:pt x="18" y="21"/>
                    <a:pt x="12" y="35"/>
                  </a:cubicBezTo>
                  <a:cubicBezTo>
                    <a:pt x="6" y="47"/>
                    <a:pt x="2" y="53"/>
                    <a:pt x="0" y="55"/>
                  </a:cubicBezTo>
                  <a:cubicBezTo>
                    <a:pt x="2" y="77"/>
                    <a:pt x="2" y="77"/>
                    <a:pt x="2" y="77"/>
                  </a:cubicBezTo>
                  <a:cubicBezTo>
                    <a:pt x="2" y="77"/>
                    <a:pt x="2" y="77"/>
                    <a:pt x="2" y="77"/>
                  </a:cubicBezTo>
                  <a:cubicBezTo>
                    <a:pt x="2" y="77"/>
                    <a:pt x="2" y="77"/>
                    <a:pt x="2" y="77"/>
                  </a:cubicBezTo>
                  <a:cubicBezTo>
                    <a:pt x="0" y="92"/>
                    <a:pt x="0" y="92"/>
                    <a:pt x="0" y="92"/>
                  </a:cubicBezTo>
                  <a:cubicBezTo>
                    <a:pt x="0" y="97"/>
                    <a:pt x="0" y="100"/>
                    <a:pt x="2" y="101"/>
                  </a:cubicBezTo>
                  <a:cubicBezTo>
                    <a:pt x="18" y="112"/>
                    <a:pt x="18" y="112"/>
                    <a:pt x="18" y="112"/>
                  </a:cubicBezTo>
                  <a:cubicBezTo>
                    <a:pt x="18" y="112"/>
                    <a:pt x="18" y="112"/>
                    <a:pt x="18" y="112"/>
                  </a:cubicBezTo>
                  <a:cubicBezTo>
                    <a:pt x="18" y="112"/>
                    <a:pt x="18" y="112"/>
                    <a:pt x="18" y="112"/>
                  </a:cubicBezTo>
                  <a:cubicBezTo>
                    <a:pt x="19" y="113"/>
                    <a:pt x="19" y="113"/>
                    <a:pt x="19" y="113"/>
                  </a:cubicBezTo>
                  <a:cubicBezTo>
                    <a:pt x="19" y="113"/>
                    <a:pt x="19" y="113"/>
                    <a:pt x="19" y="113"/>
                  </a:cubicBezTo>
                  <a:cubicBezTo>
                    <a:pt x="20" y="117"/>
                    <a:pt x="22" y="120"/>
                    <a:pt x="25" y="124"/>
                  </a:cubicBezTo>
                  <a:cubicBezTo>
                    <a:pt x="27" y="126"/>
                    <a:pt x="29" y="128"/>
                    <a:pt x="30" y="128"/>
                  </a:cubicBezTo>
                  <a:cubicBezTo>
                    <a:pt x="33" y="102"/>
                    <a:pt x="33" y="102"/>
                    <a:pt x="33" y="102"/>
                  </a:cubicBezTo>
                  <a:cubicBezTo>
                    <a:pt x="33" y="101"/>
                    <a:pt x="33" y="101"/>
                    <a:pt x="33" y="101"/>
                  </a:cubicBezTo>
                  <a:cubicBezTo>
                    <a:pt x="44" y="73"/>
                    <a:pt x="44" y="73"/>
                    <a:pt x="44" y="73"/>
                  </a:cubicBezTo>
                  <a:cubicBezTo>
                    <a:pt x="48" y="40"/>
                    <a:pt x="48" y="40"/>
                    <a:pt x="48" y="40"/>
                  </a:cubicBezTo>
                  <a:cubicBezTo>
                    <a:pt x="48" y="40"/>
                    <a:pt x="48" y="40"/>
                    <a:pt x="48" y="40"/>
                  </a:cubicBezTo>
                  <a:cubicBezTo>
                    <a:pt x="49" y="39"/>
                    <a:pt x="49" y="39"/>
                    <a:pt x="49" y="39"/>
                  </a:cubicBezTo>
                  <a:cubicBezTo>
                    <a:pt x="52" y="30"/>
                    <a:pt x="52" y="30"/>
                    <a:pt x="52" y="30"/>
                  </a:cubicBezTo>
                  <a:cubicBezTo>
                    <a:pt x="50" y="23"/>
                    <a:pt x="50" y="23"/>
                    <a:pt x="50" y="23"/>
                  </a:cubicBezTo>
                  <a:cubicBezTo>
                    <a:pt x="50" y="22"/>
                    <a:pt x="50" y="22"/>
                    <a:pt x="50" y="22"/>
                  </a:cubicBezTo>
                  <a:cubicBezTo>
                    <a:pt x="49" y="22"/>
                    <a:pt x="49" y="22"/>
                    <a:pt x="49" y="22"/>
                  </a:cubicBezTo>
                  <a:cubicBezTo>
                    <a:pt x="48" y="12"/>
                    <a:pt x="48" y="12"/>
                    <a:pt x="48" y="12"/>
                  </a:cubicBezTo>
                  <a:cubicBezTo>
                    <a:pt x="49" y="12"/>
                    <a:pt x="49" y="12"/>
                    <a:pt x="49" y="12"/>
                  </a:cubicBezTo>
                  <a:cubicBezTo>
                    <a:pt x="49" y="11"/>
                    <a:pt x="49" y="11"/>
                    <a:pt x="49" y="11"/>
                  </a:cubicBezTo>
                  <a:cubicBezTo>
                    <a:pt x="51" y="9"/>
                    <a:pt x="51" y="9"/>
                    <a:pt x="51" y="9"/>
                  </a:cubicBezTo>
                  <a:cubicBezTo>
                    <a:pt x="52" y="6"/>
                    <a:pt x="52" y="6"/>
                    <a:pt x="52" y="6"/>
                  </a:cubicBezTo>
                  <a:lnTo>
                    <a:pt x="40" y="0"/>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64" name="Freeform 37">
              <a:extLst>
                <a:ext uri="{FF2B5EF4-FFF2-40B4-BE49-F238E27FC236}">
                  <a16:creationId xmlns:a16="http://schemas.microsoft.com/office/drawing/2014/main" xmlns="" id="{6C0F4B4B-A97C-43F6-B62A-19164715268A}"/>
                </a:ext>
              </a:extLst>
            </p:cNvPr>
            <p:cNvSpPr>
              <a:spLocks/>
            </p:cNvSpPr>
            <p:nvPr/>
          </p:nvSpPr>
          <p:spPr bwMode="auto">
            <a:xfrm>
              <a:off x="3908425" y="5461000"/>
              <a:ext cx="279400" cy="233363"/>
            </a:xfrm>
            <a:custGeom>
              <a:avLst/>
              <a:gdLst>
                <a:gd name="T0" fmla="*/ 38 w 82"/>
                <a:gd name="T1" fmla="*/ 6 h 69"/>
                <a:gd name="T2" fmla="*/ 36 w 82"/>
                <a:gd name="T3" fmla="*/ 8 h 69"/>
                <a:gd name="T4" fmla="*/ 36 w 82"/>
                <a:gd name="T5" fmla="*/ 9 h 69"/>
                <a:gd name="T6" fmla="*/ 36 w 82"/>
                <a:gd name="T7" fmla="*/ 10 h 69"/>
                <a:gd name="T8" fmla="*/ 20 w 82"/>
                <a:gd name="T9" fmla="*/ 14 h 69"/>
                <a:gd name="T10" fmla="*/ 20 w 82"/>
                <a:gd name="T11" fmla="*/ 16 h 69"/>
                <a:gd name="T12" fmla="*/ 26 w 82"/>
                <a:gd name="T13" fmla="*/ 22 h 69"/>
                <a:gd name="T14" fmla="*/ 24 w 82"/>
                <a:gd name="T15" fmla="*/ 22 h 69"/>
                <a:gd name="T16" fmla="*/ 16 w 82"/>
                <a:gd name="T17" fmla="*/ 26 h 69"/>
                <a:gd name="T18" fmla="*/ 4 w 82"/>
                <a:gd name="T19" fmla="*/ 35 h 69"/>
                <a:gd name="T20" fmla="*/ 7 w 82"/>
                <a:gd name="T21" fmla="*/ 62 h 69"/>
                <a:gd name="T22" fmla="*/ 19 w 82"/>
                <a:gd name="T23" fmla="*/ 63 h 69"/>
                <a:gd name="T24" fmla="*/ 20 w 82"/>
                <a:gd name="T25" fmla="*/ 63 h 69"/>
                <a:gd name="T26" fmla="*/ 20 w 82"/>
                <a:gd name="T27" fmla="*/ 64 h 69"/>
                <a:gd name="T28" fmla="*/ 32 w 82"/>
                <a:gd name="T29" fmla="*/ 69 h 69"/>
                <a:gd name="T30" fmla="*/ 44 w 82"/>
                <a:gd name="T31" fmla="*/ 67 h 69"/>
                <a:gd name="T32" fmla="*/ 63 w 82"/>
                <a:gd name="T33" fmla="*/ 52 h 69"/>
                <a:gd name="T34" fmla="*/ 64 w 82"/>
                <a:gd name="T35" fmla="*/ 52 h 69"/>
                <a:gd name="T36" fmla="*/ 64 w 82"/>
                <a:gd name="T37" fmla="*/ 51 h 69"/>
                <a:gd name="T38" fmla="*/ 70 w 82"/>
                <a:gd name="T39" fmla="*/ 50 h 69"/>
                <a:gd name="T40" fmla="*/ 68 w 82"/>
                <a:gd name="T41" fmla="*/ 33 h 69"/>
                <a:gd name="T42" fmla="*/ 68 w 82"/>
                <a:gd name="T43" fmla="*/ 32 h 69"/>
                <a:gd name="T44" fmla="*/ 76 w 82"/>
                <a:gd name="T45" fmla="*/ 22 h 69"/>
                <a:gd name="T46" fmla="*/ 76 w 82"/>
                <a:gd name="T47" fmla="*/ 21 h 69"/>
                <a:gd name="T48" fmla="*/ 76 w 82"/>
                <a:gd name="T49" fmla="*/ 21 h 69"/>
                <a:gd name="T50" fmla="*/ 82 w 82"/>
                <a:gd name="T51" fmla="*/ 17 h 69"/>
                <a:gd name="T52" fmla="*/ 80 w 82"/>
                <a:gd name="T53" fmla="*/ 4 h 69"/>
                <a:gd name="T54" fmla="*/ 74 w 82"/>
                <a:gd name="T55" fmla="*/ 0 h 69"/>
                <a:gd name="T56" fmla="*/ 75 w 82"/>
                <a:gd name="T57" fmla="*/ 6 h 69"/>
                <a:gd name="T58" fmla="*/ 64 w 82"/>
                <a:gd name="T59" fmla="*/ 4 h 69"/>
                <a:gd name="T60" fmla="*/ 60 w 82"/>
                <a:gd name="T61" fmla="*/ 6 h 69"/>
                <a:gd name="T62" fmla="*/ 59 w 82"/>
                <a:gd name="T63" fmla="*/ 6 h 69"/>
                <a:gd name="T64" fmla="*/ 59 w 82"/>
                <a:gd name="T65" fmla="*/ 6 h 69"/>
                <a:gd name="T66" fmla="*/ 38 w 82"/>
                <a:gd name="T67"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69">
                  <a:moveTo>
                    <a:pt x="38" y="6"/>
                  </a:moveTo>
                  <a:cubicBezTo>
                    <a:pt x="36" y="8"/>
                    <a:pt x="36" y="8"/>
                    <a:pt x="36" y="8"/>
                  </a:cubicBezTo>
                  <a:cubicBezTo>
                    <a:pt x="36" y="9"/>
                    <a:pt x="36" y="9"/>
                    <a:pt x="36" y="9"/>
                  </a:cubicBezTo>
                  <a:cubicBezTo>
                    <a:pt x="36" y="10"/>
                    <a:pt x="36" y="10"/>
                    <a:pt x="36" y="10"/>
                  </a:cubicBezTo>
                  <a:cubicBezTo>
                    <a:pt x="20" y="14"/>
                    <a:pt x="20" y="14"/>
                    <a:pt x="20" y="14"/>
                  </a:cubicBezTo>
                  <a:cubicBezTo>
                    <a:pt x="20" y="16"/>
                    <a:pt x="20" y="16"/>
                    <a:pt x="20" y="16"/>
                  </a:cubicBezTo>
                  <a:cubicBezTo>
                    <a:pt x="26" y="22"/>
                    <a:pt x="26" y="22"/>
                    <a:pt x="26" y="22"/>
                  </a:cubicBezTo>
                  <a:cubicBezTo>
                    <a:pt x="25" y="22"/>
                    <a:pt x="24" y="22"/>
                    <a:pt x="24" y="22"/>
                  </a:cubicBezTo>
                  <a:cubicBezTo>
                    <a:pt x="16" y="26"/>
                    <a:pt x="16" y="26"/>
                    <a:pt x="16" y="26"/>
                  </a:cubicBezTo>
                  <a:cubicBezTo>
                    <a:pt x="4" y="35"/>
                    <a:pt x="4" y="35"/>
                    <a:pt x="4" y="35"/>
                  </a:cubicBezTo>
                  <a:cubicBezTo>
                    <a:pt x="0" y="40"/>
                    <a:pt x="1" y="49"/>
                    <a:pt x="7" y="62"/>
                  </a:cubicBezTo>
                  <a:cubicBezTo>
                    <a:pt x="19" y="63"/>
                    <a:pt x="19" y="63"/>
                    <a:pt x="19" y="63"/>
                  </a:cubicBezTo>
                  <a:cubicBezTo>
                    <a:pt x="20" y="63"/>
                    <a:pt x="20" y="63"/>
                    <a:pt x="20" y="63"/>
                  </a:cubicBezTo>
                  <a:cubicBezTo>
                    <a:pt x="20" y="64"/>
                    <a:pt x="20" y="64"/>
                    <a:pt x="20" y="64"/>
                  </a:cubicBezTo>
                  <a:cubicBezTo>
                    <a:pt x="32" y="69"/>
                    <a:pt x="32" y="69"/>
                    <a:pt x="32" y="69"/>
                  </a:cubicBezTo>
                  <a:cubicBezTo>
                    <a:pt x="44" y="67"/>
                    <a:pt x="44" y="67"/>
                    <a:pt x="44" y="67"/>
                  </a:cubicBezTo>
                  <a:cubicBezTo>
                    <a:pt x="50" y="66"/>
                    <a:pt x="56" y="61"/>
                    <a:pt x="63" y="52"/>
                  </a:cubicBezTo>
                  <a:cubicBezTo>
                    <a:pt x="64" y="52"/>
                    <a:pt x="64" y="52"/>
                    <a:pt x="64" y="52"/>
                  </a:cubicBezTo>
                  <a:cubicBezTo>
                    <a:pt x="64" y="51"/>
                    <a:pt x="64" y="51"/>
                    <a:pt x="64" y="51"/>
                  </a:cubicBezTo>
                  <a:cubicBezTo>
                    <a:pt x="70" y="50"/>
                    <a:pt x="70" y="50"/>
                    <a:pt x="70" y="50"/>
                  </a:cubicBezTo>
                  <a:cubicBezTo>
                    <a:pt x="68" y="33"/>
                    <a:pt x="68" y="33"/>
                    <a:pt x="68" y="33"/>
                  </a:cubicBezTo>
                  <a:cubicBezTo>
                    <a:pt x="68" y="32"/>
                    <a:pt x="68" y="32"/>
                    <a:pt x="68" y="32"/>
                  </a:cubicBezTo>
                  <a:cubicBezTo>
                    <a:pt x="76" y="22"/>
                    <a:pt x="76" y="22"/>
                    <a:pt x="76" y="22"/>
                  </a:cubicBezTo>
                  <a:cubicBezTo>
                    <a:pt x="76" y="21"/>
                    <a:pt x="76" y="21"/>
                    <a:pt x="76" y="21"/>
                  </a:cubicBezTo>
                  <a:cubicBezTo>
                    <a:pt x="76" y="21"/>
                    <a:pt x="76" y="21"/>
                    <a:pt x="76" y="21"/>
                  </a:cubicBezTo>
                  <a:cubicBezTo>
                    <a:pt x="82" y="17"/>
                    <a:pt x="82" y="17"/>
                    <a:pt x="82" y="17"/>
                  </a:cubicBezTo>
                  <a:cubicBezTo>
                    <a:pt x="82" y="12"/>
                    <a:pt x="82" y="8"/>
                    <a:pt x="80" y="4"/>
                  </a:cubicBezTo>
                  <a:cubicBezTo>
                    <a:pt x="78" y="1"/>
                    <a:pt x="76" y="0"/>
                    <a:pt x="74" y="0"/>
                  </a:cubicBezTo>
                  <a:cubicBezTo>
                    <a:pt x="75" y="6"/>
                    <a:pt x="75" y="6"/>
                    <a:pt x="75" y="6"/>
                  </a:cubicBezTo>
                  <a:cubicBezTo>
                    <a:pt x="64" y="4"/>
                    <a:pt x="64" y="4"/>
                    <a:pt x="64" y="4"/>
                  </a:cubicBezTo>
                  <a:cubicBezTo>
                    <a:pt x="60" y="6"/>
                    <a:pt x="60" y="6"/>
                    <a:pt x="60" y="6"/>
                  </a:cubicBezTo>
                  <a:cubicBezTo>
                    <a:pt x="59" y="6"/>
                    <a:pt x="59" y="6"/>
                    <a:pt x="59" y="6"/>
                  </a:cubicBezTo>
                  <a:cubicBezTo>
                    <a:pt x="59" y="6"/>
                    <a:pt x="59" y="6"/>
                    <a:pt x="59" y="6"/>
                  </a:cubicBezTo>
                  <a:lnTo>
                    <a:pt x="38" y="6"/>
                  </a:lnTo>
                  <a:close/>
                </a:path>
              </a:pathLst>
            </a:custGeom>
            <a:grp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grpSp>
      <p:sp>
        <p:nvSpPr>
          <p:cNvPr id="65" name="椭圆 64"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359B1E47-A2DF-4F74-9F61-267D17F2916E}"/>
              </a:ext>
            </a:extLst>
          </p:cNvPr>
          <p:cNvSpPr/>
          <p:nvPr/>
        </p:nvSpPr>
        <p:spPr>
          <a:xfrm>
            <a:off x="3385343" y="5017305"/>
            <a:ext cx="1048628" cy="1048627"/>
          </a:xfrm>
          <a:prstGeom prst="ellipse">
            <a:avLst/>
          </a:prstGeom>
          <a:solidFill>
            <a:schemeClr val="bg1">
              <a:lumMod val="9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algn="ctr" eaLnBrk="1" hangingPunct="1"/>
            <a:r>
              <a:rPr lang="en-US" altLang="zh-CN" b="1">
                <a:latin typeface="+mj-ea"/>
                <a:ea typeface="+mj-ea"/>
              </a:rPr>
              <a:t>33%</a:t>
            </a:r>
            <a:endParaRPr lang="zh-CN" altLang="en-US" b="1">
              <a:latin typeface="+mj-ea"/>
              <a:ea typeface="+mj-ea"/>
            </a:endParaRPr>
          </a:p>
        </p:txBody>
      </p:sp>
      <p:sp>
        <p:nvSpPr>
          <p:cNvPr id="66" name="椭圆 65"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EDD3DF80-602E-4C9C-ACBF-31217F51D300}"/>
              </a:ext>
            </a:extLst>
          </p:cNvPr>
          <p:cNvSpPr/>
          <p:nvPr/>
        </p:nvSpPr>
        <p:spPr>
          <a:xfrm>
            <a:off x="4907691" y="2755268"/>
            <a:ext cx="667992" cy="667992"/>
          </a:xfrm>
          <a:prstGeom prst="ellipse">
            <a:avLst/>
          </a:prstGeom>
          <a:solidFill>
            <a:schemeClr val="bg1">
              <a:lumMod val="9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algn="ctr" eaLnBrk="1" hangingPunct="1"/>
            <a:r>
              <a:rPr lang="en-US" altLang="zh-CN" b="1">
                <a:latin typeface="+mj-ea"/>
                <a:ea typeface="+mj-ea"/>
              </a:rPr>
              <a:t>15%</a:t>
            </a:r>
            <a:endParaRPr lang="zh-CN" altLang="en-US" b="1">
              <a:latin typeface="+mj-ea"/>
              <a:ea typeface="+mj-ea"/>
            </a:endParaRPr>
          </a:p>
        </p:txBody>
      </p:sp>
      <p:sp>
        <p:nvSpPr>
          <p:cNvPr id="67" name="椭圆 66"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5F3B28A9-E9AC-4436-92DB-89FA4E91F543}"/>
              </a:ext>
            </a:extLst>
          </p:cNvPr>
          <p:cNvSpPr/>
          <p:nvPr/>
        </p:nvSpPr>
        <p:spPr>
          <a:xfrm>
            <a:off x="3712841" y="4182315"/>
            <a:ext cx="615335" cy="616840"/>
          </a:xfrm>
          <a:prstGeom prst="ellipse">
            <a:avLst/>
          </a:prstGeom>
          <a:solidFill>
            <a:schemeClr val="bg1">
              <a:lumMod val="9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algn="ctr" eaLnBrk="1" hangingPunct="1"/>
            <a:r>
              <a:rPr lang="en-US" altLang="zh-CN" b="1" dirty="0">
                <a:latin typeface="+mj-ea"/>
                <a:ea typeface="+mj-ea"/>
              </a:rPr>
              <a:t>10%</a:t>
            </a:r>
            <a:endParaRPr lang="zh-CN" altLang="en-US" b="1" dirty="0">
              <a:latin typeface="+mj-ea"/>
              <a:ea typeface="+mj-ea"/>
            </a:endParaRPr>
          </a:p>
        </p:txBody>
      </p:sp>
      <p:grpSp>
        <p:nvGrpSpPr>
          <p:cNvPr id="68" name="组合 67">
            <a:extLst>
              <a:ext uri="{FF2B5EF4-FFF2-40B4-BE49-F238E27FC236}">
                <a16:creationId xmlns:a16="http://schemas.microsoft.com/office/drawing/2014/main" xmlns="" id="{C9AB169A-4115-4631-8B9E-5F2AED2D82C6}"/>
              </a:ext>
            </a:extLst>
          </p:cNvPr>
          <p:cNvGrpSpPr/>
          <p:nvPr/>
        </p:nvGrpSpPr>
        <p:grpSpPr>
          <a:xfrm>
            <a:off x="6161122" y="2015909"/>
            <a:ext cx="4842413" cy="1111760"/>
            <a:chOff x="6532183" y="1718356"/>
            <a:chExt cx="4842413" cy="1111760"/>
          </a:xfrm>
        </p:grpSpPr>
        <p:sp>
          <p:nvSpPr>
            <p:cNvPr id="69" name="矩形 68"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6A34622F-807F-41C1-91C3-8BBE45BBD34A}"/>
                </a:ext>
              </a:extLst>
            </p:cNvPr>
            <p:cNvSpPr/>
            <p:nvPr/>
          </p:nvSpPr>
          <p:spPr>
            <a:xfrm>
              <a:off x="6532183" y="1718356"/>
              <a:ext cx="4842413" cy="1111760"/>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21"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F3ED1137-6EEF-4721-B31F-704089888B99}"/>
                </a:ext>
              </a:extLst>
            </p:cNvPr>
            <p:cNvSpPr>
              <a:spLocks/>
            </p:cNvSpPr>
            <p:nvPr/>
          </p:nvSpPr>
          <p:spPr bwMode="auto">
            <a:xfrm>
              <a:off x="6836983" y="1966261"/>
              <a:ext cx="777875" cy="615950"/>
            </a:xfrm>
            <a:custGeom>
              <a:avLst/>
              <a:gdLst>
                <a:gd name="T0" fmla="*/ 244 w 253"/>
                <a:gd name="T1" fmla="*/ 65 h 202"/>
                <a:gd name="T2" fmla="*/ 253 w 253"/>
                <a:gd name="T3" fmla="*/ 63 h 202"/>
                <a:gd name="T4" fmla="*/ 235 w 253"/>
                <a:gd name="T5" fmla="*/ 45 h 202"/>
                <a:gd name="T6" fmla="*/ 223 w 253"/>
                <a:gd name="T7" fmla="*/ 22 h 202"/>
                <a:gd name="T8" fmla="*/ 201 w 253"/>
                <a:gd name="T9" fmla="*/ 27 h 202"/>
                <a:gd name="T10" fmla="*/ 200 w 253"/>
                <a:gd name="T11" fmla="*/ 29 h 202"/>
                <a:gd name="T12" fmla="*/ 182 w 253"/>
                <a:gd name="T13" fmla="*/ 25 h 202"/>
                <a:gd name="T14" fmla="*/ 150 w 253"/>
                <a:gd name="T15" fmla="*/ 40 h 202"/>
                <a:gd name="T16" fmla="*/ 150 w 253"/>
                <a:gd name="T17" fmla="*/ 19 h 202"/>
                <a:gd name="T18" fmla="*/ 149 w 253"/>
                <a:gd name="T19" fmla="*/ 10 h 202"/>
                <a:gd name="T20" fmla="*/ 138 w 253"/>
                <a:gd name="T21" fmla="*/ 10 h 202"/>
                <a:gd name="T22" fmla="*/ 126 w 253"/>
                <a:gd name="T23" fmla="*/ 9 h 202"/>
                <a:gd name="T24" fmla="*/ 109 w 253"/>
                <a:gd name="T25" fmla="*/ 1 h 202"/>
                <a:gd name="T26" fmla="*/ 105 w 253"/>
                <a:gd name="T27" fmla="*/ 25 h 202"/>
                <a:gd name="T28" fmla="*/ 82 w 253"/>
                <a:gd name="T29" fmla="*/ 18 h 202"/>
                <a:gd name="T30" fmla="*/ 77 w 253"/>
                <a:gd name="T31" fmla="*/ 16 h 202"/>
                <a:gd name="T32" fmla="*/ 71 w 253"/>
                <a:gd name="T33" fmla="*/ 33 h 202"/>
                <a:gd name="T34" fmla="*/ 75 w 253"/>
                <a:gd name="T35" fmla="*/ 48 h 202"/>
                <a:gd name="T36" fmla="*/ 67 w 253"/>
                <a:gd name="T37" fmla="*/ 61 h 202"/>
                <a:gd name="T38" fmla="*/ 52 w 253"/>
                <a:gd name="T39" fmla="*/ 102 h 202"/>
                <a:gd name="T40" fmla="*/ 29 w 253"/>
                <a:gd name="T41" fmla="*/ 118 h 202"/>
                <a:gd name="T42" fmla="*/ 31 w 253"/>
                <a:gd name="T43" fmla="*/ 125 h 202"/>
                <a:gd name="T44" fmla="*/ 19 w 253"/>
                <a:gd name="T45" fmla="*/ 143 h 202"/>
                <a:gd name="T46" fmla="*/ 5 w 253"/>
                <a:gd name="T47" fmla="*/ 147 h 202"/>
                <a:gd name="T48" fmla="*/ 2 w 253"/>
                <a:gd name="T49" fmla="*/ 184 h 202"/>
                <a:gd name="T50" fmla="*/ 7 w 253"/>
                <a:gd name="T51" fmla="*/ 196 h 202"/>
                <a:gd name="T52" fmla="*/ 21 w 253"/>
                <a:gd name="T53" fmla="*/ 201 h 202"/>
                <a:gd name="T54" fmla="*/ 22 w 253"/>
                <a:gd name="T55" fmla="*/ 199 h 202"/>
                <a:gd name="T56" fmla="*/ 17 w 253"/>
                <a:gd name="T57" fmla="*/ 187 h 202"/>
                <a:gd name="T58" fmla="*/ 12 w 253"/>
                <a:gd name="T59" fmla="*/ 182 h 202"/>
                <a:gd name="T60" fmla="*/ 18 w 253"/>
                <a:gd name="T61" fmla="*/ 174 h 202"/>
                <a:gd name="T62" fmla="*/ 32 w 253"/>
                <a:gd name="T63" fmla="*/ 163 h 202"/>
                <a:gd name="T64" fmla="*/ 64 w 253"/>
                <a:gd name="T65" fmla="*/ 142 h 202"/>
                <a:gd name="T66" fmla="*/ 70 w 253"/>
                <a:gd name="T67" fmla="*/ 145 h 202"/>
                <a:gd name="T68" fmla="*/ 75 w 253"/>
                <a:gd name="T69" fmla="*/ 142 h 202"/>
                <a:gd name="T70" fmla="*/ 96 w 253"/>
                <a:gd name="T71" fmla="*/ 137 h 202"/>
                <a:gd name="T72" fmla="*/ 97 w 253"/>
                <a:gd name="T73" fmla="*/ 136 h 202"/>
                <a:gd name="T74" fmla="*/ 119 w 253"/>
                <a:gd name="T75" fmla="*/ 128 h 202"/>
                <a:gd name="T76" fmla="*/ 123 w 253"/>
                <a:gd name="T77" fmla="*/ 96 h 202"/>
                <a:gd name="T78" fmla="*/ 130 w 253"/>
                <a:gd name="T79" fmla="*/ 95 h 202"/>
                <a:gd name="T80" fmla="*/ 132 w 253"/>
                <a:gd name="T81" fmla="*/ 96 h 202"/>
                <a:gd name="T82" fmla="*/ 159 w 253"/>
                <a:gd name="T83" fmla="*/ 113 h 202"/>
                <a:gd name="T84" fmla="*/ 155 w 253"/>
                <a:gd name="T85" fmla="*/ 103 h 202"/>
                <a:gd name="T86" fmla="*/ 166 w 253"/>
                <a:gd name="T87" fmla="*/ 99 h 202"/>
                <a:gd name="T88" fmla="*/ 173 w 253"/>
                <a:gd name="T89" fmla="*/ 96 h 202"/>
                <a:gd name="T90" fmla="*/ 193 w 253"/>
                <a:gd name="T91" fmla="*/ 102 h 202"/>
                <a:gd name="T92" fmla="*/ 206 w 253"/>
                <a:gd name="T93" fmla="*/ 93 h 202"/>
                <a:gd name="T94" fmla="*/ 207 w 253"/>
                <a:gd name="T95" fmla="*/ 94 h 202"/>
                <a:gd name="T96" fmla="*/ 238 w 253"/>
                <a:gd name="T97" fmla="*/ 6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3" h="202">
                  <a:moveTo>
                    <a:pt x="238" y="69"/>
                  </a:moveTo>
                  <a:cubicBezTo>
                    <a:pt x="241" y="69"/>
                    <a:pt x="243" y="67"/>
                    <a:pt x="244" y="65"/>
                  </a:cubicBezTo>
                  <a:cubicBezTo>
                    <a:pt x="244" y="65"/>
                    <a:pt x="244" y="65"/>
                    <a:pt x="244" y="65"/>
                  </a:cubicBezTo>
                  <a:cubicBezTo>
                    <a:pt x="245" y="64"/>
                    <a:pt x="245" y="64"/>
                    <a:pt x="245" y="64"/>
                  </a:cubicBezTo>
                  <a:cubicBezTo>
                    <a:pt x="246" y="64"/>
                    <a:pt x="246" y="64"/>
                    <a:pt x="246" y="64"/>
                  </a:cubicBezTo>
                  <a:cubicBezTo>
                    <a:pt x="253" y="63"/>
                    <a:pt x="253" y="63"/>
                    <a:pt x="253" y="63"/>
                  </a:cubicBezTo>
                  <a:cubicBezTo>
                    <a:pt x="253" y="58"/>
                    <a:pt x="253" y="58"/>
                    <a:pt x="253" y="58"/>
                  </a:cubicBezTo>
                  <a:cubicBezTo>
                    <a:pt x="251" y="58"/>
                    <a:pt x="249" y="57"/>
                    <a:pt x="247" y="56"/>
                  </a:cubicBezTo>
                  <a:cubicBezTo>
                    <a:pt x="235" y="45"/>
                    <a:pt x="235" y="45"/>
                    <a:pt x="235" y="45"/>
                  </a:cubicBezTo>
                  <a:cubicBezTo>
                    <a:pt x="235" y="44"/>
                    <a:pt x="235" y="44"/>
                    <a:pt x="235" y="44"/>
                  </a:cubicBezTo>
                  <a:cubicBezTo>
                    <a:pt x="230" y="29"/>
                    <a:pt x="230" y="29"/>
                    <a:pt x="230" y="29"/>
                  </a:cubicBezTo>
                  <a:cubicBezTo>
                    <a:pt x="223" y="22"/>
                    <a:pt x="223" y="22"/>
                    <a:pt x="223" y="22"/>
                  </a:cubicBezTo>
                  <a:cubicBezTo>
                    <a:pt x="214" y="22"/>
                    <a:pt x="207" y="22"/>
                    <a:pt x="203" y="22"/>
                  </a:cubicBezTo>
                  <a:cubicBezTo>
                    <a:pt x="201" y="22"/>
                    <a:pt x="201" y="22"/>
                    <a:pt x="201" y="22"/>
                  </a:cubicBezTo>
                  <a:cubicBezTo>
                    <a:pt x="201" y="27"/>
                    <a:pt x="201" y="27"/>
                    <a:pt x="201" y="27"/>
                  </a:cubicBezTo>
                  <a:cubicBezTo>
                    <a:pt x="201" y="28"/>
                    <a:pt x="201" y="28"/>
                    <a:pt x="201" y="28"/>
                  </a:cubicBezTo>
                  <a:cubicBezTo>
                    <a:pt x="201" y="29"/>
                    <a:pt x="201" y="29"/>
                    <a:pt x="201" y="29"/>
                  </a:cubicBezTo>
                  <a:cubicBezTo>
                    <a:pt x="200" y="29"/>
                    <a:pt x="200" y="29"/>
                    <a:pt x="200" y="29"/>
                  </a:cubicBezTo>
                  <a:cubicBezTo>
                    <a:pt x="194" y="32"/>
                    <a:pt x="194" y="32"/>
                    <a:pt x="194" y="32"/>
                  </a:cubicBezTo>
                  <a:cubicBezTo>
                    <a:pt x="193" y="31"/>
                    <a:pt x="193" y="31"/>
                    <a:pt x="193" y="31"/>
                  </a:cubicBezTo>
                  <a:cubicBezTo>
                    <a:pt x="187" y="26"/>
                    <a:pt x="184" y="24"/>
                    <a:pt x="182" y="25"/>
                  </a:cubicBezTo>
                  <a:cubicBezTo>
                    <a:pt x="168" y="32"/>
                    <a:pt x="160" y="35"/>
                    <a:pt x="158" y="34"/>
                  </a:cubicBezTo>
                  <a:cubicBezTo>
                    <a:pt x="156" y="34"/>
                    <a:pt x="154" y="36"/>
                    <a:pt x="151" y="38"/>
                  </a:cubicBezTo>
                  <a:cubicBezTo>
                    <a:pt x="150" y="40"/>
                    <a:pt x="150" y="40"/>
                    <a:pt x="150" y="40"/>
                  </a:cubicBezTo>
                  <a:cubicBezTo>
                    <a:pt x="149" y="38"/>
                    <a:pt x="149" y="38"/>
                    <a:pt x="149" y="38"/>
                  </a:cubicBezTo>
                  <a:cubicBezTo>
                    <a:pt x="145" y="35"/>
                    <a:pt x="143" y="32"/>
                    <a:pt x="143" y="29"/>
                  </a:cubicBezTo>
                  <a:cubicBezTo>
                    <a:pt x="143" y="28"/>
                    <a:pt x="145" y="24"/>
                    <a:pt x="150" y="19"/>
                  </a:cubicBezTo>
                  <a:cubicBezTo>
                    <a:pt x="156" y="13"/>
                    <a:pt x="159" y="9"/>
                    <a:pt x="159" y="8"/>
                  </a:cubicBezTo>
                  <a:cubicBezTo>
                    <a:pt x="157" y="6"/>
                    <a:pt x="157" y="6"/>
                    <a:pt x="157" y="6"/>
                  </a:cubicBezTo>
                  <a:cubicBezTo>
                    <a:pt x="156" y="6"/>
                    <a:pt x="153" y="7"/>
                    <a:pt x="149" y="10"/>
                  </a:cubicBezTo>
                  <a:cubicBezTo>
                    <a:pt x="145" y="13"/>
                    <a:pt x="142" y="14"/>
                    <a:pt x="141" y="14"/>
                  </a:cubicBezTo>
                  <a:cubicBezTo>
                    <a:pt x="140" y="14"/>
                    <a:pt x="139" y="13"/>
                    <a:pt x="139" y="11"/>
                  </a:cubicBezTo>
                  <a:cubicBezTo>
                    <a:pt x="138" y="10"/>
                    <a:pt x="138" y="10"/>
                    <a:pt x="138" y="10"/>
                  </a:cubicBezTo>
                  <a:cubicBezTo>
                    <a:pt x="135" y="4"/>
                    <a:pt x="135" y="4"/>
                    <a:pt x="135" y="4"/>
                  </a:cubicBezTo>
                  <a:cubicBezTo>
                    <a:pt x="127" y="8"/>
                    <a:pt x="127" y="8"/>
                    <a:pt x="127" y="8"/>
                  </a:cubicBezTo>
                  <a:cubicBezTo>
                    <a:pt x="126" y="9"/>
                    <a:pt x="126" y="9"/>
                    <a:pt x="126" y="9"/>
                  </a:cubicBezTo>
                  <a:cubicBezTo>
                    <a:pt x="126" y="8"/>
                    <a:pt x="126" y="8"/>
                    <a:pt x="126" y="8"/>
                  </a:cubicBezTo>
                  <a:cubicBezTo>
                    <a:pt x="125" y="8"/>
                    <a:pt x="125" y="8"/>
                    <a:pt x="125" y="8"/>
                  </a:cubicBezTo>
                  <a:cubicBezTo>
                    <a:pt x="120" y="5"/>
                    <a:pt x="115" y="3"/>
                    <a:pt x="109" y="1"/>
                  </a:cubicBezTo>
                  <a:cubicBezTo>
                    <a:pt x="106" y="0"/>
                    <a:pt x="102" y="2"/>
                    <a:pt x="99" y="6"/>
                  </a:cubicBezTo>
                  <a:cubicBezTo>
                    <a:pt x="102" y="12"/>
                    <a:pt x="102" y="12"/>
                    <a:pt x="102" y="12"/>
                  </a:cubicBezTo>
                  <a:cubicBezTo>
                    <a:pt x="105" y="18"/>
                    <a:pt x="106" y="22"/>
                    <a:pt x="105" y="25"/>
                  </a:cubicBezTo>
                  <a:cubicBezTo>
                    <a:pt x="104" y="26"/>
                    <a:pt x="103" y="27"/>
                    <a:pt x="101" y="27"/>
                  </a:cubicBezTo>
                  <a:cubicBezTo>
                    <a:pt x="99" y="28"/>
                    <a:pt x="95" y="27"/>
                    <a:pt x="91" y="24"/>
                  </a:cubicBezTo>
                  <a:cubicBezTo>
                    <a:pt x="87" y="21"/>
                    <a:pt x="85" y="19"/>
                    <a:pt x="82" y="18"/>
                  </a:cubicBezTo>
                  <a:cubicBezTo>
                    <a:pt x="77" y="16"/>
                    <a:pt x="77" y="16"/>
                    <a:pt x="77" y="16"/>
                  </a:cubicBezTo>
                  <a:cubicBezTo>
                    <a:pt x="77" y="16"/>
                    <a:pt x="77" y="16"/>
                    <a:pt x="77" y="16"/>
                  </a:cubicBezTo>
                  <a:cubicBezTo>
                    <a:pt x="77" y="16"/>
                    <a:pt x="77" y="16"/>
                    <a:pt x="77" y="16"/>
                  </a:cubicBezTo>
                  <a:cubicBezTo>
                    <a:pt x="78" y="17"/>
                    <a:pt x="78" y="17"/>
                    <a:pt x="78" y="17"/>
                  </a:cubicBezTo>
                  <a:cubicBezTo>
                    <a:pt x="78" y="26"/>
                    <a:pt x="78" y="26"/>
                    <a:pt x="78" y="26"/>
                  </a:cubicBezTo>
                  <a:cubicBezTo>
                    <a:pt x="71" y="33"/>
                    <a:pt x="71" y="33"/>
                    <a:pt x="71" y="33"/>
                  </a:cubicBezTo>
                  <a:cubicBezTo>
                    <a:pt x="71" y="40"/>
                    <a:pt x="71" y="40"/>
                    <a:pt x="71" y="40"/>
                  </a:cubicBezTo>
                  <a:cubicBezTo>
                    <a:pt x="74" y="47"/>
                    <a:pt x="74" y="47"/>
                    <a:pt x="74" y="47"/>
                  </a:cubicBezTo>
                  <a:cubicBezTo>
                    <a:pt x="75" y="48"/>
                    <a:pt x="75" y="48"/>
                    <a:pt x="75" y="48"/>
                  </a:cubicBezTo>
                  <a:cubicBezTo>
                    <a:pt x="70" y="54"/>
                    <a:pt x="70" y="54"/>
                    <a:pt x="70" y="54"/>
                  </a:cubicBezTo>
                  <a:cubicBezTo>
                    <a:pt x="67" y="61"/>
                    <a:pt x="67" y="61"/>
                    <a:pt x="67" y="61"/>
                  </a:cubicBezTo>
                  <a:cubicBezTo>
                    <a:pt x="67" y="61"/>
                    <a:pt x="67" y="61"/>
                    <a:pt x="67" y="61"/>
                  </a:cubicBezTo>
                  <a:cubicBezTo>
                    <a:pt x="61" y="67"/>
                    <a:pt x="61" y="67"/>
                    <a:pt x="61" y="67"/>
                  </a:cubicBezTo>
                  <a:cubicBezTo>
                    <a:pt x="51" y="90"/>
                    <a:pt x="51" y="90"/>
                    <a:pt x="51" y="90"/>
                  </a:cubicBezTo>
                  <a:cubicBezTo>
                    <a:pt x="52" y="102"/>
                    <a:pt x="52" y="102"/>
                    <a:pt x="52" y="102"/>
                  </a:cubicBezTo>
                  <a:cubicBezTo>
                    <a:pt x="51" y="103"/>
                    <a:pt x="51" y="103"/>
                    <a:pt x="51" y="103"/>
                  </a:cubicBezTo>
                  <a:cubicBezTo>
                    <a:pt x="30" y="115"/>
                    <a:pt x="30" y="115"/>
                    <a:pt x="30" y="115"/>
                  </a:cubicBezTo>
                  <a:cubicBezTo>
                    <a:pt x="29" y="118"/>
                    <a:pt x="29" y="118"/>
                    <a:pt x="29" y="118"/>
                  </a:cubicBezTo>
                  <a:cubicBezTo>
                    <a:pt x="31" y="124"/>
                    <a:pt x="31" y="124"/>
                    <a:pt x="31" y="124"/>
                  </a:cubicBezTo>
                  <a:cubicBezTo>
                    <a:pt x="31" y="124"/>
                    <a:pt x="31" y="124"/>
                    <a:pt x="31" y="124"/>
                  </a:cubicBezTo>
                  <a:cubicBezTo>
                    <a:pt x="31" y="125"/>
                    <a:pt x="31" y="125"/>
                    <a:pt x="31" y="125"/>
                  </a:cubicBezTo>
                  <a:cubicBezTo>
                    <a:pt x="29" y="133"/>
                    <a:pt x="29" y="133"/>
                    <a:pt x="29" y="133"/>
                  </a:cubicBezTo>
                  <a:cubicBezTo>
                    <a:pt x="21" y="132"/>
                    <a:pt x="21" y="132"/>
                    <a:pt x="21" y="132"/>
                  </a:cubicBezTo>
                  <a:cubicBezTo>
                    <a:pt x="19" y="143"/>
                    <a:pt x="19" y="143"/>
                    <a:pt x="19" y="143"/>
                  </a:cubicBezTo>
                  <a:cubicBezTo>
                    <a:pt x="7" y="143"/>
                    <a:pt x="7" y="143"/>
                    <a:pt x="7" y="143"/>
                  </a:cubicBezTo>
                  <a:cubicBezTo>
                    <a:pt x="5" y="147"/>
                    <a:pt x="5" y="147"/>
                    <a:pt x="5" y="147"/>
                  </a:cubicBezTo>
                  <a:cubicBezTo>
                    <a:pt x="5" y="147"/>
                    <a:pt x="5" y="147"/>
                    <a:pt x="5" y="147"/>
                  </a:cubicBezTo>
                  <a:cubicBezTo>
                    <a:pt x="2" y="154"/>
                    <a:pt x="2" y="154"/>
                    <a:pt x="2" y="154"/>
                  </a:cubicBezTo>
                  <a:cubicBezTo>
                    <a:pt x="0" y="179"/>
                    <a:pt x="0" y="179"/>
                    <a:pt x="0" y="179"/>
                  </a:cubicBezTo>
                  <a:cubicBezTo>
                    <a:pt x="2" y="184"/>
                    <a:pt x="2" y="184"/>
                    <a:pt x="2" y="184"/>
                  </a:cubicBezTo>
                  <a:cubicBezTo>
                    <a:pt x="3" y="185"/>
                    <a:pt x="3" y="185"/>
                    <a:pt x="3" y="185"/>
                  </a:cubicBezTo>
                  <a:cubicBezTo>
                    <a:pt x="3" y="190"/>
                    <a:pt x="3" y="190"/>
                    <a:pt x="3" y="190"/>
                  </a:cubicBezTo>
                  <a:cubicBezTo>
                    <a:pt x="7" y="196"/>
                    <a:pt x="7" y="196"/>
                    <a:pt x="7" y="196"/>
                  </a:cubicBezTo>
                  <a:cubicBezTo>
                    <a:pt x="8" y="197"/>
                    <a:pt x="8" y="197"/>
                    <a:pt x="8" y="197"/>
                  </a:cubicBezTo>
                  <a:cubicBezTo>
                    <a:pt x="8" y="202"/>
                    <a:pt x="8" y="202"/>
                    <a:pt x="8" y="202"/>
                  </a:cubicBezTo>
                  <a:cubicBezTo>
                    <a:pt x="21" y="201"/>
                    <a:pt x="21" y="201"/>
                    <a:pt x="21" y="201"/>
                  </a:cubicBezTo>
                  <a:cubicBezTo>
                    <a:pt x="21" y="200"/>
                    <a:pt x="21" y="200"/>
                    <a:pt x="21" y="200"/>
                  </a:cubicBezTo>
                  <a:cubicBezTo>
                    <a:pt x="21" y="199"/>
                    <a:pt x="21" y="199"/>
                    <a:pt x="21" y="199"/>
                  </a:cubicBezTo>
                  <a:cubicBezTo>
                    <a:pt x="22" y="199"/>
                    <a:pt x="22" y="199"/>
                    <a:pt x="22" y="199"/>
                  </a:cubicBezTo>
                  <a:cubicBezTo>
                    <a:pt x="22" y="199"/>
                    <a:pt x="22" y="199"/>
                    <a:pt x="22" y="199"/>
                  </a:cubicBezTo>
                  <a:cubicBezTo>
                    <a:pt x="25" y="194"/>
                    <a:pt x="25" y="194"/>
                    <a:pt x="25" y="194"/>
                  </a:cubicBezTo>
                  <a:cubicBezTo>
                    <a:pt x="17" y="187"/>
                    <a:pt x="17" y="187"/>
                    <a:pt x="17" y="187"/>
                  </a:cubicBezTo>
                  <a:cubicBezTo>
                    <a:pt x="17" y="186"/>
                    <a:pt x="17" y="186"/>
                    <a:pt x="17" y="186"/>
                  </a:cubicBezTo>
                  <a:cubicBezTo>
                    <a:pt x="12" y="182"/>
                    <a:pt x="12" y="182"/>
                    <a:pt x="12" y="182"/>
                  </a:cubicBezTo>
                  <a:cubicBezTo>
                    <a:pt x="12" y="182"/>
                    <a:pt x="12" y="182"/>
                    <a:pt x="12" y="182"/>
                  </a:cubicBezTo>
                  <a:cubicBezTo>
                    <a:pt x="11" y="182"/>
                    <a:pt x="11" y="182"/>
                    <a:pt x="11" y="182"/>
                  </a:cubicBezTo>
                  <a:cubicBezTo>
                    <a:pt x="11" y="174"/>
                    <a:pt x="11" y="174"/>
                    <a:pt x="11" y="174"/>
                  </a:cubicBezTo>
                  <a:cubicBezTo>
                    <a:pt x="18" y="174"/>
                    <a:pt x="18" y="174"/>
                    <a:pt x="18" y="174"/>
                  </a:cubicBezTo>
                  <a:cubicBezTo>
                    <a:pt x="19" y="171"/>
                    <a:pt x="19" y="171"/>
                    <a:pt x="19" y="171"/>
                  </a:cubicBezTo>
                  <a:cubicBezTo>
                    <a:pt x="16" y="163"/>
                    <a:pt x="16" y="163"/>
                    <a:pt x="16" y="163"/>
                  </a:cubicBezTo>
                  <a:cubicBezTo>
                    <a:pt x="32" y="163"/>
                    <a:pt x="32" y="163"/>
                    <a:pt x="32" y="163"/>
                  </a:cubicBezTo>
                  <a:cubicBezTo>
                    <a:pt x="59" y="150"/>
                    <a:pt x="59" y="150"/>
                    <a:pt x="59" y="150"/>
                  </a:cubicBezTo>
                  <a:cubicBezTo>
                    <a:pt x="63" y="144"/>
                    <a:pt x="63" y="144"/>
                    <a:pt x="63" y="144"/>
                  </a:cubicBezTo>
                  <a:cubicBezTo>
                    <a:pt x="64" y="142"/>
                    <a:pt x="64" y="142"/>
                    <a:pt x="64" y="142"/>
                  </a:cubicBezTo>
                  <a:cubicBezTo>
                    <a:pt x="69" y="144"/>
                    <a:pt x="69" y="144"/>
                    <a:pt x="69" y="144"/>
                  </a:cubicBezTo>
                  <a:cubicBezTo>
                    <a:pt x="70" y="144"/>
                    <a:pt x="70" y="144"/>
                    <a:pt x="70" y="144"/>
                  </a:cubicBezTo>
                  <a:cubicBezTo>
                    <a:pt x="70" y="145"/>
                    <a:pt x="70" y="145"/>
                    <a:pt x="70" y="145"/>
                  </a:cubicBezTo>
                  <a:cubicBezTo>
                    <a:pt x="73" y="148"/>
                    <a:pt x="73" y="148"/>
                    <a:pt x="73" y="148"/>
                  </a:cubicBezTo>
                  <a:cubicBezTo>
                    <a:pt x="75" y="148"/>
                    <a:pt x="75" y="148"/>
                    <a:pt x="75" y="148"/>
                  </a:cubicBezTo>
                  <a:cubicBezTo>
                    <a:pt x="75" y="142"/>
                    <a:pt x="75" y="142"/>
                    <a:pt x="75" y="142"/>
                  </a:cubicBezTo>
                  <a:cubicBezTo>
                    <a:pt x="84" y="142"/>
                    <a:pt x="84" y="142"/>
                    <a:pt x="84" y="142"/>
                  </a:cubicBezTo>
                  <a:cubicBezTo>
                    <a:pt x="93" y="143"/>
                    <a:pt x="93" y="143"/>
                    <a:pt x="93" y="143"/>
                  </a:cubicBezTo>
                  <a:cubicBezTo>
                    <a:pt x="96" y="137"/>
                    <a:pt x="96" y="137"/>
                    <a:pt x="96" y="137"/>
                  </a:cubicBezTo>
                  <a:cubicBezTo>
                    <a:pt x="97" y="137"/>
                    <a:pt x="97" y="137"/>
                    <a:pt x="97" y="137"/>
                  </a:cubicBezTo>
                  <a:cubicBezTo>
                    <a:pt x="97" y="136"/>
                    <a:pt x="97" y="136"/>
                    <a:pt x="97" y="136"/>
                  </a:cubicBezTo>
                  <a:cubicBezTo>
                    <a:pt x="97" y="136"/>
                    <a:pt x="97" y="136"/>
                    <a:pt x="97" y="136"/>
                  </a:cubicBezTo>
                  <a:cubicBezTo>
                    <a:pt x="107" y="133"/>
                    <a:pt x="107" y="133"/>
                    <a:pt x="107" y="133"/>
                  </a:cubicBezTo>
                  <a:cubicBezTo>
                    <a:pt x="109" y="119"/>
                    <a:pt x="109" y="119"/>
                    <a:pt x="109" y="119"/>
                  </a:cubicBezTo>
                  <a:cubicBezTo>
                    <a:pt x="119" y="128"/>
                    <a:pt x="119" y="128"/>
                    <a:pt x="119" y="128"/>
                  </a:cubicBezTo>
                  <a:cubicBezTo>
                    <a:pt x="123" y="129"/>
                    <a:pt x="123" y="129"/>
                    <a:pt x="123" y="129"/>
                  </a:cubicBezTo>
                  <a:cubicBezTo>
                    <a:pt x="125" y="126"/>
                    <a:pt x="125" y="126"/>
                    <a:pt x="125" y="126"/>
                  </a:cubicBezTo>
                  <a:cubicBezTo>
                    <a:pt x="123" y="96"/>
                    <a:pt x="123" y="96"/>
                    <a:pt x="123" y="96"/>
                  </a:cubicBezTo>
                  <a:cubicBezTo>
                    <a:pt x="123" y="95"/>
                    <a:pt x="123" y="95"/>
                    <a:pt x="123" y="95"/>
                  </a:cubicBezTo>
                  <a:cubicBezTo>
                    <a:pt x="123" y="94"/>
                    <a:pt x="123" y="94"/>
                    <a:pt x="123" y="94"/>
                  </a:cubicBezTo>
                  <a:cubicBezTo>
                    <a:pt x="130" y="95"/>
                    <a:pt x="130" y="95"/>
                    <a:pt x="130" y="95"/>
                  </a:cubicBezTo>
                  <a:cubicBezTo>
                    <a:pt x="131" y="95"/>
                    <a:pt x="131" y="95"/>
                    <a:pt x="131" y="95"/>
                  </a:cubicBezTo>
                  <a:cubicBezTo>
                    <a:pt x="131" y="95"/>
                    <a:pt x="131" y="95"/>
                    <a:pt x="131" y="95"/>
                  </a:cubicBezTo>
                  <a:cubicBezTo>
                    <a:pt x="132" y="96"/>
                    <a:pt x="132" y="96"/>
                    <a:pt x="132" y="96"/>
                  </a:cubicBezTo>
                  <a:cubicBezTo>
                    <a:pt x="143" y="115"/>
                    <a:pt x="143" y="115"/>
                    <a:pt x="143" y="115"/>
                  </a:cubicBezTo>
                  <a:cubicBezTo>
                    <a:pt x="156" y="114"/>
                    <a:pt x="156" y="114"/>
                    <a:pt x="156" y="114"/>
                  </a:cubicBezTo>
                  <a:cubicBezTo>
                    <a:pt x="159" y="113"/>
                    <a:pt x="159" y="113"/>
                    <a:pt x="159" y="113"/>
                  </a:cubicBezTo>
                  <a:cubicBezTo>
                    <a:pt x="161" y="108"/>
                    <a:pt x="161" y="108"/>
                    <a:pt x="161" y="108"/>
                  </a:cubicBezTo>
                  <a:cubicBezTo>
                    <a:pt x="157" y="105"/>
                    <a:pt x="157" y="105"/>
                    <a:pt x="157" y="105"/>
                  </a:cubicBezTo>
                  <a:cubicBezTo>
                    <a:pt x="155" y="103"/>
                    <a:pt x="155" y="103"/>
                    <a:pt x="155" y="103"/>
                  </a:cubicBezTo>
                  <a:cubicBezTo>
                    <a:pt x="165" y="100"/>
                    <a:pt x="165" y="100"/>
                    <a:pt x="165" y="100"/>
                  </a:cubicBezTo>
                  <a:cubicBezTo>
                    <a:pt x="165" y="100"/>
                    <a:pt x="165" y="100"/>
                    <a:pt x="165" y="100"/>
                  </a:cubicBezTo>
                  <a:cubicBezTo>
                    <a:pt x="166" y="99"/>
                    <a:pt x="166" y="99"/>
                    <a:pt x="166" y="99"/>
                  </a:cubicBezTo>
                  <a:cubicBezTo>
                    <a:pt x="169" y="103"/>
                    <a:pt x="169" y="103"/>
                    <a:pt x="169" y="103"/>
                  </a:cubicBezTo>
                  <a:cubicBezTo>
                    <a:pt x="173" y="102"/>
                    <a:pt x="173" y="102"/>
                    <a:pt x="173" y="102"/>
                  </a:cubicBezTo>
                  <a:cubicBezTo>
                    <a:pt x="173" y="96"/>
                    <a:pt x="173" y="96"/>
                    <a:pt x="173" y="96"/>
                  </a:cubicBezTo>
                  <a:cubicBezTo>
                    <a:pt x="175" y="95"/>
                    <a:pt x="175" y="95"/>
                    <a:pt x="175" y="95"/>
                  </a:cubicBezTo>
                  <a:cubicBezTo>
                    <a:pt x="181" y="95"/>
                    <a:pt x="181" y="95"/>
                    <a:pt x="181" y="95"/>
                  </a:cubicBezTo>
                  <a:cubicBezTo>
                    <a:pt x="186" y="96"/>
                    <a:pt x="190" y="98"/>
                    <a:pt x="193" y="102"/>
                  </a:cubicBezTo>
                  <a:cubicBezTo>
                    <a:pt x="193" y="103"/>
                    <a:pt x="193" y="103"/>
                    <a:pt x="193" y="103"/>
                  </a:cubicBezTo>
                  <a:cubicBezTo>
                    <a:pt x="196" y="94"/>
                    <a:pt x="196" y="94"/>
                    <a:pt x="196" y="94"/>
                  </a:cubicBezTo>
                  <a:cubicBezTo>
                    <a:pt x="198" y="91"/>
                    <a:pt x="201" y="91"/>
                    <a:pt x="206" y="93"/>
                  </a:cubicBezTo>
                  <a:cubicBezTo>
                    <a:pt x="207" y="93"/>
                    <a:pt x="207" y="93"/>
                    <a:pt x="207" y="93"/>
                  </a:cubicBezTo>
                  <a:cubicBezTo>
                    <a:pt x="207" y="94"/>
                    <a:pt x="207" y="94"/>
                    <a:pt x="207" y="94"/>
                  </a:cubicBezTo>
                  <a:cubicBezTo>
                    <a:pt x="207" y="94"/>
                    <a:pt x="207" y="94"/>
                    <a:pt x="207" y="94"/>
                  </a:cubicBezTo>
                  <a:cubicBezTo>
                    <a:pt x="207" y="94"/>
                    <a:pt x="208" y="95"/>
                    <a:pt x="209" y="95"/>
                  </a:cubicBezTo>
                  <a:cubicBezTo>
                    <a:pt x="211" y="94"/>
                    <a:pt x="218" y="89"/>
                    <a:pt x="229" y="80"/>
                  </a:cubicBezTo>
                  <a:cubicBezTo>
                    <a:pt x="229" y="74"/>
                    <a:pt x="233" y="71"/>
                    <a:pt x="238" y="69"/>
                  </a:cubicBezTo>
                  <a:close/>
                </a:path>
              </a:pathLst>
            </a:custGeom>
            <a:solidFill>
              <a:srgbClr val="476263"/>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71" name="矩形 43"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0654B26E-AAB7-46F3-9AAD-F60CAA309CF8}"/>
                </a:ext>
              </a:extLst>
            </p:cNvPr>
            <p:cNvSpPr>
              <a:spLocks noChangeArrowheads="1"/>
            </p:cNvSpPr>
            <p:nvPr/>
          </p:nvSpPr>
          <p:spPr bwMode="auto">
            <a:xfrm>
              <a:off x="7752972" y="1972102"/>
              <a:ext cx="3340286" cy="604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panose="020B0503020204020204" pitchFamily="34" charset="-122"/>
                  <a:cs typeface="微软雅黑" panose="020B0503020204020204" pitchFamily="34" charset="-122"/>
                </a:defRPr>
              </a:lvl9pPr>
            </a:lstStyle>
            <a:p>
              <a:pPr algn="just" eaLnBrk="1" hangingPunct="1">
                <a:lnSpc>
                  <a:spcPct val="125000"/>
                </a:lnSpc>
                <a:spcAft>
                  <a:spcPts val="600"/>
                </a:spcAft>
              </a:pPr>
              <a:r>
                <a:rPr lang="en-US" altLang="zh-CN" sz="1400" dirty="0">
                  <a:latin typeface="+mn-lt"/>
                  <a:ea typeface="宋体" panose="02010600030101010101" pitchFamily="2" charset="-122"/>
                </a:rPr>
                <a:t>do </a:t>
              </a:r>
              <a:r>
                <a:rPr lang="en-US" altLang="zh-CN" sz="1400" dirty="0" err="1">
                  <a:latin typeface="+mn-lt"/>
                  <a:ea typeface="宋体" panose="02010600030101010101" pitchFamily="2" charset="-122"/>
                </a:rPr>
                <a:t>eiusmod</a:t>
              </a:r>
              <a:r>
                <a:rPr lang="en-US" altLang="zh-CN" sz="1400" dirty="0">
                  <a:latin typeface="+mn-lt"/>
                  <a:ea typeface="宋体" panose="02010600030101010101" pitchFamily="2" charset="-122"/>
                </a:rPr>
                <a:t> </a:t>
              </a:r>
              <a:r>
                <a:rPr lang="en-US" altLang="zh-CN" sz="1400" dirty="0" err="1">
                  <a:latin typeface="+mn-lt"/>
                  <a:ea typeface="宋体" panose="02010600030101010101" pitchFamily="2" charset="-122"/>
                </a:rPr>
                <a:t>tempor</a:t>
              </a:r>
              <a:r>
                <a:rPr lang="en-US" altLang="zh-CN" sz="1400" dirty="0">
                  <a:latin typeface="+mn-lt"/>
                  <a:ea typeface="宋体" panose="02010600030101010101" pitchFamily="2" charset="-122"/>
                </a:rPr>
                <a:t> </a:t>
              </a:r>
              <a:r>
                <a:rPr lang="en-US" altLang="zh-CN" sz="1400" dirty="0" err="1">
                  <a:latin typeface="+mn-lt"/>
                  <a:ea typeface="宋体" panose="02010600030101010101" pitchFamily="2" charset="-122"/>
                </a:rPr>
                <a:t>incididunt</a:t>
              </a:r>
              <a:r>
                <a:rPr lang="en-US" altLang="zh-CN" sz="1400" dirty="0">
                  <a:latin typeface="+mn-lt"/>
                  <a:ea typeface="宋体" panose="02010600030101010101" pitchFamily="2" charset="-122"/>
                </a:rPr>
                <a:t> ut </a:t>
              </a:r>
              <a:r>
                <a:rPr lang="en-US" altLang="zh-CN" sz="1400" dirty="0" err="1">
                  <a:latin typeface="+mn-lt"/>
                  <a:ea typeface="宋体" panose="02010600030101010101" pitchFamily="2" charset="-122"/>
                </a:rPr>
                <a:t>labore</a:t>
              </a:r>
              <a:r>
                <a:rPr lang="en-US" altLang="zh-CN" sz="1400" dirty="0">
                  <a:latin typeface="+mn-lt"/>
                  <a:ea typeface="宋体" panose="02010600030101010101" pitchFamily="2" charset="-122"/>
                </a:rPr>
                <a:t> et </a:t>
              </a:r>
              <a:r>
                <a:rPr lang="en-US" altLang="zh-CN" sz="1400" dirty="0" err="1">
                  <a:latin typeface="+mn-lt"/>
                  <a:ea typeface="宋体" panose="02010600030101010101" pitchFamily="2" charset="-122"/>
                </a:rPr>
                <a:t>dolore</a:t>
              </a:r>
              <a:r>
                <a:rPr lang="en-US" altLang="zh-CN" sz="1400" dirty="0">
                  <a:latin typeface="+mn-lt"/>
                  <a:ea typeface="宋体" panose="02010600030101010101" pitchFamily="2" charset="-122"/>
                </a:rPr>
                <a:t> magna </a:t>
              </a:r>
              <a:r>
                <a:rPr lang="en-US" altLang="zh-CN" sz="1400" dirty="0" err="1">
                  <a:latin typeface="+mn-lt"/>
                  <a:ea typeface="宋体" panose="02010600030101010101" pitchFamily="2" charset="-122"/>
                </a:rPr>
                <a:t>aliqua</a:t>
              </a:r>
              <a:r>
                <a:rPr lang="en-US" altLang="zh-CN" sz="1400" dirty="0">
                  <a:latin typeface="+mn-lt"/>
                  <a:ea typeface="宋体" panose="02010600030101010101" pitchFamily="2" charset="-122"/>
                </a:rPr>
                <a:t>.</a:t>
              </a:r>
            </a:p>
          </p:txBody>
        </p:sp>
      </p:grpSp>
      <p:grpSp>
        <p:nvGrpSpPr>
          <p:cNvPr id="72" name="组合 71">
            <a:extLst>
              <a:ext uri="{FF2B5EF4-FFF2-40B4-BE49-F238E27FC236}">
                <a16:creationId xmlns:a16="http://schemas.microsoft.com/office/drawing/2014/main" xmlns="" id="{1088FE6E-FDB6-463D-BEC4-9D2DDC027618}"/>
              </a:ext>
            </a:extLst>
          </p:cNvPr>
          <p:cNvGrpSpPr/>
          <p:nvPr/>
        </p:nvGrpSpPr>
        <p:grpSpPr>
          <a:xfrm>
            <a:off x="6161122" y="3338008"/>
            <a:ext cx="4842413" cy="1111760"/>
            <a:chOff x="6532183" y="3040455"/>
            <a:chExt cx="4842413" cy="1111760"/>
          </a:xfrm>
        </p:grpSpPr>
        <p:sp>
          <p:nvSpPr>
            <p:cNvPr id="73" name="Freeform 29"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FA1880D9-8C16-479D-8B8F-EA099EE7BED7}"/>
                </a:ext>
              </a:extLst>
            </p:cNvPr>
            <p:cNvSpPr>
              <a:spLocks/>
            </p:cNvSpPr>
            <p:nvPr/>
          </p:nvSpPr>
          <p:spPr bwMode="auto">
            <a:xfrm>
              <a:off x="6789358" y="3318523"/>
              <a:ext cx="825500" cy="555625"/>
            </a:xfrm>
            <a:custGeom>
              <a:avLst/>
              <a:gdLst>
                <a:gd name="T0" fmla="*/ 47 w 268"/>
                <a:gd name="T1" fmla="*/ 2 h 182"/>
                <a:gd name="T2" fmla="*/ 36 w 268"/>
                <a:gd name="T3" fmla="*/ 5 h 182"/>
                <a:gd name="T4" fmla="*/ 34 w 268"/>
                <a:gd name="T5" fmla="*/ 9 h 182"/>
                <a:gd name="T6" fmla="*/ 29 w 268"/>
                <a:gd name="T7" fmla="*/ 17 h 182"/>
                <a:gd name="T8" fmla="*/ 21 w 268"/>
                <a:gd name="T9" fmla="*/ 23 h 182"/>
                <a:gd name="T10" fmla="*/ 11 w 268"/>
                <a:gd name="T11" fmla="*/ 17 h 182"/>
                <a:gd name="T12" fmla="*/ 0 w 268"/>
                <a:gd name="T13" fmla="*/ 19 h 182"/>
                <a:gd name="T14" fmla="*/ 16 w 268"/>
                <a:gd name="T15" fmla="*/ 30 h 182"/>
                <a:gd name="T16" fmla="*/ 17 w 268"/>
                <a:gd name="T17" fmla="*/ 31 h 182"/>
                <a:gd name="T18" fmla="*/ 18 w 268"/>
                <a:gd name="T19" fmla="*/ 51 h 182"/>
                <a:gd name="T20" fmla="*/ 30 w 268"/>
                <a:gd name="T21" fmla="*/ 75 h 182"/>
                <a:gd name="T22" fmla="*/ 38 w 268"/>
                <a:gd name="T23" fmla="*/ 67 h 182"/>
                <a:gd name="T24" fmla="*/ 49 w 268"/>
                <a:gd name="T25" fmla="*/ 65 h 182"/>
                <a:gd name="T26" fmla="*/ 49 w 268"/>
                <a:gd name="T27" fmla="*/ 65 h 182"/>
                <a:gd name="T28" fmla="*/ 59 w 268"/>
                <a:gd name="T29" fmla="*/ 77 h 182"/>
                <a:gd name="T30" fmla="*/ 63 w 268"/>
                <a:gd name="T31" fmla="*/ 88 h 182"/>
                <a:gd name="T32" fmla="*/ 62 w 268"/>
                <a:gd name="T33" fmla="*/ 97 h 182"/>
                <a:gd name="T34" fmla="*/ 69 w 268"/>
                <a:gd name="T35" fmla="*/ 107 h 182"/>
                <a:gd name="T36" fmla="*/ 79 w 268"/>
                <a:gd name="T37" fmla="*/ 104 h 182"/>
                <a:gd name="T38" fmla="*/ 83 w 268"/>
                <a:gd name="T39" fmla="*/ 108 h 182"/>
                <a:gd name="T40" fmla="*/ 96 w 268"/>
                <a:gd name="T41" fmla="*/ 113 h 182"/>
                <a:gd name="T42" fmla="*/ 105 w 268"/>
                <a:gd name="T43" fmla="*/ 110 h 182"/>
                <a:gd name="T44" fmla="*/ 109 w 268"/>
                <a:gd name="T45" fmla="*/ 105 h 182"/>
                <a:gd name="T46" fmla="*/ 115 w 268"/>
                <a:gd name="T47" fmla="*/ 121 h 182"/>
                <a:gd name="T48" fmla="*/ 131 w 268"/>
                <a:gd name="T49" fmla="*/ 136 h 182"/>
                <a:gd name="T50" fmla="*/ 133 w 268"/>
                <a:gd name="T51" fmla="*/ 161 h 182"/>
                <a:gd name="T52" fmla="*/ 143 w 268"/>
                <a:gd name="T53" fmla="*/ 166 h 182"/>
                <a:gd name="T54" fmla="*/ 149 w 268"/>
                <a:gd name="T55" fmla="*/ 182 h 182"/>
                <a:gd name="T56" fmla="*/ 185 w 268"/>
                <a:gd name="T57" fmla="*/ 151 h 182"/>
                <a:gd name="T58" fmla="*/ 200 w 268"/>
                <a:gd name="T59" fmla="*/ 136 h 182"/>
                <a:gd name="T60" fmla="*/ 226 w 268"/>
                <a:gd name="T61" fmla="*/ 113 h 182"/>
                <a:gd name="T62" fmla="*/ 235 w 268"/>
                <a:gd name="T63" fmla="*/ 105 h 182"/>
                <a:gd name="T64" fmla="*/ 238 w 268"/>
                <a:gd name="T65" fmla="*/ 85 h 182"/>
                <a:gd name="T66" fmla="*/ 247 w 268"/>
                <a:gd name="T67" fmla="*/ 83 h 182"/>
                <a:gd name="T68" fmla="*/ 261 w 268"/>
                <a:gd name="T69" fmla="*/ 99 h 182"/>
                <a:gd name="T70" fmla="*/ 259 w 268"/>
                <a:gd name="T71" fmla="*/ 87 h 182"/>
                <a:gd name="T72" fmla="*/ 268 w 268"/>
                <a:gd name="T73" fmla="*/ 79 h 182"/>
                <a:gd name="T74" fmla="*/ 263 w 268"/>
                <a:gd name="T75" fmla="*/ 63 h 182"/>
                <a:gd name="T76" fmla="*/ 245 w 268"/>
                <a:gd name="T77" fmla="*/ 55 h 182"/>
                <a:gd name="T78" fmla="*/ 240 w 268"/>
                <a:gd name="T79" fmla="*/ 54 h 182"/>
                <a:gd name="T80" fmla="*/ 234 w 268"/>
                <a:gd name="T81" fmla="*/ 55 h 182"/>
                <a:gd name="T82" fmla="*/ 223 w 268"/>
                <a:gd name="T83" fmla="*/ 55 h 182"/>
                <a:gd name="T84" fmla="*/ 222 w 268"/>
                <a:gd name="T85" fmla="*/ 69 h 182"/>
                <a:gd name="T86" fmla="*/ 207 w 268"/>
                <a:gd name="T87" fmla="*/ 71 h 182"/>
                <a:gd name="T88" fmla="*/ 187 w 268"/>
                <a:gd name="T89" fmla="*/ 53 h 182"/>
                <a:gd name="T90" fmla="*/ 183 w 268"/>
                <a:gd name="T91" fmla="*/ 44 h 182"/>
                <a:gd name="T92" fmla="*/ 184 w 268"/>
                <a:gd name="T93" fmla="*/ 49 h 182"/>
                <a:gd name="T94" fmla="*/ 179 w 268"/>
                <a:gd name="T95" fmla="*/ 60 h 182"/>
                <a:gd name="T96" fmla="*/ 167 w 268"/>
                <a:gd name="T97" fmla="*/ 57 h 182"/>
                <a:gd name="T98" fmla="*/ 166 w 268"/>
                <a:gd name="T99" fmla="*/ 47 h 182"/>
                <a:gd name="T100" fmla="*/ 156 w 268"/>
                <a:gd name="T101" fmla="*/ 42 h 182"/>
                <a:gd name="T102" fmla="*/ 144 w 268"/>
                <a:gd name="T103" fmla="*/ 35 h 182"/>
                <a:gd name="T104" fmla="*/ 127 w 268"/>
                <a:gd name="T105" fmla="*/ 29 h 182"/>
                <a:gd name="T106" fmla="*/ 117 w 268"/>
                <a:gd name="T107" fmla="*/ 33 h 182"/>
                <a:gd name="T108" fmla="*/ 112 w 268"/>
                <a:gd name="T109" fmla="*/ 24 h 182"/>
                <a:gd name="T110" fmla="*/ 98 w 268"/>
                <a:gd name="T111" fmla="*/ 23 h 182"/>
                <a:gd name="T112" fmla="*/ 82 w 268"/>
                <a:gd name="T113" fmla="*/ 27 h 182"/>
                <a:gd name="T114" fmla="*/ 67 w 268"/>
                <a:gd name="T115" fmla="*/ 2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8" h="182">
                  <a:moveTo>
                    <a:pt x="52" y="8"/>
                  </a:moveTo>
                  <a:cubicBezTo>
                    <a:pt x="51" y="0"/>
                    <a:pt x="51" y="0"/>
                    <a:pt x="51" y="0"/>
                  </a:cubicBezTo>
                  <a:cubicBezTo>
                    <a:pt x="47" y="2"/>
                    <a:pt x="47" y="2"/>
                    <a:pt x="47" y="2"/>
                  </a:cubicBezTo>
                  <a:cubicBezTo>
                    <a:pt x="46" y="2"/>
                    <a:pt x="46" y="2"/>
                    <a:pt x="46" y="2"/>
                  </a:cubicBezTo>
                  <a:cubicBezTo>
                    <a:pt x="37" y="6"/>
                    <a:pt x="37" y="6"/>
                    <a:pt x="37" y="6"/>
                  </a:cubicBezTo>
                  <a:cubicBezTo>
                    <a:pt x="36" y="5"/>
                    <a:pt x="36" y="5"/>
                    <a:pt x="36" y="5"/>
                  </a:cubicBezTo>
                  <a:cubicBezTo>
                    <a:pt x="35" y="5"/>
                    <a:pt x="35" y="5"/>
                    <a:pt x="35" y="5"/>
                  </a:cubicBezTo>
                  <a:cubicBezTo>
                    <a:pt x="35" y="9"/>
                    <a:pt x="35" y="9"/>
                    <a:pt x="35" y="9"/>
                  </a:cubicBezTo>
                  <a:cubicBezTo>
                    <a:pt x="34" y="9"/>
                    <a:pt x="34" y="9"/>
                    <a:pt x="34" y="9"/>
                  </a:cubicBezTo>
                  <a:cubicBezTo>
                    <a:pt x="29" y="17"/>
                    <a:pt x="29" y="17"/>
                    <a:pt x="29" y="17"/>
                  </a:cubicBezTo>
                  <a:cubicBezTo>
                    <a:pt x="29" y="17"/>
                    <a:pt x="29" y="17"/>
                    <a:pt x="29" y="17"/>
                  </a:cubicBezTo>
                  <a:cubicBezTo>
                    <a:pt x="29" y="17"/>
                    <a:pt x="29" y="17"/>
                    <a:pt x="29" y="17"/>
                  </a:cubicBezTo>
                  <a:cubicBezTo>
                    <a:pt x="29" y="17"/>
                    <a:pt x="29" y="17"/>
                    <a:pt x="29" y="17"/>
                  </a:cubicBezTo>
                  <a:cubicBezTo>
                    <a:pt x="21" y="23"/>
                    <a:pt x="21" y="23"/>
                    <a:pt x="21" y="23"/>
                  </a:cubicBezTo>
                  <a:cubicBezTo>
                    <a:pt x="21" y="23"/>
                    <a:pt x="21" y="23"/>
                    <a:pt x="21" y="23"/>
                  </a:cubicBezTo>
                  <a:cubicBezTo>
                    <a:pt x="21" y="24"/>
                    <a:pt x="21" y="24"/>
                    <a:pt x="21" y="24"/>
                  </a:cubicBezTo>
                  <a:cubicBezTo>
                    <a:pt x="19" y="23"/>
                    <a:pt x="19" y="23"/>
                    <a:pt x="19" y="23"/>
                  </a:cubicBezTo>
                  <a:cubicBezTo>
                    <a:pt x="15" y="21"/>
                    <a:pt x="11" y="19"/>
                    <a:pt x="11" y="17"/>
                  </a:cubicBezTo>
                  <a:cubicBezTo>
                    <a:pt x="10" y="16"/>
                    <a:pt x="9" y="16"/>
                    <a:pt x="9" y="15"/>
                  </a:cubicBezTo>
                  <a:cubicBezTo>
                    <a:pt x="3" y="16"/>
                    <a:pt x="3" y="16"/>
                    <a:pt x="3" y="16"/>
                  </a:cubicBezTo>
                  <a:cubicBezTo>
                    <a:pt x="0" y="19"/>
                    <a:pt x="0" y="19"/>
                    <a:pt x="0" y="19"/>
                  </a:cubicBezTo>
                  <a:cubicBezTo>
                    <a:pt x="9" y="27"/>
                    <a:pt x="9" y="27"/>
                    <a:pt x="9" y="27"/>
                  </a:cubicBezTo>
                  <a:cubicBezTo>
                    <a:pt x="15" y="29"/>
                    <a:pt x="15" y="29"/>
                    <a:pt x="15" y="29"/>
                  </a:cubicBezTo>
                  <a:cubicBezTo>
                    <a:pt x="16" y="30"/>
                    <a:pt x="16" y="30"/>
                    <a:pt x="16" y="30"/>
                  </a:cubicBezTo>
                  <a:cubicBezTo>
                    <a:pt x="16" y="30"/>
                    <a:pt x="16" y="30"/>
                    <a:pt x="16" y="30"/>
                  </a:cubicBezTo>
                  <a:cubicBezTo>
                    <a:pt x="17" y="31"/>
                    <a:pt x="17" y="31"/>
                    <a:pt x="17" y="31"/>
                  </a:cubicBezTo>
                  <a:cubicBezTo>
                    <a:pt x="17" y="31"/>
                    <a:pt x="17" y="31"/>
                    <a:pt x="17" y="31"/>
                  </a:cubicBezTo>
                  <a:cubicBezTo>
                    <a:pt x="18" y="39"/>
                    <a:pt x="18" y="39"/>
                    <a:pt x="18" y="39"/>
                  </a:cubicBezTo>
                  <a:cubicBezTo>
                    <a:pt x="18" y="39"/>
                    <a:pt x="18" y="39"/>
                    <a:pt x="18" y="39"/>
                  </a:cubicBezTo>
                  <a:cubicBezTo>
                    <a:pt x="18" y="51"/>
                    <a:pt x="18" y="51"/>
                    <a:pt x="18" y="51"/>
                  </a:cubicBezTo>
                  <a:cubicBezTo>
                    <a:pt x="20" y="59"/>
                    <a:pt x="20" y="59"/>
                    <a:pt x="20" y="59"/>
                  </a:cubicBezTo>
                  <a:cubicBezTo>
                    <a:pt x="25" y="70"/>
                    <a:pt x="25" y="70"/>
                    <a:pt x="25" y="70"/>
                  </a:cubicBezTo>
                  <a:cubicBezTo>
                    <a:pt x="30" y="75"/>
                    <a:pt x="30" y="75"/>
                    <a:pt x="30" y="75"/>
                  </a:cubicBezTo>
                  <a:cubicBezTo>
                    <a:pt x="35" y="72"/>
                    <a:pt x="35" y="72"/>
                    <a:pt x="35" y="72"/>
                  </a:cubicBezTo>
                  <a:cubicBezTo>
                    <a:pt x="38" y="68"/>
                    <a:pt x="38" y="68"/>
                    <a:pt x="38" y="68"/>
                  </a:cubicBezTo>
                  <a:cubicBezTo>
                    <a:pt x="38" y="67"/>
                    <a:pt x="38" y="67"/>
                    <a:pt x="38" y="67"/>
                  </a:cubicBezTo>
                  <a:cubicBezTo>
                    <a:pt x="38" y="67"/>
                    <a:pt x="38" y="67"/>
                    <a:pt x="38" y="67"/>
                  </a:cubicBezTo>
                  <a:cubicBezTo>
                    <a:pt x="44" y="61"/>
                    <a:pt x="44" y="61"/>
                    <a:pt x="44" y="61"/>
                  </a:cubicBezTo>
                  <a:cubicBezTo>
                    <a:pt x="49" y="65"/>
                    <a:pt x="49" y="65"/>
                    <a:pt x="49" y="65"/>
                  </a:cubicBezTo>
                  <a:cubicBezTo>
                    <a:pt x="49" y="65"/>
                    <a:pt x="49" y="65"/>
                    <a:pt x="49" y="65"/>
                  </a:cubicBezTo>
                  <a:cubicBezTo>
                    <a:pt x="49" y="65"/>
                    <a:pt x="49" y="65"/>
                    <a:pt x="49" y="65"/>
                  </a:cubicBezTo>
                  <a:cubicBezTo>
                    <a:pt x="49" y="65"/>
                    <a:pt x="49" y="65"/>
                    <a:pt x="49" y="65"/>
                  </a:cubicBezTo>
                  <a:cubicBezTo>
                    <a:pt x="49" y="66"/>
                    <a:pt x="49" y="66"/>
                    <a:pt x="49" y="66"/>
                  </a:cubicBezTo>
                  <a:cubicBezTo>
                    <a:pt x="53" y="75"/>
                    <a:pt x="53" y="75"/>
                    <a:pt x="53" y="75"/>
                  </a:cubicBezTo>
                  <a:cubicBezTo>
                    <a:pt x="59" y="77"/>
                    <a:pt x="59" y="77"/>
                    <a:pt x="59" y="77"/>
                  </a:cubicBezTo>
                  <a:cubicBezTo>
                    <a:pt x="63" y="87"/>
                    <a:pt x="63" y="87"/>
                    <a:pt x="63" y="87"/>
                  </a:cubicBezTo>
                  <a:cubicBezTo>
                    <a:pt x="63" y="87"/>
                    <a:pt x="63" y="87"/>
                    <a:pt x="63" y="87"/>
                  </a:cubicBezTo>
                  <a:cubicBezTo>
                    <a:pt x="63" y="88"/>
                    <a:pt x="63" y="88"/>
                    <a:pt x="63" y="88"/>
                  </a:cubicBezTo>
                  <a:cubicBezTo>
                    <a:pt x="62" y="97"/>
                    <a:pt x="62" y="97"/>
                    <a:pt x="62" y="97"/>
                  </a:cubicBezTo>
                  <a:cubicBezTo>
                    <a:pt x="62" y="97"/>
                    <a:pt x="62" y="97"/>
                    <a:pt x="62" y="97"/>
                  </a:cubicBezTo>
                  <a:cubicBezTo>
                    <a:pt x="62" y="97"/>
                    <a:pt x="62" y="97"/>
                    <a:pt x="62" y="97"/>
                  </a:cubicBezTo>
                  <a:cubicBezTo>
                    <a:pt x="59" y="105"/>
                    <a:pt x="59" y="105"/>
                    <a:pt x="59" y="105"/>
                  </a:cubicBezTo>
                  <a:cubicBezTo>
                    <a:pt x="64" y="109"/>
                    <a:pt x="64" y="109"/>
                    <a:pt x="64" y="109"/>
                  </a:cubicBezTo>
                  <a:cubicBezTo>
                    <a:pt x="69" y="107"/>
                    <a:pt x="69" y="107"/>
                    <a:pt x="69" y="107"/>
                  </a:cubicBezTo>
                  <a:cubicBezTo>
                    <a:pt x="73" y="102"/>
                    <a:pt x="73" y="102"/>
                    <a:pt x="73" y="102"/>
                  </a:cubicBezTo>
                  <a:cubicBezTo>
                    <a:pt x="75" y="103"/>
                    <a:pt x="75" y="103"/>
                    <a:pt x="75" y="103"/>
                  </a:cubicBezTo>
                  <a:cubicBezTo>
                    <a:pt x="79" y="104"/>
                    <a:pt x="79" y="104"/>
                    <a:pt x="79" y="104"/>
                  </a:cubicBezTo>
                  <a:cubicBezTo>
                    <a:pt x="79" y="104"/>
                    <a:pt x="79" y="104"/>
                    <a:pt x="79" y="104"/>
                  </a:cubicBezTo>
                  <a:cubicBezTo>
                    <a:pt x="79" y="104"/>
                    <a:pt x="79" y="104"/>
                    <a:pt x="79" y="104"/>
                  </a:cubicBezTo>
                  <a:cubicBezTo>
                    <a:pt x="83" y="108"/>
                    <a:pt x="83" y="108"/>
                    <a:pt x="83" y="108"/>
                  </a:cubicBezTo>
                  <a:cubicBezTo>
                    <a:pt x="89" y="107"/>
                    <a:pt x="89" y="107"/>
                    <a:pt x="89" y="107"/>
                  </a:cubicBezTo>
                  <a:cubicBezTo>
                    <a:pt x="93" y="106"/>
                    <a:pt x="95" y="107"/>
                    <a:pt x="96" y="110"/>
                  </a:cubicBezTo>
                  <a:cubicBezTo>
                    <a:pt x="96" y="113"/>
                    <a:pt x="96" y="113"/>
                    <a:pt x="96" y="113"/>
                  </a:cubicBezTo>
                  <a:cubicBezTo>
                    <a:pt x="97" y="114"/>
                    <a:pt x="97" y="114"/>
                    <a:pt x="97" y="114"/>
                  </a:cubicBezTo>
                  <a:cubicBezTo>
                    <a:pt x="102" y="115"/>
                    <a:pt x="102" y="115"/>
                    <a:pt x="102" y="115"/>
                  </a:cubicBezTo>
                  <a:cubicBezTo>
                    <a:pt x="105" y="110"/>
                    <a:pt x="105" y="110"/>
                    <a:pt x="105" y="110"/>
                  </a:cubicBezTo>
                  <a:cubicBezTo>
                    <a:pt x="105" y="108"/>
                    <a:pt x="105" y="108"/>
                    <a:pt x="105" y="108"/>
                  </a:cubicBezTo>
                  <a:cubicBezTo>
                    <a:pt x="105" y="107"/>
                    <a:pt x="105" y="105"/>
                    <a:pt x="106" y="105"/>
                  </a:cubicBezTo>
                  <a:cubicBezTo>
                    <a:pt x="109" y="105"/>
                    <a:pt x="109" y="105"/>
                    <a:pt x="109" y="105"/>
                  </a:cubicBezTo>
                  <a:cubicBezTo>
                    <a:pt x="114" y="107"/>
                    <a:pt x="116" y="110"/>
                    <a:pt x="116" y="113"/>
                  </a:cubicBezTo>
                  <a:cubicBezTo>
                    <a:pt x="115" y="116"/>
                    <a:pt x="115" y="116"/>
                    <a:pt x="115" y="116"/>
                  </a:cubicBezTo>
                  <a:cubicBezTo>
                    <a:pt x="115" y="121"/>
                    <a:pt x="115" y="121"/>
                    <a:pt x="115" y="121"/>
                  </a:cubicBezTo>
                  <a:cubicBezTo>
                    <a:pt x="120" y="127"/>
                    <a:pt x="120" y="127"/>
                    <a:pt x="120" y="127"/>
                  </a:cubicBezTo>
                  <a:cubicBezTo>
                    <a:pt x="125" y="133"/>
                    <a:pt x="125" y="133"/>
                    <a:pt x="125" y="133"/>
                  </a:cubicBezTo>
                  <a:cubicBezTo>
                    <a:pt x="127" y="135"/>
                    <a:pt x="129" y="135"/>
                    <a:pt x="131" y="136"/>
                  </a:cubicBezTo>
                  <a:cubicBezTo>
                    <a:pt x="131" y="136"/>
                    <a:pt x="131" y="136"/>
                    <a:pt x="131" y="136"/>
                  </a:cubicBezTo>
                  <a:cubicBezTo>
                    <a:pt x="133" y="137"/>
                    <a:pt x="133" y="139"/>
                    <a:pt x="133" y="143"/>
                  </a:cubicBezTo>
                  <a:cubicBezTo>
                    <a:pt x="133" y="161"/>
                    <a:pt x="133" y="161"/>
                    <a:pt x="133" y="161"/>
                  </a:cubicBezTo>
                  <a:cubicBezTo>
                    <a:pt x="134" y="163"/>
                    <a:pt x="135" y="164"/>
                    <a:pt x="137" y="165"/>
                  </a:cubicBezTo>
                  <a:cubicBezTo>
                    <a:pt x="137" y="165"/>
                    <a:pt x="137" y="165"/>
                    <a:pt x="137" y="165"/>
                  </a:cubicBezTo>
                  <a:cubicBezTo>
                    <a:pt x="140" y="163"/>
                    <a:pt x="141" y="164"/>
                    <a:pt x="143" y="166"/>
                  </a:cubicBezTo>
                  <a:cubicBezTo>
                    <a:pt x="145" y="167"/>
                    <a:pt x="145" y="167"/>
                    <a:pt x="145" y="167"/>
                  </a:cubicBezTo>
                  <a:cubicBezTo>
                    <a:pt x="147" y="167"/>
                    <a:pt x="148" y="169"/>
                    <a:pt x="149" y="172"/>
                  </a:cubicBezTo>
                  <a:cubicBezTo>
                    <a:pt x="149" y="182"/>
                    <a:pt x="149" y="182"/>
                    <a:pt x="149" y="182"/>
                  </a:cubicBezTo>
                  <a:cubicBezTo>
                    <a:pt x="159" y="163"/>
                    <a:pt x="159" y="163"/>
                    <a:pt x="159" y="163"/>
                  </a:cubicBezTo>
                  <a:cubicBezTo>
                    <a:pt x="161" y="153"/>
                    <a:pt x="165" y="147"/>
                    <a:pt x="169" y="146"/>
                  </a:cubicBezTo>
                  <a:cubicBezTo>
                    <a:pt x="173" y="145"/>
                    <a:pt x="178" y="147"/>
                    <a:pt x="185" y="151"/>
                  </a:cubicBezTo>
                  <a:cubicBezTo>
                    <a:pt x="211" y="153"/>
                    <a:pt x="211" y="153"/>
                    <a:pt x="211" y="153"/>
                  </a:cubicBezTo>
                  <a:cubicBezTo>
                    <a:pt x="212" y="147"/>
                    <a:pt x="212" y="147"/>
                    <a:pt x="212" y="147"/>
                  </a:cubicBezTo>
                  <a:cubicBezTo>
                    <a:pt x="200" y="136"/>
                    <a:pt x="200" y="136"/>
                    <a:pt x="200" y="136"/>
                  </a:cubicBezTo>
                  <a:cubicBezTo>
                    <a:pt x="195" y="133"/>
                    <a:pt x="192" y="130"/>
                    <a:pt x="193" y="129"/>
                  </a:cubicBezTo>
                  <a:cubicBezTo>
                    <a:pt x="202" y="129"/>
                    <a:pt x="202" y="129"/>
                    <a:pt x="202" y="129"/>
                  </a:cubicBezTo>
                  <a:cubicBezTo>
                    <a:pt x="211" y="132"/>
                    <a:pt x="219" y="127"/>
                    <a:pt x="226" y="113"/>
                  </a:cubicBezTo>
                  <a:cubicBezTo>
                    <a:pt x="226" y="113"/>
                    <a:pt x="226" y="113"/>
                    <a:pt x="226" y="113"/>
                  </a:cubicBezTo>
                  <a:cubicBezTo>
                    <a:pt x="227" y="113"/>
                    <a:pt x="227" y="113"/>
                    <a:pt x="227" y="113"/>
                  </a:cubicBezTo>
                  <a:cubicBezTo>
                    <a:pt x="235" y="105"/>
                    <a:pt x="235" y="105"/>
                    <a:pt x="235" y="105"/>
                  </a:cubicBezTo>
                  <a:cubicBezTo>
                    <a:pt x="237" y="87"/>
                    <a:pt x="237" y="87"/>
                    <a:pt x="237" y="87"/>
                  </a:cubicBezTo>
                  <a:cubicBezTo>
                    <a:pt x="237" y="85"/>
                    <a:pt x="237" y="85"/>
                    <a:pt x="237" y="85"/>
                  </a:cubicBezTo>
                  <a:cubicBezTo>
                    <a:pt x="238" y="85"/>
                    <a:pt x="238" y="85"/>
                    <a:pt x="238" y="85"/>
                  </a:cubicBezTo>
                  <a:cubicBezTo>
                    <a:pt x="239" y="85"/>
                    <a:pt x="239" y="85"/>
                    <a:pt x="239" y="85"/>
                  </a:cubicBezTo>
                  <a:cubicBezTo>
                    <a:pt x="245" y="83"/>
                    <a:pt x="245" y="83"/>
                    <a:pt x="245" y="83"/>
                  </a:cubicBezTo>
                  <a:cubicBezTo>
                    <a:pt x="247" y="83"/>
                    <a:pt x="247" y="83"/>
                    <a:pt x="247" y="83"/>
                  </a:cubicBezTo>
                  <a:cubicBezTo>
                    <a:pt x="247" y="83"/>
                    <a:pt x="247" y="83"/>
                    <a:pt x="247" y="83"/>
                  </a:cubicBezTo>
                  <a:cubicBezTo>
                    <a:pt x="247" y="84"/>
                    <a:pt x="247" y="84"/>
                    <a:pt x="247" y="84"/>
                  </a:cubicBezTo>
                  <a:cubicBezTo>
                    <a:pt x="261" y="99"/>
                    <a:pt x="261" y="99"/>
                    <a:pt x="261" y="99"/>
                  </a:cubicBezTo>
                  <a:cubicBezTo>
                    <a:pt x="265" y="97"/>
                    <a:pt x="265" y="97"/>
                    <a:pt x="265" y="97"/>
                  </a:cubicBezTo>
                  <a:cubicBezTo>
                    <a:pt x="266" y="95"/>
                    <a:pt x="266" y="95"/>
                    <a:pt x="266" y="95"/>
                  </a:cubicBezTo>
                  <a:cubicBezTo>
                    <a:pt x="259" y="87"/>
                    <a:pt x="259" y="87"/>
                    <a:pt x="259" y="87"/>
                  </a:cubicBezTo>
                  <a:cubicBezTo>
                    <a:pt x="257" y="87"/>
                    <a:pt x="257" y="87"/>
                    <a:pt x="257" y="87"/>
                  </a:cubicBezTo>
                  <a:cubicBezTo>
                    <a:pt x="257" y="85"/>
                    <a:pt x="257" y="85"/>
                    <a:pt x="257" y="85"/>
                  </a:cubicBezTo>
                  <a:cubicBezTo>
                    <a:pt x="268" y="79"/>
                    <a:pt x="268" y="79"/>
                    <a:pt x="268" y="79"/>
                  </a:cubicBezTo>
                  <a:cubicBezTo>
                    <a:pt x="267" y="62"/>
                    <a:pt x="267" y="62"/>
                    <a:pt x="267" y="62"/>
                  </a:cubicBezTo>
                  <a:cubicBezTo>
                    <a:pt x="263" y="63"/>
                    <a:pt x="263" y="63"/>
                    <a:pt x="263" y="63"/>
                  </a:cubicBezTo>
                  <a:cubicBezTo>
                    <a:pt x="263" y="63"/>
                    <a:pt x="263" y="63"/>
                    <a:pt x="263" y="63"/>
                  </a:cubicBezTo>
                  <a:cubicBezTo>
                    <a:pt x="262" y="63"/>
                    <a:pt x="262" y="63"/>
                    <a:pt x="262" y="63"/>
                  </a:cubicBezTo>
                  <a:cubicBezTo>
                    <a:pt x="256" y="59"/>
                    <a:pt x="256" y="59"/>
                    <a:pt x="256" y="59"/>
                  </a:cubicBezTo>
                  <a:cubicBezTo>
                    <a:pt x="253" y="59"/>
                    <a:pt x="250" y="57"/>
                    <a:pt x="245" y="55"/>
                  </a:cubicBezTo>
                  <a:cubicBezTo>
                    <a:pt x="243" y="53"/>
                    <a:pt x="241" y="52"/>
                    <a:pt x="241" y="51"/>
                  </a:cubicBezTo>
                  <a:cubicBezTo>
                    <a:pt x="241" y="51"/>
                    <a:pt x="241" y="51"/>
                    <a:pt x="241" y="51"/>
                  </a:cubicBezTo>
                  <a:cubicBezTo>
                    <a:pt x="241" y="53"/>
                    <a:pt x="241" y="53"/>
                    <a:pt x="240" y="54"/>
                  </a:cubicBezTo>
                  <a:cubicBezTo>
                    <a:pt x="239" y="55"/>
                    <a:pt x="237" y="55"/>
                    <a:pt x="235" y="55"/>
                  </a:cubicBezTo>
                  <a:cubicBezTo>
                    <a:pt x="234" y="55"/>
                    <a:pt x="234" y="55"/>
                    <a:pt x="234" y="55"/>
                  </a:cubicBezTo>
                  <a:cubicBezTo>
                    <a:pt x="234" y="55"/>
                    <a:pt x="234" y="55"/>
                    <a:pt x="234" y="55"/>
                  </a:cubicBezTo>
                  <a:cubicBezTo>
                    <a:pt x="233" y="55"/>
                    <a:pt x="233" y="55"/>
                    <a:pt x="233" y="55"/>
                  </a:cubicBezTo>
                  <a:cubicBezTo>
                    <a:pt x="228" y="51"/>
                    <a:pt x="228" y="51"/>
                    <a:pt x="228" y="51"/>
                  </a:cubicBezTo>
                  <a:cubicBezTo>
                    <a:pt x="223" y="55"/>
                    <a:pt x="223" y="55"/>
                    <a:pt x="223" y="55"/>
                  </a:cubicBezTo>
                  <a:cubicBezTo>
                    <a:pt x="221" y="57"/>
                    <a:pt x="219" y="58"/>
                    <a:pt x="219" y="60"/>
                  </a:cubicBezTo>
                  <a:cubicBezTo>
                    <a:pt x="221" y="65"/>
                    <a:pt x="221" y="65"/>
                    <a:pt x="221" y="65"/>
                  </a:cubicBezTo>
                  <a:cubicBezTo>
                    <a:pt x="223" y="67"/>
                    <a:pt x="223" y="67"/>
                    <a:pt x="222" y="69"/>
                  </a:cubicBezTo>
                  <a:cubicBezTo>
                    <a:pt x="221" y="70"/>
                    <a:pt x="219" y="71"/>
                    <a:pt x="217" y="71"/>
                  </a:cubicBezTo>
                  <a:cubicBezTo>
                    <a:pt x="214" y="73"/>
                    <a:pt x="214" y="73"/>
                    <a:pt x="214" y="73"/>
                  </a:cubicBezTo>
                  <a:cubicBezTo>
                    <a:pt x="211" y="73"/>
                    <a:pt x="209" y="73"/>
                    <a:pt x="207" y="71"/>
                  </a:cubicBezTo>
                  <a:cubicBezTo>
                    <a:pt x="207" y="70"/>
                    <a:pt x="207" y="70"/>
                    <a:pt x="207" y="70"/>
                  </a:cubicBezTo>
                  <a:cubicBezTo>
                    <a:pt x="196" y="59"/>
                    <a:pt x="196" y="59"/>
                    <a:pt x="196" y="59"/>
                  </a:cubicBezTo>
                  <a:cubicBezTo>
                    <a:pt x="191" y="57"/>
                    <a:pt x="189" y="55"/>
                    <a:pt x="187" y="53"/>
                  </a:cubicBezTo>
                  <a:cubicBezTo>
                    <a:pt x="187" y="52"/>
                    <a:pt x="186" y="51"/>
                    <a:pt x="187" y="50"/>
                  </a:cubicBezTo>
                  <a:cubicBezTo>
                    <a:pt x="186" y="46"/>
                    <a:pt x="185" y="44"/>
                    <a:pt x="185" y="43"/>
                  </a:cubicBezTo>
                  <a:cubicBezTo>
                    <a:pt x="183" y="44"/>
                    <a:pt x="183" y="44"/>
                    <a:pt x="183" y="44"/>
                  </a:cubicBezTo>
                  <a:cubicBezTo>
                    <a:pt x="182" y="45"/>
                    <a:pt x="182" y="45"/>
                    <a:pt x="182" y="45"/>
                  </a:cubicBezTo>
                  <a:cubicBezTo>
                    <a:pt x="182" y="46"/>
                    <a:pt x="183" y="47"/>
                    <a:pt x="184" y="49"/>
                  </a:cubicBezTo>
                  <a:cubicBezTo>
                    <a:pt x="184" y="49"/>
                    <a:pt x="184" y="49"/>
                    <a:pt x="184" y="49"/>
                  </a:cubicBezTo>
                  <a:cubicBezTo>
                    <a:pt x="185" y="50"/>
                    <a:pt x="185" y="50"/>
                    <a:pt x="185" y="50"/>
                  </a:cubicBezTo>
                  <a:cubicBezTo>
                    <a:pt x="184" y="51"/>
                    <a:pt x="184" y="51"/>
                    <a:pt x="184" y="51"/>
                  </a:cubicBezTo>
                  <a:cubicBezTo>
                    <a:pt x="179" y="60"/>
                    <a:pt x="179" y="60"/>
                    <a:pt x="179" y="60"/>
                  </a:cubicBezTo>
                  <a:cubicBezTo>
                    <a:pt x="169" y="58"/>
                    <a:pt x="169" y="58"/>
                    <a:pt x="169" y="58"/>
                  </a:cubicBezTo>
                  <a:cubicBezTo>
                    <a:pt x="167" y="57"/>
                    <a:pt x="167" y="57"/>
                    <a:pt x="167" y="57"/>
                  </a:cubicBezTo>
                  <a:cubicBezTo>
                    <a:pt x="167" y="57"/>
                    <a:pt x="167" y="57"/>
                    <a:pt x="167" y="57"/>
                  </a:cubicBezTo>
                  <a:cubicBezTo>
                    <a:pt x="167" y="55"/>
                    <a:pt x="167" y="55"/>
                    <a:pt x="167" y="55"/>
                  </a:cubicBezTo>
                  <a:cubicBezTo>
                    <a:pt x="168" y="54"/>
                    <a:pt x="168" y="52"/>
                    <a:pt x="167" y="50"/>
                  </a:cubicBezTo>
                  <a:cubicBezTo>
                    <a:pt x="166" y="47"/>
                    <a:pt x="166" y="47"/>
                    <a:pt x="166" y="47"/>
                  </a:cubicBezTo>
                  <a:cubicBezTo>
                    <a:pt x="159" y="41"/>
                    <a:pt x="159" y="41"/>
                    <a:pt x="159" y="41"/>
                  </a:cubicBezTo>
                  <a:cubicBezTo>
                    <a:pt x="158" y="41"/>
                    <a:pt x="158" y="41"/>
                    <a:pt x="158" y="41"/>
                  </a:cubicBezTo>
                  <a:cubicBezTo>
                    <a:pt x="157" y="42"/>
                    <a:pt x="157" y="42"/>
                    <a:pt x="156" y="42"/>
                  </a:cubicBezTo>
                  <a:cubicBezTo>
                    <a:pt x="149" y="41"/>
                    <a:pt x="149" y="41"/>
                    <a:pt x="149" y="41"/>
                  </a:cubicBezTo>
                  <a:cubicBezTo>
                    <a:pt x="146" y="41"/>
                    <a:pt x="145" y="41"/>
                    <a:pt x="144" y="39"/>
                  </a:cubicBezTo>
                  <a:cubicBezTo>
                    <a:pt x="143" y="38"/>
                    <a:pt x="143" y="37"/>
                    <a:pt x="144" y="35"/>
                  </a:cubicBezTo>
                  <a:cubicBezTo>
                    <a:pt x="145" y="33"/>
                    <a:pt x="145" y="33"/>
                    <a:pt x="145" y="33"/>
                  </a:cubicBezTo>
                  <a:cubicBezTo>
                    <a:pt x="141" y="28"/>
                    <a:pt x="141" y="28"/>
                    <a:pt x="141" y="28"/>
                  </a:cubicBezTo>
                  <a:cubicBezTo>
                    <a:pt x="127" y="29"/>
                    <a:pt x="127" y="29"/>
                    <a:pt x="127" y="29"/>
                  </a:cubicBezTo>
                  <a:cubicBezTo>
                    <a:pt x="128" y="31"/>
                    <a:pt x="127" y="32"/>
                    <a:pt x="127" y="33"/>
                  </a:cubicBezTo>
                  <a:cubicBezTo>
                    <a:pt x="126" y="35"/>
                    <a:pt x="125" y="35"/>
                    <a:pt x="123" y="35"/>
                  </a:cubicBezTo>
                  <a:cubicBezTo>
                    <a:pt x="121" y="36"/>
                    <a:pt x="119" y="35"/>
                    <a:pt x="117" y="33"/>
                  </a:cubicBezTo>
                  <a:cubicBezTo>
                    <a:pt x="117" y="33"/>
                    <a:pt x="117" y="33"/>
                    <a:pt x="117" y="33"/>
                  </a:cubicBezTo>
                  <a:cubicBezTo>
                    <a:pt x="117" y="33"/>
                    <a:pt x="117" y="33"/>
                    <a:pt x="117" y="33"/>
                  </a:cubicBezTo>
                  <a:cubicBezTo>
                    <a:pt x="113" y="29"/>
                    <a:pt x="112" y="26"/>
                    <a:pt x="112" y="24"/>
                  </a:cubicBezTo>
                  <a:cubicBezTo>
                    <a:pt x="109" y="20"/>
                    <a:pt x="109" y="20"/>
                    <a:pt x="109" y="20"/>
                  </a:cubicBezTo>
                  <a:cubicBezTo>
                    <a:pt x="105" y="23"/>
                    <a:pt x="105" y="23"/>
                    <a:pt x="105" y="23"/>
                  </a:cubicBezTo>
                  <a:cubicBezTo>
                    <a:pt x="102" y="25"/>
                    <a:pt x="99" y="25"/>
                    <a:pt x="98" y="23"/>
                  </a:cubicBezTo>
                  <a:cubicBezTo>
                    <a:pt x="97" y="23"/>
                    <a:pt x="97" y="23"/>
                    <a:pt x="97" y="23"/>
                  </a:cubicBezTo>
                  <a:cubicBezTo>
                    <a:pt x="93" y="23"/>
                    <a:pt x="93" y="23"/>
                    <a:pt x="93" y="23"/>
                  </a:cubicBezTo>
                  <a:cubicBezTo>
                    <a:pt x="82" y="27"/>
                    <a:pt x="82" y="27"/>
                    <a:pt x="82" y="27"/>
                  </a:cubicBezTo>
                  <a:cubicBezTo>
                    <a:pt x="79" y="28"/>
                    <a:pt x="77" y="29"/>
                    <a:pt x="76" y="29"/>
                  </a:cubicBezTo>
                  <a:cubicBezTo>
                    <a:pt x="75" y="29"/>
                    <a:pt x="75" y="29"/>
                    <a:pt x="75" y="29"/>
                  </a:cubicBezTo>
                  <a:cubicBezTo>
                    <a:pt x="71" y="29"/>
                    <a:pt x="68" y="27"/>
                    <a:pt x="67" y="26"/>
                  </a:cubicBezTo>
                  <a:cubicBezTo>
                    <a:pt x="60" y="21"/>
                    <a:pt x="60" y="21"/>
                    <a:pt x="60" y="21"/>
                  </a:cubicBezTo>
                  <a:lnTo>
                    <a:pt x="52" y="8"/>
                  </a:lnTo>
                  <a:close/>
                </a:path>
              </a:pathLst>
            </a:custGeom>
            <a:solidFill>
              <a:srgbClr val="476263"/>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74" name="Lorem Ipsum"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45906089-5BD8-473F-9E4C-1637D93A3DFE}"/>
                </a:ext>
              </a:extLst>
            </p:cNvPr>
            <p:cNvSpPr>
              <a:spLocks/>
            </p:cNvSpPr>
            <p:nvPr/>
          </p:nvSpPr>
          <p:spPr bwMode="auto">
            <a:xfrm>
              <a:off x="7752972" y="3146212"/>
              <a:ext cx="3340286"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spcAft>
                  <a:spcPts val="600"/>
                </a:spcAft>
              </a:pPr>
              <a:r>
                <a:rPr lang="en-US" sz="1400" dirty="0">
                  <a:solidFill>
                    <a:schemeClr val="tx1"/>
                  </a:solidFill>
                  <a:ea typeface="宋体" panose="02010600030101010101" pitchFamily="2" charset="-122"/>
                  <a:cs typeface="微软雅黑" panose="020B0503020204020204" pitchFamily="34" charset="-122"/>
                </a:rPr>
                <a:t>Lorem ipsum dolor sit </a:t>
              </a:r>
              <a:r>
                <a:rPr lang="en-US" sz="1400" dirty="0" err="1">
                  <a:solidFill>
                    <a:schemeClr val="tx1"/>
                  </a:solidFill>
                  <a:ea typeface="宋体" panose="02010600030101010101" pitchFamily="2" charset="-122"/>
                  <a:cs typeface="微软雅黑" panose="020B0503020204020204" pitchFamily="34" charset="-122"/>
                </a:rPr>
                <a:t>amet</a:t>
              </a:r>
              <a:r>
                <a:rPr lang="en-US" sz="1400" dirty="0">
                  <a:solidFill>
                    <a:schemeClr val="tx1"/>
                  </a:solidFill>
                  <a:ea typeface="宋体" panose="02010600030101010101" pitchFamily="2" charset="-122"/>
                  <a:cs typeface="微软雅黑" panose="020B0503020204020204" pitchFamily="34" charset="-122"/>
                </a:rPr>
                <a:t>, </a:t>
              </a:r>
              <a:r>
                <a:rPr lang="en-US" sz="1400" dirty="0" err="1">
                  <a:solidFill>
                    <a:schemeClr val="tx1"/>
                  </a:solidFill>
                  <a:ea typeface="宋体" panose="02010600030101010101" pitchFamily="2" charset="-122"/>
                  <a:cs typeface="微软雅黑" panose="020B0503020204020204" pitchFamily="34" charset="-122"/>
                </a:rPr>
                <a:t>consectetur</a:t>
              </a:r>
              <a:r>
                <a:rPr lang="en-US" sz="1400" dirty="0">
                  <a:solidFill>
                    <a:schemeClr val="tx1"/>
                  </a:solidFill>
                  <a:ea typeface="宋体" panose="02010600030101010101" pitchFamily="2" charset="-122"/>
                  <a:cs typeface="微软雅黑" panose="020B0503020204020204" pitchFamily="34" charset="-122"/>
                </a:rPr>
                <a:t> </a:t>
              </a:r>
              <a:r>
                <a:rPr lang="en-US" sz="1400" dirty="0" err="1">
                  <a:solidFill>
                    <a:schemeClr val="tx1"/>
                  </a:solidFill>
                  <a:ea typeface="宋体" panose="02010600030101010101" pitchFamily="2" charset="-122"/>
                  <a:cs typeface="微软雅黑" panose="020B0503020204020204" pitchFamily="34" charset="-122"/>
                </a:rPr>
                <a:t>adipisicing</a:t>
              </a:r>
              <a:r>
                <a:rPr lang="en-US" sz="1400" dirty="0">
                  <a:solidFill>
                    <a:schemeClr val="tx1"/>
                  </a:solidFill>
                  <a:ea typeface="宋体" panose="02010600030101010101" pitchFamily="2" charset="-122"/>
                  <a:cs typeface="微软雅黑" panose="020B0503020204020204" pitchFamily="34" charset="-122"/>
                </a:rPr>
                <a:t> </a:t>
              </a:r>
              <a:r>
                <a:rPr lang="en-US" sz="1400" dirty="0" err="1">
                  <a:solidFill>
                    <a:schemeClr val="tx1"/>
                  </a:solidFill>
                  <a:ea typeface="宋体" panose="02010600030101010101" pitchFamily="2" charset="-122"/>
                  <a:cs typeface="微软雅黑" panose="020B0503020204020204" pitchFamily="34" charset="-122"/>
                </a:rPr>
                <a:t>elit</a:t>
              </a:r>
              <a:r>
                <a:rPr lang="en-US" sz="1400" dirty="0">
                  <a:solidFill>
                    <a:schemeClr val="tx1"/>
                  </a:solidFill>
                  <a:ea typeface="宋体" panose="02010600030101010101" pitchFamily="2" charset="-122"/>
                  <a:cs typeface="微软雅黑" panose="020B0503020204020204" pitchFamily="34" charset="-122"/>
                </a:rPr>
                <a:t>, </a:t>
              </a:r>
              <a:r>
                <a:rPr lang="en-US" sz="1400" dirty="0" err="1">
                  <a:solidFill>
                    <a:schemeClr val="tx1"/>
                  </a:solidFill>
                  <a:ea typeface="宋体" panose="02010600030101010101" pitchFamily="2" charset="-122"/>
                  <a:cs typeface="微软雅黑" panose="020B0503020204020204" pitchFamily="34" charset="-122"/>
                </a:rPr>
                <a:t>sed</a:t>
              </a:r>
              <a:r>
                <a:rPr lang="en-US" sz="1400" dirty="0">
                  <a:solidFill>
                    <a:schemeClr val="tx1"/>
                  </a:solidFill>
                  <a:ea typeface="宋体" panose="02010600030101010101" pitchFamily="2" charset="-122"/>
                  <a:cs typeface="微软雅黑" panose="020B0503020204020204" pitchFamily="34" charset="-122"/>
                </a:rPr>
                <a:t> do </a:t>
              </a:r>
              <a:r>
                <a:rPr lang="en-US" sz="1400" dirty="0" err="1">
                  <a:solidFill>
                    <a:schemeClr val="tx1"/>
                  </a:solidFill>
                  <a:ea typeface="宋体" panose="02010600030101010101" pitchFamily="2" charset="-122"/>
                  <a:cs typeface="微软雅黑" panose="020B0503020204020204" pitchFamily="34" charset="-122"/>
                </a:rPr>
                <a:t>eiusmod</a:t>
              </a:r>
              <a:r>
                <a:rPr lang="en-US" sz="1400" dirty="0">
                  <a:solidFill>
                    <a:schemeClr val="tx1"/>
                  </a:solidFill>
                  <a:ea typeface="宋体" panose="02010600030101010101" pitchFamily="2" charset="-122"/>
                  <a:cs typeface="微软雅黑" panose="020B0503020204020204" pitchFamily="34" charset="-122"/>
                </a:rPr>
                <a:t> </a:t>
              </a:r>
              <a:r>
                <a:rPr lang="en-US" sz="1400" dirty="0" err="1">
                  <a:solidFill>
                    <a:schemeClr val="tx1"/>
                  </a:solidFill>
                  <a:ea typeface="宋体" panose="02010600030101010101" pitchFamily="2" charset="-122"/>
                  <a:cs typeface="微软雅黑" panose="020B0503020204020204" pitchFamily="34" charset="-122"/>
                </a:rPr>
                <a:t>tempor</a:t>
              </a:r>
              <a:r>
                <a:rPr lang="en-US" sz="1400" dirty="0">
                  <a:solidFill>
                    <a:schemeClr val="tx1"/>
                  </a:solidFill>
                  <a:ea typeface="宋体" panose="02010600030101010101" pitchFamily="2" charset="-122"/>
                  <a:cs typeface="微软雅黑" panose="020B0503020204020204" pitchFamily="34" charset="-122"/>
                </a:rPr>
                <a:t> </a:t>
              </a:r>
              <a:r>
                <a:rPr lang="en-US" sz="1400" dirty="0" err="1">
                  <a:solidFill>
                    <a:schemeClr val="tx1"/>
                  </a:solidFill>
                  <a:ea typeface="宋体" panose="02010600030101010101" pitchFamily="2" charset="-122"/>
                  <a:cs typeface="微软雅黑" panose="020B0503020204020204" pitchFamily="34" charset="-122"/>
                </a:rPr>
                <a:t>incididunt</a:t>
              </a:r>
              <a:endParaRPr lang="en-US" sz="1400" dirty="0">
                <a:solidFill>
                  <a:schemeClr val="tx1"/>
                </a:solidFill>
                <a:ea typeface="宋体" panose="02010600030101010101" pitchFamily="2" charset="-122"/>
                <a:cs typeface="微软雅黑" panose="020B0503020204020204" pitchFamily="34" charset="-122"/>
              </a:endParaRPr>
            </a:p>
          </p:txBody>
        </p:sp>
        <p:sp>
          <p:nvSpPr>
            <p:cNvPr id="75" name="矩形 74"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2D0D42F5-3FEC-467C-BED8-F02CE2E702B5}"/>
                </a:ext>
              </a:extLst>
            </p:cNvPr>
            <p:cNvSpPr/>
            <p:nvPr/>
          </p:nvSpPr>
          <p:spPr>
            <a:xfrm>
              <a:off x="6532183" y="3040455"/>
              <a:ext cx="4842413" cy="1111760"/>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a:extLst>
              <a:ext uri="{FF2B5EF4-FFF2-40B4-BE49-F238E27FC236}">
                <a16:creationId xmlns:a16="http://schemas.microsoft.com/office/drawing/2014/main" xmlns="" id="{699CE44A-66EF-4151-A2EB-1D453C8BCE2C}"/>
              </a:ext>
            </a:extLst>
          </p:cNvPr>
          <p:cNvGrpSpPr/>
          <p:nvPr/>
        </p:nvGrpSpPr>
        <p:grpSpPr>
          <a:xfrm>
            <a:off x="6161122" y="4660374"/>
            <a:ext cx="4842413" cy="1111760"/>
            <a:chOff x="6532183" y="4362821"/>
            <a:chExt cx="4842413" cy="1111760"/>
          </a:xfrm>
        </p:grpSpPr>
        <p:sp>
          <p:nvSpPr>
            <p:cNvPr id="77" name="Freeform 20"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34D0B66A-54DF-4BB3-9ACD-5E8E51233205}"/>
                </a:ext>
              </a:extLst>
            </p:cNvPr>
            <p:cNvSpPr>
              <a:spLocks/>
            </p:cNvSpPr>
            <p:nvPr/>
          </p:nvSpPr>
          <p:spPr bwMode="auto">
            <a:xfrm>
              <a:off x="6825871" y="4686926"/>
              <a:ext cx="752475" cy="463550"/>
            </a:xfrm>
            <a:custGeom>
              <a:avLst/>
              <a:gdLst>
                <a:gd name="T0" fmla="*/ 32 w 244"/>
                <a:gd name="T1" fmla="*/ 4 h 152"/>
                <a:gd name="T2" fmla="*/ 43 w 244"/>
                <a:gd name="T3" fmla="*/ 12 h 152"/>
                <a:gd name="T4" fmla="*/ 49 w 244"/>
                <a:gd name="T5" fmla="*/ 20 h 152"/>
                <a:gd name="T6" fmla="*/ 44 w 244"/>
                <a:gd name="T7" fmla="*/ 26 h 152"/>
                <a:gd name="T8" fmla="*/ 30 w 244"/>
                <a:gd name="T9" fmla="*/ 29 h 152"/>
                <a:gd name="T10" fmla="*/ 32 w 244"/>
                <a:gd name="T11" fmla="*/ 37 h 152"/>
                <a:gd name="T12" fmla="*/ 35 w 244"/>
                <a:gd name="T13" fmla="*/ 54 h 152"/>
                <a:gd name="T14" fmla="*/ 45 w 244"/>
                <a:gd name="T15" fmla="*/ 56 h 152"/>
                <a:gd name="T16" fmla="*/ 45 w 244"/>
                <a:gd name="T17" fmla="*/ 57 h 152"/>
                <a:gd name="T18" fmla="*/ 51 w 244"/>
                <a:gd name="T19" fmla="*/ 65 h 152"/>
                <a:gd name="T20" fmla="*/ 53 w 244"/>
                <a:gd name="T21" fmla="*/ 72 h 152"/>
                <a:gd name="T22" fmla="*/ 40 w 244"/>
                <a:gd name="T23" fmla="*/ 92 h 152"/>
                <a:gd name="T24" fmla="*/ 1 w 244"/>
                <a:gd name="T25" fmla="*/ 101 h 152"/>
                <a:gd name="T26" fmla="*/ 4 w 244"/>
                <a:gd name="T27" fmla="*/ 116 h 152"/>
                <a:gd name="T28" fmla="*/ 19 w 244"/>
                <a:gd name="T29" fmla="*/ 142 h 152"/>
                <a:gd name="T30" fmla="*/ 19 w 244"/>
                <a:gd name="T31" fmla="*/ 143 h 152"/>
                <a:gd name="T32" fmla="*/ 25 w 244"/>
                <a:gd name="T33" fmla="*/ 150 h 152"/>
                <a:gd name="T34" fmla="*/ 30 w 244"/>
                <a:gd name="T35" fmla="*/ 138 h 152"/>
                <a:gd name="T36" fmla="*/ 39 w 244"/>
                <a:gd name="T37" fmla="*/ 127 h 152"/>
                <a:gd name="T38" fmla="*/ 56 w 244"/>
                <a:gd name="T39" fmla="*/ 126 h 152"/>
                <a:gd name="T40" fmla="*/ 63 w 244"/>
                <a:gd name="T41" fmla="*/ 111 h 152"/>
                <a:gd name="T42" fmla="*/ 79 w 244"/>
                <a:gd name="T43" fmla="*/ 110 h 152"/>
                <a:gd name="T44" fmla="*/ 109 w 244"/>
                <a:gd name="T45" fmla="*/ 121 h 152"/>
                <a:gd name="T46" fmla="*/ 110 w 244"/>
                <a:gd name="T47" fmla="*/ 121 h 152"/>
                <a:gd name="T48" fmla="*/ 121 w 244"/>
                <a:gd name="T49" fmla="*/ 127 h 152"/>
                <a:gd name="T50" fmla="*/ 121 w 244"/>
                <a:gd name="T51" fmla="*/ 127 h 152"/>
                <a:gd name="T52" fmla="*/ 131 w 244"/>
                <a:gd name="T53" fmla="*/ 127 h 152"/>
                <a:gd name="T54" fmla="*/ 142 w 244"/>
                <a:gd name="T55" fmla="*/ 115 h 152"/>
                <a:gd name="T56" fmla="*/ 148 w 244"/>
                <a:gd name="T57" fmla="*/ 119 h 152"/>
                <a:gd name="T58" fmla="*/ 149 w 244"/>
                <a:gd name="T59" fmla="*/ 129 h 152"/>
                <a:gd name="T60" fmla="*/ 159 w 244"/>
                <a:gd name="T61" fmla="*/ 122 h 152"/>
                <a:gd name="T62" fmla="*/ 165 w 244"/>
                <a:gd name="T63" fmla="*/ 122 h 152"/>
                <a:gd name="T64" fmla="*/ 170 w 244"/>
                <a:gd name="T65" fmla="*/ 140 h 152"/>
                <a:gd name="T66" fmla="*/ 193 w 244"/>
                <a:gd name="T67" fmla="*/ 129 h 152"/>
                <a:gd name="T68" fmla="*/ 215 w 244"/>
                <a:gd name="T69" fmla="*/ 120 h 152"/>
                <a:gd name="T70" fmla="*/ 237 w 244"/>
                <a:gd name="T71" fmla="*/ 114 h 152"/>
                <a:gd name="T72" fmla="*/ 242 w 244"/>
                <a:gd name="T73" fmla="*/ 110 h 152"/>
                <a:gd name="T74" fmla="*/ 229 w 244"/>
                <a:gd name="T75" fmla="*/ 76 h 152"/>
                <a:gd name="T76" fmla="*/ 235 w 244"/>
                <a:gd name="T77" fmla="*/ 66 h 152"/>
                <a:gd name="T78" fmla="*/ 221 w 244"/>
                <a:gd name="T79" fmla="*/ 62 h 152"/>
                <a:gd name="T80" fmla="*/ 215 w 244"/>
                <a:gd name="T81" fmla="*/ 54 h 152"/>
                <a:gd name="T82" fmla="*/ 214 w 244"/>
                <a:gd name="T83" fmla="*/ 53 h 152"/>
                <a:gd name="T84" fmla="*/ 186 w 244"/>
                <a:gd name="T85" fmla="*/ 47 h 152"/>
                <a:gd name="T86" fmla="*/ 162 w 244"/>
                <a:gd name="T87" fmla="*/ 46 h 152"/>
                <a:gd name="T88" fmla="*/ 107 w 244"/>
                <a:gd name="T89" fmla="*/ 24 h 152"/>
                <a:gd name="T90" fmla="*/ 71 w 244"/>
                <a:gd name="T91" fmla="*/ 0 h 152"/>
                <a:gd name="T92" fmla="*/ 37 w 244"/>
                <a:gd name="T93" fmla="*/ 2 h 152"/>
                <a:gd name="T94" fmla="*/ 31 w 244"/>
                <a:gd name="T9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4" h="152">
                  <a:moveTo>
                    <a:pt x="31" y="0"/>
                  </a:moveTo>
                  <a:cubicBezTo>
                    <a:pt x="30" y="2"/>
                    <a:pt x="30" y="2"/>
                    <a:pt x="30" y="2"/>
                  </a:cubicBezTo>
                  <a:cubicBezTo>
                    <a:pt x="32" y="4"/>
                    <a:pt x="32" y="4"/>
                    <a:pt x="32" y="4"/>
                  </a:cubicBezTo>
                  <a:cubicBezTo>
                    <a:pt x="43" y="11"/>
                    <a:pt x="43" y="11"/>
                    <a:pt x="43" y="11"/>
                  </a:cubicBezTo>
                  <a:cubicBezTo>
                    <a:pt x="43" y="11"/>
                    <a:pt x="43" y="11"/>
                    <a:pt x="43" y="11"/>
                  </a:cubicBezTo>
                  <a:cubicBezTo>
                    <a:pt x="43" y="12"/>
                    <a:pt x="43" y="12"/>
                    <a:pt x="43" y="12"/>
                  </a:cubicBezTo>
                  <a:cubicBezTo>
                    <a:pt x="43" y="12"/>
                    <a:pt x="43" y="12"/>
                    <a:pt x="43" y="12"/>
                  </a:cubicBezTo>
                  <a:cubicBezTo>
                    <a:pt x="49" y="19"/>
                    <a:pt x="49" y="19"/>
                    <a:pt x="49" y="19"/>
                  </a:cubicBezTo>
                  <a:cubicBezTo>
                    <a:pt x="49" y="20"/>
                    <a:pt x="49" y="20"/>
                    <a:pt x="49" y="20"/>
                  </a:cubicBezTo>
                  <a:cubicBezTo>
                    <a:pt x="45" y="24"/>
                    <a:pt x="45" y="24"/>
                    <a:pt x="45" y="24"/>
                  </a:cubicBezTo>
                  <a:cubicBezTo>
                    <a:pt x="44" y="25"/>
                    <a:pt x="44" y="25"/>
                    <a:pt x="44" y="25"/>
                  </a:cubicBezTo>
                  <a:cubicBezTo>
                    <a:pt x="44" y="26"/>
                    <a:pt x="44" y="26"/>
                    <a:pt x="44" y="26"/>
                  </a:cubicBezTo>
                  <a:cubicBezTo>
                    <a:pt x="37" y="26"/>
                    <a:pt x="37" y="26"/>
                    <a:pt x="37" y="26"/>
                  </a:cubicBezTo>
                  <a:cubicBezTo>
                    <a:pt x="33" y="26"/>
                    <a:pt x="33" y="26"/>
                    <a:pt x="33" y="26"/>
                  </a:cubicBezTo>
                  <a:cubicBezTo>
                    <a:pt x="30" y="29"/>
                    <a:pt x="30" y="29"/>
                    <a:pt x="30" y="29"/>
                  </a:cubicBezTo>
                  <a:cubicBezTo>
                    <a:pt x="31" y="32"/>
                    <a:pt x="31" y="32"/>
                    <a:pt x="31" y="32"/>
                  </a:cubicBezTo>
                  <a:cubicBezTo>
                    <a:pt x="31" y="33"/>
                    <a:pt x="31" y="33"/>
                    <a:pt x="31" y="33"/>
                  </a:cubicBezTo>
                  <a:cubicBezTo>
                    <a:pt x="32" y="37"/>
                    <a:pt x="32" y="37"/>
                    <a:pt x="32" y="37"/>
                  </a:cubicBezTo>
                  <a:cubicBezTo>
                    <a:pt x="35" y="42"/>
                    <a:pt x="35" y="42"/>
                    <a:pt x="35" y="42"/>
                  </a:cubicBezTo>
                  <a:cubicBezTo>
                    <a:pt x="35" y="42"/>
                    <a:pt x="35" y="42"/>
                    <a:pt x="35" y="42"/>
                  </a:cubicBezTo>
                  <a:cubicBezTo>
                    <a:pt x="35" y="54"/>
                    <a:pt x="35" y="54"/>
                    <a:pt x="35" y="54"/>
                  </a:cubicBezTo>
                  <a:cubicBezTo>
                    <a:pt x="39" y="55"/>
                    <a:pt x="39" y="55"/>
                    <a:pt x="39" y="55"/>
                  </a:cubicBezTo>
                  <a:cubicBezTo>
                    <a:pt x="44" y="56"/>
                    <a:pt x="44" y="56"/>
                    <a:pt x="44" y="56"/>
                  </a:cubicBezTo>
                  <a:cubicBezTo>
                    <a:pt x="45" y="56"/>
                    <a:pt x="45" y="56"/>
                    <a:pt x="45" y="56"/>
                  </a:cubicBezTo>
                  <a:cubicBezTo>
                    <a:pt x="45" y="56"/>
                    <a:pt x="45" y="56"/>
                    <a:pt x="45" y="56"/>
                  </a:cubicBezTo>
                  <a:cubicBezTo>
                    <a:pt x="45" y="57"/>
                    <a:pt x="45" y="57"/>
                    <a:pt x="45" y="57"/>
                  </a:cubicBezTo>
                  <a:cubicBezTo>
                    <a:pt x="45" y="57"/>
                    <a:pt x="45" y="57"/>
                    <a:pt x="45" y="57"/>
                  </a:cubicBezTo>
                  <a:cubicBezTo>
                    <a:pt x="51" y="64"/>
                    <a:pt x="51" y="64"/>
                    <a:pt x="51" y="64"/>
                  </a:cubicBezTo>
                  <a:cubicBezTo>
                    <a:pt x="51" y="65"/>
                    <a:pt x="51" y="65"/>
                    <a:pt x="51" y="65"/>
                  </a:cubicBezTo>
                  <a:cubicBezTo>
                    <a:pt x="51" y="65"/>
                    <a:pt x="51" y="65"/>
                    <a:pt x="51" y="65"/>
                  </a:cubicBezTo>
                  <a:cubicBezTo>
                    <a:pt x="53" y="72"/>
                    <a:pt x="53" y="72"/>
                    <a:pt x="53" y="72"/>
                  </a:cubicBezTo>
                  <a:cubicBezTo>
                    <a:pt x="53" y="72"/>
                    <a:pt x="53" y="72"/>
                    <a:pt x="53" y="72"/>
                  </a:cubicBezTo>
                  <a:cubicBezTo>
                    <a:pt x="53" y="72"/>
                    <a:pt x="53" y="72"/>
                    <a:pt x="53" y="72"/>
                  </a:cubicBezTo>
                  <a:cubicBezTo>
                    <a:pt x="53" y="77"/>
                    <a:pt x="53" y="77"/>
                    <a:pt x="53" y="77"/>
                  </a:cubicBezTo>
                  <a:cubicBezTo>
                    <a:pt x="53" y="80"/>
                    <a:pt x="52" y="82"/>
                    <a:pt x="51" y="84"/>
                  </a:cubicBezTo>
                  <a:cubicBezTo>
                    <a:pt x="49" y="87"/>
                    <a:pt x="46" y="89"/>
                    <a:pt x="40" y="92"/>
                  </a:cubicBezTo>
                  <a:cubicBezTo>
                    <a:pt x="27" y="100"/>
                    <a:pt x="27" y="100"/>
                    <a:pt x="27" y="100"/>
                  </a:cubicBezTo>
                  <a:cubicBezTo>
                    <a:pt x="26" y="100"/>
                    <a:pt x="26" y="100"/>
                    <a:pt x="26" y="100"/>
                  </a:cubicBezTo>
                  <a:cubicBezTo>
                    <a:pt x="1" y="101"/>
                    <a:pt x="1" y="101"/>
                    <a:pt x="1" y="101"/>
                  </a:cubicBezTo>
                  <a:cubicBezTo>
                    <a:pt x="0" y="107"/>
                    <a:pt x="0" y="107"/>
                    <a:pt x="0" y="107"/>
                  </a:cubicBezTo>
                  <a:cubicBezTo>
                    <a:pt x="4" y="115"/>
                    <a:pt x="4" y="115"/>
                    <a:pt x="4" y="115"/>
                  </a:cubicBezTo>
                  <a:cubicBezTo>
                    <a:pt x="4" y="116"/>
                    <a:pt x="4" y="116"/>
                    <a:pt x="4" y="116"/>
                  </a:cubicBezTo>
                  <a:cubicBezTo>
                    <a:pt x="4" y="116"/>
                    <a:pt x="4" y="116"/>
                    <a:pt x="4" y="116"/>
                  </a:cubicBezTo>
                  <a:cubicBezTo>
                    <a:pt x="5" y="126"/>
                    <a:pt x="5" y="126"/>
                    <a:pt x="5" y="126"/>
                  </a:cubicBezTo>
                  <a:cubicBezTo>
                    <a:pt x="19" y="142"/>
                    <a:pt x="19" y="142"/>
                    <a:pt x="19" y="142"/>
                  </a:cubicBezTo>
                  <a:cubicBezTo>
                    <a:pt x="19" y="142"/>
                    <a:pt x="19" y="142"/>
                    <a:pt x="19" y="142"/>
                  </a:cubicBezTo>
                  <a:cubicBezTo>
                    <a:pt x="19" y="142"/>
                    <a:pt x="19" y="142"/>
                    <a:pt x="19" y="142"/>
                  </a:cubicBezTo>
                  <a:cubicBezTo>
                    <a:pt x="19" y="143"/>
                    <a:pt x="19" y="143"/>
                    <a:pt x="19" y="143"/>
                  </a:cubicBezTo>
                  <a:cubicBezTo>
                    <a:pt x="25" y="152"/>
                    <a:pt x="25" y="152"/>
                    <a:pt x="25" y="152"/>
                  </a:cubicBezTo>
                  <a:cubicBezTo>
                    <a:pt x="25" y="151"/>
                    <a:pt x="25" y="151"/>
                    <a:pt x="25" y="151"/>
                  </a:cubicBezTo>
                  <a:cubicBezTo>
                    <a:pt x="25" y="150"/>
                    <a:pt x="25" y="150"/>
                    <a:pt x="25" y="150"/>
                  </a:cubicBezTo>
                  <a:cubicBezTo>
                    <a:pt x="30" y="138"/>
                    <a:pt x="30" y="138"/>
                    <a:pt x="30" y="138"/>
                  </a:cubicBezTo>
                  <a:cubicBezTo>
                    <a:pt x="30" y="138"/>
                    <a:pt x="30" y="138"/>
                    <a:pt x="30" y="138"/>
                  </a:cubicBezTo>
                  <a:cubicBezTo>
                    <a:pt x="30" y="138"/>
                    <a:pt x="30" y="138"/>
                    <a:pt x="30" y="138"/>
                  </a:cubicBezTo>
                  <a:cubicBezTo>
                    <a:pt x="30" y="138"/>
                    <a:pt x="30" y="138"/>
                    <a:pt x="30" y="138"/>
                  </a:cubicBezTo>
                  <a:cubicBezTo>
                    <a:pt x="38" y="127"/>
                    <a:pt x="38" y="127"/>
                    <a:pt x="38" y="127"/>
                  </a:cubicBezTo>
                  <a:cubicBezTo>
                    <a:pt x="39" y="127"/>
                    <a:pt x="39" y="127"/>
                    <a:pt x="39" y="127"/>
                  </a:cubicBezTo>
                  <a:cubicBezTo>
                    <a:pt x="49" y="122"/>
                    <a:pt x="49" y="122"/>
                    <a:pt x="49" y="122"/>
                  </a:cubicBezTo>
                  <a:cubicBezTo>
                    <a:pt x="49" y="122"/>
                    <a:pt x="49" y="122"/>
                    <a:pt x="49" y="122"/>
                  </a:cubicBezTo>
                  <a:cubicBezTo>
                    <a:pt x="56" y="126"/>
                    <a:pt x="56" y="126"/>
                    <a:pt x="56" y="126"/>
                  </a:cubicBezTo>
                  <a:cubicBezTo>
                    <a:pt x="64" y="125"/>
                    <a:pt x="64" y="125"/>
                    <a:pt x="64" y="125"/>
                  </a:cubicBezTo>
                  <a:cubicBezTo>
                    <a:pt x="61" y="111"/>
                    <a:pt x="61" y="111"/>
                    <a:pt x="61" y="111"/>
                  </a:cubicBezTo>
                  <a:cubicBezTo>
                    <a:pt x="63" y="111"/>
                    <a:pt x="63" y="111"/>
                    <a:pt x="63" y="111"/>
                  </a:cubicBezTo>
                  <a:cubicBezTo>
                    <a:pt x="71" y="110"/>
                    <a:pt x="71" y="110"/>
                    <a:pt x="71" y="110"/>
                  </a:cubicBezTo>
                  <a:cubicBezTo>
                    <a:pt x="79" y="110"/>
                    <a:pt x="79" y="110"/>
                    <a:pt x="79" y="110"/>
                  </a:cubicBezTo>
                  <a:cubicBezTo>
                    <a:pt x="79" y="110"/>
                    <a:pt x="79" y="110"/>
                    <a:pt x="79" y="110"/>
                  </a:cubicBezTo>
                  <a:cubicBezTo>
                    <a:pt x="79" y="111"/>
                    <a:pt x="79" y="111"/>
                    <a:pt x="79" y="111"/>
                  </a:cubicBezTo>
                  <a:cubicBezTo>
                    <a:pt x="95" y="118"/>
                    <a:pt x="95" y="118"/>
                    <a:pt x="95" y="118"/>
                  </a:cubicBezTo>
                  <a:cubicBezTo>
                    <a:pt x="109" y="121"/>
                    <a:pt x="109" y="121"/>
                    <a:pt x="109" y="121"/>
                  </a:cubicBezTo>
                  <a:cubicBezTo>
                    <a:pt x="109" y="121"/>
                    <a:pt x="109" y="121"/>
                    <a:pt x="109" y="121"/>
                  </a:cubicBezTo>
                  <a:cubicBezTo>
                    <a:pt x="109" y="121"/>
                    <a:pt x="109" y="121"/>
                    <a:pt x="109" y="121"/>
                  </a:cubicBezTo>
                  <a:cubicBezTo>
                    <a:pt x="110" y="121"/>
                    <a:pt x="110" y="121"/>
                    <a:pt x="110" y="121"/>
                  </a:cubicBezTo>
                  <a:cubicBezTo>
                    <a:pt x="114" y="124"/>
                    <a:pt x="114" y="124"/>
                    <a:pt x="114" y="124"/>
                  </a:cubicBezTo>
                  <a:cubicBezTo>
                    <a:pt x="121" y="126"/>
                    <a:pt x="121" y="126"/>
                    <a:pt x="121" y="126"/>
                  </a:cubicBezTo>
                  <a:cubicBezTo>
                    <a:pt x="121" y="127"/>
                    <a:pt x="121" y="127"/>
                    <a:pt x="121" y="127"/>
                  </a:cubicBezTo>
                  <a:cubicBezTo>
                    <a:pt x="121" y="127"/>
                    <a:pt x="121" y="127"/>
                    <a:pt x="121" y="127"/>
                  </a:cubicBezTo>
                  <a:cubicBezTo>
                    <a:pt x="121" y="127"/>
                    <a:pt x="121" y="127"/>
                    <a:pt x="121" y="127"/>
                  </a:cubicBezTo>
                  <a:cubicBezTo>
                    <a:pt x="121" y="127"/>
                    <a:pt x="121" y="127"/>
                    <a:pt x="121" y="127"/>
                  </a:cubicBezTo>
                  <a:cubicBezTo>
                    <a:pt x="125" y="130"/>
                    <a:pt x="125" y="130"/>
                    <a:pt x="125" y="130"/>
                  </a:cubicBezTo>
                  <a:cubicBezTo>
                    <a:pt x="127" y="131"/>
                    <a:pt x="127" y="131"/>
                    <a:pt x="127" y="131"/>
                  </a:cubicBezTo>
                  <a:cubicBezTo>
                    <a:pt x="131" y="127"/>
                    <a:pt x="131" y="127"/>
                    <a:pt x="131" y="127"/>
                  </a:cubicBezTo>
                  <a:cubicBezTo>
                    <a:pt x="131" y="127"/>
                    <a:pt x="131" y="127"/>
                    <a:pt x="131" y="127"/>
                  </a:cubicBezTo>
                  <a:cubicBezTo>
                    <a:pt x="138" y="122"/>
                    <a:pt x="138" y="122"/>
                    <a:pt x="138" y="122"/>
                  </a:cubicBezTo>
                  <a:cubicBezTo>
                    <a:pt x="142" y="115"/>
                    <a:pt x="142" y="115"/>
                    <a:pt x="142" y="115"/>
                  </a:cubicBezTo>
                  <a:cubicBezTo>
                    <a:pt x="148" y="118"/>
                    <a:pt x="148" y="118"/>
                    <a:pt x="148" y="118"/>
                  </a:cubicBezTo>
                  <a:cubicBezTo>
                    <a:pt x="148" y="119"/>
                    <a:pt x="148" y="119"/>
                    <a:pt x="148" y="119"/>
                  </a:cubicBezTo>
                  <a:cubicBezTo>
                    <a:pt x="148" y="119"/>
                    <a:pt x="148" y="119"/>
                    <a:pt x="148" y="119"/>
                  </a:cubicBezTo>
                  <a:cubicBezTo>
                    <a:pt x="150" y="124"/>
                    <a:pt x="150" y="124"/>
                    <a:pt x="150" y="124"/>
                  </a:cubicBezTo>
                  <a:cubicBezTo>
                    <a:pt x="150" y="126"/>
                    <a:pt x="150" y="126"/>
                    <a:pt x="150" y="126"/>
                  </a:cubicBezTo>
                  <a:cubicBezTo>
                    <a:pt x="149" y="129"/>
                    <a:pt x="149" y="129"/>
                    <a:pt x="149" y="129"/>
                  </a:cubicBezTo>
                  <a:cubicBezTo>
                    <a:pt x="149" y="130"/>
                    <a:pt x="149" y="130"/>
                    <a:pt x="149" y="130"/>
                  </a:cubicBezTo>
                  <a:cubicBezTo>
                    <a:pt x="153" y="128"/>
                    <a:pt x="153" y="128"/>
                    <a:pt x="153" y="128"/>
                  </a:cubicBezTo>
                  <a:cubicBezTo>
                    <a:pt x="159" y="122"/>
                    <a:pt x="159" y="122"/>
                    <a:pt x="159" y="122"/>
                  </a:cubicBezTo>
                  <a:cubicBezTo>
                    <a:pt x="164" y="122"/>
                    <a:pt x="164" y="122"/>
                    <a:pt x="164" y="122"/>
                  </a:cubicBezTo>
                  <a:cubicBezTo>
                    <a:pt x="164" y="122"/>
                    <a:pt x="164" y="122"/>
                    <a:pt x="164" y="122"/>
                  </a:cubicBezTo>
                  <a:cubicBezTo>
                    <a:pt x="165" y="122"/>
                    <a:pt x="165" y="122"/>
                    <a:pt x="165" y="122"/>
                  </a:cubicBezTo>
                  <a:cubicBezTo>
                    <a:pt x="168" y="125"/>
                    <a:pt x="168" y="125"/>
                    <a:pt x="168" y="125"/>
                  </a:cubicBezTo>
                  <a:cubicBezTo>
                    <a:pt x="171" y="127"/>
                    <a:pt x="171" y="129"/>
                    <a:pt x="171" y="131"/>
                  </a:cubicBezTo>
                  <a:cubicBezTo>
                    <a:pt x="170" y="140"/>
                    <a:pt x="170" y="140"/>
                    <a:pt x="170" y="140"/>
                  </a:cubicBezTo>
                  <a:cubicBezTo>
                    <a:pt x="173" y="144"/>
                    <a:pt x="173" y="144"/>
                    <a:pt x="173" y="144"/>
                  </a:cubicBezTo>
                  <a:cubicBezTo>
                    <a:pt x="173" y="145"/>
                    <a:pt x="173" y="145"/>
                    <a:pt x="173" y="145"/>
                  </a:cubicBezTo>
                  <a:cubicBezTo>
                    <a:pt x="183" y="134"/>
                    <a:pt x="189" y="129"/>
                    <a:pt x="193" y="129"/>
                  </a:cubicBezTo>
                  <a:cubicBezTo>
                    <a:pt x="204" y="129"/>
                    <a:pt x="204" y="129"/>
                    <a:pt x="204" y="129"/>
                  </a:cubicBezTo>
                  <a:cubicBezTo>
                    <a:pt x="207" y="124"/>
                    <a:pt x="207" y="124"/>
                    <a:pt x="207" y="124"/>
                  </a:cubicBezTo>
                  <a:cubicBezTo>
                    <a:pt x="215" y="120"/>
                    <a:pt x="215" y="120"/>
                    <a:pt x="215" y="120"/>
                  </a:cubicBezTo>
                  <a:cubicBezTo>
                    <a:pt x="215" y="120"/>
                    <a:pt x="215" y="120"/>
                    <a:pt x="215" y="120"/>
                  </a:cubicBezTo>
                  <a:cubicBezTo>
                    <a:pt x="226" y="119"/>
                    <a:pt x="226" y="119"/>
                    <a:pt x="226" y="119"/>
                  </a:cubicBezTo>
                  <a:cubicBezTo>
                    <a:pt x="237" y="114"/>
                    <a:pt x="237" y="114"/>
                    <a:pt x="237" y="114"/>
                  </a:cubicBezTo>
                  <a:cubicBezTo>
                    <a:pt x="237" y="113"/>
                    <a:pt x="237" y="113"/>
                    <a:pt x="237" y="113"/>
                  </a:cubicBezTo>
                  <a:cubicBezTo>
                    <a:pt x="243" y="113"/>
                    <a:pt x="243" y="113"/>
                    <a:pt x="243" y="113"/>
                  </a:cubicBezTo>
                  <a:cubicBezTo>
                    <a:pt x="242" y="110"/>
                    <a:pt x="242" y="110"/>
                    <a:pt x="242" y="110"/>
                  </a:cubicBezTo>
                  <a:cubicBezTo>
                    <a:pt x="243" y="109"/>
                    <a:pt x="243" y="109"/>
                    <a:pt x="243" y="109"/>
                  </a:cubicBezTo>
                  <a:cubicBezTo>
                    <a:pt x="244" y="108"/>
                    <a:pt x="244" y="108"/>
                    <a:pt x="244" y="108"/>
                  </a:cubicBezTo>
                  <a:cubicBezTo>
                    <a:pt x="229" y="76"/>
                    <a:pt x="229" y="76"/>
                    <a:pt x="229" y="76"/>
                  </a:cubicBezTo>
                  <a:cubicBezTo>
                    <a:pt x="229" y="75"/>
                    <a:pt x="229" y="75"/>
                    <a:pt x="229" y="75"/>
                  </a:cubicBezTo>
                  <a:cubicBezTo>
                    <a:pt x="229" y="75"/>
                    <a:pt x="229" y="75"/>
                    <a:pt x="229" y="75"/>
                  </a:cubicBezTo>
                  <a:cubicBezTo>
                    <a:pt x="235" y="66"/>
                    <a:pt x="235" y="66"/>
                    <a:pt x="235" y="66"/>
                  </a:cubicBezTo>
                  <a:cubicBezTo>
                    <a:pt x="233" y="64"/>
                    <a:pt x="233" y="64"/>
                    <a:pt x="233" y="64"/>
                  </a:cubicBezTo>
                  <a:cubicBezTo>
                    <a:pt x="223" y="62"/>
                    <a:pt x="223" y="62"/>
                    <a:pt x="223" y="62"/>
                  </a:cubicBezTo>
                  <a:cubicBezTo>
                    <a:pt x="221" y="62"/>
                    <a:pt x="221" y="62"/>
                    <a:pt x="221" y="62"/>
                  </a:cubicBezTo>
                  <a:cubicBezTo>
                    <a:pt x="221" y="62"/>
                    <a:pt x="221" y="62"/>
                    <a:pt x="221" y="62"/>
                  </a:cubicBezTo>
                  <a:cubicBezTo>
                    <a:pt x="221" y="61"/>
                    <a:pt x="221" y="61"/>
                    <a:pt x="221" y="61"/>
                  </a:cubicBezTo>
                  <a:cubicBezTo>
                    <a:pt x="215" y="54"/>
                    <a:pt x="215" y="54"/>
                    <a:pt x="215" y="54"/>
                  </a:cubicBezTo>
                  <a:cubicBezTo>
                    <a:pt x="215" y="52"/>
                    <a:pt x="215" y="52"/>
                    <a:pt x="215" y="52"/>
                  </a:cubicBezTo>
                  <a:cubicBezTo>
                    <a:pt x="215" y="53"/>
                    <a:pt x="215" y="53"/>
                    <a:pt x="215" y="53"/>
                  </a:cubicBezTo>
                  <a:cubicBezTo>
                    <a:pt x="214" y="53"/>
                    <a:pt x="214" y="53"/>
                    <a:pt x="214" y="53"/>
                  </a:cubicBezTo>
                  <a:cubicBezTo>
                    <a:pt x="208" y="49"/>
                    <a:pt x="208" y="49"/>
                    <a:pt x="208" y="49"/>
                  </a:cubicBezTo>
                  <a:cubicBezTo>
                    <a:pt x="205" y="53"/>
                    <a:pt x="203" y="55"/>
                    <a:pt x="199" y="56"/>
                  </a:cubicBezTo>
                  <a:cubicBezTo>
                    <a:pt x="197" y="57"/>
                    <a:pt x="192" y="54"/>
                    <a:pt x="186" y="47"/>
                  </a:cubicBezTo>
                  <a:cubicBezTo>
                    <a:pt x="183" y="43"/>
                    <a:pt x="183" y="43"/>
                    <a:pt x="183" y="43"/>
                  </a:cubicBezTo>
                  <a:cubicBezTo>
                    <a:pt x="183" y="42"/>
                    <a:pt x="180" y="43"/>
                    <a:pt x="175" y="44"/>
                  </a:cubicBezTo>
                  <a:cubicBezTo>
                    <a:pt x="169" y="47"/>
                    <a:pt x="164" y="47"/>
                    <a:pt x="162" y="46"/>
                  </a:cubicBezTo>
                  <a:cubicBezTo>
                    <a:pt x="160" y="44"/>
                    <a:pt x="159" y="40"/>
                    <a:pt x="160" y="35"/>
                  </a:cubicBezTo>
                  <a:cubicBezTo>
                    <a:pt x="161" y="30"/>
                    <a:pt x="160" y="28"/>
                    <a:pt x="159" y="27"/>
                  </a:cubicBezTo>
                  <a:cubicBezTo>
                    <a:pt x="107" y="24"/>
                    <a:pt x="107" y="24"/>
                    <a:pt x="107" y="24"/>
                  </a:cubicBezTo>
                  <a:cubicBezTo>
                    <a:pt x="103" y="22"/>
                    <a:pt x="99" y="20"/>
                    <a:pt x="97" y="18"/>
                  </a:cubicBezTo>
                  <a:cubicBezTo>
                    <a:pt x="89" y="16"/>
                    <a:pt x="89" y="16"/>
                    <a:pt x="89" y="16"/>
                  </a:cubicBezTo>
                  <a:cubicBezTo>
                    <a:pt x="85" y="15"/>
                    <a:pt x="79" y="10"/>
                    <a:pt x="71" y="0"/>
                  </a:cubicBezTo>
                  <a:cubicBezTo>
                    <a:pt x="66" y="4"/>
                    <a:pt x="66" y="4"/>
                    <a:pt x="66" y="4"/>
                  </a:cubicBezTo>
                  <a:cubicBezTo>
                    <a:pt x="58" y="2"/>
                    <a:pt x="58" y="2"/>
                    <a:pt x="58" y="2"/>
                  </a:cubicBezTo>
                  <a:cubicBezTo>
                    <a:pt x="37" y="2"/>
                    <a:pt x="37" y="2"/>
                    <a:pt x="37" y="2"/>
                  </a:cubicBezTo>
                  <a:cubicBezTo>
                    <a:pt x="37" y="2"/>
                    <a:pt x="37" y="2"/>
                    <a:pt x="37" y="2"/>
                  </a:cubicBezTo>
                  <a:cubicBezTo>
                    <a:pt x="37" y="2"/>
                    <a:pt x="37" y="2"/>
                    <a:pt x="37" y="2"/>
                  </a:cubicBezTo>
                  <a:lnTo>
                    <a:pt x="31" y="0"/>
                  </a:lnTo>
                  <a:close/>
                </a:path>
              </a:pathLst>
            </a:custGeom>
            <a:solidFill>
              <a:srgbClr val="476263"/>
            </a:solidFill>
            <a:ln>
              <a:noFill/>
            </a:ln>
          </p:spPr>
          <p:txBody>
            <a:bodyPr/>
            <a:lstStyle/>
            <a:p>
              <a:pPr eaLnBrk="1" fontAlgn="auto" hangingPunct="1">
                <a:spcBef>
                  <a:spcPts val="0"/>
                </a:spcBef>
                <a:spcAft>
                  <a:spcPts val="0"/>
                </a:spcAft>
                <a:defRPr/>
              </a:pPr>
              <a:endParaRPr lang="zh-CN" altLang="en-US">
                <a:solidFill>
                  <a:prstClr val="black"/>
                </a:solidFill>
                <a:latin typeface="+mn-lt"/>
                <a:ea typeface="+mn-ea"/>
                <a:cs typeface="+mn-cs"/>
              </a:endParaRPr>
            </a:p>
          </p:txBody>
        </p:sp>
        <p:sp>
          <p:nvSpPr>
            <p:cNvPr id="78" name="矩形 45"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DF64F3B0-8215-49E8-9056-B3E4B7ED51DA}"/>
                </a:ext>
              </a:extLst>
            </p:cNvPr>
            <p:cNvSpPr>
              <a:spLocks noChangeArrowheads="1"/>
            </p:cNvSpPr>
            <p:nvPr/>
          </p:nvSpPr>
          <p:spPr bwMode="auto">
            <a:xfrm>
              <a:off x="7752972" y="4616567"/>
              <a:ext cx="3340286" cy="604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5000"/>
                </a:lnSpc>
                <a:spcAft>
                  <a:spcPts val="600"/>
                </a:spcAft>
              </a:pPr>
              <a:r>
                <a:rPr lang="en-US" altLang="zh-CN" sz="1400" dirty="0">
                  <a:ea typeface="宋体" panose="02010600030101010101" pitchFamily="2" charset="-122"/>
                  <a:cs typeface="微软雅黑" panose="020B0503020204020204" pitchFamily="34" charset="-122"/>
                </a:rPr>
                <a:t>do </a:t>
              </a:r>
              <a:r>
                <a:rPr lang="en-US" altLang="zh-CN" sz="1400" dirty="0" err="1">
                  <a:ea typeface="宋体" panose="02010600030101010101" pitchFamily="2" charset="-122"/>
                  <a:cs typeface="微软雅黑" panose="020B0503020204020204" pitchFamily="34" charset="-122"/>
                </a:rPr>
                <a:t>eiusmod</a:t>
              </a:r>
              <a:r>
                <a:rPr lang="en-US" altLang="zh-CN" sz="1400" dirty="0">
                  <a:ea typeface="宋体" panose="02010600030101010101" pitchFamily="2" charset="-122"/>
                  <a:cs typeface="微软雅黑" panose="020B0503020204020204" pitchFamily="34" charset="-122"/>
                </a:rPr>
                <a:t> </a:t>
              </a:r>
              <a:r>
                <a:rPr lang="en-US" altLang="zh-CN" sz="1400" dirty="0" err="1">
                  <a:ea typeface="宋体" panose="02010600030101010101" pitchFamily="2" charset="-122"/>
                  <a:cs typeface="微软雅黑" panose="020B0503020204020204" pitchFamily="34" charset="-122"/>
                </a:rPr>
                <a:t>tempor</a:t>
              </a:r>
              <a:r>
                <a:rPr lang="en-US" altLang="zh-CN" sz="1400" dirty="0">
                  <a:ea typeface="宋体" panose="02010600030101010101" pitchFamily="2" charset="-122"/>
                  <a:cs typeface="微软雅黑" panose="020B0503020204020204" pitchFamily="34" charset="-122"/>
                </a:rPr>
                <a:t> </a:t>
              </a:r>
              <a:r>
                <a:rPr lang="en-US" altLang="zh-CN" sz="1400" dirty="0" err="1">
                  <a:ea typeface="宋体" panose="02010600030101010101" pitchFamily="2" charset="-122"/>
                  <a:cs typeface="微软雅黑" panose="020B0503020204020204" pitchFamily="34" charset="-122"/>
                </a:rPr>
                <a:t>incididunt</a:t>
              </a:r>
              <a:r>
                <a:rPr lang="en-US" altLang="zh-CN" sz="1400" dirty="0">
                  <a:ea typeface="宋体" panose="02010600030101010101" pitchFamily="2" charset="-122"/>
                  <a:cs typeface="微软雅黑" panose="020B0503020204020204" pitchFamily="34" charset="-122"/>
                </a:rPr>
                <a:t> ut </a:t>
              </a:r>
              <a:r>
                <a:rPr lang="en-US" altLang="zh-CN" sz="1400" dirty="0" err="1">
                  <a:ea typeface="宋体" panose="02010600030101010101" pitchFamily="2" charset="-122"/>
                  <a:cs typeface="微软雅黑" panose="020B0503020204020204" pitchFamily="34" charset="-122"/>
                </a:rPr>
                <a:t>labore</a:t>
              </a:r>
              <a:r>
                <a:rPr lang="en-US" altLang="zh-CN" sz="1400" dirty="0">
                  <a:ea typeface="宋体" panose="02010600030101010101" pitchFamily="2" charset="-122"/>
                  <a:cs typeface="微软雅黑" panose="020B0503020204020204" pitchFamily="34" charset="-122"/>
                </a:rPr>
                <a:t> et </a:t>
              </a:r>
              <a:r>
                <a:rPr lang="en-US" altLang="zh-CN" sz="1400" dirty="0" err="1">
                  <a:ea typeface="宋体" panose="02010600030101010101" pitchFamily="2" charset="-122"/>
                  <a:cs typeface="微软雅黑" panose="020B0503020204020204" pitchFamily="34" charset="-122"/>
                </a:rPr>
                <a:t>dolore</a:t>
              </a:r>
              <a:r>
                <a:rPr lang="en-US" altLang="zh-CN" sz="1400" dirty="0">
                  <a:ea typeface="宋体" panose="02010600030101010101" pitchFamily="2" charset="-122"/>
                  <a:cs typeface="微软雅黑" panose="020B0503020204020204" pitchFamily="34" charset="-122"/>
                </a:rPr>
                <a:t> magna </a:t>
              </a:r>
              <a:r>
                <a:rPr lang="en-US" altLang="zh-CN" sz="1400" dirty="0" err="1">
                  <a:ea typeface="宋体" panose="02010600030101010101" pitchFamily="2" charset="-122"/>
                  <a:cs typeface="微软雅黑" panose="020B0503020204020204" pitchFamily="34" charset="-122"/>
                </a:rPr>
                <a:t>aliqua</a:t>
              </a:r>
              <a:r>
                <a:rPr lang="en-US" altLang="zh-CN" sz="1400" dirty="0">
                  <a:ea typeface="宋体" panose="02010600030101010101" pitchFamily="2" charset="-122"/>
                  <a:cs typeface="微软雅黑" panose="020B0503020204020204" pitchFamily="34" charset="-122"/>
                </a:rPr>
                <a:t>.</a:t>
              </a:r>
            </a:p>
          </p:txBody>
        </p:sp>
        <p:sp>
          <p:nvSpPr>
            <p:cNvPr id="79" name="矩形 78" descr="e7d195523061f1c0c989bbdf341b111e769f2ee359bd8df638E53E9931A62DC22263A6E1A75FFBC630BB5D77BA969D9175F253EB94D93A1189E24A7D909BAD0376573965191318DE1FD009565C070D0758BE63ED47B2EDEAEFD1491E7B0038213023A305BCF006E3798DBB2482D0E5E2726A092F830F433217DDFCCE0A26D9F1878A601591CFE0EAC469AB99BE5D3F68">
              <a:extLst>
                <a:ext uri="{FF2B5EF4-FFF2-40B4-BE49-F238E27FC236}">
                  <a16:creationId xmlns:a16="http://schemas.microsoft.com/office/drawing/2014/main" xmlns="" id="{9FA16226-6043-46EE-834B-8BAD161856CC}"/>
                </a:ext>
              </a:extLst>
            </p:cNvPr>
            <p:cNvSpPr/>
            <p:nvPr/>
          </p:nvSpPr>
          <p:spPr>
            <a:xfrm>
              <a:off x="6532183" y="4362821"/>
              <a:ext cx="4842413" cy="1111760"/>
            </a:xfrm>
            <a:prstGeom prst="rect">
              <a:avLst/>
            </a:prstGeom>
            <a:noFill/>
            <a:ln>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29011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1000" fill="hold"/>
                                        <p:tgtEl>
                                          <p:spTgt spid="32"/>
                                        </p:tgtEl>
                                        <p:attrNameLst>
                                          <p:attrName>ppt_w</p:attrName>
                                        </p:attrNameLst>
                                      </p:cBhvr>
                                      <p:tavLst>
                                        <p:tav tm="0">
                                          <p:val>
                                            <p:strVal val="#ppt_w*0.70"/>
                                          </p:val>
                                        </p:tav>
                                        <p:tav tm="100000">
                                          <p:val>
                                            <p:strVal val="#ppt_w"/>
                                          </p:val>
                                        </p:tav>
                                      </p:tavLst>
                                    </p:anim>
                                    <p:anim calcmode="lin" valueType="num">
                                      <p:cBhvr>
                                        <p:cTn id="14" dur="1000" fill="hold"/>
                                        <p:tgtEl>
                                          <p:spTgt spid="32"/>
                                        </p:tgtEl>
                                        <p:attrNameLst>
                                          <p:attrName>ppt_h</p:attrName>
                                        </p:attrNameLst>
                                      </p:cBhvr>
                                      <p:tavLst>
                                        <p:tav tm="0">
                                          <p:val>
                                            <p:strVal val="#ppt_h"/>
                                          </p:val>
                                        </p:tav>
                                        <p:tav tm="100000">
                                          <p:val>
                                            <p:strVal val="#ppt_h"/>
                                          </p:val>
                                        </p:tav>
                                      </p:tavLst>
                                    </p:anim>
                                    <p:animEffect transition="in" filter="fade">
                                      <p:cBhvr>
                                        <p:cTn id="15" dur="1000"/>
                                        <p:tgtEl>
                                          <p:spTgt spid="32"/>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randombar(horizontal)">
                                      <p:cBhvr>
                                        <p:cTn id="19" dur="500"/>
                                        <p:tgtEl>
                                          <p:spTgt spid="67"/>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randombar(horizontal)">
                                      <p:cBhvr>
                                        <p:cTn id="23" dur="500"/>
                                        <p:tgtEl>
                                          <p:spTgt spid="6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randombar(horizontal)">
                                      <p:cBhvr>
                                        <p:cTn id="27" dur="500"/>
                                        <p:tgtEl>
                                          <p:spTgt spid="66"/>
                                        </p:tgtEl>
                                      </p:cBhvr>
                                    </p:animEffect>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1000" fill="hold"/>
                                        <p:tgtEl>
                                          <p:spTgt spid="68"/>
                                        </p:tgtEl>
                                        <p:attrNameLst>
                                          <p:attrName>ppt_x</p:attrName>
                                        </p:attrNameLst>
                                      </p:cBhvr>
                                      <p:tavLst>
                                        <p:tav tm="0">
                                          <p:val>
                                            <p:strVal val="1+#ppt_w/2"/>
                                          </p:val>
                                        </p:tav>
                                        <p:tav tm="100000">
                                          <p:val>
                                            <p:strVal val="#ppt_x"/>
                                          </p:val>
                                        </p:tav>
                                      </p:tavLst>
                                    </p:anim>
                                    <p:anim calcmode="lin" valueType="num">
                                      <p:cBhvr additive="base">
                                        <p:cTn id="32" dur="1000" fill="hold"/>
                                        <p:tgtEl>
                                          <p:spTgt spid="6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200"/>
                                  </p:stCondLst>
                                  <p:childTnLst>
                                    <p:set>
                                      <p:cBhvr>
                                        <p:cTn id="34" dur="1" fill="hold">
                                          <p:stCondLst>
                                            <p:cond delay="0"/>
                                          </p:stCondLst>
                                        </p:cTn>
                                        <p:tgtEl>
                                          <p:spTgt spid="72"/>
                                        </p:tgtEl>
                                        <p:attrNameLst>
                                          <p:attrName>style.visibility</p:attrName>
                                        </p:attrNameLst>
                                      </p:cBhvr>
                                      <p:to>
                                        <p:strVal val="visible"/>
                                      </p:to>
                                    </p:set>
                                    <p:anim calcmode="lin" valueType="num">
                                      <p:cBhvr additive="base">
                                        <p:cTn id="35" dur="1000" fill="hold"/>
                                        <p:tgtEl>
                                          <p:spTgt spid="72"/>
                                        </p:tgtEl>
                                        <p:attrNameLst>
                                          <p:attrName>ppt_x</p:attrName>
                                        </p:attrNameLst>
                                      </p:cBhvr>
                                      <p:tavLst>
                                        <p:tav tm="0">
                                          <p:val>
                                            <p:strVal val="1+#ppt_w/2"/>
                                          </p:val>
                                        </p:tav>
                                        <p:tav tm="100000">
                                          <p:val>
                                            <p:strVal val="#ppt_x"/>
                                          </p:val>
                                        </p:tav>
                                      </p:tavLst>
                                    </p:anim>
                                    <p:anim calcmode="lin" valueType="num">
                                      <p:cBhvr additive="base">
                                        <p:cTn id="36" dur="1000" fill="hold"/>
                                        <p:tgtEl>
                                          <p:spTgt spid="7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500"/>
                                  </p:stCondLst>
                                  <p:childTnLst>
                                    <p:set>
                                      <p:cBhvr>
                                        <p:cTn id="38" dur="1" fill="hold">
                                          <p:stCondLst>
                                            <p:cond delay="0"/>
                                          </p:stCondLst>
                                        </p:cTn>
                                        <p:tgtEl>
                                          <p:spTgt spid="76"/>
                                        </p:tgtEl>
                                        <p:attrNameLst>
                                          <p:attrName>style.visibility</p:attrName>
                                        </p:attrNameLst>
                                      </p:cBhvr>
                                      <p:to>
                                        <p:strVal val="visible"/>
                                      </p:to>
                                    </p:set>
                                    <p:anim calcmode="lin" valueType="num">
                                      <p:cBhvr additive="base">
                                        <p:cTn id="39" dur="1000" fill="hold"/>
                                        <p:tgtEl>
                                          <p:spTgt spid="76"/>
                                        </p:tgtEl>
                                        <p:attrNameLst>
                                          <p:attrName>ppt_x</p:attrName>
                                        </p:attrNameLst>
                                      </p:cBhvr>
                                      <p:tavLst>
                                        <p:tav tm="0">
                                          <p:val>
                                            <p:strVal val="1+#ppt_w/2"/>
                                          </p:val>
                                        </p:tav>
                                        <p:tav tm="100000">
                                          <p:val>
                                            <p:strVal val="#ppt_x"/>
                                          </p:val>
                                        </p:tav>
                                      </p:tavLst>
                                    </p:anim>
                                    <p:anim calcmode="lin" valueType="num">
                                      <p:cBhvr additive="base">
                                        <p:cTn id="40" dur="10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5" grpId="0" animBg="1"/>
      <p:bldP spid="66" grpId="0" animBg="1"/>
      <p:bldP spid="6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02</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工作完成情况</a:t>
            </a:r>
          </a:p>
        </p:txBody>
      </p:sp>
      <p:sp>
        <p:nvSpPr>
          <p:cNvPr id="32" name="Shape 2525">
            <a:extLst>
              <a:ext uri="{FF2B5EF4-FFF2-40B4-BE49-F238E27FC236}">
                <a16:creationId xmlns:a16="http://schemas.microsoft.com/office/drawing/2014/main" xmlns="" id="{A1845180-EE88-4289-BEAC-2EB0F968F3A0}"/>
              </a:ext>
            </a:extLst>
          </p:cNvPr>
          <p:cNvSpPr/>
          <p:nvPr/>
        </p:nvSpPr>
        <p:spPr>
          <a:xfrm>
            <a:off x="2101220" y="2291549"/>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3" name="Shape 2547">
            <a:extLst>
              <a:ext uri="{FF2B5EF4-FFF2-40B4-BE49-F238E27FC236}">
                <a16:creationId xmlns:a16="http://schemas.microsoft.com/office/drawing/2014/main" xmlns="" id="{CA38C46E-1E97-4A61-8F2B-09DD1A87B25D}"/>
              </a:ext>
            </a:extLst>
          </p:cNvPr>
          <p:cNvSpPr/>
          <p:nvPr/>
        </p:nvSpPr>
        <p:spPr>
          <a:xfrm>
            <a:off x="8370387" y="2282660"/>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Shape 2587">
            <a:extLst>
              <a:ext uri="{FF2B5EF4-FFF2-40B4-BE49-F238E27FC236}">
                <a16:creationId xmlns:a16="http://schemas.microsoft.com/office/drawing/2014/main" xmlns="" id="{15E09931-0350-468C-B9B2-44E37C08BB13}"/>
              </a:ext>
            </a:extLst>
          </p:cNvPr>
          <p:cNvSpPr/>
          <p:nvPr/>
        </p:nvSpPr>
        <p:spPr>
          <a:xfrm>
            <a:off x="5235804" y="2282659"/>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5" name="矩形 34">
            <a:extLst>
              <a:ext uri="{FF2B5EF4-FFF2-40B4-BE49-F238E27FC236}">
                <a16:creationId xmlns:a16="http://schemas.microsoft.com/office/drawing/2014/main" xmlns="" id="{4F73E9D9-DB00-42E9-93C4-C6106494A064}"/>
              </a:ext>
            </a:extLst>
          </p:cNvPr>
          <p:cNvSpPr/>
          <p:nvPr/>
        </p:nvSpPr>
        <p:spPr>
          <a:xfrm>
            <a:off x="4119696" y="183124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xmlns="" id="{6A4A5108-D0FE-4554-9DAE-C97D6A201C66}"/>
              </a:ext>
            </a:extLst>
          </p:cNvPr>
          <p:cNvSpPr/>
          <p:nvPr/>
        </p:nvSpPr>
        <p:spPr>
          <a:xfrm>
            <a:off x="985112" y="1840132"/>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6F213446-1536-4EFF-8646-F5BA6EACE051}"/>
              </a:ext>
            </a:extLst>
          </p:cNvPr>
          <p:cNvSpPr/>
          <p:nvPr/>
        </p:nvSpPr>
        <p:spPr>
          <a:xfrm>
            <a:off x="7254279" y="1831243"/>
            <a:ext cx="2733408" cy="2916665"/>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84F66A5B-AB22-45B0-8090-B8CEB7EDE0BE}"/>
              </a:ext>
            </a:extLst>
          </p:cNvPr>
          <p:cNvSpPr txBox="1"/>
          <p:nvPr/>
        </p:nvSpPr>
        <p:spPr>
          <a:xfrm>
            <a:off x="1083163" y="3298464"/>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Rectangle 23">
            <a:extLst>
              <a:ext uri="{FF2B5EF4-FFF2-40B4-BE49-F238E27FC236}">
                <a16:creationId xmlns:a16="http://schemas.microsoft.com/office/drawing/2014/main" xmlns="" id="{7B97E6DB-25B8-430F-898D-4B51F622EC93}"/>
              </a:ext>
            </a:extLst>
          </p:cNvPr>
          <p:cNvSpPr/>
          <p:nvPr/>
        </p:nvSpPr>
        <p:spPr>
          <a:xfrm>
            <a:off x="1168103" y="3679294"/>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Lorem ipsum dolor sit amet, contur adipiscing elit. Nulla volutpat dui at fermentum.</a:t>
            </a:r>
          </a:p>
        </p:txBody>
      </p:sp>
      <p:sp>
        <p:nvSpPr>
          <p:cNvPr id="40" name="文本框 39">
            <a:extLst>
              <a:ext uri="{FF2B5EF4-FFF2-40B4-BE49-F238E27FC236}">
                <a16:creationId xmlns:a16="http://schemas.microsoft.com/office/drawing/2014/main" xmlns="" id="{16AB219B-3CA4-49BC-AA0E-DF313CC1E550}"/>
              </a:ext>
            </a:extLst>
          </p:cNvPr>
          <p:cNvSpPr txBox="1"/>
          <p:nvPr/>
        </p:nvSpPr>
        <p:spPr>
          <a:xfrm>
            <a:off x="4218511" y="3298465"/>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Rectangle 23">
            <a:extLst>
              <a:ext uri="{FF2B5EF4-FFF2-40B4-BE49-F238E27FC236}">
                <a16:creationId xmlns:a16="http://schemas.microsoft.com/office/drawing/2014/main" xmlns="" id="{21CDB529-511E-4720-83D7-8CDDDC26B3C1}"/>
              </a:ext>
            </a:extLst>
          </p:cNvPr>
          <p:cNvSpPr/>
          <p:nvPr/>
        </p:nvSpPr>
        <p:spPr>
          <a:xfrm>
            <a:off x="4303451" y="3679295"/>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Lorem ipsum dolor sit amet, contur adipiscing elit. Nulla volutpat dui at fermentum.</a:t>
            </a:r>
          </a:p>
        </p:txBody>
      </p:sp>
      <p:sp>
        <p:nvSpPr>
          <p:cNvPr id="42" name="文本框 41">
            <a:extLst>
              <a:ext uri="{FF2B5EF4-FFF2-40B4-BE49-F238E27FC236}">
                <a16:creationId xmlns:a16="http://schemas.microsoft.com/office/drawing/2014/main" xmlns="" id="{9E646291-2797-45CD-ACD6-42DA6B7E8E8C}"/>
              </a:ext>
            </a:extLst>
          </p:cNvPr>
          <p:cNvSpPr txBox="1"/>
          <p:nvPr/>
        </p:nvSpPr>
        <p:spPr>
          <a:xfrm>
            <a:off x="7328411" y="3289575"/>
            <a:ext cx="2486025"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chemeClr val="tx1">
                    <a:lumMod val="85000"/>
                    <a:lumOff val="15000"/>
                  </a:schemeClr>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3" name="Rectangle 23">
            <a:extLst>
              <a:ext uri="{FF2B5EF4-FFF2-40B4-BE49-F238E27FC236}">
                <a16:creationId xmlns:a16="http://schemas.microsoft.com/office/drawing/2014/main" xmlns="" id="{6C6D8BBB-1ECE-477B-8761-6093FEFDD66E}"/>
              </a:ext>
            </a:extLst>
          </p:cNvPr>
          <p:cNvSpPr/>
          <p:nvPr/>
        </p:nvSpPr>
        <p:spPr>
          <a:xfrm>
            <a:off x="7413351" y="3670405"/>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chemeClr val="bg1">
                    <a:lumMod val="50000"/>
                  </a:schemeClr>
                </a:solidFill>
                <a:latin typeface="Arial" panose="020B0604020202020204" pitchFamily="34" charset="0"/>
                <a:ea typeface="Open Sans" panose="020B0606030504020204" pitchFamily="34" charset="0"/>
                <a:cs typeface="Arial" panose="020B0604020202020204" pitchFamily="34" charset="0"/>
              </a:rPr>
              <a:t>Lorem ipsum dolor sit amet, contur adipiscing elit. Nulla volutpat dui at fermentum.</a:t>
            </a:r>
          </a:p>
        </p:txBody>
      </p:sp>
      <p:grpSp>
        <p:nvGrpSpPr>
          <p:cNvPr id="44" name="组合 43">
            <a:extLst>
              <a:ext uri="{FF2B5EF4-FFF2-40B4-BE49-F238E27FC236}">
                <a16:creationId xmlns:a16="http://schemas.microsoft.com/office/drawing/2014/main" xmlns="" id="{A894D894-65E5-4B02-A191-16AA7C0F9987}"/>
              </a:ext>
            </a:extLst>
          </p:cNvPr>
          <p:cNvGrpSpPr/>
          <p:nvPr/>
        </p:nvGrpSpPr>
        <p:grpSpPr>
          <a:xfrm>
            <a:off x="842468" y="4286001"/>
            <a:ext cx="9527964" cy="2492390"/>
            <a:chOff x="1385807" y="4000264"/>
            <a:chExt cx="9527964" cy="2492390"/>
          </a:xfrm>
        </p:grpSpPr>
        <p:pic>
          <p:nvPicPr>
            <p:cNvPr id="45" name="图片 44">
              <a:extLst>
                <a:ext uri="{FF2B5EF4-FFF2-40B4-BE49-F238E27FC236}">
                  <a16:creationId xmlns:a16="http://schemas.microsoft.com/office/drawing/2014/main" xmlns="" id="{00CE27B3-805E-4492-A7AB-3B7B8821A0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5807" y="4000264"/>
              <a:ext cx="9527964" cy="2492390"/>
            </a:xfrm>
            <a:prstGeom prst="rect">
              <a:avLst/>
            </a:prstGeom>
          </p:spPr>
        </p:pic>
        <p:sp>
          <p:nvSpPr>
            <p:cNvPr id="46" name="淘宝网chenying0907出品 3">
              <a:extLst>
                <a:ext uri="{FF2B5EF4-FFF2-40B4-BE49-F238E27FC236}">
                  <a16:creationId xmlns:a16="http://schemas.microsoft.com/office/drawing/2014/main" xmlns="" id="{275278BB-1335-44C9-AE28-A6967B22CE93}"/>
                </a:ext>
              </a:extLst>
            </p:cNvPr>
            <p:cNvSpPr/>
            <p:nvPr/>
          </p:nvSpPr>
          <p:spPr>
            <a:xfrm rot="255515">
              <a:off x="6142703" y="4832193"/>
              <a:ext cx="3600865" cy="556050"/>
            </a:xfrm>
            <a:prstGeom prst="rect">
              <a:avLst/>
            </a:prstGeom>
          </p:spPr>
          <p:txBody>
            <a:bodyPr wrap="square">
              <a:prstTxWarp prst="textWave1">
                <a:avLst/>
              </a:prstTxWarp>
              <a:spAutoFit/>
            </a:bodyPr>
            <a:lstStyle/>
            <a:p>
              <a:pPr algn="ctr">
                <a:lnSpc>
                  <a:spcPct val="150000"/>
                </a:lnSpc>
              </a:pPr>
              <a:r>
                <a:rPr lang="en-US" altLang="zh-CN" sz="1067" dirty="0">
                  <a:solidFill>
                    <a:schemeClr val="accent3">
                      <a:lumMod val="75000"/>
                    </a:schemeClr>
                  </a:solidFill>
                  <a:latin typeface="微软雅黑" panose="020B0503020204020204" pitchFamily="34" charset="-122"/>
                  <a:ea typeface="微软雅黑" panose="020B0503020204020204" pitchFamily="34" charset="-122"/>
                </a:rPr>
                <a:t>breathed life back to the story, then through these years of ladder to update a day in and day</a:t>
              </a:r>
            </a:p>
          </p:txBody>
        </p:sp>
      </p:grpSp>
    </p:spTree>
    <p:extLst>
      <p:ext uri="{BB962C8B-B14F-4D97-AF65-F5344CB8AC3E}">
        <p14:creationId xmlns:p14="http://schemas.microsoft.com/office/powerpoint/2010/main" val="334629447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1000" fill="hold"/>
                                        <p:tgtEl>
                                          <p:spTgt spid="44"/>
                                        </p:tgtEl>
                                        <p:attrNameLst>
                                          <p:attrName>ppt_x</p:attrName>
                                        </p:attrNameLst>
                                      </p:cBhvr>
                                      <p:tavLst>
                                        <p:tav tm="0">
                                          <p:val>
                                            <p:strVal val="1+#ppt_w/2"/>
                                          </p:val>
                                        </p:tav>
                                        <p:tav tm="100000">
                                          <p:val>
                                            <p:strVal val="#ppt_x"/>
                                          </p:val>
                                        </p:tav>
                                      </p:tavLst>
                                    </p:anim>
                                    <p:anim calcmode="lin" valueType="num">
                                      <p:cBhvr additive="base">
                                        <p:cTn id="14" dur="1000" fill="hold"/>
                                        <p:tgtEl>
                                          <p:spTgt spid="44"/>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6"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circle(in)">
                                      <p:cBhvr>
                                        <p:cTn id="18" dur="1000"/>
                                        <p:tgtEl>
                                          <p:spTgt spid="36"/>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3000"/>
                            </p:stCondLst>
                            <p:childTnLst>
                              <p:par>
                                <p:cTn id="26" presetID="53" presetClass="entr" presetSubtype="16" fill="hold" grpId="0" nodeType="afterEffect">
                                  <p:stCondLst>
                                    <p:cond delay="0"/>
                                  </p:stCondLst>
                                  <p:iterate type="lt">
                                    <p:tmPct val="10000"/>
                                  </p:iterate>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childTnLst>
                          </p:cTn>
                        </p:par>
                        <p:par>
                          <p:cTn id="31" fill="hold">
                            <p:stCondLst>
                              <p:cond delay="4100"/>
                            </p:stCondLst>
                            <p:childTnLst>
                              <p:par>
                                <p:cTn id="32" presetID="42" presetClass="entr" presetSubtype="0"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par>
                          <p:cTn id="37" fill="hold">
                            <p:stCondLst>
                              <p:cond delay="5100"/>
                            </p:stCondLst>
                            <p:childTnLst>
                              <p:par>
                                <p:cTn id="38" presetID="6" presetClass="entr" presetSubtype="1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circle(in)">
                                      <p:cBhvr>
                                        <p:cTn id="40" dur="1000"/>
                                        <p:tgtEl>
                                          <p:spTgt spid="35"/>
                                        </p:tgtEl>
                                      </p:cBhvr>
                                    </p:animEffect>
                                  </p:childTnLst>
                                </p:cTn>
                              </p:par>
                            </p:childTnLst>
                          </p:cTn>
                        </p:par>
                        <p:par>
                          <p:cTn id="41" fill="hold">
                            <p:stCondLst>
                              <p:cond delay="6100"/>
                            </p:stCondLst>
                            <p:childTnLst>
                              <p:par>
                                <p:cTn id="42" presetID="53" presetClass="entr" presetSubtype="16"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childTnLst>
                          </p:cTn>
                        </p:par>
                        <p:par>
                          <p:cTn id="47" fill="hold">
                            <p:stCondLst>
                              <p:cond delay="6600"/>
                            </p:stCondLst>
                            <p:childTnLst>
                              <p:par>
                                <p:cTn id="48" presetID="53" presetClass="entr" presetSubtype="16" fill="hold" grpId="0" nodeType="afterEffect">
                                  <p:stCondLst>
                                    <p:cond delay="0"/>
                                  </p:stCondLst>
                                  <p:iterate type="lt">
                                    <p:tmPct val="10000"/>
                                  </p:iterate>
                                  <p:childTnLst>
                                    <p:set>
                                      <p:cBhvr>
                                        <p:cTn id="49" dur="1" fill="hold">
                                          <p:stCondLst>
                                            <p:cond delay="0"/>
                                          </p:stCondLst>
                                        </p:cTn>
                                        <p:tgtEl>
                                          <p:spTgt spid="40"/>
                                        </p:tgtEl>
                                        <p:attrNameLst>
                                          <p:attrName>style.visibility</p:attrName>
                                        </p:attrNameLst>
                                      </p:cBhvr>
                                      <p:to>
                                        <p:strVal val="visible"/>
                                      </p:to>
                                    </p:set>
                                    <p:anim calcmode="lin" valueType="num">
                                      <p:cBhvr>
                                        <p:cTn id="50" dur="500" fill="hold"/>
                                        <p:tgtEl>
                                          <p:spTgt spid="40"/>
                                        </p:tgtEl>
                                        <p:attrNameLst>
                                          <p:attrName>ppt_w</p:attrName>
                                        </p:attrNameLst>
                                      </p:cBhvr>
                                      <p:tavLst>
                                        <p:tav tm="0">
                                          <p:val>
                                            <p:fltVal val="0"/>
                                          </p:val>
                                        </p:tav>
                                        <p:tav tm="100000">
                                          <p:val>
                                            <p:strVal val="#ppt_w"/>
                                          </p:val>
                                        </p:tav>
                                      </p:tavLst>
                                    </p:anim>
                                    <p:anim calcmode="lin" valueType="num">
                                      <p:cBhvr>
                                        <p:cTn id="51" dur="500" fill="hold"/>
                                        <p:tgtEl>
                                          <p:spTgt spid="40"/>
                                        </p:tgtEl>
                                        <p:attrNameLst>
                                          <p:attrName>ppt_h</p:attrName>
                                        </p:attrNameLst>
                                      </p:cBhvr>
                                      <p:tavLst>
                                        <p:tav tm="0">
                                          <p:val>
                                            <p:fltVal val="0"/>
                                          </p:val>
                                        </p:tav>
                                        <p:tav tm="100000">
                                          <p:val>
                                            <p:strVal val="#ppt_h"/>
                                          </p:val>
                                        </p:tav>
                                      </p:tavLst>
                                    </p:anim>
                                    <p:animEffect transition="in" filter="fade">
                                      <p:cBhvr>
                                        <p:cTn id="52" dur="500"/>
                                        <p:tgtEl>
                                          <p:spTgt spid="40"/>
                                        </p:tgtEl>
                                      </p:cBhvr>
                                    </p:animEffect>
                                  </p:childTnLst>
                                </p:cTn>
                              </p:par>
                            </p:childTnLst>
                          </p:cTn>
                        </p:par>
                        <p:par>
                          <p:cTn id="53" fill="hold">
                            <p:stCondLst>
                              <p:cond delay="7700"/>
                            </p:stCondLst>
                            <p:childTnLst>
                              <p:par>
                                <p:cTn id="54" presetID="42" presetClass="entr" presetSubtype="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1000"/>
                                        <p:tgtEl>
                                          <p:spTgt spid="41"/>
                                        </p:tgtEl>
                                      </p:cBhvr>
                                    </p:animEffect>
                                    <p:anim calcmode="lin" valueType="num">
                                      <p:cBhvr>
                                        <p:cTn id="57" dur="1000" fill="hold"/>
                                        <p:tgtEl>
                                          <p:spTgt spid="41"/>
                                        </p:tgtEl>
                                        <p:attrNameLst>
                                          <p:attrName>ppt_x</p:attrName>
                                        </p:attrNameLst>
                                      </p:cBhvr>
                                      <p:tavLst>
                                        <p:tav tm="0">
                                          <p:val>
                                            <p:strVal val="#ppt_x"/>
                                          </p:val>
                                        </p:tav>
                                        <p:tav tm="100000">
                                          <p:val>
                                            <p:strVal val="#ppt_x"/>
                                          </p:val>
                                        </p:tav>
                                      </p:tavLst>
                                    </p:anim>
                                    <p:anim calcmode="lin" valueType="num">
                                      <p:cBhvr>
                                        <p:cTn id="58" dur="1000" fill="hold"/>
                                        <p:tgtEl>
                                          <p:spTgt spid="41"/>
                                        </p:tgtEl>
                                        <p:attrNameLst>
                                          <p:attrName>ppt_y</p:attrName>
                                        </p:attrNameLst>
                                      </p:cBhvr>
                                      <p:tavLst>
                                        <p:tav tm="0">
                                          <p:val>
                                            <p:strVal val="#ppt_y+.1"/>
                                          </p:val>
                                        </p:tav>
                                        <p:tav tm="100000">
                                          <p:val>
                                            <p:strVal val="#ppt_y"/>
                                          </p:val>
                                        </p:tav>
                                      </p:tavLst>
                                    </p:anim>
                                  </p:childTnLst>
                                </p:cTn>
                              </p:par>
                            </p:childTnLst>
                          </p:cTn>
                        </p:par>
                        <p:par>
                          <p:cTn id="59" fill="hold">
                            <p:stCondLst>
                              <p:cond delay="8700"/>
                            </p:stCondLst>
                            <p:childTnLst>
                              <p:par>
                                <p:cTn id="60" presetID="6" presetClass="entr" presetSubtype="16"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circle(in)">
                                      <p:cBhvr>
                                        <p:cTn id="62" dur="1000"/>
                                        <p:tgtEl>
                                          <p:spTgt spid="37"/>
                                        </p:tgtEl>
                                      </p:cBhvr>
                                    </p:animEffect>
                                  </p:childTnLst>
                                </p:cTn>
                              </p:par>
                            </p:childTnLst>
                          </p:cTn>
                        </p:par>
                        <p:par>
                          <p:cTn id="63" fill="hold">
                            <p:stCondLst>
                              <p:cond delay="9700"/>
                            </p:stCondLst>
                            <p:childTnLst>
                              <p:par>
                                <p:cTn id="64" presetID="53" presetClass="entr" presetSubtype="16"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childTnLst>
                                </p:cTn>
                              </p:par>
                            </p:childTnLst>
                          </p:cTn>
                        </p:par>
                        <p:par>
                          <p:cTn id="69" fill="hold">
                            <p:stCondLst>
                              <p:cond delay="1020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p:stCondLst>
                              <p:cond delay="11300"/>
                            </p:stCondLst>
                            <p:childTnLst>
                              <p:par>
                                <p:cTn id="76" presetID="42" presetClass="entr" presetSubtype="0"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Effect transition="in" filter="fade">
                                      <p:cBhvr>
                                        <p:cTn id="78" dur="1000"/>
                                        <p:tgtEl>
                                          <p:spTgt spid="43"/>
                                        </p:tgtEl>
                                      </p:cBhvr>
                                    </p:animEffect>
                                    <p:anim calcmode="lin" valueType="num">
                                      <p:cBhvr>
                                        <p:cTn id="79" dur="1000" fill="hold"/>
                                        <p:tgtEl>
                                          <p:spTgt spid="43"/>
                                        </p:tgtEl>
                                        <p:attrNameLst>
                                          <p:attrName>ppt_x</p:attrName>
                                        </p:attrNameLst>
                                      </p:cBhvr>
                                      <p:tavLst>
                                        <p:tav tm="0">
                                          <p:val>
                                            <p:strVal val="#ppt_x"/>
                                          </p:val>
                                        </p:tav>
                                        <p:tav tm="100000">
                                          <p:val>
                                            <p:strVal val="#ppt_x"/>
                                          </p:val>
                                        </p:tav>
                                      </p:tavLst>
                                    </p:anim>
                                    <p:anim calcmode="lin" valueType="num">
                                      <p:cBhvr>
                                        <p:cTn id="80"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02</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工作完成情况</a:t>
            </a:r>
          </a:p>
        </p:txBody>
      </p:sp>
      <p:grpSp>
        <p:nvGrpSpPr>
          <p:cNvPr id="285" name="组合 284">
            <a:extLst>
              <a:ext uri="{FF2B5EF4-FFF2-40B4-BE49-F238E27FC236}">
                <a16:creationId xmlns:a16="http://schemas.microsoft.com/office/drawing/2014/main" xmlns="" id="{60C67EB5-3133-41CF-A1F5-838385DE0D7C}"/>
              </a:ext>
            </a:extLst>
          </p:cNvPr>
          <p:cNvGrpSpPr/>
          <p:nvPr/>
        </p:nvGrpSpPr>
        <p:grpSpPr>
          <a:xfrm>
            <a:off x="454960" y="1926974"/>
            <a:ext cx="4862670" cy="4641540"/>
            <a:chOff x="1959919" y="2413487"/>
            <a:chExt cx="3157388" cy="2963176"/>
          </a:xfrm>
        </p:grpSpPr>
        <p:pic>
          <p:nvPicPr>
            <p:cNvPr id="286" name="Picture 62">
              <a:extLst>
                <a:ext uri="{FF2B5EF4-FFF2-40B4-BE49-F238E27FC236}">
                  <a16:creationId xmlns:a16="http://schemas.microsoft.com/office/drawing/2014/main" xmlns="" id="{CC4761E1-FA58-4B56-AB8A-F3319A6A735A}"/>
                </a:ext>
              </a:extLst>
            </p:cNvPr>
            <p:cNvPicPr>
              <a:picLocks noChangeAspect="1"/>
            </p:cNvPicPr>
            <p:nvPr/>
          </p:nvPicPr>
          <p:blipFill>
            <a:blip r:embed="rId3"/>
            <a:srcRect/>
            <a:stretch>
              <a:fillRect/>
            </a:stretch>
          </p:blipFill>
          <p:spPr bwMode="auto">
            <a:xfrm>
              <a:off x="1959919" y="2413487"/>
              <a:ext cx="3157388" cy="2963176"/>
            </a:xfrm>
            <a:prstGeom prst="rect">
              <a:avLst/>
            </a:prstGeom>
            <a:noFill/>
            <a:ln w="9525">
              <a:noFill/>
              <a:miter lim="800000"/>
              <a:headEnd/>
              <a:tailEnd/>
            </a:ln>
          </p:spPr>
        </p:pic>
        <p:sp>
          <p:nvSpPr>
            <p:cNvPr id="287" name="Rectangle 19">
              <a:extLst>
                <a:ext uri="{FF2B5EF4-FFF2-40B4-BE49-F238E27FC236}">
                  <a16:creationId xmlns:a16="http://schemas.microsoft.com/office/drawing/2014/main" xmlns="" id="{A478D0CE-8CE4-498D-9A9D-09B020F1CA04}"/>
                </a:ext>
              </a:extLst>
            </p:cNvPr>
            <p:cNvSpPr/>
            <p:nvPr/>
          </p:nvSpPr>
          <p:spPr>
            <a:xfrm>
              <a:off x="2317006" y="2796481"/>
              <a:ext cx="2537174" cy="140541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defTabSz="913924"/>
              <a:endParaRPr lang="zh-CN" altLang="zh-CN" sz="1800" dirty="0">
                <a:solidFill>
                  <a:schemeClr val="bg1">
                    <a:lumMod val="65000"/>
                  </a:schemeClr>
                </a:solidFill>
                <a:latin typeface="Arial" panose="020B0604020202020204" pitchFamily="34" charset="0"/>
                <a:ea typeface="宋体" panose="02010600030101010101" pitchFamily="2" charset="-122"/>
                <a:cs typeface="宋体" panose="02010600030101010101" pitchFamily="2" charset="-122"/>
              </a:endParaRPr>
            </a:p>
          </p:txBody>
        </p:sp>
      </p:grpSp>
      <p:grpSp>
        <p:nvGrpSpPr>
          <p:cNvPr id="291" name="组合 290">
            <a:extLst>
              <a:ext uri="{FF2B5EF4-FFF2-40B4-BE49-F238E27FC236}">
                <a16:creationId xmlns:a16="http://schemas.microsoft.com/office/drawing/2014/main" xmlns="" id="{32C4A407-5C8C-45CA-99D1-88CCE19B1B92}"/>
              </a:ext>
            </a:extLst>
          </p:cNvPr>
          <p:cNvGrpSpPr/>
          <p:nvPr/>
        </p:nvGrpSpPr>
        <p:grpSpPr>
          <a:xfrm>
            <a:off x="6475657" y="2356391"/>
            <a:ext cx="681793" cy="3250077"/>
            <a:chOff x="6479616" y="2631329"/>
            <a:chExt cx="479425" cy="2247006"/>
          </a:xfrm>
          <a:effectLst>
            <a:outerShdw blurRad="50800" dist="38100" dir="18900000" algn="bl" rotWithShape="0">
              <a:prstClr val="black">
                <a:alpha val="40000"/>
              </a:prstClr>
            </a:outerShdw>
          </a:effectLst>
        </p:grpSpPr>
        <p:sp>
          <p:nvSpPr>
            <p:cNvPr id="292" name="Freeform 6">
              <a:extLst>
                <a:ext uri="{FF2B5EF4-FFF2-40B4-BE49-F238E27FC236}">
                  <a16:creationId xmlns:a16="http://schemas.microsoft.com/office/drawing/2014/main" xmlns="" id="{1D7A3EA9-9356-4578-A610-6966915BD497}"/>
                </a:ext>
              </a:extLst>
            </p:cNvPr>
            <p:cNvSpPr/>
            <p:nvPr/>
          </p:nvSpPr>
          <p:spPr bwMode="auto">
            <a:xfrm>
              <a:off x="6479616" y="2631329"/>
              <a:ext cx="479425" cy="2247006"/>
            </a:xfrm>
            <a:custGeom>
              <a:avLst/>
              <a:gdLst>
                <a:gd name="T0" fmla="*/ 1368 w 1368"/>
                <a:gd name="T1" fmla="*/ 3205 h 6410"/>
                <a:gd name="T2" fmla="*/ 829 w 1368"/>
                <a:gd name="T3" fmla="*/ 2536 h 6410"/>
                <a:gd name="T4" fmla="*/ 829 w 1368"/>
                <a:gd name="T5" fmla="*/ 1353 h 6410"/>
                <a:gd name="T6" fmla="*/ 1368 w 1368"/>
                <a:gd name="T7" fmla="*/ 684 h 6410"/>
                <a:gd name="T8" fmla="*/ 684 w 1368"/>
                <a:gd name="T9" fmla="*/ 0 h 6410"/>
                <a:gd name="T10" fmla="*/ 0 w 1368"/>
                <a:gd name="T11" fmla="*/ 684 h 6410"/>
                <a:gd name="T12" fmla="*/ 540 w 1368"/>
                <a:gd name="T13" fmla="*/ 1353 h 6410"/>
                <a:gd name="T14" fmla="*/ 540 w 1368"/>
                <a:gd name="T15" fmla="*/ 2536 h 6410"/>
                <a:gd name="T16" fmla="*/ 0 w 1368"/>
                <a:gd name="T17" fmla="*/ 3205 h 6410"/>
                <a:gd name="T18" fmla="*/ 540 w 1368"/>
                <a:gd name="T19" fmla="*/ 3874 h 6410"/>
                <a:gd name="T20" fmla="*/ 540 w 1368"/>
                <a:gd name="T21" fmla="*/ 5057 h 6410"/>
                <a:gd name="T22" fmla="*/ 0 w 1368"/>
                <a:gd name="T23" fmla="*/ 5726 h 6410"/>
                <a:gd name="T24" fmla="*/ 684 w 1368"/>
                <a:gd name="T25" fmla="*/ 6410 h 6410"/>
                <a:gd name="T26" fmla="*/ 1368 w 1368"/>
                <a:gd name="T27" fmla="*/ 5726 h 6410"/>
                <a:gd name="T28" fmla="*/ 829 w 1368"/>
                <a:gd name="T29" fmla="*/ 5057 h 6410"/>
                <a:gd name="T30" fmla="*/ 829 w 1368"/>
                <a:gd name="T31" fmla="*/ 3874 h 6410"/>
                <a:gd name="T32" fmla="*/ 1368 w 1368"/>
                <a:gd name="T33" fmla="*/ 3205 h 6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8" h="6410">
                  <a:moveTo>
                    <a:pt x="1368" y="3205"/>
                  </a:moveTo>
                  <a:cubicBezTo>
                    <a:pt x="1368" y="2877"/>
                    <a:pt x="1137" y="2603"/>
                    <a:pt x="829" y="2536"/>
                  </a:cubicBezTo>
                  <a:cubicBezTo>
                    <a:pt x="829" y="1353"/>
                    <a:pt x="829" y="1353"/>
                    <a:pt x="829" y="1353"/>
                  </a:cubicBezTo>
                  <a:cubicBezTo>
                    <a:pt x="1137" y="1286"/>
                    <a:pt x="1368" y="1012"/>
                    <a:pt x="1368" y="684"/>
                  </a:cubicBezTo>
                  <a:cubicBezTo>
                    <a:pt x="1368" y="306"/>
                    <a:pt x="1062" y="0"/>
                    <a:pt x="684" y="0"/>
                  </a:cubicBezTo>
                  <a:cubicBezTo>
                    <a:pt x="306" y="0"/>
                    <a:pt x="0" y="306"/>
                    <a:pt x="0" y="684"/>
                  </a:cubicBezTo>
                  <a:cubicBezTo>
                    <a:pt x="0" y="1012"/>
                    <a:pt x="231" y="1286"/>
                    <a:pt x="540" y="1353"/>
                  </a:cubicBezTo>
                  <a:cubicBezTo>
                    <a:pt x="540" y="2536"/>
                    <a:pt x="540" y="2536"/>
                    <a:pt x="540" y="2536"/>
                  </a:cubicBezTo>
                  <a:cubicBezTo>
                    <a:pt x="231" y="2603"/>
                    <a:pt x="0" y="2877"/>
                    <a:pt x="0" y="3205"/>
                  </a:cubicBezTo>
                  <a:cubicBezTo>
                    <a:pt x="0" y="3533"/>
                    <a:pt x="231" y="3807"/>
                    <a:pt x="540" y="3874"/>
                  </a:cubicBezTo>
                  <a:cubicBezTo>
                    <a:pt x="540" y="5057"/>
                    <a:pt x="540" y="5057"/>
                    <a:pt x="540" y="5057"/>
                  </a:cubicBezTo>
                  <a:cubicBezTo>
                    <a:pt x="231" y="5124"/>
                    <a:pt x="0" y="5398"/>
                    <a:pt x="0" y="5726"/>
                  </a:cubicBezTo>
                  <a:cubicBezTo>
                    <a:pt x="0" y="6104"/>
                    <a:pt x="306" y="6410"/>
                    <a:pt x="684" y="6410"/>
                  </a:cubicBezTo>
                  <a:cubicBezTo>
                    <a:pt x="1062" y="6410"/>
                    <a:pt x="1368" y="6104"/>
                    <a:pt x="1368" y="5726"/>
                  </a:cubicBezTo>
                  <a:cubicBezTo>
                    <a:pt x="1368" y="5398"/>
                    <a:pt x="1137" y="5124"/>
                    <a:pt x="829" y="5057"/>
                  </a:cubicBezTo>
                  <a:cubicBezTo>
                    <a:pt x="829" y="3874"/>
                    <a:pt x="829" y="3874"/>
                    <a:pt x="829" y="3874"/>
                  </a:cubicBezTo>
                  <a:cubicBezTo>
                    <a:pt x="1137" y="3807"/>
                    <a:pt x="1368" y="3533"/>
                    <a:pt x="1368" y="3205"/>
                  </a:cubicBezTo>
                  <a:close/>
                </a:path>
              </a:pathLst>
            </a:custGeom>
            <a:solidFill>
              <a:srgbClr val="97B9A1"/>
            </a:solidFill>
            <a:ln w="6350">
              <a:noFill/>
            </a:ln>
          </p:spPr>
          <p:txBody>
            <a:bodyPr/>
            <a:lstStyle/>
            <a:p>
              <a:endParaRPr lang="zh-CN" altLang="en-US" sz="1013" b="1">
                <a:solidFill>
                  <a:srgbClr val="476263"/>
                </a:solidFill>
                <a:latin typeface="Arial Black" panose="020B0A04020102020204" pitchFamily="34" charset="0"/>
              </a:endParaRPr>
            </a:p>
          </p:txBody>
        </p:sp>
        <p:sp>
          <p:nvSpPr>
            <p:cNvPr id="293" name="Oval 7">
              <a:extLst>
                <a:ext uri="{FF2B5EF4-FFF2-40B4-BE49-F238E27FC236}">
                  <a16:creationId xmlns:a16="http://schemas.microsoft.com/office/drawing/2014/main" xmlns="" id="{7530C5AF-B7E3-4B97-8BB8-2D8804DADCAA}"/>
                </a:ext>
              </a:extLst>
            </p:cNvPr>
            <p:cNvSpPr>
              <a:spLocks noChangeArrowheads="1"/>
            </p:cNvSpPr>
            <p:nvPr/>
          </p:nvSpPr>
          <p:spPr bwMode="auto">
            <a:xfrm>
              <a:off x="6544715" y="2694849"/>
              <a:ext cx="352425" cy="35253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99" b="1" dirty="0">
                  <a:solidFill>
                    <a:srgbClr val="476263"/>
                  </a:solidFill>
                  <a:latin typeface="Arial Black" panose="020B0A04020102020204" pitchFamily="34" charset="0"/>
                  <a:ea typeface="微软雅黑" panose="020B0503020204020204" pitchFamily="34" charset="-122"/>
                </a:rPr>
                <a:t>01</a:t>
              </a:r>
              <a:endParaRPr lang="zh-CN" altLang="en-US" sz="1399" b="1" dirty="0">
                <a:solidFill>
                  <a:srgbClr val="476263"/>
                </a:solidFill>
                <a:latin typeface="Arial Black" panose="020B0A04020102020204" pitchFamily="34" charset="0"/>
                <a:ea typeface="微软雅黑" panose="020B0503020204020204" pitchFamily="34" charset="-122"/>
              </a:endParaRPr>
            </a:p>
          </p:txBody>
        </p:sp>
        <p:sp>
          <p:nvSpPr>
            <p:cNvPr id="294" name="Oval 8">
              <a:extLst>
                <a:ext uri="{FF2B5EF4-FFF2-40B4-BE49-F238E27FC236}">
                  <a16:creationId xmlns:a16="http://schemas.microsoft.com/office/drawing/2014/main" xmlns="" id="{7804C00E-3440-4A48-9A34-D72ABAA01F2B}"/>
                </a:ext>
              </a:extLst>
            </p:cNvPr>
            <p:cNvSpPr>
              <a:spLocks noChangeArrowheads="1"/>
            </p:cNvSpPr>
            <p:nvPr/>
          </p:nvSpPr>
          <p:spPr bwMode="auto">
            <a:xfrm>
              <a:off x="6544715" y="3577773"/>
              <a:ext cx="352425" cy="354122"/>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99" b="1" dirty="0">
                  <a:solidFill>
                    <a:srgbClr val="476263"/>
                  </a:solidFill>
                  <a:latin typeface="Arial Black" panose="020B0A04020102020204" pitchFamily="34" charset="0"/>
                  <a:ea typeface="微软雅黑" panose="020B0503020204020204" pitchFamily="34" charset="-122"/>
                </a:rPr>
                <a:t>02</a:t>
              </a:r>
              <a:endParaRPr lang="zh-CN" altLang="en-US" sz="1399" b="1" dirty="0">
                <a:solidFill>
                  <a:srgbClr val="476263"/>
                </a:solidFill>
                <a:latin typeface="Arial Black" panose="020B0A04020102020204" pitchFamily="34" charset="0"/>
                <a:ea typeface="微软雅黑" panose="020B0503020204020204" pitchFamily="34" charset="-122"/>
              </a:endParaRPr>
            </a:p>
          </p:txBody>
        </p:sp>
        <p:sp>
          <p:nvSpPr>
            <p:cNvPr id="295" name="Oval 9">
              <a:extLst>
                <a:ext uri="{FF2B5EF4-FFF2-40B4-BE49-F238E27FC236}">
                  <a16:creationId xmlns:a16="http://schemas.microsoft.com/office/drawing/2014/main" xmlns="" id="{135B331C-42E8-4FF1-AB11-1673FE17EB99}"/>
                </a:ext>
              </a:extLst>
            </p:cNvPr>
            <p:cNvSpPr>
              <a:spLocks noChangeArrowheads="1"/>
            </p:cNvSpPr>
            <p:nvPr/>
          </p:nvSpPr>
          <p:spPr bwMode="auto">
            <a:xfrm>
              <a:off x="6544715" y="4462284"/>
              <a:ext cx="352425" cy="352534"/>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399" b="1" dirty="0">
                  <a:solidFill>
                    <a:srgbClr val="476263"/>
                  </a:solidFill>
                  <a:latin typeface="Arial Black" panose="020B0A04020102020204" pitchFamily="34" charset="0"/>
                  <a:ea typeface="微软雅黑" panose="020B0503020204020204" pitchFamily="34" charset="-122"/>
                </a:rPr>
                <a:t>03</a:t>
              </a:r>
              <a:endParaRPr lang="zh-CN" altLang="en-US" sz="1399" b="1" dirty="0">
                <a:solidFill>
                  <a:srgbClr val="476263"/>
                </a:solidFill>
                <a:latin typeface="Arial Black" panose="020B0A04020102020204" pitchFamily="34" charset="0"/>
                <a:ea typeface="微软雅黑" panose="020B0503020204020204" pitchFamily="34" charset="-122"/>
              </a:endParaRPr>
            </a:p>
          </p:txBody>
        </p:sp>
      </p:grpSp>
      <p:grpSp>
        <p:nvGrpSpPr>
          <p:cNvPr id="305" name="组合 304">
            <a:extLst>
              <a:ext uri="{FF2B5EF4-FFF2-40B4-BE49-F238E27FC236}">
                <a16:creationId xmlns:a16="http://schemas.microsoft.com/office/drawing/2014/main" xmlns="" id="{A118354C-F7C3-4F3F-AB53-09DBC589DC51}"/>
              </a:ext>
            </a:extLst>
          </p:cNvPr>
          <p:cNvGrpSpPr/>
          <p:nvPr/>
        </p:nvGrpSpPr>
        <p:grpSpPr>
          <a:xfrm>
            <a:off x="7357470" y="2280403"/>
            <a:ext cx="3040135" cy="994157"/>
            <a:chOff x="821138" y="4300045"/>
            <a:chExt cx="2493818" cy="1107774"/>
          </a:xfrm>
        </p:grpSpPr>
        <p:sp>
          <p:nvSpPr>
            <p:cNvPr id="306" name="Rectangle 70">
              <a:extLst>
                <a:ext uri="{FF2B5EF4-FFF2-40B4-BE49-F238E27FC236}">
                  <a16:creationId xmlns:a16="http://schemas.microsoft.com/office/drawing/2014/main" xmlns="" id="{A3C4ACAA-832A-4FCF-8F77-AC87B453A1D7}"/>
                </a:ext>
              </a:extLst>
            </p:cNvPr>
            <p:cNvSpPr>
              <a:spLocks noChangeArrowheads="1"/>
            </p:cNvSpPr>
            <p:nvPr/>
          </p:nvSpPr>
          <p:spPr bwMode="auto">
            <a:xfrm>
              <a:off x="821138" y="4300045"/>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307" name="Rectangle 23">
              <a:extLst>
                <a:ext uri="{FF2B5EF4-FFF2-40B4-BE49-F238E27FC236}">
                  <a16:creationId xmlns:a16="http://schemas.microsoft.com/office/drawing/2014/main" xmlns="" id="{87FFB2F2-5C10-4FE4-9FA3-C42CD37AC379}"/>
                </a:ext>
              </a:extLst>
            </p:cNvPr>
            <p:cNvSpPr/>
            <p:nvPr/>
          </p:nvSpPr>
          <p:spPr>
            <a:xfrm>
              <a:off x="821139" y="4619034"/>
              <a:ext cx="2493817" cy="788785"/>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308" name="组合 307">
            <a:extLst>
              <a:ext uri="{FF2B5EF4-FFF2-40B4-BE49-F238E27FC236}">
                <a16:creationId xmlns:a16="http://schemas.microsoft.com/office/drawing/2014/main" xmlns="" id="{DDE7AB46-EF31-4965-B356-39A46A0C6B6F}"/>
              </a:ext>
            </a:extLst>
          </p:cNvPr>
          <p:cNvGrpSpPr/>
          <p:nvPr/>
        </p:nvGrpSpPr>
        <p:grpSpPr>
          <a:xfrm>
            <a:off x="7357470" y="3585742"/>
            <a:ext cx="3040135" cy="994157"/>
            <a:chOff x="821138" y="4300045"/>
            <a:chExt cx="2493818" cy="1107774"/>
          </a:xfrm>
        </p:grpSpPr>
        <p:sp>
          <p:nvSpPr>
            <p:cNvPr id="309" name="Rectangle 70">
              <a:extLst>
                <a:ext uri="{FF2B5EF4-FFF2-40B4-BE49-F238E27FC236}">
                  <a16:creationId xmlns:a16="http://schemas.microsoft.com/office/drawing/2014/main" xmlns="" id="{5C20B21C-27E1-4603-8549-1B1E207BFBD1}"/>
                </a:ext>
              </a:extLst>
            </p:cNvPr>
            <p:cNvSpPr>
              <a:spLocks noChangeArrowheads="1"/>
            </p:cNvSpPr>
            <p:nvPr/>
          </p:nvSpPr>
          <p:spPr bwMode="auto">
            <a:xfrm>
              <a:off x="821138" y="4300045"/>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310" name="Rectangle 23">
              <a:extLst>
                <a:ext uri="{FF2B5EF4-FFF2-40B4-BE49-F238E27FC236}">
                  <a16:creationId xmlns:a16="http://schemas.microsoft.com/office/drawing/2014/main" xmlns="" id="{B9BE5E9C-58FC-4B9B-B171-569ED7566155}"/>
                </a:ext>
              </a:extLst>
            </p:cNvPr>
            <p:cNvSpPr/>
            <p:nvPr/>
          </p:nvSpPr>
          <p:spPr>
            <a:xfrm>
              <a:off x="821139" y="4619034"/>
              <a:ext cx="2493817" cy="788785"/>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311" name="组合 310">
            <a:extLst>
              <a:ext uri="{FF2B5EF4-FFF2-40B4-BE49-F238E27FC236}">
                <a16:creationId xmlns:a16="http://schemas.microsoft.com/office/drawing/2014/main" xmlns="" id="{1A30F213-9C54-4B47-A3BF-D3D78333091E}"/>
              </a:ext>
            </a:extLst>
          </p:cNvPr>
          <p:cNvGrpSpPr/>
          <p:nvPr/>
        </p:nvGrpSpPr>
        <p:grpSpPr>
          <a:xfrm>
            <a:off x="7357470" y="4891081"/>
            <a:ext cx="3040135" cy="994157"/>
            <a:chOff x="821138" y="4300045"/>
            <a:chExt cx="2493818" cy="1107774"/>
          </a:xfrm>
        </p:grpSpPr>
        <p:sp>
          <p:nvSpPr>
            <p:cNvPr id="312" name="Rectangle 70">
              <a:extLst>
                <a:ext uri="{FF2B5EF4-FFF2-40B4-BE49-F238E27FC236}">
                  <a16:creationId xmlns:a16="http://schemas.microsoft.com/office/drawing/2014/main" xmlns="" id="{044B90D1-6468-4156-810D-993324C9CACA}"/>
                </a:ext>
              </a:extLst>
            </p:cNvPr>
            <p:cNvSpPr>
              <a:spLocks noChangeArrowheads="1"/>
            </p:cNvSpPr>
            <p:nvPr/>
          </p:nvSpPr>
          <p:spPr bwMode="auto">
            <a:xfrm>
              <a:off x="821138" y="4300045"/>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313" name="Rectangle 23">
              <a:extLst>
                <a:ext uri="{FF2B5EF4-FFF2-40B4-BE49-F238E27FC236}">
                  <a16:creationId xmlns:a16="http://schemas.microsoft.com/office/drawing/2014/main" xmlns="" id="{579EA3C8-25A9-462C-B0D9-B048FAAD5554}"/>
                </a:ext>
              </a:extLst>
            </p:cNvPr>
            <p:cNvSpPr/>
            <p:nvPr/>
          </p:nvSpPr>
          <p:spPr>
            <a:xfrm>
              <a:off x="821139" y="4619034"/>
              <a:ext cx="2493817" cy="788785"/>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spTree>
    <p:extLst>
      <p:ext uri="{BB962C8B-B14F-4D97-AF65-F5344CB8AC3E}">
        <p14:creationId xmlns:p14="http://schemas.microsoft.com/office/powerpoint/2010/main" val="153469981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85"/>
                                        </p:tgtEl>
                                        <p:attrNameLst>
                                          <p:attrName>style.visibility</p:attrName>
                                        </p:attrNameLst>
                                      </p:cBhvr>
                                      <p:to>
                                        <p:strVal val="visible"/>
                                      </p:to>
                                    </p:set>
                                    <p:anim calcmode="lin" valueType="num">
                                      <p:cBhvr>
                                        <p:cTn id="13" dur="500" fill="hold"/>
                                        <p:tgtEl>
                                          <p:spTgt spid="285"/>
                                        </p:tgtEl>
                                        <p:attrNameLst>
                                          <p:attrName>ppt_w</p:attrName>
                                        </p:attrNameLst>
                                      </p:cBhvr>
                                      <p:tavLst>
                                        <p:tav tm="0">
                                          <p:val>
                                            <p:fltVal val="0"/>
                                          </p:val>
                                        </p:tav>
                                        <p:tav tm="100000">
                                          <p:val>
                                            <p:strVal val="#ppt_w"/>
                                          </p:val>
                                        </p:tav>
                                      </p:tavLst>
                                    </p:anim>
                                    <p:anim calcmode="lin" valueType="num">
                                      <p:cBhvr>
                                        <p:cTn id="14" dur="500" fill="hold"/>
                                        <p:tgtEl>
                                          <p:spTgt spid="285"/>
                                        </p:tgtEl>
                                        <p:attrNameLst>
                                          <p:attrName>ppt_h</p:attrName>
                                        </p:attrNameLst>
                                      </p:cBhvr>
                                      <p:tavLst>
                                        <p:tav tm="0">
                                          <p:val>
                                            <p:fltVal val="0"/>
                                          </p:val>
                                        </p:tav>
                                        <p:tav tm="100000">
                                          <p:val>
                                            <p:strVal val="#ppt_h"/>
                                          </p:val>
                                        </p:tav>
                                      </p:tavLst>
                                    </p:anim>
                                    <p:animEffect transition="in" filter="fade">
                                      <p:cBhvr>
                                        <p:cTn id="15" dur="500"/>
                                        <p:tgtEl>
                                          <p:spTgt spid="285"/>
                                        </p:tgtEl>
                                      </p:cBhvr>
                                    </p:animEffect>
                                  </p:childTnLst>
                                </p:cTn>
                              </p:par>
                            </p:childTnLst>
                          </p:cTn>
                        </p:par>
                        <p:par>
                          <p:cTn id="16" fill="hold">
                            <p:stCondLst>
                              <p:cond delay="1000"/>
                            </p:stCondLst>
                            <p:childTnLst>
                              <p:par>
                                <p:cTn id="17" presetID="16" presetClass="entr" presetSubtype="42" fill="hold" nodeType="afterEffect">
                                  <p:stCondLst>
                                    <p:cond delay="0"/>
                                  </p:stCondLst>
                                  <p:childTnLst>
                                    <p:set>
                                      <p:cBhvr>
                                        <p:cTn id="18" dur="1" fill="hold">
                                          <p:stCondLst>
                                            <p:cond delay="0"/>
                                          </p:stCondLst>
                                        </p:cTn>
                                        <p:tgtEl>
                                          <p:spTgt spid="291"/>
                                        </p:tgtEl>
                                        <p:attrNameLst>
                                          <p:attrName>style.visibility</p:attrName>
                                        </p:attrNameLst>
                                      </p:cBhvr>
                                      <p:to>
                                        <p:strVal val="visible"/>
                                      </p:to>
                                    </p:set>
                                    <p:animEffect transition="in" filter="barn(outHorizontal)">
                                      <p:cBhvr>
                                        <p:cTn id="19" dur="500"/>
                                        <p:tgtEl>
                                          <p:spTgt spid="291"/>
                                        </p:tgtEl>
                                      </p:cBhvr>
                                    </p:animEffect>
                                  </p:childTnLst>
                                </p:cTn>
                              </p:par>
                            </p:childTnLst>
                          </p:cTn>
                        </p:par>
                        <p:par>
                          <p:cTn id="20" fill="hold">
                            <p:stCondLst>
                              <p:cond delay="1500"/>
                            </p:stCondLst>
                            <p:childTnLst>
                              <p:par>
                                <p:cTn id="21" presetID="47" presetClass="entr" presetSubtype="0" fill="hold" nodeType="afterEffect">
                                  <p:stCondLst>
                                    <p:cond delay="0"/>
                                  </p:stCondLst>
                                  <p:childTnLst>
                                    <p:set>
                                      <p:cBhvr>
                                        <p:cTn id="22" dur="1" fill="hold">
                                          <p:stCondLst>
                                            <p:cond delay="0"/>
                                          </p:stCondLst>
                                        </p:cTn>
                                        <p:tgtEl>
                                          <p:spTgt spid="305"/>
                                        </p:tgtEl>
                                        <p:attrNameLst>
                                          <p:attrName>style.visibility</p:attrName>
                                        </p:attrNameLst>
                                      </p:cBhvr>
                                      <p:to>
                                        <p:strVal val="visible"/>
                                      </p:to>
                                    </p:set>
                                    <p:animEffect transition="in" filter="fade">
                                      <p:cBhvr>
                                        <p:cTn id="23" dur="1000"/>
                                        <p:tgtEl>
                                          <p:spTgt spid="305"/>
                                        </p:tgtEl>
                                      </p:cBhvr>
                                    </p:animEffect>
                                    <p:anim calcmode="lin" valueType="num">
                                      <p:cBhvr>
                                        <p:cTn id="24" dur="1000" fill="hold"/>
                                        <p:tgtEl>
                                          <p:spTgt spid="305"/>
                                        </p:tgtEl>
                                        <p:attrNameLst>
                                          <p:attrName>ppt_x</p:attrName>
                                        </p:attrNameLst>
                                      </p:cBhvr>
                                      <p:tavLst>
                                        <p:tav tm="0">
                                          <p:val>
                                            <p:strVal val="#ppt_x"/>
                                          </p:val>
                                        </p:tav>
                                        <p:tav tm="100000">
                                          <p:val>
                                            <p:strVal val="#ppt_x"/>
                                          </p:val>
                                        </p:tav>
                                      </p:tavLst>
                                    </p:anim>
                                    <p:anim calcmode="lin" valueType="num">
                                      <p:cBhvr>
                                        <p:cTn id="25" dur="1000" fill="hold"/>
                                        <p:tgtEl>
                                          <p:spTgt spid="305"/>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7" presetClass="entr" presetSubtype="0" fill="hold" nodeType="afterEffect">
                                  <p:stCondLst>
                                    <p:cond delay="0"/>
                                  </p:stCondLst>
                                  <p:childTnLst>
                                    <p:set>
                                      <p:cBhvr>
                                        <p:cTn id="28" dur="1" fill="hold">
                                          <p:stCondLst>
                                            <p:cond delay="0"/>
                                          </p:stCondLst>
                                        </p:cTn>
                                        <p:tgtEl>
                                          <p:spTgt spid="308"/>
                                        </p:tgtEl>
                                        <p:attrNameLst>
                                          <p:attrName>style.visibility</p:attrName>
                                        </p:attrNameLst>
                                      </p:cBhvr>
                                      <p:to>
                                        <p:strVal val="visible"/>
                                      </p:to>
                                    </p:set>
                                    <p:animEffect transition="in" filter="fade">
                                      <p:cBhvr>
                                        <p:cTn id="29" dur="1000"/>
                                        <p:tgtEl>
                                          <p:spTgt spid="308"/>
                                        </p:tgtEl>
                                      </p:cBhvr>
                                    </p:animEffect>
                                    <p:anim calcmode="lin" valueType="num">
                                      <p:cBhvr>
                                        <p:cTn id="30" dur="1000" fill="hold"/>
                                        <p:tgtEl>
                                          <p:spTgt spid="308"/>
                                        </p:tgtEl>
                                        <p:attrNameLst>
                                          <p:attrName>ppt_x</p:attrName>
                                        </p:attrNameLst>
                                      </p:cBhvr>
                                      <p:tavLst>
                                        <p:tav tm="0">
                                          <p:val>
                                            <p:strVal val="#ppt_x"/>
                                          </p:val>
                                        </p:tav>
                                        <p:tav tm="100000">
                                          <p:val>
                                            <p:strVal val="#ppt_x"/>
                                          </p:val>
                                        </p:tav>
                                      </p:tavLst>
                                    </p:anim>
                                    <p:anim calcmode="lin" valueType="num">
                                      <p:cBhvr>
                                        <p:cTn id="31" dur="1000" fill="hold"/>
                                        <p:tgtEl>
                                          <p:spTgt spid="308"/>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7" presetClass="entr" presetSubtype="0" fill="hold" nodeType="afterEffect">
                                  <p:stCondLst>
                                    <p:cond delay="0"/>
                                  </p:stCondLst>
                                  <p:childTnLst>
                                    <p:set>
                                      <p:cBhvr>
                                        <p:cTn id="34" dur="1" fill="hold">
                                          <p:stCondLst>
                                            <p:cond delay="0"/>
                                          </p:stCondLst>
                                        </p:cTn>
                                        <p:tgtEl>
                                          <p:spTgt spid="311"/>
                                        </p:tgtEl>
                                        <p:attrNameLst>
                                          <p:attrName>style.visibility</p:attrName>
                                        </p:attrNameLst>
                                      </p:cBhvr>
                                      <p:to>
                                        <p:strVal val="visible"/>
                                      </p:to>
                                    </p:set>
                                    <p:animEffect transition="in" filter="fade">
                                      <p:cBhvr>
                                        <p:cTn id="35" dur="1000"/>
                                        <p:tgtEl>
                                          <p:spTgt spid="311"/>
                                        </p:tgtEl>
                                      </p:cBhvr>
                                    </p:animEffect>
                                    <p:anim calcmode="lin" valueType="num">
                                      <p:cBhvr>
                                        <p:cTn id="36" dur="1000" fill="hold"/>
                                        <p:tgtEl>
                                          <p:spTgt spid="311"/>
                                        </p:tgtEl>
                                        <p:attrNameLst>
                                          <p:attrName>ppt_x</p:attrName>
                                        </p:attrNameLst>
                                      </p:cBhvr>
                                      <p:tavLst>
                                        <p:tav tm="0">
                                          <p:val>
                                            <p:strVal val="#ppt_x"/>
                                          </p:val>
                                        </p:tav>
                                        <p:tav tm="100000">
                                          <p:val>
                                            <p:strVal val="#ppt_x"/>
                                          </p:val>
                                        </p:tav>
                                      </p:tavLst>
                                    </p:anim>
                                    <p:anim calcmode="lin" valueType="num">
                                      <p:cBhvr>
                                        <p:cTn id="37" dur="1000" fill="hold"/>
                                        <p:tgtEl>
                                          <p:spTgt spid="3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02</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工作完成情况</a:t>
            </a:r>
          </a:p>
        </p:txBody>
      </p:sp>
      <p:sp>
        <p:nvSpPr>
          <p:cNvPr id="87" name="38">
            <a:extLst>
              <a:ext uri="{FF2B5EF4-FFF2-40B4-BE49-F238E27FC236}">
                <a16:creationId xmlns:a16="http://schemas.microsoft.com/office/drawing/2014/main" xmlns="" id="{C6016498-194D-46CF-A609-B4ADC92E75C5}"/>
              </a:ext>
            </a:extLst>
          </p:cNvPr>
          <p:cNvSpPr/>
          <p:nvPr/>
        </p:nvSpPr>
        <p:spPr>
          <a:xfrm>
            <a:off x="3031874" y="2881403"/>
            <a:ext cx="4804051" cy="3203116"/>
          </a:xfrm>
          <a:prstGeom prst="rect">
            <a:avLst/>
          </a:prstGeom>
          <a:ln>
            <a:noFill/>
          </a:ln>
        </p:spPr>
      </p:sp>
      <p:grpSp>
        <p:nvGrpSpPr>
          <p:cNvPr id="88" name="组合 87">
            <a:extLst>
              <a:ext uri="{FF2B5EF4-FFF2-40B4-BE49-F238E27FC236}">
                <a16:creationId xmlns:a16="http://schemas.microsoft.com/office/drawing/2014/main" xmlns="" id="{36816D96-8145-4156-B045-1EBBE33B0DFC}"/>
              </a:ext>
            </a:extLst>
          </p:cNvPr>
          <p:cNvGrpSpPr/>
          <p:nvPr/>
        </p:nvGrpSpPr>
        <p:grpSpPr>
          <a:xfrm>
            <a:off x="909389" y="3140041"/>
            <a:ext cx="9143049" cy="1775200"/>
            <a:chOff x="1524474" y="2480028"/>
            <a:chExt cx="9143049" cy="1775200"/>
          </a:xfrm>
        </p:grpSpPr>
        <p:grpSp>
          <p:nvGrpSpPr>
            <p:cNvPr id="89" name="组合 44">
              <a:extLst>
                <a:ext uri="{FF2B5EF4-FFF2-40B4-BE49-F238E27FC236}">
                  <a16:creationId xmlns:a16="http://schemas.microsoft.com/office/drawing/2014/main" xmlns="" id="{E93F47B3-9BAF-4C0C-903E-1CC61660BD02}"/>
                </a:ext>
              </a:extLst>
            </p:cNvPr>
            <p:cNvGrpSpPr>
              <a:grpSpLocks/>
            </p:cNvGrpSpPr>
            <p:nvPr/>
          </p:nvGrpSpPr>
          <p:grpSpPr bwMode="auto">
            <a:xfrm>
              <a:off x="1524474" y="2499786"/>
              <a:ext cx="9143049" cy="1731978"/>
              <a:chOff x="1278168" y="2752056"/>
              <a:chExt cx="9402532" cy="1781844"/>
            </a:xfrm>
          </p:grpSpPr>
          <p:sp>
            <p:nvSpPr>
              <p:cNvPr id="149" name="椭圆 28">
                <a:extLst>
                  <a:ext uri="{FF2B5EF4-FFF2-40B4-BE49-F238E27FC236}">
                    <a16:creationId xmlns:a16="http://schemas.microsoft.com/office/drawing/2014/main" xmlns="" id="{6E5C2373-F18B-4CF8-8CF0-C4947553DD23}"/>
                  </a:ext>
                </a:extLst>
              </p:cNvPr>
              <p:cNvSpPr/>
              <p:nvPr/>
            </p:nvSpPr>
            <p:spPr>
              <a:xfrm>
                <a:off x="2406852"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bg1">
                      <a:lumMod val="50000"/>
                    </a:schemeClr>
                  </a:solidFill>
                </a:endParaRPr>
              </a:p>
            </p:txBody>
          </p:sp>
          <p:sp>
            <p:nvSpPr>
              <p:cNvPr id="150" name="椭圆 28">
                <a:extLst>
                  <a:ext uri="{FF2B5EF4-FFF2-40B4-BE49-F238E27FC236}">
                    <a16:creationId xmlns:a16="http://schemas.microsoft.com/office/drawing/2014/main" xmlns="" id="{9CAC7CD2-E86A-4E5D-8DA2-F4011C32990F}"/>
                  </a:ext>
                </a:extLst>
              </p:cNvPr>
              <p:cNvSpPr/>
              <p:nvPr/>
            </p:nvSpPr>
            <p:spPr>
              <a:xfrm flipV="1">
                <a:off x="4191159" y="2752056"/>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bg1">
                      <a:lumMod val="50000"/>
                    </a:schemeClr>
                  </a:solidFill>
                </a:endParaRPr>
              </a:p>
            </p:txBody>
          </p:sp>
          <p:sp>
            <p:nvSpPr>
              <p:cNvPr id="151" name="椭圆 28">
                <a:extLst>
                  <a:ext uri="{FF2B5EF4-FFF2-40B4-BE49-F238E27FC236}">
                    <a16:creationId xmlns:a16="http://schemas.microsoft.com/office/drawing/2014/main" xmlns="" id="{B92F6B0C-77C4-4BA5-8B2B-6E5170815B48}"/>
                  </a:ext>
                </a:extLst>
              </p:cNvPr>
              <p:cNvSpPr/>
              <p:nvPr/>
            </p:nvSpPr>
            <p:spPr>
              <a:xfrm>
                <a:off x="5978640" y="3641390"/>
                <a:ext cx="1785894"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bg1">
                      <a:lumMod val="50000"/>
                    </a:schemeClr>
                  </a:solidFill>
                </a:endParaRPr>
              </a:p>
            </p:txBody>
          </p:sp>
          <p:sp>
            <p:nvSpPr>
              <p:cNvPr id="152" name="椭圆 28">
                <a:extLst>
                  <a:ext uri="{FF2B5EF4-FFF2-40B4-BE49-F238E27FC236}">
                    <a16:creationId xmlns:a16="http://schemas.microsoft.com/office/drawing/2014/main" xmlns="" id="{B26F660E-73E8-45FC-B625-2C79678547D0}"/>
                  </a:ext>
                </a:extLst>
              </p:cNvPr>
              <p:cNvSpPr/>
              <p:nvPr/>
            </p:nvSpPr>
            <p:spPr>
              <a:xfrm flipV="1">
                <a:off x="7764534" y="2752056"/>
                <a:ext cx="1785893" cy="892510"/>
              </a:xfrm>
              <a:custGeom>
                <a:avLst/>
                <a:gdLst>
                  <a:gd name="connsiteX0" fmla="*/ 0 w 2307304"/>
                  <a:gd name="connsiteY0" fmla="*/ 1153652 h 2307304"/>
                  <a:gd name="connsiteX1" fmla="*/ 1153652 w 2307304"/>
                  <a:gd name="connsiteY1" fmla="*/ 0 h 2307304"/>
                  <a:gd name="connsiteX2" fmla="*/ 2307304 w 2307304"/>
                  <a:gd name="connsiteY2" fmla="*/ 1153652 h 2307304"/>
                  <a:gd name="connsiteX3" fmla="*/ 1153652 w 2307304"/>
                  <a:gd name="connsiteY3" fmla="*/ 2307304 h 2307304"/>
                  <a:gd name="connsiteX4" fmla="*/ 0 w 2307304"/>
                  <a:gd name="connsiteY4" fmla="*/ 1153652 h 2307304"/>
                  <a:gd name="connsiteX0" fmla="*/ 2307304 w 2398744"/>
                  <a:gd name="connsiteY0" fmla="*/ 1153652 h 2307304"/>
                  <a:gd name="connsiteX1" fmla="*/ 1153652 w 2398744"/>
                  <a:gd name="connsiteY1" fmla="*/ 2307304 h 2307304"/>
                  <a:gd name="connsiteX2" fmla="*/ 0 w 2398744"/>
                  <a:gd name="connsiteY2" fmla="*/ 1153652 h 2307304"/>
                  <a:gd name="connsiteX3" fmla="*/ 1153652 w 2398744"/>
                  <a:gd name="connsiteY3" fmla="*/ 0 h 2307304"/>
                  <a:gd name="connsiteX4" fmla="*/ 2398744 w 2398744"/>
                  <a:gd name="connsiteY4" fmla="*/ 1245092 h 2307304"/>
                  <a:gd name="connsiteX0" fmla="*/ 2307304 w 2307304"/>
                  <a:gd name="connsiteY0" fmla="*/ 1153652 h 2307304"/>
                  <a:gd name="connsiteX1" fmla="*/ 1153652 w 2307304"/>
                  <a:gd name="connsiteY1" fmla="*/ 2307304 h 2307304"/>
                  <a:gd name="connsiteX2" fmla="*/ 0 w 2307304"/>
                  <a:gd name="connsiteY2" fmla="*/ 1153652 h 2307304"/>
                  <a:gd name="connsiteX3" fmla="*/ 1153652 w 2307304"/>
                  <a:gd name="connsiteY3" fmla="*/ 0 h 2307304"/>
                  <a:gd name="connsiteX0" fmla="*/ 2307304 w 2307304"/>
                  <a:gd name="connsiteY0" fmla="*/ 0 h 1153652"/>
                  <a:gd name="connsiteX1" fmla="*/ 1153652 w 2307304"/>
                  <a:gd name="connsiteY1" fmla="*/ 1153652 h 1153652"/>
                  <a:gd name="connsiteX2" fmla="*/ 0 w 2307304"/>
                  <a:gd name="connsiteY2" fmla="*/ 0 h 1153652"/>
                </a:gdLst>
                <a:ahLst/>
                <a:cxnLst>
                  <a:cxn ang="0">
                    <a:pos x="connsiteX0" y="connsiteY0"/>
                  </a:cxn>
                  <a:cxn ang="0">
                    <a:pos x="connsiteX1" y="connsiteY1"/>
                  </a:cxn>
                  <a:cxn ang="0">
                    <a:pos x="connsiteX2" y="connsiteY2"/>
                  </a:cxn>
                </a:cxnLst>
                <a:rect l="l" t="t" r="r" b="b"/>
                <a:pathLst>
                  <a:path w="2307304" h="1153652">
                    <a:moveTo>
                      <a:pt x="2307304" y="0"/>
                    </a:moveTo>
                    <a:cubicBezTo>
                      <a:pt x="2307304" y="637144"/>
                      <a:pt x="1790796" y="1153652"/>
                      <a:pt x="1153652" y="1153652"/>
                    </a:cubicBezTo>
                    <a:cubicBezTo>
                      <a:pt x="516508" y="1153652"/>
                      <a:pt x="0" y="637144"/>
                      <a:pt x="0" y="0"/>
                    </a:cubicBezTo>
                  </a:path>
                </a:pathLst>
              </a:cu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bg1">
                      <a:lumMod val="50000"/>
                    </a:schemeClr>
                  </a:solidFill>
                </a:endParaRPr>
              </a:p>
            </p:txBody>
          </p:sp>
          <p:cxnSp>
            <p:nvCxnSpPr>
              <p:cNvPr id="153" name="直接连接符 152">
                <a:extLst>
                  <a:ext uri="{FF2B5EF4-FFF2-40B4-BE49-F238E27FC236}">
                    <a16:creationId xmlns:a16="http://schemas.microsoft.com/office/drawing/2014/main" xmlns="" id="{219C2FB4-D186-4406-89A3-96C2C241BACB}"/>
                  </a:ext>
                </a:extLst>
              </p:cNvPr>
              <p:cNvCxnSpPr/>
              <p:nvPr/>
            </p:nvCxnSpPr>
            <p:spPr>
              <a:xfrm>
                <a:off x="9552016" y="3641390"/>
                <a:ext cx="1128684" cy="0"/>
              </a:xfrm>
              <a:prstGeom prst="line">
                <a:avLst/>
              </a:prstGeom>
              <a:ln w="9525">
                <a:solidFill>
                  <a:schemeClr val="bg1">
                    <a:lumMod val="75000"/>
                  </a:schemeClr>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2353BBDA-DD6E-4AB1-89CD-BD91DD98E187}"/>
                  </a:ext>
                </a:extLst>
              </p:cNvPr>
              <p:cNvCxnSpPr/>
              <p:nvPr/>
            </p:nvCxnSpPr>
            <p:spPr>
              <a:xfrm>
                <a:off x="1278168" y="3642979"/>
                <a:ext cx="1128684" cy="0"/>
              </a:xfrm>
              <a:prstGeom prst="line">
                <a:avLst/>
              </a:prstGeom>
              <a:ln w="9525">
                <a:solidFill>
                  <a:schemeClr val="bg1">
                    <a:lumMod val="75000"/>
                  </a:schemeClr>
                </a:solidFill>
                <a:headEnd type="oval"/>
              </a:ln>
            </p:spPr>
            <p:style>
              <a:lnRef idx="1">
                <a:schemeClr val="accent1"/>
              </a:lnRef>
              <a:fillRef idx="0">
                <a:schemeClr val="accent1"/>
              </a:fillRef>
              <a:effectRef idx="0">
                <a:schemeClr val="accent1"/>
              </a:effectRef>
              <a:fontRef idx="minor">
                <a:schemeClr val="tx1"/>
              </a:fontRef>
            </p:style>
          </p:cxnSp>
        </p:grpSp>
        <p:grpSp>
          <p:nvGrpSpPr>
            <p:cNvPr id="90" name="组合 89">
              <a:extLst>
                <a:ext uri="{FF2B5EF4-FFF2-40B4-BE49-F238E27FC236}">
                  <a16:creationId xmlns:a16="http://schemas.microsoft.com/office/drawing/2014/main" xmlns="" id="{B8CD5C41-57F0-47EA-A2F7-B1F3BEEE4652}"/>
                </a:ext>
              </a:extLst>
            </p:cNvPr>
            <p:cNvGrpSpPr/>
            <p:nvPr/>
          </p:nvGrpSpPr>
          <p:grpSpPr>
            <a:xfrm>
              <a:off x="2579097" y="2489907"/>
              <a:ext cx="1765321" cy="1765321"/>
              <a:chOff x="2389188" y="2700655"/>
              <a:chExt cx="1815465" cy="1815465"/>
            </a:xfrm>
          </p:grpSpPr>
          <p:sp>
            <p:nvSpPr>
              <p:cNvPr id="147" name="矩形 146">
                <a:extLst>
                  <a:ext uri="{FF2B5EF4-FFF2-40B4-BE49-F238E27FC236}">
                    <a16:creationId xmlns:a16="http://schemas.microsoft.com/office/drawing/2014/main" xmlns="" id="{20451BD0-E3A2-4A33-A6A1-646D899D7FF6}"/>
                  </a:ext>
                </a:extLst>
              </p:cNvPr>
              <p:cNvSpPr/>
              <p:nvPr/>
            </p:nvSpPr>
            <p:spPr>
              <a:xfrm rot="16200000">
                <a:off x="2389188" y="27006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148" name="空心弧 147">
                <a:extLst>
                  <a:ext uri="{FF2B5EF4-FFF2-40B4-BE49-F238E27FC236}">
                    <a16:creationId xmlns:a16="http://schemas.microsoft.com/office/drawing/2014/main" xmlns="" id="{4C7B6E06-B0BB-48FA-BFA7-770A46586535}"/>
                  </a:ext>
                </a:extLst>
              </p:cNvPr>
              <p:cNvSpPr/>
              <p:nvPr/>
            </p:nvSpPr>
            <p:spPr>
              <a:xfrm rot="19800000">
                <a:off x="2398394" y="2704383"/>
                <a:ext cx="1797050" cy="1797050"/>
              </a:xfrm>
              <a:prstGeom prst="blockArc">
                <a:avLst>
                  <a:gd name="adj1" fmla="val 10782304"/>
                  <a:gd name="adj2" fmla="val 12569082"/>
                  <a:gd name="adj3" fmla="val 2151"/>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lumMod val="50000"/>
                    </a:schemeClr>
                  </a:solidFill>
                </a:endParaRPr>
              </a:p>
            </p:txBody>
          </p:sp>
        </p:grpSp>
        <p:grpSp>
          <p:nvGrpSpPr>
            <p:cNvPr id="91" name="组合 90">
              <a:extLst>
                <a:ext uri="{FF2B5EF4-FFF2-40B4-BE49-F238E27FC236}">
                  <a16:creationId xmlns:a16="http://schemas.microsoft.com/office/drawing/2014/main" xmlns="" id="{E1067DA2-2842-4CC0-A022-AE5308470C02}"/>
                </a:ext>
              </a:extLst>
            </p:cNvPr>
            <p:cNvGrpSpPr/>
            <p:nvPr/>
          </p:nvGrpSpPr>
          <p:grpSpPr>
            <a:xfrm>
              <a:off x="4333261" y="2480028"/>
              <a:ext cx="1765321" cy="1765322"/>
              <a:chOff x="4166508" y="2732405"/>
              <a:chExt cx="1815465" cy="1815465"/>
            </a:xfrm>
          </p:grpSpPr>
          <p:sp>
            <p:nvSpPr>
              <p:cNvPr id="145" name="矩形 144">
                <a:extLst>
                  <a:ext uri="{FF2B5EF4-FFF2-40B4-BE49-F238E27FC236}">
                    <a16:creationId xmlns:a16="http://schemas.microsoft.com/office/drawing/2014/main" xmlns="" id="{7DA49AB5-1675-48A0-9F5D-752C2CA1D76C}"/>
                  </a:ext>
                </a:extLst>
              </p:cNvPr>
              <p:cNvSpPr/>
              <p:nvPr/>
            </p:nvSpPr>
            <p:spPr>
              <a:xfrm rot="16200000">
                <a:off x="4166508" y="273240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146" name="空心弧 145">
                <a:extLst>
                  <a:ext uri="{FF2B5EF4-FFF2-40B4-BE49-F238E27FC236}">
                    <a16:creationId xmlns:a16="http://schemas.microsoft.com/office/drawing/2014/main" xmlns="" id="{2628B240-171A-4F62-87EE-A7EC70B0724C}"/>
                  </a:ext>
                </a:extLst>
              </p:cNvPr>
              <p:cNvSpPr/>
              <p:nvPr/>
            </p:nvSpPr>
            <p:spPr>
              <a:xfrm>
                <a:off x="4178300" y="2746375"/>
                <a:ext cx="1797050" cy="1797050"/>
              </a:xfrm>
              <a:prstGeom prst="blockArc">
                <a:avLst>
                  <a:gd name="adj1" fmla="val 10861918"/>
                  <a:gd name="adj2" fmla="val 12575204"/>
                  <a:gd name="adj3" fmla="val 2129"/>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lumMod val="50000"/>
                    </a:schemeClr>
                  </a:solidFill>
                </a:endParaRPr>
              </a:p>
            </p:txBody>
          </p:sp>
        </p:grpSp>
        <p:grpSp>
          <p:nvGrpSpPr>
            <p:cNvPr id="92" name="组合 91">
              <a:extLst>
                <a:ext uri="{FF2B5EF4-FFF2-40B4-BE49-F238E27FC236}">
                  <a16:creationId xmlns:a16="http://schemas.microsoft.com/office/drawing/2014/main" xmlns="" id="{EBD41B2A-F11E-4E7E-B86F-86EBE58CD1EA}"/>
                </a:ext>
              </a:extLst>
            </p:cNvPr>
            <p:cNvGrpSpPr/>
            <p:nvPr/>
          </p:nvGrpSpPr>
          <p:grpSpPr>
            <a:xfrm>
              <a:off x="6092140" y="2487437"/>
              <a:ext cx="1765321" cy="1765322"/>
              <a:chOff x="5975350" y="2740024"/>
              <a:chExt cx="1815465" cy="1815465"/>
            </a:xfrm>
          </p:grpSpPr>
          <p:sp>
            <p:nvSpPr>
              <p:cNvPr id="143" name="矩形 142">
                <a:extLst>
                  <a:ext uri="{FF2B5EF4-FFF2-40B4-BE49-F238E27FC236}">
                    <a16:creationId xmlns:a16="http://schemas.microsoft.com/office/drawing/2014/main" xmlns="" id="{4AFA4183-3470-4D9C-98D8-A7550C2CA04A}"/>
                  </a:ext>
                </a:extLst>
              </p:cNvPr>
              <p:cNvSpPr/>
              <p:nvPr/>
            </p:nvSpPr>
            <p:spPr>
              <a:xfrm rot="14400000">
                <a:off x="5975350" y="2740024"/>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144" name="空心弧 143">
                <a:extLst>
                  <a:ext uri="{FF2B5EF4-FFF2-40B4-BE49-F238E27FC236}">
                    <a16:creationId xmlns:a16="http://schemas.microsoft.com/office/drawing/2014/main" xmlns="" id="{D2506AA8-8031-49E8-B6A2-A075613E462E}"/>
                  </a:ext>
                </a:extLst>
              </p:cNvPr>
              <p:cNvSpPr/>
              <p:nvPr/>
            </p:nvSpPr>
            <p:spPr>
              <a:xfrm rot="19800000">
                <a:off x="5983288" y="2751138"/>
                <a:ext cx="1797050" cy="1797050"/>
              </a:xfrm>
              <a:prstGeom prst="blockArc">
                <a:avLst>
                  <a:gd name="adj1" fmla="val 10800000"/>
                  <a:gd name="adj2" fmla="val 12569082"/>
                  <a:gd name="adj3" fmla="val 2151"/>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lumMod val="50000"/>
                    </a:schemeClr>
                  </a:solidFill>
                </a:endParaRPr>
              </a:p>
            </p:txBody>
          </p:sp>
        </p:grpSp>
        <p:grpSp>
          <p:nvGrpSpPr>
            <p:cNvPr id="93" name="组合 92">
              <a:extLst>
                <a:ext uri="{FF2B5EF4-FFF2-40B4-BE49-F238E27FC236}">
                  <a16:creationId xmlns:a16="http://schemas.microsoft.com/office/drawing/2014/main" xmlns="" id="{3F313173-24B5-4731-9651-8C0E09DDEBEA}"/>
                </a:ext>
              </a:extLst>
            </p:cNvPr>
            <p:cNvGrpSpPr/>
            <p:nvPr/>
          </p:nvGrpSpPr>
          <p:grpSpPr>
            <a:xfrm>
              <a:off x="7821956" y="2486203"/>
              <a:ext cx="1765321" cy="1765322"/>
              <a:chOff x="7754303" y="2738755"/>
              <a:chExt cx="1815465" cy="1815465"/>
            </a:xfrm>
          </p:grpSpPr>
          <p:sp>
            <p:nvSpPr>
              <p:cNvPr id="141" name="矩形 140">
                <a:extLst>
                  <a:ext uri="{FF2B5EF4-FFF2-40B4-BE49-F238E27FC236}">
                    <a16:creationId xmlns:a16="http://schemas.microsoft.com/office/drawing/2014/main" xmlns="" id="{7F26E42C-EE1E-4869-9B9D-15D7A998EA8F}"/>
                  </a:ext>
                </a:extLst>
              </p:cNvPr>
              <p:cNvSpPr/>
              <p:nvPr/>
            </p:nvSpPr>
            <p:spPr>
              <a:xfrm rot="10800000">
                <a:off x="7754303" y="2738755"/>
                <a:ext cx="1815465" cy="1815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50000"/>
                    </a:schemeClr>
                  </a:solidFill>
                </a:endParaRPr>
              </a:p>
            </p:txBody>
          </p:sp>
          <p:sp>
            <p:nvSpPr>
              <p:cNvPr id="142" name="空心弧 141">
                <a:extLst>
                  <a:ext uri="{FF2B5EF4-FFF2-40B4-BE49-F238E27FC236}">
                    <a16:creationId xmlns:a16="http://schemas.microsoft.com/office/drawing/2014/main" xmlns="" id="{42E848A9-BB78-4431-AA90-5BB7E987F0CB}"/>
                  </a:ext>
                </a:extLst>
              </p:cNvPr>
              <p:cNvSpPr/>
              <p:nvPr/>
            </p:nvSpPr>
            <p:spPr>
              <a:xfrm>
                <a:off x="7759700" y="2746375"/>
                <a:ext cx="1797050" cy="1797050"/>
              </a:xfrm>
              <a:prstGeom prst="blockArc">
                <a:avLst>
                  <a:gd name="adj1" fmla="val 10861918"/>
                  <a:gd name="adj2" fmla="val 12575204"/>
                  <a:gd name="adj3" fmla="val 2129"/>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chemeClr val="bg1">
                      <a:lumMod val="50000"/>
                    </a:schemeClr>
                  </a:solidFill>
                </a:endParaRPr>
              </a:p>
            </p:txBody>
          </p:sp>
        </p:grpSp>
        <p:sp>
          <p:nvSpPr>
            <p:cNvPr id="94" name="椭圆 93">
              <a:extLst>
                <a:ext uri="{FF2B5EF4-FFF2-40B4-BE49-F238E27FC236}">
                  <a16:creationId xmlns:a16="http://schemas.microsoft.com/office/drawing/2014/main" xmlns="" id="{F198ED4B-046C-4284-906D-77D19E5CAF2F}"/>
                </a:ext>
              </a:extLst>
            </p:cNvPr>
            <p:cNvSpPr/>
            <p:nvPr/>
          </p:nvSpPr>
          <p:spPr>
            <a:xfrm>
              <a:off x="4582256" y="2705474"/>
              <a:ext cx="1325997" cy="1325998"/>
            </a:xfrm>
            <a:prstGeom prst="ellipse">
              <a:avLst/>
            </a:prstGeom>
            <a:solidFill>
              <a:srgbClr val="476263"/>
            </a:solidFill>
            <a:ln w="952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bg1">
                    <a:lumMod val="50000"/>
                  </a:schemeClr>
                </a:solidFill>
              </a:endParaRPr>
            </a:p>
          </p:txBody>
        </p:sp>
        <p:grpSp>
          <p:nvGrpSpPr>
            <p:cNvPr id="95" name="组合 94">
              <a:extLst>
                <a:ext uri="{FF2B5EF4-FFF2-40B4-BE49-F238E27FC236}">
                  <a16:creationId xmlns:a16="http://schemas.microsoft.com/office/drawing/2014/main" xmlns="" id="{F56AD298-07F8-42F8-B0A9-FEB1FD626095}"/>
                </a:ext>
              </a:extLst>
            </p:cNvPr>
            <p:cNvGrpSpPr/>
            <p:nvPr/>
          </p:nvGrpSpPr>
          <p:grpSpPr>
            <a:xfrm>
              <a:off x="4975175" y="3114563"/>
              <a:ext cx="586496" cy="533178"/>
              <a:chOff x="1725613" y="5659438"/>
              <a:chExt cx="498475" cy="498475"/>
            </a:xfrm>
            <a:solidFill>
              <a:srgbClr val="BBE1EA"/>
            </a:solidFill>
          </p:grpSpPr>
          <p:sp>
            <p:nvSpPr>
              <p:cNvPr id="115" name="Freeform 564">
                <a:extLst>
                  <a:ext uri="{FF2B5EF4-FFF2-40B4-BE49-F238E27FC236}">
                    <a16:creationId xmlns:a16="http://schemas.microsoft.com/office/drawing/2014/main" xmlns="" id="{560D1DB9-5171-4777-95F7-CDBBC9DC655E}"/>
                  </a:ext>
                </a:extLst>
              </p:cNvPr>
              <p:cNvSpPr>
                <a:spLocks/>
              </p:cNvSpPr>
              <p:nvPr/>
            </p:nvSpPr>
            <p:spPr bwMode="auto">
              <a:xfrm>
                <a:off x="21320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2147483646 w 40"/>
                  <a:gd name="T19" fmla="*/ 2147483646 h 45"/>
                  <a:gd name="T20" fmla="*/ 0 w 40"/>
                  <a:gd name="T21" fmla="*/ 2147483646 h 45"/>
                  <a:gd name="T22" fmla="*/ 2147483646 w 40"/>
                  <a:gd name="T23" fmla="*/ 0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2147483646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40" y="40"/>
                    </a:moveTo>
                    <a:cubicBezTo>
                      <a:pt x="40" y="43"/>
                      <a:pt x="38" y="45"/>
                      <a:pt x="35" y="45"/>
                    </a:cubicBezTo>
                    <a:cubicBezTo>
                      <a:pt x="32" y="45"/>
                      <a:pt x="30" y="43"/>
                      <a:pt x="30" y="40"/>
                    </a:cubicBezTo>
                    <a:cubicBezTo>
                      <a:pt x="30" y="40"/>
                      <a:pt x="30" y="40"/>
                      <a:pt x="30" y="40"/>
                    </a:cubicBezTo>
                    <a:cubicBezTo>
                      <a:pt x="30" y="20"/>
                      <a:pt x="30" y="20"/>
                      <a:pt x="30" y="20"/>
                    </a:cubicBezTo>
                    <a:cubicBezTo>
                      <a:pt x="30" y="14"/>
                      <a:pt x="25" y="10"/>
                      <a:pt x="20" y="10"/>
                    </a:cubicBezTo>
                    <a:cubicBezTo>
                      <a:pt x="12" y="10"/>
                      <a:pt x="12" y="10"/>
                      <a:pt x="12" y="10"/>
                    </a:cubicBezTo>
                    <a:cubicBezTo>
                      <a:pt x="12" y="10"/>
                      <a:pt x="12" y="10"/>
                      <a:pt x="12" y="10"/>
                    </a:cubicBezTo>
                    <a:cubicBezTo>
                      <a:pt x="5" y="10"/>
                      <a:pt x="5" y="10"/>
                      <a:pt x="5" y="10"/>
                    </a:cubicBezTo>
                    <a:cubicBezTo>
                      <a:pt x="5" y="10"/>
                      <a:pt x="5" y="10"/>
                      <a:pt x="5" y="10"/>
                    </a:cubicBezTo>
                    <a:cubicBezTo>
                      <a:pt x="2" y="10"/>
                      <a:pt x="0" y="7"/>
                      <a:pt x="0" y="5"/>
                    </a:cubicBezTo>
                    <a:cubicBezTo>
                      <a:pt x="0" y="2"/>
                      <a:pt x="2" y="0"/>
                      <a:pt x="5" y="0"/>
                    </a:cubicBezTo>
                    <a:cubicBezTo>
                      <a:pt x="5" y="0"/>
                      <a:pt x="5" y="0"/>
                      <a:pt x="5" y="0"/>
                    </a:cubicBezTo>
                    <a:cubicBezTo>
                      <a:pt x="5" y="0"/>
                      <a:pt x="5" y="0"/>
                      <a:pt x="5" y="0"/>
                    </a:cubicBezTo>
                    <a:cubicBezTo>
                      <a:pt x="22" y="0"/>
                      <a:pt x="22" y="0"/>
                      <a:pt x="22" y="0"/>
                    </a:cubicBezTo>
                    <a:cubicBezTo>
                      <a:pt x="22" y="0"/>
                      <a:pt x="22" y="0"/>
                      <a:pt x="22" y="0"/>
                    </a:cubicBezTo>
                    <a:cubicBezTo>
                      <a:pt x="25" y="0"/>
                      <a:pt x="25" y="0"/>
                      <a:pt x="25" y="0"/>
                    </a:cubicBezTo>
                    <a:cubicBezTo>
                      <a:pt x="33" y="0"/>
                      <a:pt x="40" y="6"/>
                      <a:pt x="40" y="15"/>
                    </a:cubicBezTo>
                    <a:cubicBezTo>
                      <a:pt x="40" y="40"/>
                      <a:pt x="40" y="40"/>
                      <a:pt x="40" y="40"/>
                    </a:cubicBezTo>
                    <a:cubicBezTo>
                      <a:pt x="40" y="40"/>
                      <a:pt x="40" y="40"/>
                      <a:pt x="40" y="40"/>
                    </a:cubicBezTo>
                    <a:close/>
                  </a:path>
                </a:pathLst>
              </a:custGeom>
              <a:grpFill/>
              <a:ln w="9525">
                <a:solidFill>
                  <a:schemeClr val="bg1"/>
                </a:solidFill>
                <a:round/>
                <a:headEnd/>
                <a:tailEnd/>
              </a:ln>
            </p:spPr>
            <p:txBody>
              <a:bodyPr/>
              <a:lstStyle/>
              <a:p>
                <a:endParaRPr lang="zh-CN" altLang="en-US">
                  <a:solidFill>
                    <a:schemeClr val="bg1">
                      <a:lumMod val="50000"/>
                    </a:schemeClr>
                  </a:solidFill>
                </a:endParaRPr>
              </a:p>
            </p:txBody>
          </p:sp>
          <p:sp>
            <p:nvSpPr>
              <p:cNvPr id="116" name="Rectangle 565">
                <a:extLst>
                  <a:ext uri="{FF2B5EF4-FFF2-40B4-BE49-F238E27FC236}">
                    <a16:creationId xmlns:a16="http://schemas.microsoft.com/office/drawing/2014/main" xmlns="" id="{09752856-783C-45D6-A69F-7B5F6DC04CD4}"/>
                  </a:ext>
                </a:extLst>
              </p:cNvPr>
              <p:cNvSpPr>
                <a:spLocks noChangeArrowheads="1"/>
              </p:cNvSpPr>
              <p:nvPr/>
            </p:nvSpPr>
            <p:spPr bwMode="auto">
              <a:xfrm>
                <a:off x="2132013" y="5764213"/>
                <a:ext cx="22225"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17" name="Rectangle 566">
                <a:extLst>
                  <a:ext uri="{FF2B5EF4-FFF2-40B4-BE49-F238E27FC236}">
                    <a16:creationId xmlns:a16="http://schemas.microsoft.com/office/drawing/2014/main" xmlns="" id="{BCADE8DC-0EB7-4BFE-9E62-D70443327748}"/>
                  </a:ext>
                </a:extLst>
              </p:cNvPr>
              <p:cNvSpPr>
                <a:spLocks noChangeArrowheads="1"/>
              </p:cNvSpPr>
              <p:nvPr/>
            </p:nvSpPr>
            <p:spPr bwMode="auto">
              <a:xfrm>
                <a:off x="2097088" y="5764213"/>
                <a:ext cx="11112"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18" name="Rectangle 567">
                <a:extLst>
                  <a:ext uri="{FF2B5EF4-FFF2-40B4-BE49-F238E27FC236}">
                    <a16:creationId xmlns:a16="http://schemas.microsoft.com/office/drawing/2014/main" xmlns="" id="{87B75765-81C8-4AB2-9F51-A51AE7DAD1F4}"/>
                  </a:ext>
                </a:extLst>
              </p:cNvPr>
              <p:cNvSpPr>
                <a:spLocks noChangeArrowheads="1"/>
              </p:cNvSpPr>
              <p:nvPr/>
            </p:nvSpPr>
            <p:spPr bwMode="auto">
              <a:xfrm>
                <a:off x="2051050" y="5764213"/>
                <a:ext cx="11113"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19" name="Rectangle 568">
                <a:extLst>
                  <a:ext uri="{FF2B5EF4-FFF2-40B4-BE49-F238E27FC236}">
                    <a16:creationId xmlns:a16="http://schemas.microsoft.com/office/drawing/2014/main" xmlns="" id="{079EE7C2-941D-4E8B-81E6-45945B63945B}"/>
                  </a:ext>
                </a:extLst>
              </p:cNvPr>
              <p:cNvSpPr>
                <a:spLocks noChangeArrowheads="1"/>
              </p:cNvSpPr>
              <p:nvPr/>
            </p:nvSpPr>
            <p:spPr bwMode="auto">
              <a:xfrm>
                <a:off x="2001838" y="5764213"/>
                <a:ext cx="25400"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0" name="Rectangle 569">
                <a:extLst>
                  <a:ext uri="{FF2B5EF4-FFF2-40B4-BE49-F238E27FC236}">
                    <a16:creationId xmlns:a16="http://schemas.microsoft.com/office/drawing/2014/main" xmlns="" id="{A174C0C9-5E76-4620-89B3-255C89026267}"/>
                  </a:ext>
                </a:extLst>
              </p:cNvPr>
              <p:cNvSpPr>
                <a:spLocks noChangeArrowheads="1"/>
              </p:cNvSpPr>
              <p:nvPr/>
            </p:nvSpPr>
            <p:spPr bwMode="auto">
              <a:xfrm>
                <a:off x="1920875" y="5764213"/>
                <a:ext cx="38100"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1" name="Rectangle 570">
                <a:extLst>
                  <a:ext uri="{FF2B5EF4-FFF2-40B4-BE49-F238E27FC236}">
                    <a16:creationId xmlns:a16="http://schemas.microsoft.com/office/drawing/2014/main" xmlns="" id="{FE7F005A-AE0F-465A-B56A-909C2FDEC939}"/>
                  </a:ext>
                </a:extLst>
              </p:cNvPr>
              <p:cNvSpPr>
                <a:spLocks noChangeArrowheads="1"/>
              </p:cNvSpPr>
              <p:nvPr/>
            </p:nvSpPr>
            <p:spPr bwMode="auto">
              <a:xfrm>
                <a:off x="1885950" y="5764213"/>
                <a:ext cx="12700"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2" name="Rectangle 571">
                <a:extLst>
                  <a:ext uri="{FF2B5EF4-FFF2-40B4-BE49-F238E27FC236}">
                    <a16:creationId xmlns:a16="http://schemas.microsoft.com/office/drawing/2014/main" xmlns="" id="{319EF273-54AA-4C2D-8B9E-DBD879B7752E}"/>
                  </a:ext>
                </a:extLst>
              </p:cNvPr>
              <p:cNvSpPr>
                <a:spLocks noChangeArrowheads="1"/>
              </p:cNvSpPr>
              <p:nvPr/>
            </p:nvSpPr>
            <p:spPr bwMode="auto">
              <a:xfrm>
                <a:off x="1839913" y="5764213"/>
                <a:ext cx="12700"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3" name="Freeform 572">
                <a:extLst>
                  <a:ext uri="{FF2B5EF4-FFF2-40B4-BE49-F238E27FC236}">
                    <a16:creationId xmlns:a16="http://schemas.microsoft.com/office/drawing/2014/main" xmlns="" id="{8150A6D0-2752-44A8-A69E-69BC97917FA1}"/>
                  </a:ext>
                </a:extLst>
              </p:cNvPr>
              <p:cNvSpPr>
                <a:spLocks/>
              </p:cNvSpPr>
              <p:nvPr/>
            </p:nvSpPr>
            <p:spPr bwMode="auto">
              <a:xfrm>
                <a:off x="1725613" y="5659438"/>
                <a:ext cx="92075" cy="104775"/>
              </a:xfrm>
              <a:custGeom>
                <a:avLst/>
                <a:gdLst>
                  <a:gd name="T0" fmla="*/ 2147483646 w 40"/>
                  <a:gd name="T1" fmla="*/ 2147483646 h 45"/>
                  <a:gd name="T2" fmla="*/ 2147483646 w 40"/>
                  <a:gd name="T3" fmla="*/ 2147483646 h 45"/>
                  <a:gd name="T4" fmla="*/ 2147483646 w 40"/>
                  <a:gd name="T5" fmla="*/ 2147483646 h 45"/>
                  <a:gd name="T6" fmla="*/ 2147483646 w 40"/>
                  <a:gd name="T7" fmla="*/ 2147483646 h 45"/>
                  <a:gd name="T8" fmla="*/ 2147483646 w 40"/>
                  <a:gd name="T9" fmla="*/ 2147483646 h 45"/>
                  <a:gd name="T10" fmla="*/ 2147483646 w 40"/>
                  <a:gd name="T11" fmla="*/ 2147483646 h 45"/>
                  <a:gd name="T12" fmla="*/ 2147483646 w 40"/>
                  <a:gd name="T13" fmla="*/ 2147483646 h 45"/>
                  <a:gd name="T14" fmla="*/ 2147483646 w 40"/>
                  <a:gd name="T15" fmla="*/ 2147483646 h 45"/>
                  <a:gd name="T16" fmla="*/ 2147483646 w 40"/>
                  <a:gd name="T17" fmla="*/ 2147483646 h 45"/>
                  <a:gd name="T18" fmla="*/ 0 w 40"/>
                  <a:gd name="T19" fmla="*/ 2147483646 h 45"/>
                  <a:gd name="T20" fmla="*/ 0 w 40"/>
                  <a:gd name="T21" fmla="*/ 2147483646 h 45"/>
                  <a:gd name="T22" fmla="*/ 0 w 40"/>
                  <a:gd name="T23" fmla="*/ 2147483646 h 45"/>
                  <a:gd name="T24" fmla="*/ 2147483646 w 40"/>
                  <a:gd name="T25" fmla="*/ 0 h 45"/>
                  <a:gd name="T26" fmla="*/ 2147483646 w 40"/>
                  <a:gd name="T27" fmla="*/ 0 h 45"/>
                  <a:gd name="T28" fmla="*/ 2147483646 w 40"/>
                  <a:gd name="T29" fmla="*/ 0 h 45"/>
                  <a:gd name="T30" fmla="*/ 2147483646 w 40"/>
                  <a:gd name="T31" fmla="*/ 0 h 45"/>
                  <a:gd name="T32" fmla="*/ 2147483646 w 40"/>
                  <a:gd name="T33" fmla="*/ 0 h 45"/>
                  <a:gd name="T34" fmla="*/ 2147483646 w 40"/>
                  <a:gd name="T35" fmla="*/ 0 h 45"/>
                  <a:gd name="T36" fmla="*/ 2147483646 w 40"/>
                  <a:gd name="T37" fmla="*/ 2147483646 h 45"/>
                  <a:gd name="T38" fmla="*/ 2147483646 w 40"/>
                  <a:gd name="T39" fmla="*/ 2147483646 h 4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0" h="45">
                    <a:moveTo>
                      <a:pt x="35" y="10"/>
                    </a:moveTo>
                    <a:cubicBezTo>
                      <a:pt x="35" y="10"/>
                      <a:pt x="35" y="10"/>
                      <a:pt x="35" y="10"/>
                    </a:cubicBezTo>
                    <a:cubicBezTo>
                      <a:pt x="33" y="10"/>
                      <a:pt x="33" y="10"/>
                      <a:pt x="33" y="10"/>
                    </a:cubicBezTo>
                    <a:cubicBezTo>
                      <a:pt x="33" y="10"/>
                      <a:pt x="33" y="10"/>
                      <a:pt x="33" y="10"/>
                    </a:cubicBezTo>
                    <a:cubicBezTo>
                      <a:pt x="20" y="10"/>
                      <a:pt x="20" y="10"/>
                      <a:pt x="20" y="10"/>
                    </a:cubicBezTo>
                    <a:cubicBezTo>
                      <a:pt x="15" y="10"/>
                      <a:pt x="10" y="14"/>
                      <a:pt x="10" y="20"/>
                    </a:cubicBezTo>
                    <a:cubicBezTo>
                      <a:pt x="10" y="40"/>
                      <a:pt x="10" y="40"/>
                      <a:pt x="10" y="40"/>
                    </a:cubicBezTo>
                    <a:cubicBezTo>
                      <a:pt x="10" y="40"/>
                      <a:pt x="10" y="40"/>
                      <a:pt x="10" y="40"/>
                    </a:cubicBezTo>
                    <a:cubicBezTo>
                      <a:pt x="10" y="43"/>
                      <a:pt x="8" y="45"/>
                      <a:pt x="5" y="45"/>
                    </a:cubicBezTo>
                    <a:cubicBezTo>
                      <a:pt x="2" y="45"/>
                      <a:pt x="0" y="43"/>
                      <a:pt x="0" y="40"/>
                    </a:cubicBezTo>
                    <a:cubicBezTo>
                      <a:pt x="0" y="40"/>
                      <a:pt x="0" y="40"/>
                      <a:pt x="0" y="40"/>
                    </a:cubicBezTo>
                    <a:cubicBezTo>
                      <a:pt x="0" y="15"/>
                      <a:pt x="0" y="15"/>
                      <a:pt x="0" y="15"/>
                    </a:cubicBezTo>
                    <a:cubicBezTo>
                      <a:pt x="0" y="6"/>
                      <a:pt x="7" y="0"/>
                      <a:pt x="15" y="0"/>
                    </a:cubicBezTo>
                    <a:cubicBezTo>
                      <a:pt x="19" y="0"/>
                      <a:pt x="19" y="0"/>
                      <a:pt x="19" y="0"/>
                    </a:cubicBezTo>
                    <a:cubicBezTo>
                      <a:pt x="19" y="0"/>
                      <a:pt x="19" y="0"/>
                      <a:pt x="19" y="0"/>
                    </a:cubicBezTo>
                    <a:cubicBezTo>
                      <a:pt x="35" y="0"/>
                      <a:pt x="35" y="0"/>
                      <a:pt x="35" y="0"/>
                    </a:cubicBezTo>
                    <a:cubicBezTo>
                      <a:pt x="35" y="0"/>
                      <a:pt x="35" y="0"/>
                      <a:pt x="35" y="0"/>
                    </a:cubicBezTo>
                    <a:cubicBezTo>
                      <a:pt x="35" y="0"/>
                      <a:pt x="35" y="0"/>
                      <a:pt x="35" y="0"/>
                    </a:cubicBezTo>
                    <a:cubicBezTo>
                      <a:pt x="38" y="0"/>
                      <a:pt x="40" y="2"/>
                      <a:pt x="40" y="5"/>
                    </a:cubicBezTo>
                    <a:cubicBezTo>
                      <a:pt x="40" y="7"/>
                      <a:pt x="38" y="10"/>
                      <a:pt x="35" y="10"/>
                    </a:cubicBezTo>
                    <a:close/>
                  </a:path>
                </a:pathLst>
              </a:custGeom>
              <a:grpFill/>
              <a:ln w="9525">
                <a:solidFill>
                  <a:schemeClr val="bg1"/>
                </a:solidFill>
                <a:round/>
                <a:headEnd/>
                <a:tailEnd/>
              </a:ln>
            </p:spPr>
            <p:txBody>
              <a:bodyPr/>
              <a:lstStyle/>
              <a:p>
                <a:endParaRPr lang="zh-CN" altLang="en-US">
                  <a:solidFill>
                    <a:schemeClr val="bg1">
                      <a:lumMod val="50000"/>
                    </a:schemeClr>
                  </a:solidFill>
                </a:endParaRPr>
              </a:p>
            </p:txBody>
          </p:sp>
          <p:sp>
            <p:nvSpPr>
              <p:cNvPr id="124" name="Rectangle 573">
                <a:extLst>
                  <a:ext uri="{FF2B5EF4-FFF2-40B4-BE49-F238E27FC236}">
                    <a16:creationId xmlns:a16="http://schemas.microsoft.com/office/drawing/2014/main" xmlns="" id="{1F7BA630-0AD0-4964-9D3F-A06C051A3578}"/>
                  </a:ext>
                </a:extLst>
              </p:cNvPr>
              <p:cNvSpPr>
                <a:spLocks noChangeArrowheads="1"/>
              </p:cNvSpPr>
              <p:nvPr/>
            </p:nvSpPr>
            <p:spPr bwMode="auto">
              <a:xfrm>
                <a:off x="1793875" y="5764213"/>
                <a:ext cx="23813" cy="173037"/>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5" name="Rectangle 574">
                <a:extLst>
                  <a:ext uri="{FF2B5EF4-FFF2-40B4-BE49-F238E27FC236}">
                    <a16:creationId xmlns:a16="http://schemas.microsoft.com/office/drawing/2014/main" xmlns="" id="{0A751DAA-C308-4C68-B29F-82B0A1FCDE15}"/>
                  </a:ext>
                </a:extLst>
              </p:cNvPr>
              <p:cNvSpPr>
                <a:spLocks noChangeArrowheads="1"/>
              </p:cNvSpPr>
              <p:nvPr/>
            </p:nvSpPr>
            <p:spPr bwMode="auto">
              <a:xfrm>
                <a:off x="1793875" y="5937250"/>
                <a:ext cx="23813" cy="114300"/>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6" name="Freeform 575">
                <a:extLst>
                  <a:ext uri="{FF2B5EF4-FFF2-40B4-BE49-F238E27FC236}">
                    <a16:creationId xmlns:a16="http://schemas.microsoft.com/office/drawing/2014/main" xmlns="" id="{FF2B40D4-38B4-4424-81D2-647973B6D336}"/>
                  </a:ext>
                </a:extLst>
              </p:cNvPr>
              <p:cNvSpPr>
                <a:spLocks/>
              </p:cNvSpPr>
              <p:nvPr/>
            </p:nvSpPr>
            <p:spPr bwMode="auto">
              <a:xfrm>
                <a:off x="1725613" y="6051550"/>
                <a:ext cx="92075" cy="106363"/>
              </a:xfrm>
              <a:custGeom>
                <a:avLst/>
                <a:gdLst>
                  <a:gd name="T0" fmla="*/ 0 w 40"/>
                  <a:gd name="T1" fmla="*/ 2147483646 h 46"/>
                  <a:gd name="T2" fmla="*/ 2147483646 w 40"/>
                  <a:gd name="T3" fmla="*/ 0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2147483646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0 w 40"/>
                  <a:gd name="T33" fmla="*/ 2147483646 h 46"/>
                  <a:gd name="T34" fmla="*/ 0 w 40"/>
                  <a:gd name="T35" fmla="*/ 2147483646 h 46"/>
                  <a:gd name="T36" fmla="*/ 0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0" y="5"/>
                    </a:moveTo>
                    <a:cubicBezTo>
                      <a:pt x="0" y="3"/>
                      <a:pt x="2" y="0"/>
                      <a:pt x="5" y="0"/>
                    </a:cubicBezTo>
                    <a:cubicBezTo>
                      <a:pt x="8" y="0"/>
                      <a:pt x="10" y="3"/>
                      <a:pt x="10" y="5"/>
                    </a:cubicBezTo>
                    <a:cubicBezTo>
                      <a:pt x="10" y="5"/>
                      <a:pt x="10" y="5"/>
                      <a:pt x="10" y="6"/>
                    </a:cubicBezTo>
                    <a:cubicBezTo>
                      <a:pt x="10" y="25"/>
                      <a:pt x="10" y="25"/>
                      <a:pt x="10" y="25"/>
                    </a:cubicBezTo>
                    <a:cubicBezTo>
                      <a:pt x="10" y="31"/>
                      <a:pt x="14" y="35"/>
                      <a:pt x="19" y="35"/>
                    </a:cubicBezTo>
                    <a:cubicBezTo>
                      <a:pt x="19" y="35"/>
                      <a:pt x="19" y="35"/>
                      <a:pt x="19" y="35"/>
                    </a:cubicBezTo>
                    <a:cubicBezTo>
                      <a:pt x="35" y="35"/>
                      <a:pt x="35" y="35"/>
                      <a:pt x="35" y="35"/>
                    </a:cubicBezTo>
                    <a:cubicBezTo>
                      <a:pt x="35" y="35"/>
                      <a:pt x="35" y="35"/>
                      <a:pt x="35" y="35"/>
                    </a:cubicBezTo>
                    <a:cubicBezTo>
                      <a:pt x="35" y="35"/>
                      <a:pt x="35" y="35"/>
                      <a:pt x="35" y="35"/>
                    </a:cubicBezTo>
                    <a:cubicBezTo>
                      <a:pt x="38" y="35"/>
                      <a:pt x="40" y="38"/>
                      <a:pt x="40" y="40"/>
                    </a:cubicBezTo>
                    <a:cubicBezTo>
                      <a:pt x="40" y="43"/>
                      <a:pt x="38" y="45"/>
                      <a:pt x="35" y="45"/>
                    </a:cubicBezTo>
                    <a:cubicBezTo>
                      <a:pt x="35" y="45"/>
                      <a:pt x="35" y="45"/>
                      <a:pt x="35" y="45"/>
                    </a:cubicBezTo>
                    <a:cubicBezTo>
                      <a:pt x="33" y="45"/>
                      <a:pt x="33" y="45"/>
                      <a:pt x="33" y="45"/>
                    </a:cubicBezTo>
                    <a:cubicBezTo>
                      <a:pt x="33" y="46"/>
                      <a:pt x="33" y="46"/>
                      <a:pt x="33" y="46"/>
                    </a:cubicBezTo>
                    <a:cubicBezTo>
                      <a:pt x="15" y="46"/>
                      <a:pt x="15" y="46"/>
                      <a:pt x="15" y="46"/>
                    </a:cubicBezTo>
                    <a:cubicBezTo>
                      <a:pt x="7" y="46"/>
                      <a:pt x="0" y="39"/>
                      <a:pt x="0" y="30"/>
                    </a:cubicBezTo>
                    <a:cubicBezTo>
                      <a:pt x="0" y="5"/>
                      <a:pt x="0" y="5"/>
                      <a:pt x="0" y="5"/>
                    </a:cubicBezTo>
                    <a:cubicBezTo>
                      <a:pt x="0" y="5"/>
                      <a:pt x="0" y="5"/>
                      <a:pt x="0" y="5"/>
                    </a:cubicBezTo>
                    <a:close/>
                  </a:path>
                </a:pathLst>
              </a:custGeom>
              <a:grpFill/>
              <a:ln w="9525">
                <a:solidFill>
                  <a:schemeClr val="bg1"/>
                </a:solidFill>
                <a:round/>
                <a:headEnd/>
                <a:tailEnd/>
              </a:ln>
            </p:spPr>
            <p:txBody>
              <a:bodyPr/>
              <a:lstStyle/>
              <a:p>
                <a:endParaRPr lang="zh-CN" altLang="en-US">
                  <a:solidFill>
                    <a:schemeClr val="bg1">
                      <a:lumMod val="50000"/>
                    </a:schemeClr>
                  </a:solidFill>
                </a:endParaRPr>
              </a:p>
            </p:txBody>
          </p:sp>
          <p:sp>
            <p:nvSpPr>
              <p:cNvPr id="127" name="Rectangle 576">
                <a:extLst>
                  <a:ext uri="{FF2B5EF4-FFF2-40B4-BE49-F238E27FC236}">
                    <a16:creationId xmlns:a16="http://schemas.microsoft.com/office/drawing/2014/main" xmlns="" id="{6E77DD9C-6A0E-4B73-A8ED-02D6EFE92896}"/>
                  </a:ext>
                </a:extLst>
              </p:cNvPr>
              <p:cNvSpPr>
                <a:spLocks noChangeArrowheads="1"/>
              </p:cNvSpPr>
              <p:nvPr/>
            </p:nvSpPr>
            <p:spPr bwMode="auto">
              <a:xfrm>
                <a:off x="1839913" y="5937250"/>
                <a:ext cx="12700" cy="68263"/>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8" name="Rectangle 577">
                <a:extLst>
                  <a:ext uri="{FF2B5EF4-FFF2-40B4-BE49-F238E27FC236}">
                    <a16:creationId xmlns:a16="http://schemas.microsoft.com/office/drawing/2014/main" xmlns="" id="{D9EA7196-FB9D-4ACE-A20A-D464332495F8}"/>
                  </a:ext>
                </a:extLst>
              </p:cNvPr>
              <p:cNvSpPr>
                <a:spLocks noChangeArrowheads="1"/>
              </p:cNvSpPr>
              <p:nvPr/>
            </p:nvSpPr>
            <p:spPr bwMode="auto">
              <a:xfrm>
                <a:off x="1839913" y="6029325"/>
                <a:ext cx="23812" cy="22225"/>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29" name="Rectangle 578">
                <a:extLst>
                  <a:ext uri="{FF2B5EF4-FFF2-40B4-BE49-F238E27FC236}">
                    <a16:creationId xmlns:a16="http://schemas.microsoft.com/office/drawing/2014/main" xmlns="" id="{1E0368C3-30B4-491A-BE2C-9FB25E43B066}"/>
                  </a:ext>
                </a:extLst>
              </p:cNvPr>
              <p:cNvSpPr>
                <a:spLocks noChangeArrowheads="1"/>
              </p:cNvSpPr>
              <p:nvPr/>
            </p:nvSpPr>
            <p:spPr bwMode="auto">
              <a:xfrm>
                <a:off x="1885950" y="5937250"/>
                <a:ext cx="12700" cy="68263"/>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0" name="Rectangle 579">
                <a:extLst>
                  <a:ext uri="{FF2B5EF4-FFF2-40B4-BE49-F238E27FC236}">
                    <a16:creationId xmlns:a16="http://schemas.microsoft.com/office/drawing/2014/main" xmlns="" id="{DA7C5210-9718-4FB3-8443-D711D5BFCA44}"/>
                  </a:ext>
                </a:extLst>
              </p:cNvPr>
              <p:cNvSpPr>
                <a:spLocks noChangeArrowheads="1"/>
              </p:cNvSpPr>
              <p:nvPr/>
            </p:nvSpPr>
            <p:spPr bwMode="auto">
              <a:xfrm>
                <a:off x="1885950" y="6029325"/>
                <a:ext cx="23813" cy="22225"/>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1" name="Rectangle 580">
                <a:extLst>
                  <a:ext uri="{FF2B5EF4-FFF2-40B4-BE49-F238E27FC236}">
                    <a16:creationId xmlns:a16="http://schemas.microsoft.com/office/drawing/2014/main" xmlns="" id="{F712F5D3-5307-4573-A51F-B58EC0CBBFC0}"/>
                  </a:ext>
                </a:extLst>
              </p:cNvPr>
              <p:cNvSpPr>
                <a:spLocks noChangeArrowheads="1"/>
              </p:cNvSpPr>
              <p:nvPr/>
            </p:nvSpPr>
            <p:spPr bwMode="auto">
              <a:xfrm>
                <a:off x="1920875" y="5937250"/>
                <a:ext cx="38100" cy="68263"/>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2" name="Rectangle 581">
                <a:extLst>
                  <a:ext uri="{FF2B5EF4-FFF2-40B4-BE49-F238E27FC236}">
                    <a16:creationId xmlns:a16="http://schemas.microsoft.com/office/drawing/2014/main" xmlns="" id="{51CEC3BE-81AA-47B6-B232-45CA9DF53790}"/>
                  </a:ext>
                </a:extLst>
              </p:cNvPr>
              <p:cNvSpPr>
                <a:spLocks noChangeArrowheads="1"/>
              </p:cNvSpPr>
              <p:nvPr/>
            </p:nvSpPr>
            <p:spPr bwMode="auto">
              <a:xfrm>
                <a:off x="1933575" y="6029325"/>
                <a:ext cx="22225" cy="22225"/>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3" name="Rectangle 582">
                <a:extLst>
                  <a:ext uri="{FF2B5EF4-FFF2-40B4-BE49-F238E27FC236}">
                    <a16:creationId xmlns:a16="http://schemas.microsoft.com/office/drawing/2014/main" xmlns="" id="{34B31752-213C-4E0C-9AEA-D728A2220DB2}"/>
                  </a:ext>
                </a:extLst>
              </p:cNvPr>
              <p:cNvSpPr>
                <a:spLocks noChangeArrowheads="1"/>
              </p:cNvSpPr>
              <p:nvPr/>
            </p:nvSpPr>
            <p:spPr bwMode="auto">
              <a:xfrm>
                <a:off x="2001838" y="5937250"/>
                <a:ext cx="25400" cy="68263"/>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4" name="Rectangle 583">
                <a:extLst>
                  <a:ext uri="{FF2B5EF4-FFF2-40B4-BE49-F238E27FC236}">
                    <a16:creationId xmlns:a16="http://schemas.microsoft.com/office/drawing/2014/main" xmlns="" id="{234BCDFA-F0E6-4BC8-B9FC-439F8B560570}"/>
                  </a:ext>
                </a:extLst>
              </p:cNvPr>
              <p:cNvSpPr>
                <a:spLocks noChangeArrowheads="1"/>
              </p:cNvSpPr>
              <p:nvPr/>
            </p:nvSpPr>
            <p:spPr bwMode="auto">
              <a:xfrm>
                <a:off x="1979613" y="6029325"/>
                <a:ext cx="22225" cy="22225"/>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5" name="Rectangle 584">
                <a:extLst>
                  <a:ext uri="{FF2B5EF4-FFF2-40B4-BE49-F238E27FC236}">
                    <a16:creationId xmlns:a16="http://schemas.microsoft.com/office/drawing/2014/main" xmlns="" id="{5AE9C47E-A924-4E79-8E38-855B5439B004}"/>
                  </a:ext>
                </a:extLst>
              </p:cNvPr>
              <p:cNvSpPr>
                <a:spLocks noChangeArrowheads="1"/>
              </p:cNvSpPr>
              <p:nvPr/>
            </p:nvSpPr>
            <p:spPr bwMode="auto">
              <a:xfrm>
                <a:off x="2051050" y="5937250"/>
                <a:ext cx="11113" cy="68263"/>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6" name="Rectangle 585">
                <a:extLst>
                  <a:ext uri="{FF2B5EF4-FFF2-40B4-BE49-F238E27FC236}">
                    <a16:creationId xmlns:a16="http://schemas.microsoft.com/office/drawing/2014/main" xmlns="" id="{AC346B54-BBE5-424E-A7EE-4450B78D32A5}"/>
                  </a:ext>
                </a:extLst>
              </p:cNvPr>
              <p:cNvSpPr>
                <a:spLocks noChangeArrowheads="1"/>
              </p:cNvSpPr>
              <p:nvPr/>
            </p:nvSpPr>
            <p:spPr bwMode="auto">
              <a:xfrm>
                <a:off x="2038350" y="6029325"/>
                <a:ext cx="23813" cy="22225"/>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7" name="Rectangle 586">
                <a:extLst>
                  <a:ext uri="{FF2B5EF4-FFF2-40B4-BE49-F238E27FC236}">
                    <a16:creationId xmlns:a16="http://schemas.microsoft.com/office/drawing/2014/main" xmlns="" id="{C5FA85EA-5C56-4D8E-BF37-2307327FB8AC}"/>
                  </a:ext>
                </a:extLst>
              </p:cNvPr>
              <p:cNvSpPr>
                <a:spLocks noChangeArrowheads="1"/>
              </p:cNvSpPr>
              <p:nvPr/>
            </p:nvSpPr>
            <p:spPr bwMode="auto">
              <a:xfrm>
                <a:off x="2097088" y="5937250"/>
                <a:ext cx="11112" cy="68263"/>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8" name="Rectangle 587">
                <a:extLst>
                  <a:ext uri="{FF2B5EF4-FFF2-40B4-BE49-F238E27FC236}">
                    <a16:creationId xmlns:a16="http://schemas.microsoft.com/office/drawing/2014/main" xmlns="" id="{D3495468-14FD-4883-BD49-15F6EC927A85}"/>
                  </a:ext>
                </a:extLst>
              </p:cNvPr>
              <p:cNvSpPr>
                <a:spLocks noChangeArrowheads="1"/>
              </p:cNvSpPr>
              <p:nvPr/>
            </p:nvSpPr>
            <p:spPr bwMode="auto">
              <a:xfrm>
                <a:off x="2085975" y="6029325"/>
                <a:ext cx="22225" cy="22225"/>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39" name="Rectangle 588">
                <a:extLst>
                  <a:ext uri="{FF2B5EF4-FFF2-40B4-BE49-F238E27FC236}">
                    <a16:creationId xmlns:a16="http://schemas.microsoft.com/office/drawing/2014/main" xmlns="" id="{3FB49FF8-2B9A-4459-98FB-C2DC80ADDD49}"/>
                  </a:ext>
                </a:extLst>
              </p:cNvPr>
              <p:cNvSpPr>
                <a:spLocks noChangeArrowheads="1"/>
              </p:cNvSpPr>
              <p:nvPr/>
            </p:nvSpPr>
            <p:spPr bwMode="auto">
              <a:xfrm>
                <a:off x="2132013" y="5937250"/>
                <a:ext cx="22225" cy="114300"/>
              </a:xfrm>
              <a:prstGeom prst="rect">
                <a:avLst/>
              </a:prstGeom>
              <a:grpFill/>
              <a:ln w="9525">
                <a:solidFill>
                  <a:schemeClr val="bg1"/>
                </a:solidFill>
                <a:miter lim="800000"/>
                <a:headEnd/>
                <a:tailEnd/>
              </a:ln>
            </p:spPr>
            <p:txBody>
              <a:bodyPr/>
              <a:lstStyle/>
              <a:p>
                <a:endParaRPr lang="zh-CN" altLang="en-US">
                  <a:solidFill>
                    <a:schemeClr val="bg1">
                      <a:lumMod val="50000"/>
                    </a:schemeClr>
                  </a:solidFill>
                </a:endParaRPr>
              </a:p>
            </p:txBody>
          </p:sp>
          <p:sp>
            <p:nvSpPr>
              <p:cNvPr id="140" name="Freeform 589">
                <a:extLst>
                  <a:ext uri="{FF2B5EF4-FFF2-40B4-BE49-F238E27FC236}">
                    <a16:creationId xmlns:a16="http://schemas.microsoft.com/office/drawing/2014/main" xmlns="" id="{75424953-DB7F-426A-9DE9-205770C9D654}"/>
                  </a:ext>
                </a:extLst>
              </p:cNvPr>
              <p:cNvSpPr>
                <a:spLocks/>
              </p:cNvSpPr>
              <p:nvPr/>
            </p:nvSpPr>
            <p:spPr bwMode="auto">
              <a:xfrm>
                <a:off x="2132013" y="6051550"/>
                <a:ext cx="92075" cy="106363"/>
              </a:xfrm>
              <a:custGeom>
                <a:avLst/>
                <a:gdLst>
                  <a:gd name="T0" fmla="*/ 2147483646 w 40"/>
                  <a:gd name="T1" fmla="*/ 2147483646 h 46"/>
                  <a:gd name="T2" fmla="*/ 2147483646 w 40"/>
                  <a:gd name="T3" fmla="*/ 2147483646 h 46"/>
                  <a:gd name="T4" fmla="*/ 2147483646 w 40"/>
                  <a:gd name="T5" fmla="*/ 2147483646 h 46"/>
                  <a:gd name="T6" fmla="*/ 2147483646 w 40"/>
                  <a:gd name="T7" fmla="*/ 2147483646 h 46"/>
                  <a:gd name="T8" fmla="*/ 2147483646 w 40"/>
                  <a:gd name="T9" fmla="*/ 2147483646 h 46"/>
                  <a:gd name="T10" fmla="*/ 2147483646 w 40"/>
                  <a:gd name="T11" fmla="*/ 2147483646 h 46"/>
                  <a:gd name="T12" fmla="*/ 2147483646 w 40"/>
                  <a:gd name="T13" fmla="*/ 2147483646 h 46"/>
                  <a:gd name="T14" fmla="*/ 2147483646 w 40"/>
                  <a:gd name="T15" fmla="*/ 2147483646 h 46"/>
                  <a:gd name="T16" fmla="*/ 2147483646 w 40"/>
                  <a:gd name="T17" fmla="*/ 0 h 46"/>
                  <a:gd name="T18" fmla="*/ 2147483646 w 40"/>
                  <a:gd name="T19" fmla="*/ 2147483646 h 46"/>
                  <a:gd name="T20" fmla="*/ 2147483646 w 40"/>
                  <a:gd name="T21" fmla="*/ 2147483646 h 46"/>
                  <a:gd name="T22" fmla="*/ 2147483646 w 40"/>
                  <a:gd name="T23" fmla="*/ 2147483646 h 46"/>
                  <a:gd name="T24" fmla="*/ 2147483646 w 40"/>
                  <a:gd name="T25" fmla="*/ 2147483646 h 46"/>
                  <a:gd name="T26" fmla="*/ 2147483646 w 40"/>
                  <a:gd name="T27" fmla="*/ 2147483646 h 46"/>
                  <a:gd name="T28" fmla="*/ 2147483646 w 40"/>
                  <a:gd name="T29" fmla="*/ 2147483646 h 46"/>
                  <a:gd name="T30" fmla="*/ 2147483646 w 40"/>
                  <a:gd name="T31" fmla="*/ 2147483646 h 46"/>
                  <a:gd name="T32" fmla="*/ 2147483646 w 40"/>
                  <a:gd name="T33" fmla="*/ 2147483646 h 46"/>
                  <a:gd name="T34" fmla="*/ 0 w 40"/>
                  <a:gd name="T35" fmla="*/ 2147483646 h 46"/>
                  <a:gd name="T36" fmla="*/ 2147483646 w 40"/>
                  <a:gd name="T37" fmla="*/ 2147483646 h 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0" h="46">
                    <a:moveTo>
                      <a:pt x="5" y="35"/>
                    </a:moveTo>
                    <a:cubicBezTo>
                      <a:pt x="5" y="35"/>
                      <a:pt x="5" y="35"/>
                      <a:pt x="5" y="35"/>
                    </a:cubicBezTo>
                    <a:cubicBezTo>
                      <a:pt x="5" y="35"/>
                      <a:pt x="5" y="35"/>
                      <a:pt x="5" y="35"/>
                    </a:cubicBezTo>
                    <a:cubicBezTo>
                      <a:pt x="22" y="35"/>
                      <a:pt x="22" y="35"/>
                      <a:pt x="22" y="35"/>
                    </a:cubicBezTo>
                    <a:cubicBezTo>
                      <a:pt x="22" y="35"/>
                      <a:pt x="22" y="35"/>
                      <a:pt x="22" y="35"/>
                    </a:cubicBezTo>
                    <a:cubicBezTo>
                      <a:pt x="26" y="35"/>
                      <a:pt x="30" y="30"/>
                      <a:pt x="30" y="25"/>
                    </a:cubicBezTo>
                    <a:cubicBezTo>
                      <a:pt x="30" y="6"/>
                      <a:pt x="30" y="6"/>
                      <a:pt x="30" y="6"/>
                    </a:cubicBezTo>
                    <a:cubicBezTo>
                      <a:pt x="30" y="5"/>
                      <a:pt x="30" y="5"/>
                      <a:pt x="30" y="5"/>
                    </a:cubicBezTo>
                    <a:cubicBezTo>
                      <a:pt x="30" y="3"/>
                      <a:pt x="32" y="0"/>
                      <a:pt x="35" y="0"/>
                    </a:cubicBezTo>
                    <a:cubicBezTo>
                      <a:pt x="38" y="0"/>
                      <a:pt x="40" y="3"/>
                      <a:pt x="40" y="5"/>
                    </a:cubicBezTo>
                    <a:cubicBezTo>
                      <a:pt x="40" y="5"/>
                      <a:pt x="40" y="5"/>
                      <a:pt x="40" y="5"/>
                    </a:cubicBezTo>
                    <a:cubicBezTo>
                      <a:pt x="40" y="30"/>
                      <a:pt x="40" y="30"/>
                      <a:pt x="40" y="30"/>
                    </a:cubicBezTo>
                    <a:cubicBezTo>
                      <a:pt x="40" y="39"/>
                      <a:pt x="33" y="46"/>
                      <a:pt x="25" y="46"/>
                    </a:cubicBezTo>
                    <a:cubicBezTo>
                      <a:pt x="12" y="46"/>
                      <a:pt x="12" y="46"/>
                      <a:pt x="12" y="46"/>
                    </a:cubicBezTo>
                    <a:cubicBezTo>
                      <a:pt x="12" y="45"/>
                      <a:pt x="12" y="45"/>
                      <a:pt x="12" y="45"/>
                    </a:cubicBezTo>
                    <a:cubicBezTo>
                      <a:pt x="5" y="45"/>
                      <a:pt x="5" y="45"/>
                      <a:pt x="5" y="45"/>
                    </a:cubicBezTo>
                    <a:cubicBezTo>
                      <a:pt x="5" y="45"/>
                      <a:pt x="5" y="45"/>
                      <a:pt x="5" y="45"/>
                    </a:cubicBezTo>
                    <a:cubicBezTo>
                      <a:pt x="2" y="45"/>
                      <a:pt x="0" y="43"/>
                      <a:pt x="0" y="40"/>
                    </a:cubicBezTo>
                    <a:cubicBezTo>
                      <a:pt x="0" y="38"/>
                      <a:pt x="2" y="35"/>
                      <a:pt x="5" y="35"/>
                    </a:cubicBezTo>
                    <a:close/>
                  </a:path>
                </a:pathLst>
              </a:custGeom>
              <a:grpFill/>
              <a:ln w="9525">
                <a:solidFill>
                  <a:schemeClr val="bg1"/>
                </a:solidFill>
                <a:round/>
                <a:headEnd/>
                <a:tailEnd/>
              </a:ln>
            </p:spPr>
            <p:txBody>
              <a:bodyPr/>
              <a:lstStyle/>
              <a:p>
                <a:endParaRPr lang="zh-CN" altLang="en-US">
                  <a:solidFill>
                    <a:schemeClr val="bg1">
                      <a:lumMod val="50000"/>
                    </a:schemeClr>
                  </a:solidFill>
                </a:endParaRPr>
              </a:p>
            </p:txBody>
          </p:sp>
        </p:grpSp>
        <p:grpSp>
          <p:nvGrpSpPr>
            <p:cNvPr id="96" name="组合 95">
              <a:extLst>
                <a:ext uri="{FF2B5EF4-FFF2-40B4-BE49-F238E27FC236}">
                  <a16:creationId xmlns:a16="http://schemas.microsoft.com/office/drawing/2014/main" xmlns="" id="{C1AD4DDB-3B61-4E6C-9F1B-3C1AC4D04B8B}"/>
                </a:ext>
              </a:extLst>
            </p:cNvPr>
            <p:cNvGrpSpPr/>
            <p:nvPr/>
          </p:nvGrpSpPr>
          <p:grpSpPr>
            <a:xfrm>
              <a:off x="2824767" y="2680509"/>
              <a:ext cx="1325997" cy="1325998"/>
              <a:chOff x="2278698" y="3741657"/>
              <a:chExt cx="1500029" cy="1500029"/>
            </a:xfrm>
          </p:grpSpPr>
          <p:sp>
            <p:nvSpPr>
              <p:cNvPr id="111" name="椭圆 110">
                <a:extLst>
                  <a:ext uri="{FF2B5EF4-FFF2-40B4-BE49-F238E27FC236}">
                    <a16:creationId xmlns:a16="http://schemas.microsoft.com/office/drawing/2014/main" xmlns="" id="{580D5E81-73FB-42F7-821E-FDD5532189DC}"/>
                  </a:ext>
                </a:extLst>
              </p:cNvPr>
              <p:cNvSpPr/>
              <p:nvPr/>
            </p:nvSpPr>
            <p:spPr>
              <a:xfrm>
                <a:off x="2278698" y="3741657"/>
                <a:ext cx="1500029" cy="1500029"/>
              </a:xfrm>
              <a:prstGeom prst="ellipse">
                <a:avLst/>
              </a:prstGeom>
              <a:solidFill>
                <a:srgbClr val="97B9A1"/>
              </a:solidFill>
              <a:ln w="952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4800" dirty="0">
                  <a:solidFill>
                    <a:schemeClr val="bg1">
                      <a:lumMod val="50000"/>
                    </a:schemeClr>
                  </a:solidFill>
                  <a:latin typeface="Chelsea" panose="02000500000000000000" pitchFamily="2" charset="0"/>
                </a:endParaRPr>
              </a:p>
            </p:txBody>
          </p:sp>
          <p:grpSp>
            <p:nvGrpSpPr>
              <p:cNvPr id="112" name="组合 111">
                <a:extLst>
                  <a:ext uri="{FF2B5EF4-FFF2-40B4-BE49-F238E27FC236}">
                    <a16:creationId xmlns:a16="http://schemas.microsoft.com/office/drawing/2014/main" xmlns="" id="{E3A71014-E920-4BB7-AB2D-23995523D061}"/>
                  </a:ext>
                </a:extLst>
              </p:cNvPr>
              <p:cNvGrpSpPr/>
              <p:nvPr/>
            </p:nvGrpSpPr>
            <p:grpSpPr>
              <a:xfrm>
                <a:off x="2662538" y="4134603"/>
                <a:ext cx="693436" cy="691515"/>
                <a:chOff x="2722713" y="3648225"/>
                <a:chExt cx="573087" cy="571500"/>
              </a:xfrm>
            </p:grpSpPr>
            <p:sp>
              <p:nvSpPr>
                <p:cNvPr id="113" name="Freeform 178">
                  <a:extLst>
                    <a:ext uri="{FF2B5EF4-FFF2-40B4-BE49-F238E27FC236}">
                      <a16:creationId xmlns:a16="http://schemas.microsoft.com/office/drawing/2014/main" xmlns="" id="{468B6DA5-20DF-45B6-9690-BE798B830511}"/>
                    </a:ext>
                  </a:extLst>
                </p:cNvPr>
                <p:cNvSpPr>
                  <a:spLocks/>
                </p:cNvSpPr>
                <p:nvPr/>
              </p:nvSpPr>
              <p:spPr bwMode="auto">
                <a:xfrm>
                  <a:off x="2722713" y="3648225"/>
                  <a:ext cx="573087" cy="571500"/>
                </a:xfrm>
                <a:custGeom>
                  <a:avLst/>
                  <a:gdLst>
                    <a:gd name="T0" fmla="*/ 2147483646 w 248"/>
                    <a:gd name="T1" fmla="*/ 0 h 248"/>
                    <a:gd name="T2" fmla="*/ 2147483646 w 248"/>
                    <a:gd name="T3" fmla="*/ 2147483646 h 248"/>
                    <a:gd name="T4" fmla="*/ 2147483646 w 248"/>
                    <a:gd name="T5" fmla="*/ 2147483646 h 248"/>
                    <a:gd name="T6" fmla="*/ 2147483646 w 248"/>
                    <a:gd name="T7" fmla="*/ 2147483646 h 248"/>
                    <a:gd name="T8" fmla="*/ 2147483646 w 248"/>
                    <a:gd name="T9" fmla="*/ 2147483646 h 248"/>
                    <a:gd name="T10" fmla="*/ 2147483646 w 248"/>
                    <a:gd name="T11" fmla="*/ 2147483646 h 248"/>
                    <a:gd name="T12" fmla="*/ 2147483646 w 248"/>
                    <a:gd name="T13" fmla="*/ 2147483646 h 248"/>
                    <a:gd name="T14" fmla="*/ 2147483646 w 248"/>
                    <a:gd name="T15" fmla="*/ 2147483646 h 248"/>
                    <a:gd name="T16" fmla="*/ 0 w 248"/>
                    <a:gd name="T17" fmla="*/ 2147483646 h 248"/>
                    <a:gd name="T18" fmla="*/ 2147483646 w 248"/>
                    <a:gd name="T19" fmla="*/ 2147483646 h 248"/>
                    <a:gd name="T20" fmla="*/ 2147483646 w 248"/>
                    <a:gd name="T21" fmla="*/ 2147483646 h 248"/>
                    <a:gd name="T22" fmla="*/ 2147483646 w 248"/>
                    <a:gd name="T23" fmla="*/ 2147483646 h 248"/>
                    <a:gd name="T24" fmla="*/ 2147483646 w 248"/>
                    <a:gd name="T25" fmla="*/ 2147483646 h 248"/>
                    <a:gd name="T26" fmla="*/ 2147483646 w 248"/>
                    <a:gd name="T27" fmla="*/ 2147483646 h 248"/>
                    <a:gd name="T28" fmla="*/ 2147483646 w 248"/>
                    <a:gd name="T29" fmla="*/ 2147483646 h 248"/>
                    <a:gd name="T30" fmla="*/ 2147483646 w 248"/>
                    <a:gd name="T31" fmla="*/ 2147483646 h 248"/>
                    <a:gd name="T32" fmla="*/ 2147483646 w 248"/>
                    <a:gd name="T33" fmla="*/ 2147483646 h 248"/>
                    <a:gd name="T34" fmla="*/ 2147483646 w 248"/>
                    <a:gd name="T35" fmla="*/ 2147483646 h 248"/>
                    <a:gd name="T36" fmla="*/ 2147483646 w 248"/>
                    <a:gd name="T37" fmla="*/ 2147483646 h 248"/>
                    <a:gd name="T38" fmla="*/ 2147483646 w 248"/>
                    <a:gd name="T39" fmla="*/ 2147483646 h 248"/>
                    <a:gd name="T40" fmla="*/ 2147483646 w 248"/>
                    <a:gd name="T41" fmla="*/ 2147483646 h 248"/>
                    <a:gd name="T42" fmla="*/ 2147483646 w 248"/>
                    <a:gd name="T43" fmla="*/ 2147483646 h 248"/>
                    <a:gd name="T44" fmla="*/ 2147483646 w 248"/>
                    <a:gd name="T45" fmla="*/ 2147483646 h 248"/>
                    <a:gd name="T46" fmla="*/ 2147483646 w 248"/>
                    <a:gd name="T47" fmla="*/ 2147483646 h 248"/>
                    <a:gd name="T48" fmla="*/ 2147483646 w 248"/>
                    <a:gd name="T49" fmla="*/ 2147483646 h 248"/>
                    <a:gd name="T50" fmla="*/ 2147483646 w 248"/>
                    <a:gd name="T51" fmla="*/ 2147483646 h 248"/>
                    <a:gd name="T52" fmla="*/ 2147483646 w 248"/>
                    <a:gd name="T53" fmla="*/ 2147483646 h 248"/>
                    <a:gd name="T54" fmla="*/ 2147483646 w 248"/>
                    <a:gd name="T55" fmla="*/ 2147483646 h 248"/>
                    <a:gd name="T56" fmla="*/ 2147483646 w 248"/>
                    <a:gd name="T57" fmla="*/ 2147483646 h 248"/>
                    <a:gd name="T58" fmla="*/ 2147483646 w 248"/>
                    <a:gd name="T59" fmla="*/ 2147483646 h 248"/>
                    <a:gd name="T60" fmla="*/ 2147483646 w 248"/>
                    <a:gd name="T61" fmla="*/ 2147483646 h 248"/>
                    <a:gd name="T62" fmla="*/ 2147483646 w 248"/>
                    <a:gd name="T63" fmla="*/ 2147483646 h 248"/>
                    <a:gd name="T64" fmla="*/ 2147483646 w 248"/>
                    <a:gd name="T65" fmla="*/ 0 h 24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48" h="248">
                      <a:moveTo>
                        <a:pt x="124" y="0"/>
                      </a:moveTo>
                      <a:cubicBezTo>
                        <a:pt x="112" y="0"/>
                        <a:pt x="112" y="0"/>
                        <a:pt x="112" y="0"/>
                      </a:cubicBezTo>
                      <a:cubicBezTo>
                        <a:pt x="105" y="0"/>
                        <a:pt x="100" y="5"/>
                        <a:pt x="100" y="12"/>
                      </a:cubicBezTo>
                      <a:cubicBezTo>
                        <a:pt x="100" y="27"/>
                        <a:pt x="100" y="27"/>
                        <a:pt x="100" y="27"/>
                      </a:cubicBezTo>
                      <a:cubicBezTo>
                        <a:pt x="100" y="33"/>
                        <a:pt x="97" y="37"/>
                        <a:pt x="92" y="39"/>
                      </a:cubicBezTo>
                      <a:cubicBezTo>
                        <a:pt x="83" y="42"/>
                        <a:pt x="83" y="42"/>
                        <a:pt x="83" y="42"/>
                      </a:cubicBezTo>
                      <a:cubicBezTo>
                        <a:pt x="79" y="43"/>
                        <a:pt x="74" y="42"/>
                        <a:pt x="71" y="39"/>
                      </a:cubicBezTo>
                      <a:cubicBezTo>
                        <a:pt x="60" y="28"/>
                        <a:pt x="60" y="28"/>
                        <a:pt x="60" y="28"/>
                      </a:cubicBezTo>
                      <a:cubicBezTo>
                        <a:pt x="56" y="24"/>
                        <a:pt x="48" y="24"/>
                        <a:pt x="44" y="28"/>
                      </a:cubicBezTo>
                      <a:cubicBezTo>
                        <a:pt x="28" y="44"/>
                        <a:pt x="28" y="44"/>
                        <a:pt x="28" y="44"/>
                      </a:cubicBezTo>
                      <a:cubicBezTo>
                        <a:pt x="24" y="48"/>
                        <a:pt x="24" y="56"/>
                        <a:pt x="28" y="60"/>
                      </a:cubicBezTo>
                      <a:cubicBezTo>
                        <a:pt x="39" y="71"/>
                        <a:pt x="39" y="71"/>
                        <a:pt x="39" y="71"/>
                      </a:cubicBezTo>
                      <a:cubicBezTo>
                        <a:pt x="42" y="74"/>
                        <a:pt x="43" y="79"/>
                        <a:pt x="42" y="83"/>
                      </a:cubicBezTo>
                      <a:cubicBezTo>
                        <a:pt x="39" y="92"/>
                        <a:pt x="39" y="92"/>
                        <a:pt x="39" y="92"/>
                      </a:cubicBezTo>
                      <a:cubicBezTo>
                        <a:pt x="37" y="97"/>
                        <a:pt x="33" y="100"/>
                        <a:pt x="27" y="100"/>
                      </a:cubicBezTo>
                      <a:cubicBezTo>
                        <a:pt x="12" y="100"/>
                        <a:pt x="12" y="100"/>
                        <a:pt x="12" y="100"/>
                      </a:cubicBezTo>
                      <a:cubicBezTo>
                        <a:pt x="5" y="100"/>
                        <a:pt x="0" y="105"/>
                        <a:pt x="0" y="112"/>
                      </a:cubicBezTo>
                      <a:cubicBezTo>
                        <a:pt x="0" y="136"/>
                        <a:pt x="0" y="136"/>
                        <a:pt x="0" y="136"/>
                      </a:cubicBezTo>
                      <a:cubicBezTo>
                        <a:pt x="0" y="143"/>
                        <a:pt x="5" y="148"/>
                        <a:pt x="12" y="148"/>
                      </a:cubicBezTo>
                      <a:cubicBezTo>
                        <a:pt x="27" y="148"/>
                        <a:pt x="27" y="148"/>
                        <a:pt x="27" y="148"/>
                      </a:cubicBezTo>
                      <a:cubicBezTo>
                        <a:pt x="33" y="148"/>
                        <a:pt x="37" y="151"/>
                        <a:pt x="39" y="156"/>
                      </a:cubicBezTo>
                      <a:cubicBezTo>
                        <a:pt x="42" y="165"/>
                        <a:pt x="42" y="165"/>
                        <a:pt x="42" y="165"/>
                      </a:cubicBezTo>
                      <a:cubicBezTo>
                        <a:pt x="43" y="169"/>
                        <a:pt x="42" y="174"/>
                        <a:pt x="39" y="177"/>
                      </a:cubicBezTo>
                      <a:cubicBezTo>
                        <a:pt x="28" y="188"/>
                        <a:pt x="28" y="188"/>
                        <a:pt x="28" y="188"/>
                      </a:cubicBezTo>
                      <a:cubicBezTo>
                        <a:pt x="24" y="192"/>
                        <a:pt x="24" y="200"/>
                        <a:pt x="28" y="204"/>
                      </a:cubicBezTo>
                      <a:cubicBezTo>
                        <a:pt x="44" y="220"/>
                        <a:pt x="44" y="220"/>
                        <a:pt x="44" y="220"/>
                      </a:cubicBezTo>
                      <a:cubicBezTo>
                        <a:pt x="48" y="224"/>
                        <a:pt x="56" y="224"/>
                        <a:pt x="60" y="220"/>
                      </a:cubicBezTo>
                      <a:cubicBezTo>
                        <a:pt x="71" y="209"/>
                        <a:pt x="71" y="209"/>
                        <a:pt x="71" y="209"/>
                      </a:cubicBezTo>
                      <a:cubicBezTo>
                        <a:pt x="74" y="206"/>
                        <a:pt x="79" y="205"/>
                        <a:pt x="83" y="206"/>
                      </a:cubicBezTo>
                      <a:cubicBezTo>
                        <a:pt x="92" y="209"/>
                        <a:pt x="92" y="209"/>
                        <a:pt x="92" y="209"/>
                      </a:cubicBezTo>
                      <a:cubicBezTo>
                        <a:pt x="97" y="211"/>
                        <a:pt x="100" y="215"/>
                        <a:pt x="100" y="221"/>
                      </a:cubicBezTo>
                      <a:cubicBezTo>
                        <a:pt x="100" y="236"/>
                        <a:pt x="100" y="236"/>
                        <a:pt x="100" y="236"/>
                      </a:cubicBezTo>
                      <a:cubicBezTo>
                        <a:pt x="100" y="243"/>
                        <a:pt x="105" y="248"/>
                        <a:pt x="112" y="248"/>
                      </a:cubicBezTo>
                      <a:cubicBezTo>
                        <a:pt x="124" y="248"/>
                        <a:pt x="124" y="248"/>
                        <a:pt x="124" y="248"/>
                      </a:cubicBezTo>
                      <a:cubicBezTo>
                        <a:pt x="136" y="248"/>
                        <a:pt x="136" y="248"/>
                        <a:pt x="136" y="248"/>
                      </a:cubicBezTo>
                      <a:cubicBezTo>
                        <a:pt x="143" y="248"/>
                        <a:pt x="148" y="243"/>
                        <a:pt x="148" y="236"/>
                      </a:cubicBezTo>
                      <a:cubicBezTo>
                        <a:pt x="148" y="221"/>
                        <a:pt x="148" y="221"/>
                        <a:pt x="148" y="221"/>
                      </a:cubicBezTo>
                      <a:cubicBezTo>
                        <a:pt x="148" y="215"/>
                        <a:pt x="151" y="211"/>
                        <a:pt x="156" y="209"/>
                      </a:cubicBezTo>
                      <a:cubicBezTo>
                        <a:pt x="165" y="206"/>
                        <a:pt x="165" y="206"/>
                        <a:pt x="165" y="206"/>
                      </a:cubicBezTo>
                      <a:cubicBezTo>
                        <a:pt x="169" y="205"/>
                        <a:pt x="174" y="206"/>
                        <a:pt x="177" y="209"/>
                      </a:cubicBezTo>
                      <a:cubicBezTo>
                        <a:pt x="188" y="220"/>
                        <a:pt x="188" y="220"/>
                        <a:pt x="188" y="220"/>
                      </a:cubicBezTo>
                      <a:cubicBezTo>
                        <a:pt x="192" y="224"/>
                        <a:pt x="200" y="224"/>
                        <a:pt x="204" y="220"/>
                      </a:cubicBezTo>
                      <a:cubicBezTo>
                        <a:pt x="220" y="204"/>
                        <a:pt x="220" y="204"/>
                        <a:pt x="220" y="204"/>
                      </a:cubicBezTo>
                      <a:cubicBezTo>
                        <a:pt x="224" y="200"/>
                        <a:pt x="224" y="192"/>
                        <a:pt x="220" y="188"/>
                      </a:cubicBezTo>
                      <a:cubicBezTo>
                        <a:pt x="209" y="177"/>
                        <a:pt x="209" y="177"/>
                        <a:pt x="209" y="177"/>
                      </a:cubicBezTo>
                      <a:cubicBezTo>
                        <a:pt x="206" y="174"/>
                        <a:pt x="205" y="169"/>
                        <a:pt x="206" y="165"/>
                      </a:cubicBezTo>
                      <a:cubicBezTo>
                        <a:pt x="209" y="156"/>
                        <a:pt x="209" y="156"/>
                        <a:pt x="209" y="156"/>
                      </a:cubicBezTo>
                      <a:cubicBezTo>
                        <a:pt x="211" y="151"/>
                        <a:pt x="215" y="148"/>
                        <a:pt x="221" y="148"/>
                      </a:cubicBezTo>
                      <a:cubicBezTo>
                        <a:pt x="236" y="148"/>
                        <a:pt x="236" y="148"/>
                        <a:pt x="236" y="148"/>
                      </a:cubicBezTo>
                      <a:cubicBezTo>
                        <a:pt x="243" y="148"/>
                        <a:pt x="248" y="143"/>
                        <a:pt x="248" y="136"/>
                      </a:cubicBezTo>
                      <a:cubicBezTo>
                        <a:pt x="248" y="112"/>
                        <a:pt x="248" y="112"/>
                        <a:pt x="248" y="112"/>
                      </a:cubicBezTo>
                      <a:cubicBezTo>
                        <a:pt x="248" y="105"/>
                        <a:pt x="243" y="100"/>
                        <a:pt x="236" y="100"/>
                      </a:cubicBezTo>
                      <a:cubicBezTo>
                        <a:pt x="221" y="100"/>
                        <a:pt x="221" y="100"/>
                        <a:pt x="221" y="100"/>
                      </a:cubicBezTo>
                      <a:cubicBezTo>
                        <a:pt x="215" y="100"/>
                        <a:pt x="211" y="97"/>
                        <a:pt x="209" y="92"/>
                      </a:cubicBezTo>
                      <a:cubicBezTo>
                        <a:pt x="206" y="83"/>
                        <a:pt x="206" y="83"/>
                        <a:pt x="206" y="83"/>
                      </a:cubicBezTo>
                      <a:cubicBezTo>
                        <a:pt x="205" y="79"/>
                        <a:pt x="206" y="74"/>
                        <a:pt x="209" y="71"/>
                      </a:cubicBezTo>
                      <a:cubicBezTo>
                        <a:pt x="220" y="60"/>
                        <a:pt x="220" y="60"/>
                        <a:pt x="220" y="60"/>
                      </a:cubicBezTo>
                      <a:cubicBezTo>
                        <a:pt x="224" y="56"/>
                        <a:pt x="224" y="48"/>
                        <a:pt x="220" y="44"/>
                      </a:cubicBezTo>
                      <a:cubicBezTo>
                        <a:pt x="204" y="28"/>
                        <a:pt x="204" y="28"/>
                        <a:pt x="204" y="28"/>
                      </a:cubicBezTo>
                      <a:cubicBezTo>
                        <a:pt x="200" y="24"/>
                        <a:pt x="192" y="24"/>
                        <a:pt x="188" y="28"/>
                      </a:cubicBezTo>
                      <a:cubicBezTo>
                        <a:pt x="177" y="39"/>
                        <a:pt x="177" y="39"/>
                        <a:pt x="177" y="39"/>
                      </a:cubicBezTo>
                      <a:cubicBezTo>
                        <a:pt x="174" y="42"/>
                        <a:pt x="169" y="43"/>
                        <a:pt x="165" y="42"/>
                      </a:cubicBezTo>
                      <a:cubicBezTo>
                        <a:pt x="156" y="39"/>
                        <a:pt x="156" y="39"/>
                        <a:pt x="156" y="39"/>
                      </a:cubicBezTo>
                      <a:cubicBezTo>
                        <a:pt x="151" y="37"/>
                        <a:pt x="148" y="33"/>
                        <a:pt x="148" y="27"/>
                      </a:cubicBezTo>
                      <a:cubicBezTo>
                        <a:pt x="148" y="12"/>
                        <a:pt x="148" y="12"/>
                        <a:pt x="148" y="12"/>
                      </a:cubicBezTo>
                      <a:cubicBezTo>
                        <a:pt x="148" y="5"/>
                        <a:pt x="143" y="0"/>
                        <a:pt x="136" y="0"/>
                      </a:cubicBezTo>
                      <a:lnTo>
                        <a:pt x="124" y="0"/>
                      </a:ln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114" name="Freeform 179">
                  <a:extLst>
                    <a:ext uri="{FF2B5EF4-FFF2-40B4-BE49-F238E27FC236}">
                      <a16:creationId xmlns:a16="http://schemas.microsoft.com/office/drawing/2014/main" xmlns="" id="{16C3F896-3C7C-45EB-A9BE-3295B5F75858}"/>
                    </a:ext>
                  </a:extLst>
                </p:cNvPr>
                <p:cNvSpPr>
                  <a:spLocks/>
                </p:cNvSpPr>
                <p:nvPr/>
              </p:nvSpPr>
              <p:spPr bwMode="auto">
                <a:xfrm>
                  <a:off x="2946550" y="3872063"/>
                  <a:ext cx="125413" cy="125412"/>
                </a:xfrm>
                <a:custGeom>
                  <a:avLst/>
                  <a:gdLst>
                    <a:gd name="T0" fmla="*/ 2147483646 w 54"/>
                    <a:gd name="T1" fmla="*/ 2147483646 h 54"/>
                    <a:gd name="T2" fmla="*/ 2147483646 w 54"/>
                    <a:gd name="T3" fmla="*/ 2147483646 h 54"/>
                    <a:gd name="T4" fmla="*/ 2147483646 w 54"/>
                    <a:gd name="T5" fmla="*/ 2147483646 h 54"/>
                    <a:gd name="T6" fmla="*/ 2147483646 w 54"/>
                    <a:gd name="T7" fmla="*/ 2147483646 h 54"/>
                    <a:gd name="T8" fmla="*/ 2147483646 w 54"/>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54">
                      <a:moveTo>
                        <a:pt x="50" y="32"/>
                      </a:moveTo>
                      <a:cubicBezTo>
                        <a:pt x="54" y="15"/>
                        <a:pt x="39" y="0"/>
                        <a:pt x="22" y="4"/>
                      </a:cubicBezTo>
                      <a:cubicBezTo>
                        <a:pt x="13" y="6"/>
                        <a:pt x="6" y="13"/>
                        <a:pt x="4" y="22"/>
                      </a:cubicBezTo>
                      <a:cubicBezTo>
                        <a:pt x="0" y="39"/>
                        <a:pt x="15" y="54"/>
                        <a:pt x="32" y="50"/>
                      </a:cubicBezTo>
                      <a:cubicBezTo>
                        <a:pt x="41" y="48"/>
                        <a:pt x="48" y="41"/>
                        <a:pt x="50" y="32"/>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grpSp>
        </p:grpSp>
        <p:grpSp>
          <p:nvGrpSpPr>
            <p:cNvPr id="97" name="组合 96">
              <a:extLst>
                <a:ext uri="{FF2B5EF4-FFF2-40B4-BE49-F238E27FC236}">
                  <a16:creationId xmlns:a16="http://schemas.microsoft.com/office/drawing/2014/main" xmlns="" id="{B22BC259-6D45-41D7-A883-51680542981C}"/>
                </a:ext>
              </a:extLst>
            </p:cNvPr>
            <p:cNvGrpSpPr/>
            <p:nvPr/>
          </p:nvGrpSpPr>
          <p:grpSpPr>
            <a:xfrm>
              <a:off x="6307993" y="2710885"/>
              <a:ext cx="1325997" cy="1325998"/>
              <a:chOff x="6207761" y="3741657"/>
              <a:chExt cx="1500029" cy="1500029"/>
            </a:xfrm>
          </p:grpSpPr>
          <p:sp>
            <p:nvSpPr>
              <p:cNvPr id="103" name="椭圆 102">
                <a:extLst>
                  <a:ext uri="{FF2B5EF4-FFF2-40B4-BE49-F238E27FC236}">
                    <a16:creationId xmlns:a16="http://schemas.microsoft.com/office/drawing/2014/main" xmlns="" id="{99FD71C3-84A7-4874-BC3E-FECD464EEE05}"/>
                  </a:ext>
                </a:extLst>
              </p:cNvPr>
              <p:cNvSpPr/>
              <p:nvPr/>
            </p:nvSpPr>
            <p:spPr>
              <a:xfrm>
                <a:off x="6207761" y="3741657"/>
                <a:ext cx="1500029" cy="1500029"/>
              </a:xfrm>
              <a:prstGeom prst="ellipse">
                <a:avLst/>
              </a:prstGeom>
              <a:solidFill>
                <a:srgbClr val="97B9A1"/>
              </a:solidFill>
              <a:ln w="952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bg1">
                      <a:lumMod val="50000"/>
                    </a:schemeClr>
                  </a:solidFill>
                </a:endParaRPr>
              </a:p>
            </p:txBody>
          </p:sp>
          <p:grpSp>
            <p:nvGrpSpPr>
              <p:cNvPr id="104" name="组合 103">
                <a:extLst>
                  <a:ext uri="{FF2B5EF4-FFF2-40B4-BE49-F238E27FC236}">
                    <a16:creationId xmlns:a16="http://schemas.microsoft.com/office/drawing/2014/main" xmlns="" id="{46F91062-3229-4850-9843-77D1B8BFC8E0}"/>
                  </a:ext>
                </a:extLst>
              </p:cNvPr>
              <p:cNvGrpSpPr/>
              <p:nvPr/>
            </p:nvGrpSpPr>
            <p:grpSpPr>
              <a:xfrm>
                <a:off x="6652054" y="4156692"/>
                <a:ext cx="647335" cy="647336"/>
                <a:chOff x="1830388" y="2073275"/>
                <a:chExt cx="534987" cy="534988"/>
              </a:xfrm>
            </p:grpSpPr>
            <p:sp>
              <p:nvSpPr>
                <p:cNvPr id="105" name="Freeform 24">
                  <a:extLst>
                    <a:ext uri="{FF2B5EF4-FFF2-40B4-BE49-F238E27FC236}">
                      <a16:creationId xmlns:a16="http://schemas.microsoft.com/office/drawing/2014/main" xmlns="" id="{5EB846AD-D5A3-4898-80FC-D2908679F3DF}"/>
                    </a:ext>
                  </a:extLst>
                </p:cNvPr>
                <p:cNvSpPr>
                  <a:spLocks/>
                </p:cNvSpPr>
                <p:nvPr/>
              </p:nvSpPr>
              <p:spPr bwMode="auto">
                <a:xfrm>
                  <a:off x="2000250" y="2119313"/>
                  <a:ext cx="365125" cy="109537"/>
                </a:xfrm>
                <a:custGeom>
                  <a:avLst/>
                  <a:gdLst>
                    <a:gd name="T0" fmla="*/ 2147483646 w 158"/>
                    <a:gd name="T1" fmla="*/ 2147483646 h 48"/>
                    <a:gd name="T2" fmla="*/ 2147483646 w 158"/>
                    <a:gd name="T3" fmla="*/ 2147483646 h 48"/>
                    <a:gd name="T4" fmla="*/ 0 w 158"/>
                    <a:gd name="T5" fmla="*/ 2147483646 h 48"/>
                    <a:gd name="T6" fmla="*/ 0 w 158"/>
                    <a:gd name="T7" fmla="*/ 2147483646 h 48"/>
                    <a:gd name="T8" fmla="*/ 2147483646 w 158"/>
                    <a:gd name="T9" fmla="*/ 0 h 48"/>
                    <a:gd name="T10" fmla="*/ 2147483646 w 158"/>
                    <a:gd name="T11" fmla="*/ 0 h 48"/>
                    <a:gd name="T12" fmla="*/ 2147483646 w 158"/>
                    <a:gd name="T13" fmla="*/ 2147483646 h 48"/>
                    <a:gd name="T14" fmla="*/ 2147483646 w 158"/>
                    <a:gd name="T15" fmla="*/ 2147483646 h 48"/>
                    <a:gd name="T16" fmla="*/ 2147483646 w 158"/>
                    <a:gd name="T17" fmla="*/ 2147483646 h 48"/>
                    <a:gd name="T18" fmla="*/ 2147483646 w 158"/>
                    <a:gd name="T19" fmla="*/ 2147483646 h 48"/>
                    <a:gd name="T20" fmla="*/ 2147483646 w 158"/>
                    <a:gd name="T21" fmla="*/ 2147483646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8" h="48">
                      <a:moveTo>
                        <a:pt x="130" y="48"/>
                      </a:moveTo>
                      <a:cubicBezTo>
                        <a:pt x="9" y="48"/>
                        <a:pt x="9" y="48"/>
                        <a:pt x="9" y="48"/>
                      </a:cubicBezTo>
                      <a:cubicBezTo>
                        <a:pt x="4" y="48"/>
                        <a:pt x="0" y="44"/>
                        <a:pt x="0" y="40"/>
                      </a:cubicBezTo>
                      <a:cubicBezTo>
                        <a:pt x="0" y="8"/>
                        <a:pt x="0" y="8"/>
                        <a:pt x="0" y="8"/>
                      </a:cubicBezTo>
                      <a:cubicBezTo>
                        <a:pt x="0" y="4"/>
                        <a:pt x="4" y="0"/>
                        <a:pt x="9" y="0"/>
                      </a:cubicBezTo>
                      <a:cubicBezTo>
                        <a:pt x="130" y="0"/>
                        <a:pt x="130" y="0"/>
                        <a:pt x="130" y="0"/>
                      </a:cubicBezTo>
                      <a:cubicBezTo>
                        <a:pt x="132" y="0"/>
                        <a:pt x="134" y="1"/>
                        <a:pt x="135" y="2"/>
                      </a:cubicBezTo>
                      <a:cubicBezTo>
                        <a:pt x="154" y="18"/>
                        <a:pt x="154" y="18"/>
                        <a:pt x="154" y="18"/>
                      </a:cubicBezTo>
                      <a:cubicBezTo>
                        <a:pt x="158" y="21"/>
                        <a:pt x="158" y="27"/>
                        <a:pt x="154" y="30"/>
                      </a:cubicBezTo>
                      <a:cubicBezTo>
                        <a:pt x="135" y="46"/>
                        <a:pt x="135" y="46"/>
                        <a:pt x="135" y="46"/>
                      </a:cubicBezTo>
                      <a:cubicBezTo>
                        <a:pt x="134" y="47"/>
                        <a:pt x="132" y="48"/>
                        <a:pt x="130" y="48"/>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106" name="Freeform 25">
                  <a:extLst>
                    <a:ext uri="{FF2B5EF4-FFF2-40B4-BE49-F238E27FC236}">
                      <a16:creationId xmlns:a16="http://schemas.microsoft.com/office/drawing/2014/main" xmlns="" id="{CDEDB515-CF65-41AE-83FF-E768DA43CB4C}"/>
                    </a:ext>
                  </a:extLst>
                </p:cNvPr>
                <p:cNvSpPr>
                  <a:spLocks/>
                </p:cNvSpPr>
                <p:nvPr/>
              </p:nvSpPr>
              <p:spPr bwMode="auto">
                <a:xfrm>
                  <a:off x="1830388" y="2266950"/>
                  <a:ext cx="355600" cy="109538"/>
                </a:xfrm>
                <a:custGeom>
                  <a:avLst/>
                  <a:gdLst>
                    <a:gd name="T0" fmla="*/ 2147483646 w 154"/>
                    <a:gd name="T1" fmla="*/ 0 h 48"/>
                    <a:gd name="T2" fmla="*/ 2147483646 w 154"/>
                    <a:gd name="T3" fmla="*/ 0 h 48"/>
                    <a:gd name="T4" fmla="*/ 2147483646 w 154"/>
                    <a:gd name="T5" fmla="*/ 2147483646 h 48"/>
                    <a:gd name="T6" fmla="*/ 2147483646 w 154"/>
                    <a:gd name="T7" fmla="*/ 2147483646 h 48"/>
                    <a:gd name="T8" fmla="*/ 2147483646 w 154"/>
                    <a:gd name="T9" fmla="*/ 2147483646 h 48"/>
                    <a:gd name="T10" fmla="*/ 2147483646 w 154"/>
                    <a:gd name="T11" fmla="*/ 2147483646 h 48"/>
                    <a:gd name="T12" fmla="*/ 2147483646 w 154"/>
                    <a:gd name="T13" fmla="*/ 2147483646 h 48"/>
                    <a:gd name="T14" fmla="*/ 2147483646 w 154"/>
                    <a:gd name="T15" fmla="*/ 2147483646 h 48"/>
                    <a:gd name="T16" fmla="*/ 2147483646 w 154"/>
                    <a:gd name="T17" fmla="*/ 2147483646 h 48"/>
                    <a:gd name="T18" fmla="*/ 2147483646 w 154"/>
                    <a:gd name="T19" fmla="*/ 2147483646 h 48"/>
                    <a:gd name="T20" fmla="*/ 2147483646 w 154"/>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4" h="48">
                      <a:moveTo>
                        <a:pt x="27" y="0"/>
                      </a:moveTo>
                      <a:cubicBezTo>
                        <a:pt x="144" y="0"/>
                        <a:pt x="144" y="0"/>
                        <a:pt x="144" y="0"/>
                      </a:cubicBezTo>
                      <a:cubicBezTo>
                        <a:pt x="150" y="0"/>
                        <a:pt x="154" y="6"/>
                        <a:pt x="154" y="12"/>
                      </a:cubicBezTo>
                      <a:cubicBezTo>
                        <a:pt x="154" y="36"/>
                        <a:pt x="154" y="36"/>
                        <a:pt x="154" y="36"/>
                      </a:cubicBezTo>
                      <a:cubicBezTo>
                        <a:pt x="154" y="42"/>
                        <a:pt x="150" y="48"/>
                        <a:pt x="144" y="48"/>
                      </a:cubicBezTo>
                      <a:cubicBezTo>
                        <a:pt x="27" y="48"/>
                        <a:pt x="27" y="48"/>
                        <a:pt x="27" y="48"/>
                      </a:cubicBezTo>
                      <a:cubicBezTo>
                        <a:pt x="25" y="48"/>
                        <a:pt x="22" y="47"/>
                        <a:pt x="20" y="45"/>
                      </a:cubicBezTo>
                      <a:cubicBezTo>
                        <a:pt x="5" y="32"/>
                        <a:pt x="5" y="32"/>
                        <a:pt x="5" y="32"/>
                      </a:cubicBezTo>
                      <a:cubicBezTo>
                        <a:pt x="0" y="28"/>
                        <a:pt x="0" y="20"/>
                        <a:pt x="5" y="16"/>
                      </a:cubicBezTo>
                      <a:cubicBezTo>
                        <a:pt x="20" y="3"/>
                        <a:pt x="20" y="3"/>
                        <a:pt x="20" y="3"/>
                      </a:cubicBezTo>
                      <a:cubicBezTo>
                        <a:pt x="22" y="1"/>
                        <a:pt x="25" y="0"/>
                        <a:pt x="27" y="0"/>
                      </a:cubicBezTo>
                      <a:close/>
                    </a:path>
                  </a:pathLst>
                </a:custGeom>
                <a:noFill/>
                <a:ln w="17463" cap="rnd">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107" name="Line 26">
                  <a:extLst>
                    <a:ext uri="{FF2B5EF4-FFF2-40B4-BE49-F238E27FC236}">
                      <a16:creationId xmlns:a16="http://schemas.microsoft.com/office/drawing/2014/main" xmlns="" id="{51804022-B83C-4393-803C-9CFA17A4BC3E}"/>
                    </a:ext>
                  </a:extLst>
                </p:cNvPr>
                <p:cNvSpPr>
                  <a:spLocks noChangeShapeType="1"/>
                </p:cNvSpPr>
                <p:nvPr/>
              </p:nvSpPr>
              <p:spPr bwMode="auto">
                <a:xfrm>
                  <a:off x="2093913" y="2376488"/>
                  <a:ext cx="0" cy="22225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
              <p:nvSpPr>
                <p:cNvPr id="108" name="Line 27">
                  <a:extLst>
                    <a:ext uri="{FF2B5EF4-FFF2-40B4-BE49-F238E27FC236}">
                      <a16:creationId xmlns:a16="http://schemas.microsoft.com/office/drawing/2014/main" xmlns="" id="{7A43FD5F-11AA-4462-BD85-0E1F6D5402CF}"/>
                    </a:ext>
                  </a:extLst>
                </p:cNvPr>
                <p:cNvSpPr>
                  <a:spLocks noChangeShapeType="1"/>
                </p:cNvSpPr>
                <p:nvPr/>
              </p:nvSpPr>
              <p:spPr bwMode="auto">
                <a:xfrm flipV="1">
                  <a:off x="2093913" y="2228850"/>
                  <a:ext cx="0" cy="3810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
              <p:nvSpPr>
                <p:cNvPr id="109" name="Line 28">
                  <a:extLst>
                    <a:ext uri="{FF2B5EF4-FFF2-40B4-BE49-F238E27FC236}">
                      <a16:creationId xmlns:a16="http://schemas.microsoft.com/office/drawing/2014/main" xmlns="" id="{12BAD631-861A-4F0D-A38B-069EC6EB787A}"/>
                    </a:ext>
                  </a:extLst>
                </p:cNvPr>
                <p:cNvSpPr>
                  <a:spLocks noChangeShapeType="1"/>
                </p:cNvSpPr>
                <p:nvPr/>
              </p:nvSpPr>
              <p:spPr bwMode="auto">
                <a:xfrm flipV="1">
                  <a:off x="2093913" y="2073275"/>
                  <a:ext cx="0" cy="46038"/>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sp>
              <p:nvSpPr>
                <p:cNvPr id="110" name="Line 29">
                  <a:extLst>
                    <a:ext uri="{FF2B5EF4-FFF2-40B4-BE49-F238E27FC236}">
                      <a16:creationId xmlns:a16="http://schemas.microsoft.com/office/drawing/2014/main" xmlns="" id="{BBD3613B-5487-4334-BB7A-0153543BD7D5}"/>
                    </a:ext>
                  </a:extLst>
                </p:cNvPr>
                <p:cNvSpPr>
                  <a:spLocks noChangeShapeType="1"/>
                </p:cNvSpPr>
                <p:nvPr/>
              </p:nvSpPr>
              <p:spPr bwMode="auto">
                <a:xfrm>
                  <a:off x="2020888" y="2608263"/>
                  <a:ext cx="149225" cy="0"/>
                </a:xfrm>
                <a:prstGeom prst="line">
                  <a:avLst/>
                </a:prstGeom>
                <a:noFill/>
                <a:ln w="17463" cap="rnd">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endParaRPr>
                </a:p>
              </p:txBody>
            </p:sp>
          </p:grpSp>
        </p:grpSp>
        <p:grpSp>
          <p:nvGrpSpPr>
            <p:cNvPr id="98" name="组合 97">
              <a:extLst>
                <a:ext uri="{FF2B5EF4-FFF2-40B4-BE49-F238E27FC236}">
                  <a16:creationId xmlns:a16="http://schemas.microsoft.com/office/drawing/2014/main" xmlns="" id="{187AEA10-55A0-4219-B1A8-C78E70D76090}"/>
                </a:ext>
              </a:extLst>
            </p:cNvPr>
            <p:cNvGrpSpPr/>
            <p:nvPr/>
          </p:nvGrpSpPr>
          <p:grpSpPr>
            <a:xfrm>
              <a:off x="8057664" y="2714772"/>
              <a:ext cx="1325997" cy="1325998"/>
              <a:chOff x="8179277" y="3748642"/>
              <a:chExt cx="1500028" cy="1500029"/>
            </a:xfrm>
            <a:solidFill>
              <a:srgbClr val="262626"/>
            </a:solidFill>
          </p:grpSpPr>
          <p:sp>
            <p:nvSpPr>
              <p:cNvPr id="99" name="椭圆 98">
                <a:extLst>
                  <a:ext uri="{FF2B5EF4-FFF2-40B4-BE49-F238E27FC236}">
                    <a16:creationId xmlns:a16="http://schemas.microsoft.com/office/drawing/2014/main" xmlns="" id="{E326308B-326E-4471-8EB5-E40A82323610}"/>
                  </a:ext>
                </a:extLst>
              </p:cNvPr>
              <p:cNvSpPr/>
              <p:nvPr/>
            </p:nvSpPr>
            <p:spPr>
              <a:xfrm>
                <a:off x="8179277" y="3748642"/>
                <a:ext cx="1500028" cy="1500029"/>
              </a:xfrm>
              <a:prstGeom prst="ellipse">
                <a:avLst/>
              </a:prstGeom>
              <a:solidFill>
                <a:srgbClr val="476263"/>
              </a:solidFill>
              <a:ln w="9525">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solidFill>
                    <a:schemeClr val="bg1">
                      <a:lumMod val="50000"/>
                    </a:schemeClr>
                  </a:solidFill>
                </a:endParaRPr>
              </a:p>
            </p:txBody>
          </p:sp>
          <p:grpSp>
            <p:nvGrpSpPr>
              <p:cNvPr id="100" name="组合 99">
                <a:extLst>
                  <a:ext uri="{FF2B5EF4-FFF2-40B4-BE49-F238E27FC236}">
                    <a16:creationId xmlns:a16="http://schemas.microsoft.com/office/drawing/2014/main" xmlns="" id="{0B0AF9EA-49AF-4FE0-AF5B-15BA35F460C6}"/>
                  </a:ext>
                </a:extLst>
              </p:cNvPr>
              <p:cNvGrpSpPr/>
              <p:nvPr/>
            </p:nvGrpSpPr>
            <p:grpSpPr>
              <a:xfrm>
                <a:off x="8605283" y="4234099"/>
                <a:ext cx="630396" cy="548323"/>
                <a:chOff x="11250613" y="919163"/>
                <a:chExt cx="573087" cy="498475"/>
              </a:xfrm>
              <a:grpFill/>
            </p:grpSpPr>
            <p:sp>
              <p:nvSpPr>
                <p:cNvPr id="101" name="Freeform 193">
                  <a:extLst>
                    <a:ext uri="{FF2B5EF4-FFF2-40B4-BE49-F238E27FC236}">
                      <a16:creationId xmlns:a16="http://schemas.microsoft.com/office/drawing/2014/main" xmlns="" id="{2A2CE8E2-C2DB-4976-B3EF-7B288757900C}"/>
                    </a:ext>
                  </a:extLst>
                </p:cNvPr>
                <p:cNvSpPr>
                  <a:spLocks/>
                </p:cNvSpPr>
                <p:nvPr/>
              </p:nvSpPr>
              <p:spPr bwMode="auto">
                <a:xfrm>
                  <a:off x="11250613" y="919163"/>
                  <a:ext cx="573087" cy="498475"/>
                </a:xfrm>
                <a:custGeom>
                  <a:avLst/>
                  <a:gdLst>
                    <a:gd name="T0" fmla="*/ 0 w 248"/>
                    <a:gd name="T1" fmla="*/ 2147483646 h 216"/>
                    <a:gd name="T2" fmla="*/ 2147483646 w 248"/>
                    <a:gd name="T3" fmla="*/ 2147483646 h 216"/>
                    <a:gd name="T4" fmla="*/ 2147483646 w 248"/>
                    <a:gd name="T5" fmla="*/ 2147483646 h 216"/>
                    <a:gd name="T6" fmla="*/ 2147483646 w 248"/>
                    <a:gd name="T7" fmla="*/ 0 h 216"/>
                    <a:gd name="T8" fmla="*/ 2147483646 w 248"/>
                    <a:gd name="T9" fmla="*/ 2147483646 h 216"/>
                    <a:gd name="T10" fmla="*/ 2147483646 w 248"/>
                    <a:gd name="T11" fmla="*/ 0 h 216"/>
                    <a:gd name="T12" fmla="*/ 0 w 248"/>
                    <a:gd name="T13" fmla="*/ 2147483646 h 2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8" h="216">
                      <a:moveTo>
                        <a:pt x="0" y="64"/>
                      </a:moveTo>
                      <a:cubicBezTo>
                        <a:pt x="0" y="144"/>
                        <a:pt x="124" y="216"/>
                        <a:pt x="124" y="216"/>
                      </a:cubicBezTo>
                      <a:cubicBezTo>
                        <a:pt x="124" y="216"/>
                        <a:pt x="248" y="144"/>
                        <a:pt x="248" y="64"/>
                      </a:cubicBezTo>
                      <a:cubicBezTo>
                        <a:pt x="248" y="31"/>
                        <a:pt x="224" y="0"/>
                        <a:pt x="188" y="0"/>
                      </a:cubicBezTo>
                      <a:cubicBezTo>
                        <a:pt x="155" y="0"/>
                        <a:pt x="124" y="23"/>
                        <a:pt x="124" y="56"/>
                      </a:cubicBezTo>
                      <a:cubicBezTo>
                        <a:pt x="124" y="23"/>
                        <a:pt x="93" y="0"/>
                        <a:pt x="60" y="0"/>
                      </a:cubicBezTo>
                      <a:cubicBezTo>
                        <a:pt x="24" y="0"/>
                        <a:pt x="0" y="31"/>
                        <a:pt x="0" y="64"/>
                      </a:cubicBezTo>
                      <a:close/>
                    </a:path>
                  </a:pathLst>
                </a:custGeom>
                <a:solidFill>
                  <a:srgbClr val="476263"/>
                </a:solidFill>
                <a:ln w="17463" cap="rnd">
                  <a:solidFill>
                    <a:schemeClr val="bg1"/>
                  </a:solidFill>
                  <a:prstDash val="solid"/>
                  <a:miter lim="800000"/>
                  <a:headEnd/>
                  <a:tailEnd/>
                </a:ln>
              </p:spPr>
              <p:txBody>
                <a:bodyPr/>
                <a:lstStyle/>
                <a:p>
                  <a:endParaRPr lang="zh-CN" altLang="en-US" dirty="0">
                    <a:solidFill>
                      <a:schemeClr val="bg1">
                        <a:lumMod val="50000"/>
                      </a:schemeClr>
                    </a:solidFill>
                  </a:endParaRPr>
                </a:p>
              </p:txBody>
            </p:sp>
            <p:sp>
              <p:nvSpPr>
                <p:cNvPr id="102" name="Freeform 194">
                  <a:extLst>
                    <a:ext uri="{FF2B5EF4-FFF2-40B4-BE49-F238E27FC236}">
                      <a16:creationId xmlns:a16="http://schemas.microsoft.com/office/drawing/2014/main" xmlns="" id="{DB205F05-FBD6-4DE1-AD17-3CD021956BEB}"/>
                    </a:ext>
                  </a:extLst>
                </p:cNvPr>
                <p:cNvSpPr>
                  <a:spLocks/>
                </p:cNvSpPr>
                <p:nvPr/>
              </p:nvSpPr>
              <p:spPr bwMode="auto">
                <a:xfrm>
                  <a:off x="11676063" y="984250"/>
                  <a:ext cx="87312" cy="92075"/>
                </a:xfrm>
                <a:custGeom>
                  <a:avLst/>
                  <a:gdLst>
                    <a:gd name="T0" fmla="*/ 2147483646 w 38"/>
                    <a:gd name="T1" fmla="*/ 2147483646 h 40"/>
                    <a:gd name="T2" fmla="*/ 0 w 38"/>
                    <a:gd name="T3" fmla="*/ 0 h 40"/>
                    <a:gd name="T4" fmla="*/ 0 60000 65536"/>
                    <a:gd name="T5" fmla="*/ 0 60000 65536"/>
                  </a:gdLst>
                  <a:ahLst/>
                  <a:cxnLst>
                    <a:cxn ang="T4">
                      <a:pos x="T0" y="T1"/>
                    </a:cxn>
                    <a:cxn ang="T5">
                      <a:pos x="T2" y="T3"/>
                    </a:cxn>
                  </a:cxnLst>
                  <a:rect l="0" t="0" r="r" b="b"/>
                  <a:pathLst>
                    <a:path w="38" h="40">
                      <a:moveTo>
                        <a:pt x="38" y="40"/>
                      </a:moveTo>
                      <a:cubicBezTo>
                        <a:pt x="38" y="19"/>
                        <a:pt x="23" y="0"/>
                        <a:pt x="0" y="0"/>
                      </a:cubicBezTo>
                    </a:path>
                  </a:pathLst>
                </a:custGeom>
                <a:solidFill>
                  <a:srgbClr val="BBE1EA"/>
                </a:solidFill>
                <a:ln w="17463" cap="rnd">
                  <a:solidFill>
                    <a:schemeClr val="bg1"/>
                  </a:solidFill>
                  <a:prstDash val="solid"/>
                  <a:miter lim="800000"/>
                  <a:headEnd/>
                  <a:tailEnd/>
                </a:ln>
              </p:spPr>
              <p:txBody>
                <a:bodyPr/>
                <a:lstStyle/>
                <a:p>
                  <a:endParaRPr lang="zh-CN" altLang="en-US">
                    <a:solidFill>
                      <a:schemeClr val="bg1">
                        <a:lumMod val="50000"/>
                      </a:schemeClr>
                    </a:solidFill>
                  </a:endParaRPr>
                </a:p>
              </p:txBody>
            </p:sp>
          </p:grpSp>
        </p:grpSp>
      </p:grpSp>
      <p:grpSp>
        <p:nvGrpSpPr>
          <p:cNvPr id="155" name="组合 154">
            <a:extLst>
              <a:ext uri="{FF2B5EF4-FFF2-40B4-BE49-F238E27FC236}">
                <a16:creationId xmlns:a16="http://schemas.microsoft.com/office/drawing/2014/main" xmlns="" id="{7DBBE9B8-F2E6-4AF7-AAEB-640A7A6835B6}"/>
              </a:ext>
            </a:extLst>
          </p:cNvPr>
          <p:cNvGrpSpPr/>
          <p:nvPr/>
        </p:nvGrpSpPr>
        <p:grpSpPr>
          <a:xfrm>
            <a:off x="2006925" y="2375265"/>
            <a:ext cx="2238046" cy="994157"/>
            <a:chOff x="821138" y="4300045"/>
            <a:chExt cx="2493818" cy="1107774"/>
          </a:xfrm>
        </p:grpSpPr>
        <p:sp>
          <p:nvSpPr>
            <p:cNvPr id="156" name="Rectangle 70">
              <a:extLst>
                <a:ext uri="{FF2B5EF4-FFF2-40B4-BE49-F238E27FC236}">
                  <a16:creationId xmlns:a16="http://schemas.microsoft.com/office/drawing/2014/main" xmlns="" id="{5F408CA2-0862-4B49-9520-273353A88F46}"/>
                </a:ext>
              </a:extLst>
            </p:cNvPr>
            <p:cNvSpPr>
              <a:spLocks noChangeArrowheads="1"/>
            </p:cNvSpPr>
            <p:nvPr/>
          </p:nvSpPr>
          <p:spPr bwMode="auto">
            <a:xfrm>
              <a:off x="821138" y="4300045"/>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157" name="Rectangle 23">
              <a:extLst>
                <a:ext uri="{FF2B5EF4-FFF2-40B4-BE49-F238E27FC236}">
                  <a16:creationId xmlns:a16="http://schemas.microsoft.com/office/drawing/2014/main" xmlns="" id="{7B43A24B-EBC6-403E-8434-2BD9FA00A3CD}"/>
                </a:ext>
              </a:extLst>
            </p:cNvPr>
            <p:cNvSpPr/>
            <p:nvPr/>
          </p:nvSpPr>
          <p:spPr>
            <a:xfrm>
              <a:off x="821139" y="4619034"/>
              <a:ext cx="2493817" cy="788785"/>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158" name="组合 157">
            <a:extLst>
              <a:ext uri="{FF2B5EF4-FFF2-40B4-BE49-F238E27FC236}">
                <a16:creationId xmlns:a16="http://schemas.microsoft.com/office/drawing/2014/main" xmlns="" id="{1873C6FD-E2D2-420C-A6F4-EE50F38E4971}"/>
              </a:ext>
            </a:extLst>
          </p:cNvPr>
          <p:cNvGrpSpPr/>
          <p:nvPr/>
        </p:nvGrpSpPr>
        <p:grpSpPr>
          <a:xfrm>
            <a:off x="4051173" y="4981032"/>
            <a:ext cx="2238046" cy="783449"/>
            <a:chOff x="821138" y="4300048"/>
            <a:chExt cx="2493818" cy="872986"/>
          </a:xfrm>
        </p:grpSpPr>
        <p:sp>
          <p:nvSpPr>
            <p:cNvPr id="159" name="Rectangle 70">
              <a:extLst>
                <a:ext uri="{FF2B5EF4-FFF2-40B4-BE49-F238E27FC236}">
                  <a16:creationId xmlns:a16="http://schemas.microsoft.com/office/drawing/2014/main" xmlns="" id="{A73F3A2A-B164-4122-B4B7-C5A3C3A40AB7}"/>
                </a:ext>
              </a:extLst>
            </p:cNvPr>
            <p:cNvSpPr>
              <a:spLocks noChangeArrowheads="1"/>
            </p:cNvSpPr>
            <p:nvPr/>
          </p:nvSpPr>
          <p:spPr bwMode="auto">
            <a:xfrm>
              <a:off x="821138" y="4300048"/>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160" name="Rectangle 23">
              <a:extLst>
                <a:ext uri="{FF2B5EF4-FFF2-40B4-BE49-F238E27FC236}">
                  <a16:creationId xmlns:a16="http://schemas.microsoft.com/office/drawing/2014/main" xmlns="" id="{59F7A40B-1994-44EA-ABDC-EF82BBB7D698}"/>
                </a:ext>
              </a:extLst>
            </p:cNvPr>
            <p:cNvSpPr/>
            <p:nvPr/>
          </p:nvSpPr>
          <p:spPr>
            <a:xfrm>
              <a:off x="821139" y="4619036"/>
              <a:ext cx="2469439" cy="553998"/>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161" name="组合 160">
            <a:extLst>
              <a:ext uri="{FF2B5EF4-FFF2-40B4-BE49-F238E27FC236}">
                <a16:creationId xmlns:a16="http://schemas.microsoft.com/office/drawing/2014/main" xmlns="" id="{60108770-78BB-4009-808A-CE50A13A4AEF}"/>
              </a:ext>
            </a:extLst>
          </p:cNvPr>
          <p:cNvGrpSpPr/>
          <p:nvPr/>
        </p:nvGrpSpPr>
        <p:grpSpPr>
          <a:xfrm>
            <a:off x="5641707" y="2358252"/>
            <a:ext cx="2238046" cy="783450"/>
            <a:chOff x="821138" y="4300045"/>
            <a:chExt cx="2493818" cy="872986"/>
          </a:xfrm>
        </p:grpSpPr>
        <p:sp>
          <p:nvSpPr>
            <p:cNvPr id="162" name="Rectangle 70">
              <a:extLst>
                <a:ext uri="{FF2B5EF4-FFF2-40B4-BE49-F238E27FC236}">
                  <a16:creationId xmlns:a16="http://schemas.microsoft.com/office/drawing/2014/main" xmlns="" id="{CBBB9E50-4412-4922-A2CE-A23A02C20ED1}"/>
                </a:ext>
              </a:extLst>
            </p:cNvPr>
            <p:cNvSpPr>
              <a:spLocks noChangeArrowheads="1"/>
            </p:cNvSpPr>
            <p:nvPr/>
          </p:nvSpPr>
          <p:spPr bwMode="auto">
            <a:xfrm>
              <a:off x="821138" y="4300045"/>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163" name="Rectangle 23">
              <a:extLst>
                <a:ext uri="{FF2B5EF4-FFF2-40B4-BE49-F238E27FC236}">
                  <a16:creationId xmlns:a16="http://schemas.microsoft.com/office/drawing/2014/main" xmlns="" id="{5059DC6D-3C34-49D0-AACE-621B76B14A92}"/>
                </a:ext>
              </a:extLst>
            </p:cNvPr>
            <p:cNvSpPr/>
            <p:nvPr/>
          </p:nvSpPr>
          <p:spPr>
            <a:xfrm>
              <a:off x="821140" y="4619033"/>
              <a:ext cx="2493816" cy="553998"/>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164" name="组合 163">
            <a:extLst>
              <a:ext uri="{FF2B5EF4-FFF2-40B4-BE49-F238E27FC236}">
                <a16:creationId xmlns:a16="http://schemas.microsoft.com/office/drawing/2014/main" xmlns="" id="{73398740-AB1A-41C7-A56F-CF0341A00A73}"/>
              </a:ext>
            </a:extLst>
          </p:cNvPr>
          <p:cNvGrpSpPr/>
          <p:nvPr/>
        </p:nvGrpSpPr>
        <p:grpSpPr>
          <a:xfrm>
            <a:off x="7549723" y="4904919"/>
            <a:ext cx="2400480" cy="783449"/>
            <a:chOff x="821138" y="4300048"/>
            <a:chExt cx="2674816" cy="872986"/>
          </a:xfrm>
        </p:grpSpPr>
        <p:sp>
          <p:nvSpPr>
            <p:cNvPr id="165" name="Rectangle 70">
              <a:extLst>
                <a:ext uri="{FF2B5EF4-FFF2-40B4-BE49-F238E27FC236}">
                  <a16:creationId xmlns:a16="http://schemas.microsoft.com/office/drawing/2014/main" xmlns="" id="{34273330-0447-4D3E-B0F1-7843E76FF4BE}"/>
                </a:ext>
              </a:extLst>
            </p:cNvPr>
            <p:cNvSpPr>
              <a:spLocks noChangeArrowheads="1"/>
            </p:cNvSpPr>
            <p:nvPr/>
          </p:nvSpPr>
          <p:spPr bwMode="auto">
            <a:xfrm>
              <a:off x="821138" y="4300048"/>
              <a:ext cx="249381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166" name="Rectangle 23">
              <a:extLst>
                <a:ext uri="{FF2B5EF4-FFF2-40B4-BE49-F238E27FC236}">
                  <a16:creationId xmlns:a16="http://schemas.microsoft.com/office/drawing/2014/main" xmlns="" id="{E181820B-47F9-44F7-BFF0-A1B9AA38C49B}"/>
                </a:ext>
              </a:extLst>
            </p:cNvPr>
            <p:cNvSpPr/>
            <p:nvPr/>
          </p:nvSpPr>
          <p:spPr>
            <a:xfrm>
              <a:off x="821139" y="4619036"/>
              <a:ext cx="2674815" cy="553998"/>
            </a:xfrm>
            <a:prstGeom prst="rect">
              <a:avLst/>
            </a:prstGeom>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spTree>
    <p:extLst>
      <p:ext uri="{BB962C8B-B14F-4D97-AF65-F5344CB8AC3E}">
        <p14:creationId xmlns:p14="http://schemas.microsoft.com/office/powerpoint/2010/main" val="126766480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wipe(left)">
                                      <p:cBhvr>
                                        <p:cTn id="13" dur="500"/>
                                        <p:tgtEl>
                                          <p:spTgt spid="88"/>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55"/>
                                        </p:tgtEl>
                                        <p:attrNameLst>
                                          <p:attrName>style.visibility</p:attrName>
                                        </p:attrNameLst>
                                      </p:cBhvr>
                                      <p:to>
                                        <p:strVal val="visible"/>
                                      </p:to>
                                    </p:set>
                                    <p:animEffect transition="in" filter="fade">
                                      <p:cBhvr>
                                        <p:cTn id="17" dur="1000"/>
                                        <p:tgtEl>
                                          <p:spTgt spid="155"/>
                                        </p:tgtEl>
                                      </p:cBhvr>
                                    </p:animEffect>
                                    <p:anim calcmode="lin" valueType="num">
                                      <p:cBhvr>
                                        <p:cTn id="18" dur="1000" fill="hold"/>
                                        <p:tgtEl>
                                          <p:spTgt spid="155"/>
                                        </p:tgtEl>
                                        <p:attrNameLst>
                                          <p:attrName>ppt_x</p:attrName>
                                        </p:attrNameLst>
                                      </p:cBhvr>
                                      <p:tavLst>
                                        <p:tav tm="0">
                                          <p:val>
                                            <p:strVal val="#ppt_x"/>
                                          </p:val>
                                        </p:tav>
                                        <p:tav tm="100000">
                                          <p:val>
                                            <p:strVal val="#ppt_x"/>
                                          </p:val>
                                        </p:tav>
                                      </p:tavLst>
                                    </p:anim>
                                    <p:anim calcmode="lin" valueType="num">
                                      <p:cBhvr>
                                        <p:cTn id="19" dur="1000" fill="hold"/>
                                        <p:tgtEl>
                                          <p:spTgt spid="15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58"/>
                                        </p:tgtEl>
                                        <p:attrNameLst>
                                          <p:attrName>style.visibility</p:attrName>
                                        </p:attrNameLst>
                                      </p:cBhvr>
                                      <p:to>
                                        <p:strVal val="visible"/>
                                      </p:to>
                                    </p:set>
                                    <p:animEffect transition="in" filter="fade">
                                      <p:cBhvr>
                                        <p:cTn id="22" dur="1000"/>
                                        <p:tgtEl>
                                          <p:spTgt spid="158"/>
                                        </p:tgtEl>
                                      </p:cBhvr>
                                    </p:animEffect>
                                    <p:anim calcmode="lin" valueType="num">
                                      <p:cBhvr>
                                        <p:cTn id="23" dur="1000" fill="hold"/>
                                        <p:tgtEl>
                                          <p:spTgt spid="158"/>
                                        </p:tgtEl>
                                        <p:attrNameLst>
                                          <p:attrName>ppt_x</p:attrName>
                                        </p:attrNameLst>
                                      </p:cBhvr>
                                      <p:tavLst>
                                        <p:tav tm="0">
                                          <p:val>
                                            <p:strVal val="#ppt_x"/>
                                          </p:val>
                                        </p:tav>
                                        <p:tav tm="100000">
                                          <p:val>
                                            <p:strVal val="#ppt_x"/>
                                          </p:val>
                                        </p:tav>
                                      </p:tavLst>
                                    </p:anim>
                                    <p:anim calcmode="lin" valueType="num">
                                      <p:cBhvr>
                                        <p:cTn id="24" dur="1000" fill="hold"/>
                                        <p:tgtEl>
                                          <p:spTgt spid="15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161"/>
                                        </p:tgtEl>
                                        <p:attrNameLst>
                                          <p:attrName>style.visibility</p:attrName>
                                        </p:attrNameLst>
                                      </p:cBhvr>
                                      <p:to>
                                        <p:strVal val="visible"/>
                                      </p:to>
                                    </p:set>
                                    <p:animEffect transition="in" filter="fade">
                                      <p:cBhvr>
                                        <p:cTn id="27" dur="1000"/>
                                        <p:tgtEl>
                                          <p:spTgt spid="161"/>
                                        </p:tgtEl>
                                      </p:cBhvr>
                                    </p:animEffect>
                                    <p:anim calcmode="lin" valueType="num">
                                      <p:cBhvr>
                                        <p:cTn id="28" dur="1000" fill="hold"/>
                                        <p:tgtEl>
                                          <p:spTgt spid="161"/>
                                        </p:tgtEl>
                                        <p:attrNameLst>
                                          <p:attrName>ppt_x</p:attrName>
                                        </p:attrNameLst>
                                      </p:cBhvr>
                                      <p:tavLst>
                                        <p:tav tm="0">
                                          <p:val>
                                            <p:strVal val="#ppt_x"/>
                                          </p:val>
                                        </p:tav>
                                        <p:tav tm="100000">
                                          <p:val>
                                            <p:strVal val="#ppt_x"/>
                                          </p:val>
                                        </p:tav>
                                      </p:tavLst>
                                    </p:anim>
                                    <p:anim calcmode="lin" valueType="num">
                                      <p:cBhvr>
                                        <p:cTn id="29" dur="1000" fill="hold"/>
                                        <p:tgtEl>
                                          <p:spTgt spid="16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164"/>
                                        </p:tgtEl>
                                        <p:attrNameLst>
                                          <p:attrName>style.visibility</p:attrName>
                                        </p:attrNameLst>
                                      </p:cBhvr>
                                      <p:to>
                                        <p:strVal val="visible"/>
                                      </p:to>
                                    </p:set>
                                    <p:animEffect transition="in" filter="fade">
                                      <p:cBhvr>
                                        <p:cTn id="32" dur="1000"/>
                                        <p:tgtEl>
                                          <p:spTgt spid="164"/>
                                        </p:tgtEl>
                                      </p:cBhvr>
                                    </p:animEffect>
                                    <p:anim calcmode="lin" valueType="num">
                                      <p:cBhvr>
                                        <p:cTn id="33" dur="1000" fill="hold"/>
                                        <p:tgtEl>
                                          <p:spTgt spid="164"/>
                                        </p:tgtEl>
                                        <p:attrNameLst>
                                          <p:attrName>ppt_x</p:attrName>
                                        </p:attrNameLst>
                                      </p:cBhvr>
                                      <p:tavLst>
                                        <p:tav tm="0">
                                          <p:val>
                                            <p:strVal val="#ppt_x"/>
                                          </p:val>
                                        </p:tav>
                                        <p:tav tm="100000">
                                          <p:val>
                                            <p:strVal val="#ppt_x"/>
                                          </p:val>
                                        </p:tav>
                                      </p:tavLst>
                                    </p:anim>
                                    <p:anim calcmode="lin" valueType="num">
                                      <p:cBhvr>
                                        <p:cTn id="34"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02</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工作完成情况</a:t>
            </a:r>
          </a:p>
        </p:txBody>
      </p:sp>
      <p:sp>
        <p:nvSpPr>
          <p:cNvPr id="150" name="TextBox 12">
            <a:extLst>
              <a:ext uri="{FF2B5EF4-FFF2-40B4-BE49-F238E27FC236}">
                <a16:creationId xmlns:a16="http://schemas.microsoft.com/office/drawing/2014/main" xmlns="" id="{08D4D980-43DE-4151-A18F-993A817322AA}"/>
              </a:ext>
            </a:extLst>
          </p:cNvPr>
          <p:cNvSpPr txBox="1"/>
          <p:nvPr/>
        </p:nvSpPr>
        <p:spPr>
          <a:xfrm>
            <a:off x="7400220" y="2138307"/>
            <a:ext cx="3662192" cy="2862322"/>
          </a:xfrm>
          <a:prstGeom prst="rect">
            <a:avLst/>
          </a:prstGeom>
          <a:noFill/>
        </p:spPr>
        <p:txBody>
          <a:bodyPr wrap="square" rtlCol="0">
            <a:spAutoFit/>
          </a:bodyPr>
          <a:lstStyle/>
          <a:p>
            <a:r>
              <a:rPr lang="en-US" sz="3600" b="1" spc="300" dirty="0">
                <a:solidFill>
                  <a:srgbClr val="476263"/>
                </a:solidFill>
                <a:latin typeface="Montserrat" charset="0"/>
                <a:ea typeface="Montserrat" charset="0"/>
                <a:cs typeface="Montserrat" charset="0"/>
              </a:rPr>
              <a:t>WRITE HERE</a:t>
            </a:r>
          </a:p>
          <a:p>
            <a:r>
              <a:rPr lang="en-US" sz="3600" b="1" spc="300" dirty="0">
                <a:solidFill>
                  <a:srgbClr val="476263"/>
                </a:solidFill>
                <a:latin typeface="Montserrat" charset="0"/>
                <a:ea typeface="Montserrat" charset="0"/>
                <a:cs typeface="Montserrat" charset="0"/>
              </a:rPr>
              <a:t>YOUR GREAT</a:t>
            </a:r>
          </a:p>
          <a:p>
            <a:r>
              <a:rPr lang="en-US" sz="3600" b="1" spc="300" dirty="0">
                <a:solidFill>
                  <a:srgbClr val="476263"/>
                </a:solidFill>
                <a:latin typeface="Montserrat" charset="0"/>
                <a:ea typeface="Montserrat" charset="0"/>
                <a:cs typeface="Montserrat" charset="0"/>
              </a:rPr>
              <a:t>AND NICE</a:t>
            </a:r>
          </a:p>
          <a:p>
            <a:r>
              <a:rPr lang="en-US" sz="3600" b="1" spc="300" dirty="0">
                <a:solidFill>
                  <a:srgbClr val="476263"/>
                </a:solidFill>
                <a:latin typeface="Montserrat" charset="0"/>
                <a:ea typeface="Montserrat" charset="0"/>
                <a:cs typeface="Montserrat" charset="0"/>
              </a:rPr>
              <a:t>TITLE IN THIS SPACE</a:t>
            </a:r>
            <a:endParaRPr lang="en-US" sz="5751" b="1" spc="300" dirty="0">
              <a:solidFill>
                <a:srgbClr val="476263"/>
              </a:solidFill>
              <a:latin typeface="Montserrat" charset="0"/>
              <a:ea typeface="Montserrat" charset="0"/>
              <a:cs typeface="Montserrat" charset="0"/>
            </a:endParaRPr>
          </a:p>
        </p:txBody>
      </p:sp>
      <p:sp>
        <p:nvSpPr>
          <p:cNvPr id="151" name="TextBox 13">
            <a:extLst>
              <a:ext uri="{FF2B5EF4-FFF2-40B4-BE49-F238E27FC236}">
                <a16:creationId xmlns:a16="http://schemas.microsoft.com/office/drawing/2014/main" xmlns="" id="{09D11CBC-AD3C-4F91-B1EE-0055BFE8D6A9}"/>
              </a:ext>
            </a:extLst>
          </p:cNvPr>
          <p:cNvSpPr txBox="1"/>
          <p:nvPr/>
        </p:nvSpPr>
        <p:spPr>
          <a:xfrm>
            <a:off x="7400220" y="1890352"/>
            <a:ext cx="3133947" cy="246221"/>
          </a:xfrm>
          <a:prstGeom prst="rect">
            <a:avLst/>
          </a:prstGeom>
          <a:noFill/>
        </p:spPr>
        <p:txBody>
          <a:bodyPr wrap="square" rtlCol="0">
            <a:spAutoFit/>
          </a:bodyPr>
          <a:lstStyle/>
          <a:p>
            <a:r>
              <a:rPr lang="en-US" sz="1000" spc="600" dirty="0">
                <a:solidFill>
                  <a:schemeClr val="bg1">
                    <a:lumMod val="50000"/>
                  </a:schemeClr>
                </a:solidFill>
                <a:latin typeface="微软雅黑" panose="020B0503020204020204" pitchFamily="34" charset="-122"/>
                <a:ea typeface="微软雅黑" panose="020B0503020204020204" pitchFamily="34" charset="-122"/>
                <a:cs typeface="Montserrat" charset="0"/>
              </a:rPr>
              <a:t>YOU CAN WRITE HERE</a:t>
            </a:r>
          </a:p>
        </p:txBody>
      </p:sp>
      <p:sp>
        <p:nvSpPr>
          <p:cNvPr id="152" name="TextBox 14">
            <a:extLst>
              <a:ext uri="{FF2B5EF4-FFF2-40B4-BE49-F238E27FC236}">
                <a16:creationId xmlns:a16="http://schemas.microsoft.com/office/drawing/2014/main" xmlns="" id="{9BC35001-A34D-4B0E-9174-A96C9158EEA6}"/>
              </a:ext>
            </a:extLst>
          </p:cNvPr>
          <p:cNvSpPr txBox="1"/>
          <p:nvPr/>
        </p:nvSpPr>
        <p:spPr>
          <a:xfrm>
            <a:off x="7400222" y="5162203"/>
            <a:ext cx="3133947" cy="1219308"/>
          </a:xfrm>
          <a:prstGeom prst="rect">
            <a:avLst/>
          </a:prstGeom>
          <a:noFill/>
        </p:spPr>
        <p:txBody>
          <a:bodyPr wrap="square" rtlCol="0">
            <a:spAutoFit/>
          </a:bodyPr>
          <a:lstStyle/>
          <a:p>
            <a:pPr>
              <a:lnSpc>
                <a:spcPct val="150000"/>
              </a:lnSpc>
            </a:pPr>
            <a:r>
              <a:rPr lang="en-US" sz="1000" dirty="0">
                <a:solidFill>
                  <a:schemeClr val="bg1">
                    <a:lumMod val="50000"/>
                  </a:schemeClr>
                </a:solidFill>
                <a:latin typeface="微软雅黑" panose="020B0503020204020204" pitchFamily="34" charset="-122"/>
                <a:ea typeface="微软雅黑" panose="020B0503020204020204" pitchFamily="34" charset="-122"/>
                <a:cs typeface="Montserrat Light" charset="0"/>
              </a:rPr>
              <a:t>A company is an association or collection of individuals, whether natural persons, legal persons, or a mixture of both. Company members share a common purpose and unite in order to focus their various</a:t>
            </a:r>
          </a:p>
        </p:txBody>
      </p:sp>
      <p:pic>
        <p:nvPicPr>
          <p:cNvPr id="153" name="Picture Placeholder 5">
            <a:extLst>
              <a:ext uri="{FF2B5EF4-FFF2-40B4-BE49-F238E27FC236}">
                <a16:creationId xmlns:a16="http://schemas.microsoft.com/office/drawing/2014/main" xmlns="" id="{1433F4BE-82A1-4828-B414-FD1AB925670B}"/>
              </a:ext>
            </a:extLst>
          </p:cNvPr>
          <p:cNvPicPr>
            <a:picLocks noChangeAspect="1"/>
          </p:cNvPicPr>
          <p:nvPr/>
        </p:nvPicPr>
        <p:blipFill>
          <a:blip r:embed="rId3" cstate="email">
            <a:extLst>
              <a:ext uri="{28A0092B-C50C-407E-A947-70E740481C1C}">
                <a14:useLocalDpi xmlns:a14="http://schemas.microsoft.com/office/drawing/2010/main"/>
              </a:ext>
            </a:extLst>
          </a:blip>
          <a:srcRect t="470" b="470"/>
          <a:stretch>
            <a:fillRect/>
          </a:stretch>
        </p:blipFill>
        <p:spPr>
          <a:xfrm>
            <a:off x="3971118" y="1324178"/>
            <a:ext cx="3047379" cy="2510182"/>
          </a:xfrm>
          <a:prstGeom prst="rect">
            <a:avLst/>
          </a:prstGeom>
          <a:effectLst>
            <a:outerShdw blurRad="381000" dist="381000" dir="8100000" algn="tr" rotWithShape="0">
              <a:schemeClr val="bg1">
                <a:lumMod val="50000"/>
                <a:alpha val="40000"/>
              </a:schemeClr>
            </a:outerShdw>
          </a:effectLst>
        </p:spPr>
      </p:pic>
      <p:pic>
        <p:nvPicPr>
          <p:cNvPr id="154" name="Picture Placeholder 6">
            <a:extLst>
              <a:ext uri="{FF2B5EF4-FFF2-40B4-BE49-F238E27FC236}">
                <a16:creationId xmlns:a16="http://schemas.microsoft.com/office/drawing/2014/main" xmlns="" id="{B211270D-F68F-44FB-BD78-9635BDAE9DAE}"/>
              </a:ext>
            </a:extLst>
          </p:cNvPr>
          <p:cNvPicPr>
            <a:picLocks noChangeAspect="1"/>
          </p:cNvPicPr>
          <p:nvPr/>
        </p:nvPicPr>
        <p:blipFill>
          <a:blip r:embed="rId4" cstate="email">
            <a:grayscl/>
            <a:extLst>
              <a:ext uri="{28A0092B-C50C-407E-A947-70E740481C1C}">
                <a14:useLocalDpi xmlns:a14="http://schemas.microsoft.com/office/drawing/2010/main"/>
              </a:ext>
            </a:extLst>
          </a:blip>
          <a:srcRect l="4377" r="4377"/>
          <a:stretch>
            <a:fillRect/>
          </a:stretch>
        </p:blipFill>
        <p:spPr>
          <a:xfrm>
            <a:off x="3971117" y="3994816"/>
            <a:ext cx="3044896" cy="2504710"/>
          </a:xfrm>
          <a:prstGeom prst="rect">
            <a:avLst/>
          </a:prstGeom>
          <a:effectLst>
            <a:outerShdw blurRad="381000" dist="381000" dir="8100000" algn="tr" rotWithShape="0">
              <a:schemeClr val="bg1">
                <a:lumMod val="50000"/>
                <a:alpha val="40000"/>
              </a:schemeClr>
            </a:outerShdw>
          </a:effectLst>
        </p:spPr>
      </p:pic>
      <p:pic>
        <p:nvPicPr>
          <p:cNvPr id="155" name="图片 154">
            <a:extLst>
              <a:ext uri="{FF2B5EF4-FFF2-40B4-BE49-F238E27FC236}">
                <a16:creationId xmlns:a16="http://schemas.microsoft.com/office/drawing/2014/main" xmlns="" id="{FF734DEE-6E6A-41E0-93B0-9DEF721481E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2243" y="1324178"/>
            <a:ext cx="2968487" cy="517534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effectLst>
            <a:outerShdw blurRad="635000" dist="635000" dir="8100000" algn="tr" rotWithShape="0">
              <a:schemeClr val="bg1">
                <a:lumMod val="50000"/>
                <a:alpha val="40000"/>
              </a:schemeClr>
            </a:outerShdw>
          </a:effectLst>
        </p:spPr>
      </p:pic>
    </p:spTree>
    <p:extLst>
      <p:ext uri="{BB962C8B-B14F-4D97-AF65-F5344CB8AC3E}">
        <p14:creationId xmlns:p14="http://schemas.microsoft.com/office/powerpoint/2010/main" val="240638847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2" decel="100000" fill="hold" nodeType="afterEffect">
                                  <p:stCondLst>
                                    <p:cond delay="0"/>
                                  </p:stCondLst>
                                  <p:childTnLst>
                                    <p:set>
                                      <p:cBhvr>
                                        <p:cTn id="12" dur="1" fill="hold">
                                          <p:stCondLst>
                                            <p:cond delay="0"/>
                                          </p:stCondLst>
                                        </p:cTn>
                                        <p:tgtEl>
                                          <p:spTgt spid="155"/>
                                        </p:tgtEl>
                                        <p:attrNameLst>
                                          <p:attrName>style.visibility</p:attrName>
                                        </p:attrNameLst>
                                      </p:cBhvr>
                                      <p:to>
                                        <p:strVal val="visible"/>
                                      </p:to>
                                    </p:set>
                                    <p:anim calcmode="lin" valueType="num">
                                      <p:cBhvr additive="base">
                                        <p:cTn id="13" dur="1500" fill="hold"/>
                                        <p:tgtEl>
                                          <p:spTgt spid="155"/>
                                        </p:tgtEl>
                                        <p:attrNameLst>
                                          <p:attrName>ppt_x</p:attrName>
                                        </p:attrNameLst>
                                      </p:cBhvr>
                                      <p:tavLst>
                                        <p:tav tm="0">
                                          <p:val>
                                            <p:strVal val="1+#ppt_w/2"/>
                                          </p:val>
                                        </p:tav>
                                        <p:tav tm="100000">
                                          <p:val>
                                            <p:strVal val="#ppt_x"/>
                                          </p:val>
                                        </p:tav>
                                      </p:tavLst>
                                    </p:anim>
                                    <p:anim calcmode="lin" valueType="num">
                                      <p:cBhvr additive="base">
                                        <p:cTn id="14" dur="1500" fill="hold"/>
                                        <p:tgtEl>
                                          <p:spTgt spid="155"/>
                                        </p:tgtEl>
                                        <p:attrNameLst>
                                          <p:attrName>ppt_y</p:attrName>
                                        </p:attrNameLst>
                                      </p:cBhvr>
                                      <p:tavLst>
                                        <p:tav tm="0">
                                          <p:val>
                                            <p:strVal val="#ppt_y"/>
                                          </p:val>
                                        </p:tav>
                                        <p:tav tm="100000">
                                          <p:val>
                                            <p:strVal val="#ppt_y"/>
                                          </p:val>
                                        </p:tav>
                                      </p:tavLst>
                                    </p:anim>
                                  </p:childTnLst>
                                </p:cTn>
                              </p:par>
                              <p:par>
                                <p:cTn id="15" presetID="2" presetClass="entr" presetSubtype="2" decel="100000" fill="hold" nodeType="withEffect">
                                  <p:stCondLst>
                                    <p:cond delay="500"/>
                                  </p:stCondLst>
                                  <p:childTnLst>
                                    <p:set>
                                      <p:cBhvr>
                                        <p:cTn id="16" dur="1" fill="hold">
                                          <p:stCondLst>
                                            <p:cond delay="0"/>
                                          </p:stCondLst>
                                        </p:cTn>
                                        <p:tgtEl>
                                          <p:spTgt spid="153"/>
                                        </p:tgtEl>
                                        <p:attrNameLst>
                                          <p:attrName>style.visibility</p:attrName>
                                        </p:attrNameLst>
                                      </p:cBhvr>
                                      <p:to>
                                        <p:strVal val="visible"/>
                                      </p:to>
                                    </p:set>
                                    <p:anim calcmode="lin" valueType="num">
                                      <p:cBhvr additive="base">
                                        <p:cTn id="17" dur="1500" fill="hold"/>
                                        <p:tgtEl>
                                          <p:spTgt spid="153"/>
                                        </p:tgtEl>
                                        <p:attrNameLst>
                                          <p:attrName>ppt_x</p:attrName>
                                        </p:attrNameLst>
                                      </p:cBhvr>
                                      <p:tavLst>
                                        <p:tav tm="0">
                                          <p:val>
                                            <p:strVal val="1+#ppt_w/2"/>
                                          </p:val>
                                        </p:tav>
                                        <p:tav tm="100000">
                                          <p:val>
                                            <p:strVal val="#ppt_x"/>
                                          </p:val>
                                        </p:tav>
                                      </p:tavLst>
                                    </p:anim>
                                    <p:anim calcmode="lin" valueType="num">
                                      <p:cBhvr additive="base">
                                        <p:cTn id="18" dur="1500" fill="hold"/>
                                        <p:tgtEl>
                                          <p:spTgt spid="153"/>
                                        </p:tgtEl>
                                        <p:attrNameLst>
                                          <p:attrName>ppt_y</p:attrName>
                                        </p:attrNameLst>
                                      </p:cBhvr>
                                      <p:tavLst>
                                        <p:tav tm="0">
                                          <p:val>
                                            <p:strVal val="#ppt_y"/>
                                          </p:val>
                                        </p:tav>
                                        <p:tav tm="100000">
                                          <p:val>
                                            <p:strVal val="#ppt_y"/>
                                          </p:val>
                                        </p:tav>
                                      </p:tavLst>
                                    </p:anim>
                                  </p:childTnLst>
                                </p:cTn>
                              </p:par>
                              <p:par>
                                <p:cTn id="19" presetID="2" presetClass="entr" presetSubtype="2" decel="100000" fill="hold" nodeType="withEffect">
                                  <p:stCondLst>
                                    <p:cond delay="1000"/>
                                  </p:stCondLst>
                                  <p:childTnLst>
                                    <p:set>
                                      <p:cBhvr>
                                        <p:cTn id="20" dur="1" fill="hold">
                                          <p:stCondLst>
                                            <p:cond delay="0"/>
                                          </p:stCondLst>
                                        </p:cTn>
                                        <p:tgtEl>
                                          <p:spTgt spid="154"/>
                                        </p:tgtEl>
                                        <p:attrNameLst>
                                          <p:attrName>style.visibility</p:attrName>
                                        </p:attrNameLst>
                                      </p:cBhvr>
                                      <p:to>
                                        <p:strVal val="visible"/>
                                      </p:to>
                                    </p:set>
                                    <p:anim calcmode="lin" valueType="num">
                                      <p:cBhvr additive="base">
                                        <p:cTn id="21" dur="1500" fill="hold"/>
                                        <p:tgtEl>
                                          <p:spTgt spid="154"/>
                                        </p:tgtEl>
                                        <p:attrNameLst>
                                          <p:attrName>ppt_x</p:attrName>
                                        </p:attrNameLst>
                                      </p:cBhvr>
                                      <p:tavLst>
                                        <p:tav tm="0">
                                          <p:val>
                                            <p:strVal val="1+#ppt_w/2"/>
                                          </p:val>
                                        </p:tav>
                                        <p:tav tm="100000">
                                          <p:val>
                                            <p:strVal val="#ppt_x"/>
                                          </p:val>
                                        </p:tav>
                                      </p:tavLst>
                                    </p:anim>
                                    <p:anim calcmode="lin" valueType="num">
                                      <p:cBhvr additive="base">
                                        <p:cTn id="22" dur="1500" fill="hold"/>
                                        <p:tgtEl>
                                          <p:spTgt spid="154"/>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4" presetClass="entr" presetSubtype="10" fill="hold" grpId="0" nodeType="afterEffect">
                                  <p:stCondLst>
                                    <p:cond delay="0"/>
                                  </p:stCondLst>
                                  <p:childTnLst>
                                    <p:set>
                                      <p:cBhvr>
                                        <p:cTn id="25" dur="1" fill="hold">
                                          <p:stCondLst>
                                            <p:cond delay="0"/>
                                          </p:stCondLst>
                                        </p:cTn>
                                        <p:tgtEl>
                                          <p:spTgt spid="151"/>
                                        </p:tgtEl>
                                        <p:attrNameLst>
                                          <p:attrName>style.visibility</p:attrName>
                                        </p:attrNameLst>
                                      </p:cBhvr>
                                      <p:to>
                                        <p:strVal val="visible"/>
                                      </p:to>
                                    </p:set>
                                    <p:animEffect transition="in" filter="randombar(horizontal)">
                                      <p:cBhvr>
                                        <p:cTn id="26" dur="500"/>
                                        <p:tgtEl>
                                          <p:spTgt spid="151"/>
                                        </p:tgtEl>
                                      </p:cBhvr>
                                    </p:animEffect>
                                  </p:childTnLst>
                                </p:cTn>
                              </p:par>
                            </p:childTnLst>
                          </p:cTn>
                        </p:par>
                        <p:par>
                          <p:cTn id="27" fill="hold">
                            <p:stCondLst>
                              <p:cond delay="3500"/>
                            </p:stCondLst>
                            <p:childTnLst>
                              <p:par>
                                <p:cTn id="28" presetID="14" presetClass="entr" presetSubtype="10" fill="hold" grpId="0" nodeType="afterEffect">
                                  <p:stCondLst>
                                    <p:cond delay="0"/>
                                  </p:stCondLst>
                                  <p:childTnLst>
                                    <p:set>
                                      <p:cBhvr>
                                        <p:cTn id="29" dur="1" fill="hold">
                                          <p:stCondLst>
                                            <p:cond delay="0"/>
                                          </p:stCondLst>
                                        </p:cTn>
                                        <p:tgtEl>
                                          <p:spTgt spid="150"/>
                                        </p:tgtEl>
                                        <p:attrNameLst>
                                          <p:attrName>style.visibility</p:attrName>
                                        </p:attrNameLst>
                                      </p:cBhvr>
                                      <p:to>
                                        <p:strVal val="visible"/>
                                      </p:to>
                                    </p:set>
                                    <p:animEffect transition="in" filter="randombar(horizontal)">
                                      <p:cBhvr>
                                        <p:cTn id="30" dur="500"/>
                                        <p:tgtEl>
                                          <p:spTgt spid="150"/>
                                        </p:tgtEl>
                                      </p:cBhvr>
                                    </p:animEffect>
                                  </p:childTnLst>
                                </p:cTn>
                              </p:par>
                            </p:childTnLst>
                          </p:cTn>
                        </p:par>
                        <p:par>
                          <p:cTn id="31" fill="hold">
                            <p:stCondLst>
                              <p:cond delay="4000"/>
                            </p:stCondLst>
                            <p:childTnLst>
                              <p:par>
                                <p:cTn id="32" presetID="14" presetClass="entr" presetSubtype="10" fill="hold" grpId="0" nodeType="afterEffect">
                                  <p:stCondLst>
                                    <p:cond delay="0"/>
                                  </p:stCondLst>
                                  <p:childTnLst>
                                    <p:set>
                                      <p:cBhvr>
                                        <p:cTn id="33" dur="1" fill="hold">
                                          <p:stCondLst>
                                            <p:cond delay="0"/>
                                          </p:stCondLst>
                                        </p:cTn>
                                        <p:tgtEl>
                                          <p:spTgt spid="152"/>
                                        </p:tgtEl>
                                        <p:attrNameLst>
                                          <p:attrName>style.visibility</p:attrName>
                                        </p:attrNameLst>
                                      </p:cBhvr>
                                      <p:to>
                                        <p:strVal val="visible"/>
                                      </p:to>
                                    </p:set>
                                    <p:animEffect transition="in" filter="randombar(horizontal)">
                                      <p:cBhvr>
                                        <p:cTn id="34"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0" grpId="0"/>
      <p:bldP spid="151" grpId="0"/>
      <p:bldP spid="1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D01693B-9177-4E2E-A8D7-0D6C66A29E4B}"/>
              </a:ext>
            </a:extLst>
          </p:cNvPr>
          <p:cNvSpPr txBox="1"/>
          <p:nvPr/>
        </p:nvSpPr>
        <p:spPr>
          <a:xfrm>
            <a:off x="3406609" y="1256366"/>
            <a:ext cx="1723549" cy="1938992"/>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12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03</a:t>
            </a:r>
          </a:p>
        </p:txBody>
      </p:sp>
      <p:sp>
        <p:nvSpPr>
          <p:cNvPr id="3" name="PA_文本框 22">
            <a:extLst>
              <a:ext uri="{FF2B5EF4-FFF2-40B4-BE49-F238E27FC236}">
                <a16:creationId xmlns:a16="http://schemas.microsoft.com/office/drawing/2014/main" xmlns="" id="{E5F4C9EA-6F58-4278-9883-DAC94D9D798B}"/>
              </a:ext>
            </a:extLst>
          </p:cNvPr>
          <p:cNvSpPr txBox="1"/>
          <p:nvPr>
            <p:custDataLst>
              <p:tags r:id="rId1"/>
            </p:custDataLst>
          </p:nvPr>
        </p:nvSpPr>
        <p:spPr>
          <a:xfrm>
            <a:off x="1292178" y="3364324"/>
            <a:ext cx="5952413" cy="1015663"/>
          </a:xfrm>
          <a:prstGeom prst="rect">
            <a:avLst/>
          </a:prstGeom>
          <a:noFill/>
          <a:effectLst/>
        </p:spPr>
        <p:txBody>
          <a:bodyPr wrap="square" rtlCol="0">
            <a:spAutoFit/>
          </a:bodyPr>
          <a:lstStyle/>
          <a:p>
            <a:pPr algn="ctr"/>
            <a:r>
              <a:rPr lang="zh-CN" altLang="en-US" sz="6000" b="1" dirty="0">
                <a:solidFill>
                  <a:srgbClr val="476263"/>
                </a:solidFill>
                <a:effectLst>
                  <a:innerShdw blurRad="63500" dist="50800" dir="13500000">
                    <a:prstClr val="black">
                      <a:alpha val="50000"/>
                    </a:prstClr>
                  </a:innerShdw>
                </a:effectLst>
                <a:latin typeface="汉仪菱心体简" panose="02010609000101010101" pitchFamily="49" charset="-122"/>
                <a:ea typeface="汉仪菱心体简" panose="02010609000101010101" pitchFamily="49" charset="-122"/>
              </a:rPr>
              <a:t>问题与不足</a:t>
            </a:r>
          </a:p>
        </p:txBody>
      </p:sp>
      <p:sp>
        <p:nvSpPr>
          <p:cNvPr id="5" name="矩形 4">
            <a:extLst>
              <a:ext uri="{FF2B5EF4-FFF2-40B4-BE49-F238E27FC236}">
                <a16:creationId xmlns:a16="http://schemas.microsoft.com/office/drawing/2014/main" xmlns="" id="{FA92D8D1-3061-4ED6-BC9F-91DD13A6DFAA}"/>
              </a:ext>
            </a:extLst>
          </p:cNvPr>
          <p:cNvSpPr/>
          <p:nvPr/>
        </p:nvSpPr>
        <p:spPr>
          <a:xfrm>
            <a:off x="1981986" y="4478529"/>
            <a:ext cx="4572794" cy="507839"/>
          </a:xfrm>
          <a:prstGeom prst="rect">
            <a:avLst/>
          </a:prstGeom>
        </p:spPr>
        <p:txBody>
          <a:bodyPr lIns="91448" tIns="45724" rIns="91448" bIns="45724">
            <a:spAutoFit/>
          </a:bodyPr>
          <a:lstStyle/>
          <a:p>
            <a:pPr algn="ctr"/>
            <a:r>
              <a:rPr lang="en-US" altLang="zh-CN" sz="900" dirty="0">
                <a:solidFill>
                  <a:schemeClr val="bg1">
                    <a:lumMod val="50000"/>
                  </a:schemeClr>
                </a:solidFill>
              </a:rPr>
              <a:t>Chinese  companies  will no longer remain in the hard stage and they are also promoting a culture Chinese  companies  will no longer remain </a:t>
            </a:r>
          </a:p>
          <a:p>
            <a:pPr algn="ctr"/>
            <a:r>
              <a:rPr lang="en-US" altLang="zh-CN" sz="900" dirty="0">
                <a:solidFill>
                  <a:schemeClr val="bg1">
                    <a:lumMod val="50000"/>
                  </a:schemeClr>
                </a:solidFill>
              </a:rPr>
              <a:t>in the hard stage and they are also wang ling </a:t>
            </a:r>
            <a:r>
              <a:rPr lang="en-US" altLang="zh-CN" sz="900" dirty="0" err="1">
                <a:solidFill>
                  <a:schemeClr val="bg1">
                    <a:lumMod val="50000"/>
                  </a:schemeClr>
                </a:solidFill>
              </a:rPr>
              <a:t>yan</a:t>
            </a:r>
            <a:r>
              <a:rPr lang="en-US" altLang="zh-CN" sz="900" dirty="0">
                <a:solidFill>
                  <a:schemeClr val="bg1">
                    <a:lumMod val="50000"/>
                  </a:schemeClr>
                </a:solidFill>
              </a:rPr>
              <a:t> a culture</a:t>
            </a:r>
          </a:p>
        </p:txBody>
      </p:sp>
      <p:grpSp>
        <p:nvGrpSpPr>
          <p:cNvPr id="6" name="组合 5">
            <a:extLst>
              <a:ext uri="{FF2B5EF4-FFF2-40B4-BE49-F238E27FC236}">
                <a16:creationId xmlns:a16="http://schemas.microsoft.com/office/drawing/2014/main" xmlns="" id="{C46E1291-965F-4C7B-A34D-2E4AAE0128EC}"/>
              </a:ext>
            </a:extLst>
          </p:cNvPr>
          <p:cNvGrpSpPr/>
          <p:nvPr/>
        </p:nvGrpSpPr>
        <p:grpSpPr>
          <a:xfrm>
            <a:off x="3244883" y="5831872"/>
            <a:ext cx="2047002" cy="335372"/>
            <a:chOff x="4902198" y="3898900"/>
            <a:chExt cx="2387602" cy="375420"/>
          </a:xfrm>
          <a:solidFill>
            <a:srgbClr val="476263"/>
          </a:solidFill>
          <a:effectLst/>
        </p:grpSpPr>
        <p:sp>
          <p:nvSpPr>
            <p:cNvPr id="7" name="PA_圆角矩形 7">
              <a:extLst>
                <a:ext uri="{FF2B5EF4-FFF2-40B4-BE49-F238E27FC236}">
                  <a16:creationId xmlns:a16="http://schemas.microsoft.com/office/drawing/2014/main" xmlns="" id="{F341A8BA-B140-4C86-9704-C56E7481CE80}"/>
                </a:ext>
              </a:extLst>
            </p:cNvPr>
            <p:cNvSpPr/>
            <p:nvPr>
              <p:custDataLst>
                <p:tags r:id="rId2"/>
              </p:custDataLst>
            </p:nvPr>
          </p:nvSpPr>
          <p:spPr>
            <a:xfrm>
              <a:off x="4902198" y="3898900"/>
              <a:ext cx="2387602" cy="375420"/>
            </a:xfrm>
            <a:prstGeom prst="roundRect">
              <a:avLst>
                <a:gd name="adj" fmla="val 50000"/>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8" name="PA_文本框 6">
              <a:extLst>
                <a:ext uri="{FF2B5EF4-FFF2-40B4-BE49-F238E27FC236}">
                  <a16:creationId xmlns:a16="http://schemas.microsoft.com/office/drawing/2014/main" xmlns="" id="{CBD46101-306E-4E0D-B2AF-680C850D298E}"/>
                </a:ext>
              </a:extLst>
            </p:cNvPr>
            <p:cNvSpPr txBox="1"/>
            <p:nvPr>
              <p:custDataLst>
                <p:tags r:id="rId3"/>
              </p:custDataLst>
            </p:nvPr>
          </p:nvSpPr>
          <p:spPr>
            <a:xfrm>
              <a:off x="5004992" y="3917333"/>
              <a:ext cx="2179464" cy="356987"/>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cs typeface="+mn-ea"/>
                  <a:sym typeface="+mn-lt"/>
                </a:rPr>
                <a:t>THE PART THREE</a:t>
              </a:r>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795764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6" presetClass="emph" presetSubtype="0" fill="hold" grpId="1" nodeType="withEffect">
                                  <p:stCondLst>
                                    <p:cond delay="1000"/>
                                  </p:stCondLst>
                                  <p:iterate type="lt">
                                    <p:tmPct val="10000"/>
                                  </p:iterate>
                                  <p:childTnLst>
                                    <p:animEffect transition="out" filter="fade">
                                      <p:cBhvr>
                                        <p:cTn id="19" dur="500" tmFilter="0, 0; .2, .5; .8, .5; 1, 0"/>
                                        <p:tgtEl>
                                          <p:spTgt spid="5"/>
                                        </p:tgtEl>
                                      </p:cBhvr>
                                    </p:animEffect>
                                    <p:animScale>
                                      <p:cBhvr>
                                        <p:cTn id="20" dur="250" autoRev="1" fill="hold"/>
                                        <p:tgtEl>
                                          <p:spTgt spid="5"/>
                                        </p:tgtEl>
                                      </p:cBhvr>
                                      <p:by x="105000" y="105000"/>
                                    </p:animScale>
                                  </p:childTnLst>
                                </p:cTn>
                              </p:par>
                            </p:childTnLst>
                          </p:cTn>
                        </p:par>
                        <p:par>
                          <p:cTn id="21" fill="hold">
                            <p:stCondLst>
                              <p:cond delay="11450"/>
                            </p:stCondLst>
                            <p:childTnLst>
                              <p:par>
                                <p:cTn id="22" presetID="55"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03</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问题与不足</a:t>
            </a:r>
          </a:p>
        </p:txBody>
      </p:sp>
      <p:pic>
        <p:nvPicPr>
          <p:cNvPr id="65" name="图片 64">
            <a:extLst>
              <a:ext uri="{FF2B5EF4-FFF2-40B4-BE49-F238E27FC236}">
                <a16:creationId xmlns:a16="http://schemas.microsoft.com/office/drawing/2014/main" xmlns="" id="{A3B24876-F661-44CA-A429-78124D71E7B7}"/>
              </a:ext>
            </a:extLst>
          </p:cNvPr>
          <p:cNvPicPr>
            <a:picLocks noChangeAspect="1"/>
          </p:cNvPicPr>
          <p:nvPr/>
        </p:nvPicPr>
        <p:blipFill rotWithShape="1">
          <a:blip r:embed="rId3">
            <a:extLst>
              <a:ext uri="{BEBA8EAE-BF5A-486C-A8C5-ECC9F3942E4B}">
                <a14:imgProps xmlns:a14="http://schemas.microsoft.com/office/drawing/2010/main">
                  <a14:imgLayer>
                    <a14:imgEffect>
                      <a14:backgroundRemoval t="34111" b="100000" l="26375" r="69813"/>
                    </a14:imgEffect>
                  </a14:imgLayer>
                </a14:imgProps>
              </a:ext>
              <a:ext uri="{28A0092B-C50C-407E-A947-70E740481C1C}">
                <a14:useLocalDpi xmlns:a14="http://schemas.microsoft.com/office/drawing/2010/main" val="0"/>
              </a:ext>
            </a:extLst>
          </a:blip>
          <a:srcRect l="25050" t="33333" r="27775"/>
          <a:stretch/>
        </p:blipFill>
        <p:spPr>
          <a:xfrm>
            <a:off x="2904941" y="2286000"/>
            <a:ext cx="5751576" cy="4572000"/>
          </a:xfrm>
          <a:prstGeom prst="rect">
            <a:avLst/>
          </a:prstGeom>
        </p:spPr>
      </p:pic>
      <p:sp>
        <p:nvSpPr>
          <p:cNvPr id="66" name="任意多边形: 形状 65">
            <a:extLst>
              <a:ext uri="{FF2B5EF4-FFF2-40B4-BE49-F238E27FC236}">
                <a16:creationId xmlns:a16="http://schemas.microsoft.com/office/drawing/2014/main" xmlns="" id="{6DAD7B07-2CB7-45F8-90D4-CE59090D826E}"/>
              </a:ext>
            </a:extLst>
          </p:cNvPr>
          <p:cNvSpPr/>
          <p:nvPr/>
        </p:nvSpPr>
        <p:spPr>
          <a:xfrm>
            <a:off x="5086960" y="323832"/>
            <a:ext cx="1518369" cy="1836143"/>
          </a:xfrm>
          <a:custGeom>
            <a:avLst/>
            <a:gdLst>
              <a:gd name="connsiteX0" fmla="*/ 730536 w 1518369"/>
              <a:gd name="connsiteY0" fmla="*/ 0 h 1836143"/>
              <a:gd name="connsiteX1" fmla="*/ 1518369 w 1518369"/>
              <a:gd name="connsiteY1" fmla="*/ 558188 h 1836143"/>
              <a:gd name="connsiteX2" fmla="*/ 1145938 w 1518369"/>
              <a:gd name="connsiteY2" fmla="*/ 1145754 h 1836143"/>
              <a:gd name="connsiteX3" fmla="*/ 802157 w 1518369"/>
              <a:gd name="connsiteY3" fmla="*/ 1674562 h 1836143"/>
              <a:gd name="connsiteX4" fmla="*/ 802157 w 1518369"/>
              <a:gd name="connsiteY4" fmla="*/ 1836143 h 1836143"/>
              <a:gd name="connsiteX5" fmla="*/ 615942 w 1518369"/>
              <a:gd name="connsiteY5" fmla="*/ 1836143 h 1836143"/>
              <a:gd name="connsiteX6" fmla="*/ 615942 w 1518369"/>
              <a:gd name="connsiteY6" fmla="*/ 1601117 h 1836143"/>
              <a:gd name="connsiteX7" fmla="*/ 773508 w 1518369"/>
              <a:gd name="connsiteY7" fmla="*/ 1189821 h 1836143"/>
              <a:gd name="connsiteX8" fmla="*/ 945400 w 1518369"/>
              <a:gd name="connsiteY8" fmla="*/ 705079 h 1836143"/>
              <a:gd name="connsiteX9" fmla="*/ 601618 w 1518369"/>
              <a:gd name="connsiteY9" fmla="*/ 161581 h 1836143"/>
              <a:gd name="connsiteX10" fmla="*/ 229188 w 1518369"/>
              <a:gd name="connsiteY10" fmla="*/ 367228 h 1836143"/>
              <a:gd name="connsiteX11" fmla="*/ 286485 w 1518369"/>
              <a:gd name="connsiteY11" fmla="*/ 367228 h 1836143"/>
              <a:gd name="connsiteX12" fmla="*/ 572970 w 1518369"/>
              <a:gd name="connsiteY12" fmla="*/ 616944 h 1836143"/>
              <a:gd name="connsiteX13" fmla="*/ 286485 w 1518369"/>
              <a:gd name="connsiteY13" fmla="*/ 881349 h 1836143"/>
              <a:gd name="connsiteX14" fmla="*/ 0 w 1518369"/>
              <a:gd name="connsiteY14" fmla="*/ 572877 h 1836143"/>
              <a:gd name="connsiteX15" fmla="*/ 730536 w 1518369"/>
              <a:gd name="connsiteY15" fmla="*/ 0 h 1836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8369" h="1836143">
                <a:moveTo>
                  <a:pt x="730536" y="0"/>
                </a:moveTo>
                <a:cubicBezTo>
                  <a:pt x="1227109" y="19586"/>
                  <a:pt x="1489720" y="205648"/>
                  <a:pt x="1518369" y="558188"/>
                </a:cubicBezTo>
                <a:cubicBezTo>
                  <a:pt x="1518369" y="754043"/>
                  <a:pt x="1394226" y="949898"/>
                  <a:pt x="1145938" y="1145754"/>
                </a:cubicBezTo>
                <a:cubicBezTo>
                  <a:pt x="916751" y="1322023"/>
                  <a:pt x="802157" y="1498293"/>
                  <a:pt x="802157" y="1674562"/>
                </a:cubicBezTo>
                <a:lnTo>
                  <a:pt x="802157" y="1836143"/>
                </a:lnTo>
                <a:lnTo>
                  <a:pt x="615942" y="1836143"/>
                </a:lnTo>
                <a:lnTo>
                  <a:pt x="615942" y="1601117"/>
                </a:lnTo>
                <a:cubicBezTo>
                  <a:pt x="615942" y="1464018"/>
                  <a:pt x="668465" y="1326919"/>
                  <a:pt x="773508" y="1189821"/>
                </a:cubicBezTo>
                <a:cubicBezTo>
                  <a:pt x="888103" y="1033137"/>
                  <a:pt x="945400" y="871556"/>
                  <a:pt x="945400" y="705079"/>
                </a:cubicBezTo>
                <a:cubicBezTo>
                  <a:pt x="945400" y="342747"/>
                  <a:pt x="830805" y="161581"/>
                  <a:pt x="601618" y="161581"/>
                </a:cubicBezTo>
                <a:cubicBezTo>
                  <a:pt x="429727" y="171373"/>
                  <a:pt x="305584" y="239923"/>
                  <a:pt x="229188" y="367228"/>
                </a:cubicBezTo>
                <a:cubicBezTo>
                  <a:pt x="257837" y="367228"/>
                  <a:pt x="276935" y="367228"/>
                  <a:pt x="286485" y="367228"/>
                </a:cubicBezTo>
                <a:cubicBezTo>
                  <a:pt x="477475" y="367228"/>
                  <a:pt x="572970" y="450467"/>
                  <a:pt x="572970" y="616944"/>
                </a:cubicBezTo>
                <a:cubicBezTo>
                  <a:pt x="553870" y="773628"/>
                  <a:pt x="458375" y="861763"/>
                  <a:pt x="286485" y="881349"/>
                </a:cubicBezTo>
                <a:cubicBezTo>
                  <a:pt x="114594" y="861763"/>
                  <a:pt x="19099" y="758939"/>
                  <a:pt x="0" y="572877"/>
                </a:cubicBezTo>
                <a:cubicBezTo>
                  <a:pt x="38198" y="220338"/>
                  <a:pt x="281709" y="29378"/>
                  <a:pt x="730536" y="0"/>
                </a:cubicBezTo>
                <a:close/>
              </a:path>
            </a:pathLst>
          </a:cu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7" name="组合 66">
            <a:extLst>
              <a:ext uri="{FF2B5EF4-FFF2-40B4-BE49-F238E27FC236}">
                <a16:creationId xmlns:a16="http://schemas.microsoft.com/office/drawing/2014/main" xmlns="" id="{9D0E6695-5D33-4FE2-8A3B-9226C0942352}"/>
              </a:ext>
            </a:extLst>
          </p:cNvPr>
          <p:cNvGrpSpPr/>
          <p:nvPr/>
        </p:nvGrpSpPr>
        <p:grpSpPr>
          <a:xfrm>
            <a:off x="5354439" y="2286000"/>
            <a:ext cx="897147" cy="897147"/>
            <a:chOff x="5503594" y="2286000"/>
            <a:chExt cx="897147" cy="897147"/>
          </a:xfrm>
          <a:effectLst>
            <a:innerShdw blurRad="63500" dist="50800" dir="13500000">
              <a:prstClr val="black">
                <a:alpha val="50000"/>
              </a:prstClr>
            </a:innerShdw>
          </a:effectLst>
        </p:grpSpPr>
        <p:sp>
          <p:nvSpPr>
            <p:cNvPr id="68" name="椭圆 67">
              <a:extLst>
                <a:ext uri="{FF2B5EF4-FFF2-40B4-BE49-F238E27FC236}">
                  <a16:creationId xmlns:a16="http://schemas.microsoft.com/office/drawing/2014/main" xmlns="" id="{9596EC68-A1DA-476C-8926-3DD989BDAFED}"/>
                </a:ext>
              </a:extLst>
            </p:cNvPr>
            <p:cNvSpPr/>
            <p:nvPr/>
          </p:nvSpPr>
          <p:spPr>
            <a:xfrm>
              <a:off x="5503594" y="2286000"/>
              <a:ext cx="897147" cy="897147"/>
            </a:xfrm>
            <a:prstGeom prst="ellipse">
              <a:avLst/>
            </a:prstGeom>
            <a:solidFill>
              <a:srgbClr val="476263"/>
            </a:solidFill>
            <a:ln w="190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xmlns="" id="{C36DF743-DE49-4CC4-AB66-EDD784BE7CC1}"/>
                </a:ext>
              </a:extLst>
            </p:cNvPr>
            <p:cNvSpPr txBox="1"/>
            <p:nvPr/>
          </p:nvSpPr>
          <p:spPr>
            <a:xfrm>
              <a:off x="5552058" y="2319074"/>
              <a:ext cx="184731" cy="830997"/>
            </a:xfrm>
            <a:prstGeom prst="rect">
              <a:avLst/>
            </a:prstGeom>
            <a:noFill/>
            <a:ln>
              <a:noFill/>
            </a:ln>
          </p:spPr>
          <p:txBody>
            <a:bodyPr wrap="none" rtlCol="0">
              <a:spAutoFit/>
            </a:bodyPr>
            <a:lstStyle/>
            <a:p>
              <a:endParaRPr lang="zh-CN" altLang="en-US" sz="4800" dirty="0">
                <a:ln>
                  <a:solidFill>
                    <a:srgbClr val="9D957F"/>
                  </a:solidFill>
                </a:ln>
                <a:solidFill>
                  <a:schemeClr val="bg1"/>
                </a:solidFill>
                <a:latin typeface="方正综艺简体" panose="02010601030101010101" pitchFamily="2" charset="-122"/>
                <a:ea typeface="方正综艺简体" panose="02010601030101010101" pitchFamily="2" charset="-122"/>
              </a:endParaRPr>
            </a:p>
          </p:txBody>
        </p:sp>
      </p:grpSp>
      <p:sp>
        <p:nvSpPr>
          <p:cNvPr id="70" name="Freeform 5">
            <a:extLst>
              <a:ext uri="{FF2B5EF4-FFF2-40B4-BE49-F238E27FC236}">
                <a16:creationId xmlns:a16="http://schemas.microsoft.com/office/drawing/2014/main" xmlns="" id="{A4FC5B9C-6C37-4FD8-8EDA-86C121ABDEE6}"/>
              </a:ext>
            </a:extLst>
          </p:cNvPr>
          <p:cNvSpPr>
            <a:spLocks noEditPoints="1"/>
          </p:cNvSpPr>
          <p:nvPr/>
        </p:nvSpPr>
        <p:spPr bwMode="auto">
          <a:xfrm>
            <a:off x="878097" y="2227314"/>
            <a:ext cx="437878" cy="405974"/>
          </a:xfrm>
          <a:custGeom>
            <a:avLst/>
            <a:gdLst>
              <a:gd name="T0" fmla="*/ 2903 w 2930"/>
              <a:gd name="T1" fmla="*/ 1416 h 2715"/>
              <a:gd name="T2" fmla="*/ 1514 w 2930"/>
              <a:gd name="T3" fmla="*/ 27 h 2715"/>
              <a:gd name="T4" fmla="*/ 1416 w 2930"/>
              <a:gd name="T5" fmla="*/ 27 h 2715"/>
              <a:gd name="T6" fmla="*/ 375 w 2930"/>
              <a:gd name="T7" fmla="*/ 1068 h 2715"/>
              <a:gd name="T8" fmla="*/ 374 w 2930"/>
              <a:gd name="T9" fmla="*/ 1070 h 2715"/>
              <a:gd name="T10" fmla="*/ 27 w 2930"/>
              <a:gd name="T11" fmla="*/ 1416 h 2715"/>
              <a:gd name="T12" fmla="*/ 27 w 2930"/>
              <a:gd name="T13" fmla="*/ 1514 h 2715"/>
              <a:gd name="T14" fmla="*/ 126 w 2930"/>
              <a:gd name="T15" fmla="*/ 1514 h 2715"/>
              <a:gd name="T16" fmla="*/ 354 w 2930"/>
              <a:gd name="T17" fmla="*/ 1286 h 2715"/>
              <a:gd name="T18" fmla="*/ 354 w 2930"/>
              <a:gd name="T19" fmla="*/ 2438 h 2715"/>
              <a:gd name="T20" fmla="*/ 632 w 2930"/>
              <a:gd name="T21" fmla="*/ 2715 h 2715"/>
              <a:gd name="T22" fmla="*/ 1118 w 2930"/>
              <a:gd name="T23" fmla="*/ 2715 h 2715"/>
              <a:gd name="T24" fmla="*/ 1187 w 2930"/>
              <a:gd name="T25" fmla="*/ 2646 h 2715"/>
              <a:gd name="T26" fmla="*/ 1187 w 2930"/>
              <a:gd name="T27" fmla="*/ 2021 h 2715"/>
              <a:gd name="T28" fmla="*/ 1812 w 2930"/>
              <a:gd name="T29" fmla="*/ 2021 h 2715"/>
              <a:gd name="T30" fmla="*/ 1882 w 2930"/>
              <a:gd name="T31" fmla="*/ 1951 h 2715"/>
              <a:gd name="T32" fmla="*/ 1812 w 2930"/>
              <a:gd name="T33" fmla="*/ 1882 h 2715"/>
              <a:gd name="T34" fmla="*/ 1118 w 2930"/>
              <a:gd name="T35" fmla="*/ 1882 h 2715"/>
              <a:gd name="T36" fmla="*/ 1049 w 2930"/>
              <a:gd name="T37" fmla="*/ 1951 h 2715"/>
              <a:gd name="T38" fmla="*/ 1049 w 2930"/>
              <a:gd name="T39" fmla="*/ 2576 h 2715"/>
              <a:gd name="T40" fmla="*/ 632 w 2930"/>
              <a:gd name="T41" fmla="*/ 2576 h 2715"/>
              <a:gd name="T42" fmla="*/ 493 w 2930"/>
              <a:gd name="T43" fmla="*/ 2438 h 2715"/>
              <a:gd name="T44" fmla="*/ 493 w 2930"/>
              <a:gd name="T45" fmla="*/ 1147 h 2715"/>
              <a:gd name="T46" fmla="*/ 1465 w 2930"/>
              <a:gd name="T47" fmla="*/ 175 h 2715"/>
              <a:gd name="T48" fmla="*/ 2805 w 2930"/>
              <a:gd name="T49" fmla="*/ 1514 h 2715"/>
              <a:gd name="T50" fmla="*/ 2854 w 2930"/>
              <a:gd name="T51" fmla="*/ 1535 h 2715"/>
              <a:gd name="T52" fmla="*/ 2903 w 2930"/>
              <a:gd name="T53" fmla="*/ 1514 h 2715"/>
              <a:gd name="T54" fmla="*/ 2903 w 2930"/>
              <a:gd name="T55" fmla="*/ 1416 h 2715"/>
              <a:gd name="T56" fmla="*/ 2903 w 2930"/>
              <a:gd name="T57" fmla="*/ 1416 h 2715"/>
              <a:gd name="T58" fmla="*/ 2507 w 2930"/>
              <a:gd name="T59" fmla="*/ 1604 h 2715"/>
              <a:gd name="T60" fmla="*/ 2437 w 2930"/>
              <a:gd name="T61" fmla="*/ 1674 h 2715"/>
              <a:gd name="T62" fmla="*/ 2437 w 2930"/>
              <a:gd name="T63" fmla="*/ 2437 h 2715"/>
              <a:gd name="T64" fmla="*/ 2299 w 2930"/>
              <a:gd name="T65" fmla="*/ 2576 h 2715"/>
              <a:gd name="T66" fmla="*/ 1812 w 2930"/>
              <a:gd name="T67" fmla="*/ 2576 h 2715"/>
              <a:gd name="T68" fmla="*/ 1743 w 2930"/>
              <a:gd name="T69" fmla="*/ 2646 h 2715"/>
              <a:gd name="T70" fmla="*/ 1812 w 2930"/>
              <a:gd name="T71" fmla="*/ 2715 h 2715"/>
              <a:gd name="T72" fmla="*/ 2299 w 2930"/>
              <a:gd name="T73" fmla="*/ 2715 h 2715"/>
              <a:gd name="T74" fmla="*/ 2576 w 2930"/>
              <a:gd name="T75" fmla="*/ 2437 h 2715"/>
              <a:gd name="T76" fmla="*/ 2576 w 2930"/>
              <a:gd name="T77" fmla="*/ 1674 h 2715"/>
              <a:gd name="T78" fmla="*/ 2507 w 2930"/>
              <a:gd name="T79" fmla="*/ 1604 h 2715"/>
              <a:gd name="T80" fmla="*/ 2507 w 2930"/>
              <a:gd name="T81" fmla="*/ 1604 h 2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30" h="2715">
                <a:moveTo>
                  <a:pt x="2903" y="1416"/>
                </a:moveTo>
                <a:cubicBezTo>
                  <a:pt x="1514" y="27"/>
                  <a:pt x="1514" y="27"/>
                  <a:pt x="1514" y="27"/>
                </a:cubicBezTo>
                <a:cubicBezTo>
                  <a:pt x="1487" y="0"/>
                  <a:pt x="1443" y="0"/>
                  <a:pt x="1416" y="27"/>
                </a:cubicBezTo>
                <a:cubicBezTo>
                  <a:pt x="375" y="1068"/>
                  <a:pt x="375" y="1068"/>
                  <a:pt x="375" y="1068"/>
                </a:cubicBezTo>
                <a:cubicBezTo>
                  <a:pt x="375" y="1069"/>
                  <a:pt x="374" y="1069"/>
                  <a:pt x="374" y="1070"/>
                </a:cubicBezTo>
                <a:cubicBezTo>
                  <a:pt x="27" y="1416"/>
                  <a:pt x="27" y="1416"/>
                  <a:pt x="27" y="1416"/>
                </a:cubicBezTo>
                <a:cubicBezTo>
                  <a:pt x="0" y="1443"/>
                  <a:pt x="0" y="1487"/>
                  <a:pt x="27" y="1514"/>
                </a:cubicBezTo>
                <a:cubicBezTo>
                  <a:pt x="54" y="1542"/>
                  <a:pt x="98" y="1542"/>
                  <a:pt x="126" y="1514"/>
                </a:cubicBezTo>
                <a:cubicBezTo>
                  <a:pt x="354" y="1286"/>
                  <a:pt x="354" y="1286"/>
                  <a:pt x="354" y="1286"/>
                </a:cubicBezTo>
                <a:cubicBezTo>
                  <a:pt x="354" y="2438"/>
                  <a:pt x="354" y="2438"/>
                  <a:pt x="354" y="2438"/>
                </a:cubicBezTo>
                <a:cubicBezTo>
                  <a:pt x="354" y="2591"/>
                  <a:pt x="479" y="2715"/>
                  <a:pt x="632" y="2715"/>
                </a:cubicBezTo>
                <a:cubicBezTo>
                  <a:pt x="1118" y="2715"/>
                  <a:pt x="1118" y="2715"/>
                  <a:pt x="1118" y="2715"/>
                </a:cubicBezTo>
                <a:cubicBezTo>
                  <a:pt x="1156" y="2715"/>
                  <a:pt x="1187" y="2684"/>
                  <a:pt x="1187" y="2646"/>
                </a:cubicBezTo>
                <a:cubicBezTo>
                  <a:pt x="1187" y="2021"/>
                  <a:pt x="1187" y="2021"/>
                  <a:pt x="1187" y="2021"/>
                </a:cubicBezTo>
                <a:cubicBezTo>
                  <a:pt x="1812" y="2021"/>
                  <a:pt x="1812" y="2021"/>
                  <a:pt x="1812" y="2021"/>
                </a:cubicBezTo>
                <a:cubicBezTo>
                  <a:pt x="1851" y="2021"/>
                  <a:pt x="1882" y="1990"/>
                  <a:pt x="1882" y="1951"/>
                </a:cubicBezTo>
                <a:cubicBezTo>
                  <a:pt x="1882" y="1913"/>
                  <a:pt x="1851" y="1882"/>
                  <a:pt x="1812" y="1882"/>
                </a:cubicBezTo>
                <a:cubicBezTo>
                  <a:pt x="1118" y="1882"/>
                  <a:pt x="1118" y="1882"/>
                  <a:pt x="1118" y="1882"/>
                </a:cubicBezTo>
                <a:cubicBezTo>
                  <a:pt x="1080" y="1882"/>
                  <a:pt x="1049" y="1913"/>
                  <a:pt x="1049" y="1951"/>
                </a:cubicBezTo>
                <a:cubicBezTo>
                  <a:pt x="1049" y="2576"/>
                  <a:pt x="1049" y="2576"/>
                  <a:pt x="1049" y="2576"/>
                </a:cubicBezTo>
                <a:cubicBezTo>
                  <a:pt x="632" y="2576"/>
                  <a:pt x="632" y="2576"/>
                  <a:pt x="632" y="2576"/>
                </a:cubicBezTo>
                <a:cubicBezTo>
                  <a:pt x="555" y="2576"/>
                  <a:pt x="493" y="2514"/>
                  <a:pt x="493" y="2438"/>
                </a:cubicBezTo>
                <a:cubicBezTo>
                  <a:pt x="493" y="1147"/>
                  <a:pt x="493" y="1147"/>
                  <a:pt x="493" y="1147"/>
                </a:cubicBezTo>
                <a:cubicBezTo>
                  <a:pt x="1465" y="175"/>
                  <a:pt x="1465" y="175"/>
                  <a:pt x="1465" y="175"/>
                </a:cubicBezTo>
                <a:cubicBezTo>
                  <a:pt x="2805" y="1514"/>
                  <a:pt x="2805" y="1514"/>
                  <a:pt x="2805" y="1514"/>
                </a:cubicBezTo>
                <a:cubicBezTo>
                  <a:pt x="2819" y="1528"/>
                  <a:pt x="2836" y="1535"/>
                  <a:pt x="2854" y="1535"/>
                </a:cubicBezTo>
                <a:cubicBezTo>
                  <a:pt x="2872" y="1535"/>
                  <a:pt x="2890" y="1528"/>
                  <a:pt x="2903" y="1514"/>
                </a:cubicBezTo>
                <a:cubicBezTo>
                  <a:pt x="2930" y="1487"/>
                  <a:pt x="2930" y="1443"/>
                  <a:pt x="2903" y="1416"/>
                </a:cubicBezTo>
                <a:cubicBezTo>
                  <a:pt x="2903" y="1416"/>
                  <a:pt x="2903" y="1416"/>
                  <a:pt x="2903" y="1416"/>
                </a:cubicBezTo>
                <a:close/>
                <a:moveTo>
                  <a:pt x="2507" y="1604"/>
                </a:moveTo>
                <a:cubicBezTo>
                  <a:pt x="2468" y="1604"/>
                  <a:pt x="2437" y="1635"/>
                  <a:pt x="2437" y="1674"/>
                </a:cubicBezTo>
                <a:cubicBezTo>
                  <a:pt x="2437" y="2437"/>
                  <a:pt x="2437" y="2437"/>
                  <a:pt x="2437" y="2437"/>
                </a:cubicBezTo>
                <a:cubicBezTo>
                  <a:pt x="2437" y="2514"/>
                  <a:pt x="2375" y="2576"/>
                  <a:pt x="2299" y="2576"/>
                </a:cubicBezTo>
                <a:cubicBezTo>
                  <a:pt x="1812" y="2576"/>
                  <a:pt x="1812" y="2576"/>
                  <a:pt x="1812" y="2576"/>
                </a:cubicBezTo>
                <a:cubicBezTo>
                  <a:pt x="1774" y="2576"/>
                  <a:pt x="1743" y="2607"/>
                  <a:pt x="1743" y="2646"/>
                </a:cubicBezTo>
                <a:cubicBezTo>
                  <a:pt x="1743" y="2684"/>
                  <a:pt x="1774" y="2715"/>
                  <a:pt x="1812" y="2715"/>
                </a:cubicBezTo>
                <a:cubicBezTo>
                  <a:pt x="2299" y="2715"/>
                  <a:pt x="2299" y="2715"/>
                  <a:pt x="2299" y="2715"/>
                </a:cubicBezTo>
                <a:cubicBezTo>
                  <a:pt x="2452" y="2715"/>
                  <a:pt x="2576" y="2591"/>
                  <a:pt x="2576" y="2437"/>
                </a:cubicBezTo>
                <a:cubicBezTo>
                  <a:pt x="2576" y="1674"/>
                  <a:pt x="2576" y="1674"/>
                  <a:pt x="2576" y="1674"/>
                </a:cubicBezTo>
                <a:cubicBezTo>
                  <a:pt x="2576" y="1635"/>
                  <a:pt x="2545" y="1604"/>
                  <a:pt x="2507" y="1604"/>
                </a:cubicBezTo>
                <a:cubicBezTo>
                  <a:pt x="2507" y="1604"/>
                  <a:pt x="2507" y="1604"/>
                  <a:pt x="2507" y="1604"/>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9">
            <a:extLst>
              <a:ext uri="{FF2B5EF4-FFF2-40B4-BE49-F238E27FC236}">
                <a16:creationId xmlns:a16="http://schemas.microsoft.com/office/drawing/2014/main" xmlns="" id="{8FFA2360-BBF7-45BB-BEF0-A51758638734}"/>
              </a:ext>
            </a:extLst>
          </p:cNvPr>
          <p:cNvSpPr>
            <a:spLocks noEditPoints="1"/>
          </p:cNvSpPr>
          <p:nvPr/>
        </p:nvSpPr>
        <p:spPr bwMode="auto">
          <a:xfrm>
            <a:off x="920400" y="4688392"/>
            <a:ext cx="405771" cy="405974"/>
          </a:xfrm>
          <a:custGeom>
            <a:avLst/>
            <a:gdLst>
              <a:gd name="T0" fmla="*/ 0 w 3004"/>
              <a:gd name="T1" fmla="*/ 1502 h 3004"/>
              <a:gd name="T2" fmla="*/ 3004 w 3004"/>
              <a:gd name="T3" fmla="*/ 1502 h 3004"/>
              <a:gd name="T4" fmla="*/ 2253 w 3004"/>
              <a:gd name="T5" fmla="*/ 362 h 3004"/>
              <a:gd name="T6" fmla="*/ 2212 w 3004"/>
              <a:gd name="T7" fmla="*/ 826 h 3004"/>
              <a:gd name="T8" fmla="*/ 2109 w 3004"/>
              <a:gd name="T9" fmla="*/ 1167 h 3004"/>
              <a:gd name="T10" fmla="*/ 1454 w 3004"/>
              <a:gd name="T11" fmla="*/ 437 h 3004"/>
              <a:gd name="T12" fmla="*/ 2253 w 3004"/>
              <a:gd name="T13" fmla="*/ 362 h 3004"/>
              <a:gd name="T14" fmla="*/ 2362 w 3004"/>
              <a:gd name="T15" fmla="*/ 2007 h 3004"/>
              <a:gd name="T16" fmla="*/ 1707 w 3004"/>
              <a:gd name="T17" fmla="*/ 2041 h 3004"/>
              <a:gd name="T18" fmla="*/ 1966 w 3004"/>
              <a:gd name="T19" fmla="*/ 1707 h 3004"/>
              <a:gd name="T20" fmla="*/ 1727 w 3004"/>
              <a:gd name="T21" fmla="*/ 157 h 3004"/>
              <a:gd name="T22" fmla="*/ 1434 w 3004"/>
              <a:gd name="T23" fmla="*/ 143 h 3004"/>
              <a:gd name="T24" fmla="*/ 1871 w 3004"/>
              <a:gd name="T25" fmla="*/ 1604 h 3004"/>
              <a:gd name="T26" fmla="*/ 1502 w 3004"/>
              <a:gd name="T27" fmla="*/ 1843 h 3004"/>
              <a:gd name="T28" fmla="*/ 546 w 3004"/>
              <a:gd name="T29" fmla="*/ 1666 h 3004"/>
              <a:gd name="T30" fmla="*/ 887 w 3004"/>
              <a:gd name="T31" fmla="*/ 1031 h 3004"/>
              <a:gd name="T32" fmla="*/ 1079 w 3004"/>
              <a:gd name="T33" fmla="*/ 744 h 3004"/>
              <a:gd name="T34" fmla="*/ 1871 w 3004"/>
              <a:gd name="T35" fmla="*/ 1604 h 3004"/>
              <a:gd name="T36" fmla="*/ 137 w 3004"/>
              <a:gd name="T37" fmla="*/ 1529 h 3004"/>
              <a:gd name="T38" fmla="*/ 341 w 3004"/>
              <a:gd name="T39" fmla="*/ 2185 h 3004"/>
              <a:gd name="T40" fmla="*/ 430 w 3004"/>
              <a:gd name="T41" fmla="*/ 1584 h 3004"/>
              <a:gd name="T42" fmla="*/ 1304 w 3004"/>
              <a:gd name="T43" fmla="*/ 157 h 3004"/>
              <a:gd name="T44" fmla="*/ 990 w 3004"/>
              <a:gd name="T45" fmla="*/ 642 h 3004"/>
              <a:gd name="T46" fmla="*/ 683 w 3004"/>
              <a:gd name="T47" fmla="*/ 819 h 3004"/>
              <a:gd name="T48" fmla="*/ 430 w 3004"/>
              <a:gd name="T49" fmla="*/ 1584 h 3004"/>
              <a:gd name="T50" fmla="*/ 478 w 3004"/>
              <a:gd name="T51" fmla="*/ 2185 h 3004"/>
              <a:gd name="T52" fmla="*/ 1311 w 3004"/>
              <a:gd name="T53" fmla="*/ 2116 h 3004"/>
              <a:gd name="T54" fmla="*/ 512 w 3004"/>
              <a:gd name="T55" fmla="*/ 2437 h 3004"/>
              <a:gd name="T56" fmla="*/ 1502 w 3004"/>
              <a:gd name="T57" fmla="*/ 2867 h 3004"/>
              <a:gd name="T58" fmla="*/ 1406 w 3004"/>
              <a:gd name="T59" fmla="*/ 2225 h 3004"/>
              <a:gd name="T60" fmla="*/ 1666 w 3004"/>
              <a:gd name="T61" fmla="*/ 2171 h 3004"/>
              <a:gd name="T62" fmla="*/ 2546 w 3004"/>
              <a:gd name="T63" fmla="*/ 2109 h 3004"/>
              <a:gd name="T64" fmla="*/ 1502 w 3004"/>
              <a:gd name="T65" fmla="*/ 2867 h 3004"/>
              <a:gd name="T66" fmla="*/ 2041 w 3004"/>
              <a:gd name="T67" fmla="*/ 1591 h 3004"/>
              <a:gd name="T68" fmla="*/ 2253 w 3004"/>
              <a:gd name="T69" fmla="*/ 1229 h 3004"/>
              <a:gd name="T70" fmla="*/ 2342 w 3004"/>
              <a:gd name="T71" fmla="*/ 840 h 3004"/>
              <a:gd name="T72" fmla="*/ 2860 w 3004"/>
              <a:gd name="T73" fmla="*/ 1502 h 3004"/>
              <a:gd name="T74" fmla="*/ 2560 w 3004"/>
              <a:gd name="T75" fmla="*/ 1966 h 3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4" h="3004">
                <a:moveTo>
                  <a:pt x="1502" y="0"/>
                </a:moveTo>
                <a:cubicBezTo>
                  <a:pt x="669" y="0"/>
                  <a:pt x="0" y="669"/>
                  <a:pt x="0" y="1502"/>
                </a:cubicBezTo>
                <a:cubicBezTo>
                  <a:pt x="0" y="2335"/>
                  <a:pt x="669" y="3004"/>
                  <a:pt x="1502" y="3004"/>
                </a:cubicBezTo>
                <a:cubicBezTo>
                  <a:pt x="2335" y="3004"/>
                  <a:pt x="3004" y="2335"/>
                  <a:pt x="3004" y="1502"/>
                </a:cubicBezTo>
                <a:cubicBezTo>
                  <a:pt x="3004" y="669"/>
                  <a:pt x="2335" y="0"/>
                  <a:pt x="1502" y="0"/>
                </a:cubicBezTo>
                <a:close/>
                <a:moveTo>
                  <a:pt x="2253" y="362"/>
                </a:moveTo>
                <a:cubicBezTo>
                  <a:pt x="2253" y="375"/>
                  <a:pt x="2253" y="396"/>
                  <a:pt x="2253" y="410"/>
                </a:cubicBezTo>
                <a:cubicBezTo>
                  <a:pt x="2253" y="553"/>
                  <a:pt x="2239" y="689"/>
                  <a:pt x="2212" y="826"/>
                </a:cubicBezTo>
                <a:cubicBezTo>
                  <a:pt x="2116" y="847"/>
                  <a:pt x="2048" y="928"/>
                  <a:pt x="2048" y="1024"/>
                </a:cubicBezTo>
                <a:cubicBezTo>
                  <a:pt x="2048" y="1079"/>
                  <a:pt x="2068" y="1133"/>
                  <a:pt x="2109" y="1167"/>
                </a:cubicBezTo>
                <a:cubicBezTo>
                  <a:pt x="2062" y="1277"/>
                  <a:pt x="2014" y="1386"/>
                  <a:pt x="1946" y="1488"/>
                </a:cubicBezTo>
                <a:cubicBezTo>
                  <a:pt x="1693" y="1201"/>
                  <a:pt x="1516" y="840"/>
                  <a:pt x="1454" y="437"/>
                </a:cubicBezTo>
                <a:cubicBezTo>
                  <a:pt x="1611" y="341"/>
                  <a:pt x="1782" y="266"/>
                  <a:pt x="1959" y="218"/>
                </a:cubicBezTo>
                <a:cubicBezTo>
                  <a:pt x="2062" y="253"/>
                  <a:pt x="2164" y="300"/>
                  <a:pt x="2253" y="362"/>
                </a:cubicBezTo>
                <a:close/>
                <a:moveTo>
                  <a:pt x="1966" y="1707"/>
                </a:moveTo>
                <a:cubicBezTo>
                  <a:pt x="2089" y="1823"/>
                  <a:pt x="2219" y="1925"/>
                  <a:pt x="2362" y="2007"/>
                </a:cubicBezTo>
                <a:cubicBezTo>
                  <a:pt x="2219" y="2034"/>
                  <a:pt x="2068" y="2048"/>
                  <a:pt x="1911" y="2048"/>
                </a:cubicBezTo>
                <a:cubicBezTo>
                  <a:pt x="1843" y="2048"/>
                  <a:pt x="1775" y="2041"/>
                  <a:pt x="1707" y="2041"/>
                </a:cubicBezTo>
                <a:cubicBezTo>
                  <a:pt x="1707" y="2028"/>
                  <a:pt x="1707" y="2014"/>
                  <a:pt x="1700" y="2000"/>
                </a:cubicBezTo>
                <a:cubicBezTo>
                  <a:pt x="1795" y="1911"/>
                  <a:pt x="1884" y="1809"/>
                  <a:pt x="1966" y="1707"/>
                </a:cubicBezTo>
                <a:close/>
                <a:moveTo>
                  <a:pt x="1502" y="137"/>
                </a:moveTo>
                <a:cubicBezTo>
                  <a:pt x="1577" y="137"/>
                  <a:pt x="1652" y="143"/>
                  <a:pt x="1727" y="157"/>
                </a:cubicBezTo>
                <a:cubicBezTo>
                  <a:pt x="1632" y="198"/>
                  <a:pt x="1536" y="239"/>
                  <a:pt x="1440" y="287"/>
                </a:cubicBezTo>
                <a:cubicBezTo>
                  <a:pt x="1434" y="239"/>
                  <a:pt x="1434" y="191"/>
                  <a:pt x="1434" y="143"/>
                </a:cubicBezTo>
                <a:cubicBezTo>
                  <a:pt x="1454" y="137"/>
                  <a:pt x="1481" y="137"/>
                  <a:pt x="1502" y="137"/>
                </a:cubicBezTo>
                <a:close/>
                <a:moveTo>
                  <a:pt x="1871" y="1604"/>
                </a:moveTo>
                <a:cubicBezTo>
                  <a:pt x="1795" y="1707"/>
                  <a:pt x="1713" y="1795"/>
                  <a:pt x="1625" y="1884"/>
                </a:cubicBezTo>
                <a:cubicBezTo>
                  <a:pt x="1591" y="1857"/>
                  <a:pt x="1550" y="1843"/>
                  <a:pt x="1502" y="1843"/>
                </a:cubicBezTo>
                <a:cubicBezTo>
                  <a:pt x="1413" y="1843"/>
                  <a:pt x="1338" y="1898"/>
                  <a:pt x="1311" y="1980"/>
                </a:cubicBezTo>
                <a:cubicBezTo>
                  <a:pt x="1038" y="1911"/>
                  <a:pt x="778" y="1809"/>
                  <a:pt x="546" y="1666"/>
                </a:cubicBezTo>
                <a:cubicBezTo>
                  <a:pt x="608" y="1434"/>
                  <a:pt x="710" y="1215"/>
                  <a:pt x="840" y="1024"/>
                </a:cubicBezTo>
                <a:cubicBezTo>
                  <a:pt x="853" y="1024"/>
                  <a:pt x="867" y="1031"/>
                  <a:pt x="887" y="1031"/>
                </a:cubicBezTo>
                <a:cubicBezTo>
                  <a:pt x="1004" y="1031"/>
                  <a:pt x="1092" y="942"/>
                  <a:pt x="1092" y="826"/>
                </a:cubicBezTo>
                <a:cubicBezTo>
                  <a:pt x="1092" y="799"/>
                  <a:pt x="1085" y="771"/>
                  <a:pt x="1079" y="744"/>
                </a:cubicBezTo>
                <a:cubicBezTo>
                  <a:pt x="1161" y="662"/>
                  <a:pt x="1242" y="594"/>
                  <a:pt x="1331" y="526"/>
                </a:cubicBezTo>
                <a:cubicBezTo>
                  <a:pt x="1406" y="935"/>
                  <a:pt x="1597" y="1304"/>
                  <a:pt x="1871" y="1604"/>
                </a:cubicBezTo>
                <a:close/>
                <a:moveTo>
                  <a:pt x="341" y="2219"/>
                </a:moveTo>
                <a:cubicBezTo>
                  <a:pt x="218" y="2014"/>
                  <a:pt x="143" y="1782"/>
                  <a:pt x="137" y="1529"/>
                </a:cubicBezTo>
                <a:cubicBezTo>
                  <a:pt x="218" y="1597"/>
                  <a:pt x="300" y="1666"/>
                  <a:pt x="389" y="1720"/>
                </a:cubicBezTo>
                <a:cubicBezTo>
                  <a:pt x="362" y="1871"/>
                  <a:pt x="341" y="2028"/>
                  <a:pt x="341" y="2185"/>
                </a:cubicBezTo>
                <a:cubicBezTo>
                  <a:pt x="341" y="2198"/>
                  <a:pt x="341" y="2212"/>
                  <a:pt x="341" y="2219"/>
                </a:cubicBezTo>
                <a:close/>
                <a:moveTo>
                  <a:pt x="430" y="1584"/>
                </a:moveTo>
                <a:cubicBezTo>
                  <a:pt x="328" y="1516"/>
                  <a:pt x="239" y="1440"/>
                  <a:pt x="150" y="1359"/>
                </a:cubicBezTo>
                <a:cubicBezTo>
                  <a:pt x="218" y="744"/>
                  <a:pt x="696" y="253"/>
                  <a:pt x="1304" y="157"/>
                </a:cubicBezTo>
                <a:cubicBezTo>
                  <a:pt x="1304" y="232"/>
                  <a:pt x="1311" y="300"/>
                  <a:pt x="1318" y="375"/>
                </a:cubicBezTo>
                <a:cubicBezTo>
                  <a:pt x="1201" y="457"/>
                  <a:pt x="1092" y="546"/>
                  <a:pt x="990" y="642"/>
                </a:cubicBezTo>
                <a:cubicBezTo>
                  <a:pt x="956" y="621"/>
                  <a:pt x="922" y="614"/>
                  <a:pt x="887" y="614"/>
                </a:cubicBezTo>
                <a:cubicBezTo>
                  <a:pt x="771" y="614"/>
                  <a:pt x="683" y="703"/>
                  <a:pt x="683" y="819"/>
                </a:cubicBezTo>
                <a:cubicBezTo>
                  <a:pt x="683" y="867"/>
                  <a:pt x="703" y="908"/>
                  <a:pt x="730" y="949"/>
                </a:cubicBezTo>
                <a:cubicBezTo>
                  <a:pt x="594" y="1140"/>
                  <a:pt x="492" y="1352"/>
                  <a:pt x="430" y="1584"/>
                </a:cubicBezTo>
                <a:close/>
                <a:moveTo>
                  <a:pt x="492" y="2417"/>
                </a:moveTo>
                <a:cubicBezTo>
                  <a:pt x="485" y="2342"/>
                  <a:pt x="478" y="2266"/>
                  <a:pt x="478" y="2185"/>
                </a:cubicBezTo>
                <a:cubicBezTo>
                  <a:pt x="478" y="2055"/>
                  <a:pt x="492" y="1925"/>
                  <a:pt x="519" y="1802"/>
                </a:cubicBezTo>
                <a:cubicBezTo>
                  <a:pt x="765" y="1946"/>
                  <a:pt x="1031" y="2055"/>
                  <a:pt x="1311" y="2116"/>
                </a:cubicBezTo>
                <a:cubicBezTo>
                  <a:pt x="1311" y="2123"/>
                  <a:pt x="1311" y="2123"/>
                  <a:pt x="1318" y="2130"/>
                </a:cubicBezTo>
                <a:cubicBezTo>
                  <a:pt x="1079" y="2287"/>
                  <a:pt x="806" y="2389"/>
                  <a:pt x="512" y="2437"/>
                </a:cubicBezTo>
                <a:cubicBezTo>
                  <a:pt x="498" y="2430"/>
                  <a:pt x="498" y="2423"/>
                  <a:pt x="492" y="2417"/>
                </a:cubicBezTo>
                <a:close/>
                <a:moveTo>
                  <a:pt x="1502" y="2867"/>
                </a:moveTo>
                <a:cubicBezTo>
                  <a:pt x="1167" y="2867"/>
                  <a:pt x="867" y="2744"/>
                  <a:pt x="628" y="2546"/>
                </a:cubicBezTo>
                <a:cubicBezTo>
                  <a:pt x="915" y="2492"/>
                  <a:pt x="1174" y="2383"/>
                  <a:pt x="1406" y="2225"/>
                </a:cubicBezTo>
                <a:cubicBezTo>
                  <a:pt x="1434" y="2246"/>
                  <a:pt x="1468" y="2253"/>
                  <a:pt x="1502" y="2253"/>
                </a:cubicBezTo>
                <a:cubicBezTo>
                  <a:pt x="1570" y="2253"/>
                  <a:pt x="1625" y="2219"/>
                  <a:pt x="1666" y="2171"/>
                </a:cubicBezTo>
                <a:cubicBezTo>
                  <a:pt x="1748" y="2178"/>
                  <a:pt x="1830" y="2185"/>
                  <a:pt x="1911" y="2185"/>
                </a:cubicBezTo>
                <a:cubicBezTo>
                  <a:pt x="2130" y="2185"/>
                  <a:pt x="2342" y="2157"/>
                  <a:pt x="2546" y="2109"/>
                </a:cubicBezTo>
                <a:cubicBezTo>
                  <a:pt x="2594" y="2130"/>
                  <a:pt x="2642" y="2157"/>
                  <a:pt x="2690" y="2171"/>
                </a:cubicBezTo>
                <a:cubicBezTo>
                  <a:pt x="2458" y="2587"/>
                  <a:pt x="2014" y="2867"/>
                  <a:pt x="1502" y="2867"/>
                </a:cubicBezTo>
                <a:close/>
                <a:moveTo>
                  <a:pt x="2560" y="1966"/>
                </a:moveTo>
                <a:cubicBezTo>
                  <a:pt x="2369" y="1871"/>
                  <a:pt x="2191" y="1741"/>
                  <a:pt x="2041" y="1591"/>
                </a:cubicBezTo>
                <a:cubicBezTo>
                  <a:pt x="2116" y="1475"/>
                  <a:pt x="2178" y="1352"/>
                  <a:pt x="2232" y="1229"/>
                </a:cubicBezTo>
                <a:cubicBezTo>
                  <a:pt x="2239" y="1229"/>
                  <a:pt x="2246" y="1229"/>
                  <a:pt x="2253" y="1229"/>
                </a:cubicBezTo>
                <a:cubicBezTo>
                  <a:pt x="2369" y="1229"/>
                  <a:pt x="2458" y="1140"/>
                  <a:pt x="2458" y="1024"/>
                </a:cubicBezTo>
                <a:cubicBezTo>
                  <a:pt x="2458" y="942"/>
                  <a:pt x="2410" y="874"/>
                  <a:pt x="2342" y="840"/>
                </a:cubicBezTo>
                <a:cubicBezTo>
                  <a:pt x="2369" y="717"/>
                  <a:pt x="2383" y="594"/>
                  <a:pt x="2383" y="464"/>
                </a:cubicBezTo>
                <a:cubicBezTo>
                  <a:pt x="2676" y="717"/>
                  <a:pt x="2860" y="1085"/>
                  <a:pt x="2860" y="1502"/>
                </a:cubicBezTo>
                <a:cubicBezTo>
                  <a:pt x="2860" y="1638"/>
                  <a:pt x="2840" y="1761"/>
                  <a:pt x="2806" y="1884"/>
                </a:cubicBezTo>
                <a:cubicBezTo>
                  <a:pt x="2731" y="1918"/>
                  <a:pt x="2649" y="1946"/>
                  <a:pt x="2560" y="1966"/>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84" name="矩形 83">
            <a:extLst>
              <a:ext uri="{FF2B5EF4-FFF2-40B4-BE49-F238E27FC236}">
                <a16:creationId xmlns:a16="http://schemas.microsoft.com/office/drawing/2014/main" xmlns="" id="{49F10191-567B-49D1-ABAA-2C9821A97067}"/>
              </a:ext>
            </a:extLst>
          </p:cNvPr>
          <p:cNvSpPr/>
          <p:nvPr/>
        </p:nvSpPr>
        <p:spPr>
          <a:xfrm>
            <a:off x="1367636" y="2345449"/>
            <a:ext cx="1082348"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请输入标题</a:t>
            </a:r>
          </a:p>
        </p:txBody>
      </p:sp>
      <p:sp>
        <p:nvSpPr>
          <p:cNvPr id="85" name="矩形 84">
            <a:extLst>
              <a:ext uri="{FF2B5EF4-FFF2-40B4-BE49-F238E27FC236}">
                <a16:creationId xmlns:a16="http://schemas.microsoft.com/office/drawing/2014/main" xmlns="" id="{23EA1519-DB39-44B5-A85B-8D6F8DF75904}"/>
              </a:ext>
            </a:extLst>
          </p:cNvPr>
          <p:cNvSpPr/>
          <p:nvPr/>
        </p:nvSpPr>
        <p:spPr>
          <a:xfrm>
            <a:off x="1388835" y="4806527"/>
            <a:ext cx="1082348"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请输入标题</a:t>
            </a:r>
          </a:p>
        </p:txBody>
      </p:sp>
      <p:sp>
        <p:nvSpPr>
          <p:cNvPr id="86" name="文本框 85">
            <a:extLst>
              <a:ext uri="{FF2B5EF4-FFF2-40B4-BE49-F238E27FC236}">
                <a16:creationId xmlns:a16="http://schemas.microsoft.com/office/drawing/2014/main" xmlns="" id="{9A44D414-552B-491D-A052-56469D00A44C}"/>
              </a:ext>
            </a:extLst>
          </p:cNvPr>
          <p:cNvSpPr txBox="1"/>
          <p:nvPr/>
        </p:nvSpPr>
        <p:spPr>
          <a:xfrm>
            <a:off x="852806" y="2858795"/>
            <a:ext cx="2912203" cy="600164"/>
          </a:xfrm>
          <a:prstGeom prst="rect">
            <a:avLst/>
          </a:prstGeom>
          <a:noFill/>
        </p:spPr>
        <p:txBody>
          <a:bodyPr wrap="square" rtlCol="0">
            <a:spAutoFit/>
          </a:bodyPr>
          <a:lstStyle/>
          <a:p>
            <a:r>
              <a:rPr lang="en-US" altLang="zh-CN" sz="1100" dirty="0">
                <a:solidFill>
                  <a:srgbClr val="5F5F5F"/>
                </a:solidFill>
              </a:rPr>
              <a:t>Click here add your text Click here add </a:t>
            </a:r>
          </a:p>
          <a:p>
            <a:r>
              <a:rPr lang="en-US" altLang="zh-CN" sz="1100" dirty="0">
                <a:solidFill>
                  <a:srgbClr val="5F5F5F"/>
                </a:solidFill>
              </a:rPr>
              <a:t>your text Click here add your text </a:t>
            </a:r>
          </a:p>
          <a:p>
            <a:r>
              <a:rPr lang="en-US" altLang="zh-CN" sz="1100" dirty="0">
                <a:solidFill>
                  <a:srgbClr val="5F5F5F"/>
                </a:solidFill>
              </a:rPr>
              <a:t>Click here add your text </a:t>
            </a:r>
          </a:p>
        </p:txBody>
      </p:sp>
      <p:sp>
        <p:nvSpPr>
          <p:cNvPr id="87" name="文本框 86">
            <a:extLst>
              <a:ext uri="{FF2B5EF4-FFF2-40B4-BE49-F238E27FC236}">
                <a16:creationId xmlns:a16="http://schemas.microsoft.com/office/drawing/2014/main" xmlns="" id="{08AD105D-0E3F-44C5-8FAB-341DF71DF707}"/>
              </a:ext>
            </a:extLst>
          </p:cNvPr>
          <p:cNvSpPr txBox="1"/>
          <p:nvPr/>
        </p:nvSpPr>
        <p:spPr>
          <a:xfrm>
            <a:off x="857106" y="5319873"/>
            <a:ext cx="2912203" cy="600164"/>
          </a:xfrm>
          <a:prstGeom prst="rect">
            <a:avLst/>
          </a:prstGeom>
          <a:noFill/>
        </p:spPr>
        <p:txBody>
          <a:bodyPr wrap="square" rtlCol="0">
            <a:spAutoFit/>
          </a:bodyPr>
          <a:lstStyle/>
          <a:p>
            <a:r>
              <a:rPr lang="en-US" altLang="zh-CN" sz="1100" dirty="0">
                <a:solidFill>
                  <a:srgbClr val="5F5F5F"/>
                </a:solidFill>
              </a:rPr>
              <a:t>Click here add your text Click here add </a:t>
            </a:r>
          </a:p>
          <a:p>
            <a:r>
              <a:rPr lang="en-US" altLang="zh-CN" sz="1100" dirty="0">
                <a:solidFill>
                  <a:srgbClr val="5F5F5F"/>
                </a:solidFill>
              </a:rPr>
              <a:t>your text Click here add your text </a:t>
            </a:r>
          </a:p>
          <a:p>
            <a:r>
              <a:rPr lang="en-US" altLang="zh-CN" sz="1100" dirty="0">
                <a:solidFill>
                  <a:srgbClr val="5F5F5F"/>
                </a:solidFill>
              </a:rPr>
              <a:t>Click here add your text </a:t>
            </a:r>
          </a:p>
        </p:txBody>
      </p:sp>
      <p:sp>
        <p:nvSpPr>
          <p:cNvPr id="88" name="Freeform 13">
            <a:extLst>
              <a:ext uri="{FF2B5EF4-FFF2-40B4-BE49-F238E27FC236}">
                <a16:creationId xmlns:a16="http://schemas.microsoft.com/office/drawing/2014/main" xmlns="" id="{F618A43D-21A6-4C62-AB2A-BB2567C7B734}"/>
              </a:ext>
            </a:extLst>
          </p:cNvPr>
          <p:cNvSpPr>
            <a:spLocks noEditPoints="1"/>
          </p:cNvSpPr>
          <p:nvPr/>
        </p:nvSpPr>
        <p:spPr bwMode="auto">
          <a:xfrm>
            <a:off x="8361693" y="2227314"/>
            <a:ext cx="422275" cy="406400"/>
          </a:xfrm>
          <a:custGeom>
            <a:avLst/>
            <a:gdLst>
              <a:gd name="T0" fmla="*/ 548 w 2812"/>
              <a:gd name="T1" fmla="*/ 1500 h 2710"/>
              <a:gd name="T2" fmla="*/ 631 w 2812"/>
              <a:gd name="T3" fmla="*/ 1383 h 2710"/>
              <a:gd name="T4" fmla="*/ 697 w 2812"/>
              <a:gd name="T5" fmla="*/ 1595 h 2710"/>
              <a:gd name="T6" fmla="*/ 805 w 2812"/>
              <a:gd name="T7" fmla="*/ 1575 h 2710"/>
              <a:gd name="T8" fmla="*/ 1088 w 2812"/>
              <a:gd name="T9" fmla="*/ 1155 h 2710"/>
              <a:gd name="T10" fmla="*/ 1432 w 2812"/>
              <a:gd name="T11" fmla="*/ 1456 h 2710"/>
              <a:gd name="T12" fmla="*/ 1531 w 2812"/>
              <a:gd name="T13" fmla="*/ 1456 h 2710"/>
              <a:gd name="T14" fmla="*/ 2076 w 2812"/>
              <a:gd name="T15" fmla="*/ 831 h 2710"/>
              <a:gd name="T16" fmla="*/ 2183 w 2812"/>
              <a:gd name="T17" fmla="*/ 941 h 2710"/>
              <a:gd name="T18" fmla="*/ 2230 w 2812"/>
              <a:gd name="T19" fmla="*/ 593 h 2710"/>
              <a:gd name="T20" fmla="*/ 1876 w 2812"/>
              <a:gd name="T21" fmla="*/ 625 h 2710"/>
              <a:gd name="T22" fmla="*/ 1973 w 2812"/>
              <a:gd name="T23" fmla="*/ 725 h 2710"/>
              <a:gd name="T24" fmla="*/ 1485 w 2812"/>
              <a:gd name="T25" fmla="*/ 1304 h 2710"/>
              <a:gd name="T26" fmla="*/ 1124 w 2812"/>
              <a:gd name="T27" fmla="*/ 989 h 2710"/>
              <a:gd name="T28" fmla="*/ 1010 w 2812"/>
              <a:gd name="T29" fmla="*/ 1003 h 2710"/>
              <a:gd name="T30" fmla="*/ 722 w 2812"/>
              <a:gd name="T31" fmla="*/ 1424 h 2710"/>
              <a:gd name="T32" fmla="*/ 658 w 2812"/>
              <a:gd name="T33" fmla="*/ 1214 h 2710"/>
              <a:gd name="T34" fmla="*/ 551 w 2812"/>
              <a:gd name="T35" fmla="*/ 1232 h 2710"/>
              <a:gd name="T36" fmla="*/ 423 w 2812"/>
              <a:gd name="T37" fmla="*/ 1411 h 2710"/>
              <a:gd name="T38" fmla="*/ 548 w 2812"/>
              <a:gd name="T39" fmla="*/ 1500 h 2710"/>
              <a:gd name="T40" fmla="*/ 0 w 2812"/>
              <a:gd name="T41" fmla="*/ 440 h 2710"/>
              <a:gd name="T42" fmla="*/ 0 w 2812"/>
              <a:gd name="T43" fmla="*/ 1809 h 2710"/>
              <a:gd name="T44" fmla="*/ 441 w 2812"/>
              <a:gd name="T45" fmla="*/ 2250 h 2710"/>
              <a:gd name="T46" fmla="*/ 1074 w 2812"/>
              <a:gd name="T47" fmla="*/ 2250 h 2710"/>
              <a:gd name="T48" fmla="*/ 1074 w 2812"/>
              <a:gd name="T49" fmla="*/ 2556 h 2710"/>
              <a:gd name="T50" fmla="*/ 689 w 2812"/>
              <a:gd name="T51" fmla="*/ 2556 h 2710"/>
              <a:gd name="T52" fmla="*/ 616 w 2812"/>
              <a:gd name="T53" fmla="*/ 2630 h 2710"/>
              <a:gd name="T54" fmla="*/ 689 w 2812"/>
              <a:gd name="T55" fmla="*/ 2710 h 2710"/>
              <a:gd name="T56" fmla="*/ 2123 w 2812"/>
              <a:gd name="T57" fmla="*/ 2710 h 2710"/>
              <a:gd name="T58" fmla="*/ 2196 w 2812"/>
              <a:gd name="T59" fmla="*/ 2630 h 2710"/>
              <a:gd name="T60" fmla="*/ 2123 w 2812"/>
              <a:gd name="T61" fmla="*/ 2556 h 2710"/>
              <a:gd name="T62" fmla="*/ 1764 w 2812"/>
              <a:gd name="T63" fmla="*/ 2556 h 2710"/>
              <a:gd name="T64" fmla="*/ 1764 w 2812"/>
              <a:gd name="T65" fmla="*/ 2250 h 2710"/>
              <a:gd name="T66" fmla="*/ 2371 w 2812"/>
              <a:gd name="T67" fmla="*/ 2250 h 2710"/>
              <a:gd name="T68" fmla="*/ 2812 w 2812"/>
              <a:gd name="T69" fmla="*/ 1809 h 2710"/>
              <a:gd name="T70" fmla="*/ 2812 w 2812"/>
              <a:gd name="T71" fmla="*/ 440 h 2710"/>
              <a:gd name="T72" fmla="*/ 2371 w 2812"/>
              <a:gd name="T73" fmla="*/ 0 h 2710"/>
              <a:gd name="T74" fmla="*/ 441 w 2812"/>
              <a:gd name="T75" fmla="*/ 0 h 2710"/>
              <a:gd name="T76" fmla="*/ 0 w 2812"/>
              <a:gd name="T77" fmla="*/ 440 h 2710"/>
              <a:gd name="T78" fmla="*/ 205 w 2812"/>
              <a:gd name="T79" fmla="*/ 544 h 2710"/>
              <a:gd name="T80" fmla="*/ 572 w 2812"/>
              <a:gd name="T81" fmla="*/ 177 h 2710"/>
              <a:gd name="T82" fmla="*/ 2240 w 2812"/>
              <a:gd name="T83" fmla="*/ 177 h 2710"/>
              <a:gd name="T84" fmla="*/ 2607 w 2812"/>
              <a:gd name="T85" fmla="*/ 544 h 2710"/>
              <a:gd name="T86" fmla="*/ 2607 w 2812"/>
              <a:gd name="T87" fmla="*/ 1779 h 2710"/>
              <a:gd name="T88" fmla="*/ 2240 w 2812"/>
              <a:gd name="T89" fmla="*/ 2043 h 2710"/>
              <a:gd name="T90" fmla="*/ 572 w 2812"/>
              <a:gd name="T91" fmla="*/ 2043 h 2710"/>
              <a:gd name="T92" fmla="*/ 205 w 2812"/>
              <a:gd name="T93" fmla="*/ 1779 h 2710"/>
              <a:gd name="T94" fmla="*/ 205 w 2812"/>
              <a:gd name="T95" fmla="*/ 544 h 2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12" h="2710">
                <a:moveTo>
                  <a:pt x="548" y="1500"/>
                </a:moveTo>
                <a:cubicBezTo>
                  <a:pt x="631" y="1383"/>
                  <a:pt x="631" y="1383"/>
                  <a:pt x="631" y="1383"/>
                </a:cubicBezTo>
                <a:cubicBezTo>
                  <a:pt x="697" y="1595"/>
                  <a:pt x="697" y="1595"/>
                  <a:pt x="697" y="1595"/>
                </a:cubicBezTo>
                <a:cubicBezTo>
                  <a:pt x="805" y="1575"/>
                  <a:pt x="805" y="1575"/>
                  <a:pt x="805" y="1575"/>
                </a:cubicBezTo>
                <a:cubicBezTo>
                  <a:pt x="1088" y="1155"/>
                  <a:pt x="1088" y="1155"/>
                  <a:pt x="1088" y="1155"/>
                </a:cubicBezTo>
                <a:cubicBezTo>
                  <a:pt x="1432" y="1456"/>
                  <a:pt x="1432" y="1456"/>
                  <a:pt x="1432" y="1456"/>
                </a:cubicBezTo>
                <a:cubicBezTo>
                  <a:pt x="1531" y="1456"/>
                  <a:pt x="1531" y="1456"/>
                  <a:pt x="1531" y="1456"/>
                </a:cubicBezTo>
                <a:cubicBezTo>
                  <a:pt x="2076" y="831"/>
                  <a:pt x="2076" y="831"/>
                  <a:pt x="2076" y="831"/>
                </a:cubicBezTo>
                <a:cubicBezTo>
                  <a:pt x="2183" y="941"/>
                  <a:pt x="2183" y="941"/>
                  <a:pt x="2183" y="941"/>
                </a:cubicBezTo>
                <a:cubicBezTo>
                  <a:pt x="2230" y="593"/>
                  <a:pt x="2230" y="593"/>
                  <a:pt x="2230" y="593"/>
                </a:cubicBezTo>
                <a:cubicBezTo>
                  <a:pt x="1876" y="625"/>
                  <a:pt x="1876" y="625"/>
                  <a:pt x="1876" y="625"/>
                </a:cubicBezTo>
                <a:cubicBezTo>
                  <a:pt x="1973" y="725"/>
                  <a:pt x="1973" y="725"/>
                  <a:pt x="1973" y="725"/>
                </a:cubicBezTo>
                <a:cubicBezTo>
                  <a:pt x="1485" y="1304"/>
                  <a:pt x="1485" y="1304"/>
                  <a:pt x="1485" y="1304"/>
                </a:cubicBezTo>
                <a:cubicBezTo>
                  <a:pt x="1124" y="989"/>
                  <a:pt x="1124" y="989"/>
                  <a:pt x="1124" y="989"/>
                </a:cubicBezTo>
                <a:cubicBezTo>
                  <a:pt x="1010" y="1003"/>
                  <a:pt x="1010" y="1003"/>
                  <a:pt x="1010" y="1003"/>
                </a:cubicBezTo>
                <a:cubicBezTo>
                  <a:pt x="722" y="1424"/>
                  <a:pt x="722" y="1424"/>
                  <a:pt x="722" y="1424"/>
                </a:cubicBezTo>
                <a:cubicBezTo>
                  <a:pt x="658" y="1214"/>
                  <a:pt x="658" y="1214"/>
                  <a:pt x="658" y="1214"/>
                </a:cubicBezTo>
                <a:cubicBezTo>
                  <a:pt x="551" y="1232"/>
                  <a:pt x="551" y="1232"/>
                  <a:pt x="551" y="1232"/>
                </a:cubicBezTo>
                <a:cubicBezTo>
                  <a:pt x="423" y="1411"/>
                  <a:pt x="423" y="1411"/>
                  <a:pt x="423" y="1411"/>
                </a:cubicBezTo>
                <a:cubicBezTo>
                  <a:pt x="548" y="1500"/>
                  <a:pt x="548" y="1500"/>
                  <a:pt x="548" y="1500"/>
                </a:cubicBezTo>
                <a:close/>
                <a:moveTo>
                  <a:pt x="0" y="440"/>
                </a:moveTo>
                <a:cubicBezTo>
                  <a:pt x="0" y="1809"/>
                  <a:pt x="0" y="1809"/>
                  <a:pt x="0" y="1809"/>
                </a:cubicBezTo>
                <a:cubicBezTo>
                  <a:pt x="0" y="2052"/>
                  <a:pt x="198" y="2250"/>
                  <a:pt x="441" y="2250"/>
                </a:cubicBezTo>
                <a:cubicBezTo>
                  <a:pt x="1074" y="2250"/>
                  <a:pt x="1074" y="2250"/>
                  <a:pt x="1074" y="2250"/>
                </a:cubicBezTo>
                <a:cubicBezTo>
                  <a:pt x="1074" y="2556"/>
                  <a:pt x="1074" y="2556"/>
                  <a:pt x="1074" y="2556"/>
                </a:cubicBezTo>
                <a:cubicBezTo>
                  <a:pt x="689" y="2556"/>
                  <a:pt x="689" y="2556"/>
                  <a:pt x="689" y="2556"/>
                </a:cubicBezTo>
                <a:cubicBezTo>
                  <a:pt x="649" y="2556"/>
                  <a:pt x="616" y="2589"/>
                  <a:pt x="616" y="2630"/>
                </a:cubicBezTo>
                <a:cubicBezTo>
                  <a:pt x="616" y="2670"/>
                  <a:pt x="649" y="2710"/>
                  <a:pt x="689" y="2710"/>
                </a:cubicBezTo>
                <a:cubicBezTo>
                  <a:pt x="2123" y="2710"/>
                  <a:pt x="2123" y="2710"/>
                  <a:pt x="2123" y="2710"/>
                </a:cubicBezTo>
                <a:cubicBezTo>
                  <a:pt x="2163" y="2710"/>
                  <a:pt x="2196" y="2670"/>
                  <a:pt x="2196" y="2630"/>
                </a:cubicBezTo>
                <a:cubicBezTo>
                  <a:pt x="2196" y="2589"/>
                  <a:pt x="2163" y="2556"/>
                  <a:pt x="2123" y="2556"/>
                </a:cubicBezTo>
                <a:cubicBezTo>
                  <a:pt x="1764" y="2556"/>
                  <a:pt x="1764" y="2556"/>
                  <a:pt x="1764" y="2556"/>
                </a:cubicBezTo>
                <a:cubicBezTo>
                  <a:pt x="1764" y="2250"/>
                  <a:pt x="1764" y="2250"/>
                  <a:pt x="1764" y="2250"/>
                </a:cubicBezTo>
                <a:cubicBezTo>
                  <a:pt x="2371" y="2250"/>
                  <a:pt x="2371" y="2250"/>
                  <a:pt x="2371" y="2250"/>
                </a:cubicBezTo>
                <a:cubicBezTo>
                  <a:pt x="2614" y="2250"/>
                  <a:pt x="2812" y="2052"/>
                  <a:pt x="2812" y="1809"/>
                </a:cubicBezTo>
                <a:cubicBezTo>
                  <a:pt x="2812" y="440"/>
                  <a:pt x="2812" y="440"/>
                  <a:pt x="2812" y="440"/>
                </a:cubicBezTo>
                <a:cubicBezTo>
                  <a:pt x="2812" y="197"/>
                  <a:pt x="2614" y="0"/>
                  <a:pt x="2371" y="0"/>
                </a:cubicBezTo>
                <a:cubicBezTo>
                  <a:pt x="441" y="0"/>
                  <a:pt x="441" y="0"/>
                  <a:pt x="441" y="0"/>
                </a:cubicBezTo>
                <a:cubicBezTo>
                  <a:pt x="198" y="0"/>
                  <a:pt x="0" y="197"/>
                  <a:pt x="0" y="440"/>
                </a:cubicBezTo>
                <a:close/>
                <a:moveTo>
                  <a:pt x="205" y="544"/>
                </a:moveTo>
                <a:cubicBezTo>
                  <a:pt x="205" y="342"/>
                  <a:pt x="369" y="177"/>
                  <a:pt x="572" y="177"/>
                </a:cubicBezTo>
                <a:cubicBezTo>
                  <a:pt x="2240" y="177"/>
                  <a:pt x="2240" y="177"/>
                  <a:pt x="2240" y="177"/>
                </a:cubicBezTo>
                <a:cubicBezTo>
                  <a:pt x="2443" y="177"/>
                  <a:pt x="2607" y="342"/>
                  <a:pt x="2607" y="544"/>
                </a:cubicBezTo>
                <a:cubicBezTo>
                  <a:pt x="2607" y="1779"/>
                  <a:pt x="2607" y="1779"/>
                  <a:pt x="2607" y="1779"/>
                </a:cubicBezTo>
                <a:cubicBezTo>
                  <a:pt x="2607" y="1981"/>
                  <a:pt x="2443" y="2043"/>
                  <a:pt x="2240" y="2043"/>
                </a:cubicBezTo>
                <a:cubicBezTo>
                  <a:pt x="572" y="2043"/>
                  <a:pt x="572" y="2043"/>
                  <a:pt x="572" y="2043"/>
                </a:cubicBezTo>
                <a:cubicBezTo>
                  <a:pt x="369" y="2043"/>
                  <a:pt x="205" y="1981"/>
                  <a:pt x="205" y="1779"/>
                </a:cubicBezTo>
                <a:cubicBezTo>
                  <a:pt x="205" y="544"/>
                  <a:pt x="205" y="544"/>
                  <a:pt x="205" y="544"/>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endParaRPr lang="zh-CN" altLang="en-US"/>
          </a:p>
        </p:txBody>
      </p:sp>
      <p:grpSp>
        <p:nvGrpSpPr>
          <p:cNvPr id="89" name="Group 16">
            <a:extLst>
              <a:ext uri="{FF2B5EF4-FFF2-40B4-BE49-F238E27FC236}">
                <a16:creationId xmlns:a16="http://schemas.microsoft.com/office/drawing/2014/main" xmlns="" id="{CB75A1F9-AC47-4F76-8893-423FEE08F515}"/>
              </a:ext>
            </a:extLst>
          </p:cNvPr>
          <p:cNvGrpSpPr>
            <a:grpSpLocks noChangeAspect="1"/>
          </p:cNvGrpSpPr>
          <p:nvPr/>
        </p:nvGrpSpPr>
        <p:grpSpPr bwMode="auto">
          <a:xfrm>
            <a:off x="8379561" y="4688392"/>
            <a:ext cx="436563" cy="438150"/>
            <a:chOff x="4686" y="2921"/>
            <a:chExt cx="275" cy="276"/>
          </a:xfrm>
          <a:solidFill>
            <a:schemeClr val="tx1"/>
          </a:solidFill>
          <a:effectLst/>
        </p:grpSpPr>
        <p:sp>
          <p:nvSpPr>
            <p:cNvPr id="90" name="Freeform 17">
              <a:extLst>
                <a:ext uri="{FF2B5EF4-FFF2-40B4-BE49-F238E27FC236}">
                  <a16:creationId xmlns:a16="http://schemas.microsoft.com/office/drawing/2014/main" xmlns="" id="{B2EC9205-D886-4777-8CE7-F2511432AE5F}"/>
                </a:ext>
              </a:extLst>
            </p:cNvPr>
            <p:cNvSpPr>
              <a:spLocks/>
            </p:cNvSpPr>
            <p:nvPr/>
          </p:nvSpPr>
          <p:spPr bwMode="auto">
            <a:xfrm>
              <a:off x="4686" y="2921"/>
              <a:ext cx="275" cy="276"/>
            </a:xfrm>
            <a:custGeom>
              <a:avLst/>
              <a:gdLst>
                <a:gd name="T0" fmla="*/ 2818 w 3125"/>
                <a:gd name="T1" fmla="*/ 920 h 3121"/>
                <a:gd name="T2" fmla="*/ 2393 w 3125"/>
                <a:gd name="T3" fmla="*/ 2707 h 3121"/>
                <a:gd name="T4" fmla="*/ 550 w 3125"/>
                <a:gd name="T5" fmla="*/ 2562 h 3121"/>
                <a:gd name="T6" fmla="*/ 415 w 3125"/>
                <a:gd name="T7" fmla="*/ 720 h 3121"/>
                <a:gd name="T8" fmla="*/ 2199 w 3125"/>
                <a:gd name="T9" fmla="*/ 300 h 3121"/>
                <a:gd name="T10" fmla="*/ 2056 w 3125"/>
                <a:gd name="T11" fmla="*/ 445 h 3121"/>
                <a:gd name="T12" fmla="*/ 1943 w 3125"/>
                <a:gd name="T13" fmla="*/ 472 h 3121"/>
                <a:gd name="T14" fmla="*/ 445 w 3125"/>
                <a:gd name="T15" fmla="*/ 1226 h 3121"/>
                <a:gd name="T16" fmla="*/ 1321 w 3125"/>
                <a:gd name="T17" fmla="*/ 2699 h 3121"/>
                <a:gd name="T18" fmla="*/ 2696 w 3125"/>
                <a:gd name="T19" fmla="*/ 1771 h 3121"/>
                <a:gd name="T20" fmla="*/ 2634 w 3125"/>
                <a:gd name="T21" fmla="*/ 1137 h 3121"/>
                <a:gd name="T22" fmla="*/ 2643 w 3125"/>
                <a:gd name="T23" fmla="*/ 1094 h 3121"/>
                <a:gd name="T24" fmla="*/ 2818 w 3125"/>
                <a:gd name="T25" fmla="*/ 920 h 3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25" h="3121">
                  <a:moveTo>
                    <a:pt x="2818" y="920"/>
                  </a:moveTo>
                  <a:cubicBezTo>
                    <a:pt x="3125" y="1524"/>
                    <a:pt x="2969" y="2284"/>
                    <a:pt x="2393" y="2707"/>
                  </a:cubicBezTo>
                  <a:cubicBezTo>
                    <a:pt x="1829" y="3121"/>
                    <a:pt x="1038" y="3058"/>
                    <a:pt x="550" y="2562"/>
                  </a:cubicBezTo>
                  <a:cubicBezTo>
                    <a:pt x="57" y="2062"/>
                    <a:pt x="0" y="1275"/>
                    <a:pt x="415" y="720"/>
                  </a:cubicBezTo>
                  <a:cubicBezTo>
                    <a:pt x="849" y="138"/>
                    <a:pt x="1611" y="0"/>
                    <a:pt x="2199" y="300"/>
                  </a:cubicBezTo>
                  <a:cubicBezTo>
                    <a:pt x="2150" y="348"/>
                    <a:pt x="2100" y="394"/>
                    <a:pt x="2056" y="445"/>
                  </a:cubicBezTo>
                  <a:cubicBezTo>
                    <a:pt x="2022" y="484"/>
                    <a:pt x="1993" y="490"/>
                    <a:pt x="1943" y="472"/>
                  </a:cubicBezTo>
                  <a:cubicBezTo>
                    <a:pt x="1317" y="249"/>
                    <a:pt x="640" y="591"/>
                    <a:pt x="445" y="1226"/>
                  </a:cubicBezTo>
                  <a:cubicBezTo>
                    <a:pt x="246" y="1876"/>
                    <a:pt x="655" y="2564"/>
                    <a:pt x="1321" y="2699"/>
                  </a:cubicBezTo>
                  <a:cubicBezTo>
                    <a:pt x="1962" y="2828"/>
                    <a:pt x="2577" y="2414"/>
                    <a:pt x="2696" y="1771"/>
                  </a:cubicBezTo>
                  <a:cubicBezTo>
                    <a:pt x="2737" y="1554"/>
                    <a:pt x="2714" y="1343"/>
                    <a:pt x="2634" y="1137"/>
                  </a:cubicBezTo>
                  <a:cubicBezTo>
                    <a:pt x="2627" y="1119"/>
                    <a:pt x="2628" y="1108"/>
                    <a:pt x="2643" y="1094"/>
                  </a:cubicBezTo>
                  <a:cubicBezTo>
                    <a:pt x="2701" y="1038"/>
                    <a:pt x="2758" y="979"/>
                    <a:pt x="2818" y="9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18">
              <a:extLst>
                <a:ext uri="{FF2B5EF4-FFF2-40B4-BE49-F238E27FC236}">
                  <a16:creationId xmlns:a16="http://schemas.microsoft.com/office/drawing/2014/main" xmlns="" id="{A7F1352A-0C6A-4074-BC5C-333182074722}"/>
                </a:ext>
              </a:extLst>
            </p:cNvPr>
            <p:cNvSpPr>
              <a:spLocks/>
            </p:cNvSpPr>
            <p:nvPr/>
          </p:nvSpPr>
          <p:spPr bwMode="auto">
            <a:xfrm>
              <a:off x="4735" y="2973"/>
              <a:ext cx="174" cy="174"/>
            </a:xfrm>
            <a:custGeom>
              <a:avLst/>
              <a:gdLst>
                <a:gd name="T0" fmla="*/ 1444 w 1969"/>
                <a:gd name="T1" fmla="*/ 200 h 1968"/>
                <a:gd name="T2" fmla="*/ 1267 w 1969"/>
                <a:gd name="T3" fmla="*/ 377 h 1968"/>
                <a:gd name="T4" fmla="*/ 1233 w 1969"/>
                <a:gd name="T5" fmla="*/ 382 h 1968"/>
                <a:gd name="T6" fmla="*/ 660 w 1969"/>
                <a:gd name="T7" fmla="*/ 429 h 1968"/>
                <a:gd name="T8" fmla="*/ 353 w 1969"/>
                <a:gd name="T9" fmla="*/ 1043 h 1968"/>
                <a:gd name="T10" fmla="*/ 900 w 1969"/>
                <a:gd name="T11" fmla="*/ 1617 h 1968"/>
                <a:gd name="T12" fmla="*/ 1623 w 1969"/>
                <a:gd name="T13" fmla="*/ 1112 h 1968"/>
                <a:gd name="T14" fmla="*/ 1589 w 1969"/>
                <a:gd name="T15" fmla="*/ 736 h 1968"/>
                <a:gd name="T16" fmla="*/ 1590 w 1969"/>
                <a:gd name="T17" fmla="*/ 709 h 1968"/>
                <a:gd name="T18" fmla="*/ 1771 w 1969"/>
                <a:gd name="T19" fmla="*/ 528 h 1968"/>
                <a:gd name="T20" fmla="*/ 1573 w 1969"/>
                <a:gd name="T21" fmla="*/ 1670 h 1968"/>
                <a:gd name="T22" fmla="*/ 359 w 1969"/>
                <a:gd name="T23" fmla="*/ 1621 h 1968"/>
                <a:gd name="T24" fmla="*/ 296 w 1969"/>
                <a:gd name="T25" fmla="*/ 405 h 1968"/>
                <a:gd name="T26" fmla="*/ 1444 w 1969"/>
                <a:gd name="T27" fmla="*/ 200 h 1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9" h="1968">
                  <a:moveTo>
                    <a:pt x="1444" y="200"/>
                  </a:moveTo>
                  <a:cubicBezTo>
                    <a:pt x="1384" y="260"/>
                    <a:pt x="1324" y="318"/>
                    <a:pt x="1267" y="377"/>
                  </a:cubicBezTo>
                  <a:cubicBezTo>
                    <a:pt x="1255" y="390"/>
                    <a:pt x="1245" y="387"/>
                    <a:pt x="1233" y="382"/>
                  </a:cubicBezTo>
                  <a:cubicBezTo>
                    <a:pt x="1034" y="306"/>
                    <a:pt x="840" y="317"/>
                    <a:pt x="660" y="429"/>
                  </a:cubicBezTo>
                  <a:cubicBezTo>
                    <a:pt x="434" y="569"/>
                    <a:pt x="329" y="778"/>
                    <a:pt x="353" y="1043"/>
                  </a:cubicBezTo>
                  <a:cubicBezTo>
                    <a:pt x="381" y="1342"/>
                    <a:pt x="603" y="1571"/>
                    <a:pt x="900" y="1617"/>
                  </a:cubicBezTo>
                  <a:cubicBezTo>
                    <a:pt x="1231" y="1668"/>
                    <a:pt x="1556" y="1441"/>
                    <a:pt x="1623" y="1112"/>
                  </a:cubicBezTo>
                  <a:cubicBezTo>
                    <a:pt x="1648" y="983"/>
                    <a:pt x="1638" y="858"/>
                    <a:pt x="1589" y="736"/>
                  </a:cubicBezTo>
                  <a:cubicBezTo>
                    <a:pt x="1586" y="727"/>
                    <a:pt x="1579" y="719"/>
                    <a:pt x="1590" y="709"/>
                  </a:cubicBezTo>
                  <a:cubicBezTo>
                    <a:pt x="1651" y="649"/>
                    <a:pt x="1711" y="588"/>
                    <a:pt x="1771" y="528"/>
                  </a:cubicBezTo>
                  <a:cubicBezTo>
                    <a:pt x="1969" y="851"/>
                    <a:pt x="1943" y="1355"/>
                    <a:pt x="1573" y="1670"/>
                  </a:cubicBezTo>
                  <a:cubicBezTo>
                    <a:pt x="1222" y="1968"/>
                    <a:pt x="688" y="1947"/>
                    <a:pt x="359" y="1621"/>
                  </a:cubicBezTo>
                  <a:cubicBezTo>
                    <a:pt x="27" y="1292"/>
                    <a:pt x="0" y="760"/>
                    <a:pt x="296" y="405"/>
                  </a:cubicBezTo>
                  <a:cubicBezTo>
                    <a:pt x="608" y="30"/>
                    <a:pt x="1115" y="0"/>
                    <a:pt x="1444" y="20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19">
              <a:extLst>
                <a:ext uri="{FF2B5EF4-FFF2-40B4-BE49-F238E27FC236}">
                  <a16:creationId xmlns:a16="http://schemas.microsoft.com/office/drawing/2014/main" xmlns="" id="{F880A36C-F361-43BE-B9C0-3DAD3BA24FD3}"/>
                </a:ext>
              </a:extLst>
            </p:cNvPr>
            <p:cNvSpPr>
              <a:spLocks/>
            </p:cNvSpPr>
            <p:nvPr/>
          </p:nvSpPr>
          <p:spPr bwMode="auto">
            <a:xfrm>
              <a:off x="4818" y="2931"/>
              <a:ext cx="133" cy="132"/>
            </a:xfrm>
            <a:custGeom>
              <a:avLst/>
              <a:gdLst>
                <a:gd name="T0" fmla="*/ 1074 w 1505"/>
                <a:gd name="T1" fmla="*/ 0 h 1494"/>
                <a:gd name="T2" fmla="*/ 1088 w 1505"/>
                <a:gd name="T3" fmla="*/ 157 h 1494"/>
                <a:gd name="T4" fmla="*/ 1107 w 1505"/>
                <a:gd name="T5" fmla="*/ 370 h 1494"/>
                <a:gd name="T6" fmla="*/ 1138 w 1505"/>
                <a:gd name="T7" fmla="*/ 401 h 1494"/>
                <a:gd name="T8" fmla="*/ 1478 w 1505"/>
                <a:gd name="T9" fmla="*/ 431 h 1494"/>
                <a:gd name="T10" fmla="*/ 1505 w 1505"/>
                <a:gd name="T11" fmla="*/ 436 h 1494"/>
                <a:gd name="T12" fmla="*/ 1489 w 1505"/>
                <a:gd name="T13" fmla="*/ 455 h 1494"/>
                <a:gd name="T14" fmla="*/ 1073 w 1505"/>
                <a:gd name="T15" fmla="*/ 872 h 1494"/>
                <a:gd name="T16" fmla="*/ 1031 w 1505"/>
                <a:gd name="T17" fmla="*/ 888 h 1494"/>
                <a:gd name="T18" fmla="*/ 813 w 1505"/>
                <a:gd name="T19" fmla="*/ 867 h 1494"/>
                <a:gd name="T20" fmla="*/ 771 w 1505"/>
                <a:gd name="T21" fmla="*/ 882 h 1494"/>
                <a:gd name="T22" fmla="*/ 207 w 1505"/>
                <a:gd name="T23" fmla="*/ 1446 h 1494"/>
                <a:gd name="T24" fmla="*/ 95 w 1505"/>
                <a:gd name="T25" fmla="*/ 1480 h 1494"/>
                <a:gd name="T26" fmla="*/ 44 w 1505"/>
                <a:gd name="T27" fmla="*/ 1319 h 1494"/>
                <a:gd name="T28" fmla="*/ 68 w 1505"/>
                <a:gd name="T29" fmla="*/ 1294 h 1494"/>
                <a:gd name="T30" fmla="*/ 622 w 1505"/>
                <a:gd name="T31" fmla="*/ 740 h 1494"/>
                <a:gd name="T32" fmla="*/ 640 w 1505"/>
                <a:gd name="T33" fmla="*/ 691 h 1494"/>
                <a:gd name="T34" fmla="*/ 619 w 1505"/>
                <a:gd name="T35" fmla="*/ 470 h 1494"/>
                <a:gd name="T36" fmla="*/ 630 w 1505"/>
                <a:gd name="T37" fmla="*/ 440 h 1494"/>
                <a:gd name="T38" fmla="*/ 1065 w 1505"/>
                <a:gd name="T39" fmla="*/ 5 h 1494"/>
                <a:gd name="T40" fmla="*/ 1074 w 1505"/>
                <a:gd name="T41" fmla="*/ 0 h 1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05" h="1494">
                  <a:moveTo>
                    <a:pt x="1074" y="0"/>
                  </a:moveTo>
                  <a:cubicBezTo>
                    <a:pt x="1079" y="54"/>
                    <a:pt x="1083" y="105"/>
                    <a:pt x="1088" y="157"/>
                  </a:cubicBezTo>
                  <a:cubicBezTo>
                    <a:pt x="1094" y="228"/>
                    <a:pt x="1102" y="299"/>
                    <a:pt x="1107" y="370"/>
                  </a:cubicBezTo>
                  <a:cubicBezTo>
                    <a:pt x="1108" y="392"/>
                    <a:pt x="1117" y="399"/>
                    <a:pt x="1138" y="401"/>
                  </a:cubicBezTo>
                  <a:cubicBezTo>
                    <a:pt x="1252" y="410"/>
                    <a:pt x="1365" y="420"/>
                    <a:pt x="1478" y="431"/>
                  </a:cubicBezTo>
                  <a:cubicBezTo>
                    <a:pt x="1487" y="432"/>
                    <a:pt x="1497" y="429"/>
                    <a:pt x="1505" y="436"/>
                  </a:cubicBezTo>
                  <a:cubicBezTo>
                    <a:pt x="1503" y="445"/>
                    <a:pt x="1495" y="449"/>
                    <a:pt x="1489" y="455"/>
                  </a:cubicBezTo>
                  <a:cubicBezTo>
                    <a:pt x="1351" y="594"/>
                    <a:pt x="1212" y="733"/>
                    <a:pt x="1073" y="872"/>
                  </a:cubicBezTo>
                  <a:cubicBezTo>
                    <a:pt x="1061" y="885"/>
                    <a:pt x="1049" y="889"/>
                    <a:pt x="1031" y="888"/>
                  </a:cubicBezTo>
                  <a:cubicBezTo>
                    <a:pt x="959" y="880"/>
                    <a:pt x="885" y="875"/>
                    <a:pt x="813" y="867"/>
                  </a:cubicBezTo>
                  <a:cubicBezTo>
                    <a:pt x="795" y="865"/>
                    <a:pt x="783" y="869"/>
                    <a:pt x="771" y="882"/>
                  </a:cubicBezTo>
                  <a:cubicBezTo>
                    <a:pt x="583" y="1070"/>
                    <a:pt x="395" y="1258"/>
                    <a:pt x="207" y="1446"/>
                  </a:cubicBezTo>
                  <a:cubicBezTo>
                    <a:pt x="175" y="1478"/>
                    <a:pt x="140" y="1494"/>
                    <a:pt x="95" y="1480"/>
                  </a:cubicBezTo>
                  <a:cubicBezTo>
                    <a:pt x="26" y="1459"/>
                    <a:pt x="0" y="1376"/>
                    <a:pt x="44" y="1319"/>
                  </a:cubicBezTo>
                  <a:cubicBezTo>
                    <a:pt x="51" y="1310"/>
                    <a:pt x="60" y="1302"/>
                    <a:pt x="68" y="1294"/>
                  </a:cubicBezTo>
                  <a:cubicBezTo>
                    <a:pt x="252" y="1109"/>
                    <a:pt x="437" y="924"/>
                    <a:pt x="622" y="740"/>
                  </a:cubicBezTo>
                  <a:cubicBezTo>
                    <a:pt x="637" y="726"/>
                    <a:pt x="642" y="713"/>
                    <a:pt x="640" y="691"/>
                  </a:cubicBezTo>
                  <a:cubicBezTo>
                    <a:pt x="631" y="618"/>
                    <a:pt x="626" y="543"/>
                    <a:pt x="619" y="470"/>
                  </a:cubicBezTo>
                  <a:cubicBezTo>
                    <a:pt x="618" y="458"/>
                    <a:pt x="621" y="449"/>
                    <a:pt x="630" y="440"/>
                  </a:cubicBezTo>
                  <a:cubicBezTo>
                    <a:pt x="775" y="295"/>
                    <a:pt x="920" y="150"/>
                    <a:pt x="1065" y="5"/>
                  </a:cubicBezTo>
                  <a:cubicBezTo>
                    <a:pt x="1066" y="4"/>
                    <a:pt x="1068" y="4"/>
                    <a:pt x="1074"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20">
              <a:extLst>
                <a:ext uri="{FF2B5EF4-FFF2-40B4-BE49-F238E27FC236}">
                  <a16:creationId xmlns:a16="http://schemas.microsoft.com/office/drawing/2014/main" xmlns="" id="{8E5A50B0-8C0A-4FD1-9782-F8C6FCF7B70D}"/>
                </a:ext>
              </a:extLst>
            </p:cNvPr>
            <p:cNvSpPr>
              <a:spLocks/>
            </p:cNvSpPr>
            <p:nvPr/>
          </p:nvSpPr>
          <p:spPr bwMode="auto">
            <a:xfrm>
              <a:off x="4786" y="3023"/>
              <a:ext cx="74" cy="74"/>
            </a:xfrm>
            <a:custGeom>
              <a:avLst/>
              <a:gdLst>
                <a:gd name="T0" fmla="*/ 801 w 839"/>
                <a:gd name="T1" fmla="*/ 368 h 842"/>
                <a:gd name="T2" fmla="*/ 616 w 839"/>
                <a:gd name="T3" fmla="*/ 752 h 842"/>
                <a:gd name="T4" fmla="*/ 141 w 839"/>
                <a:gd name="T5" fmla="*/ 684 h 842"/>
                <a:gd name="T6" fmla="*/ 95 w 839"/>
                <a:gd name="T7" fmla="*/ 211 h 842"/>
                <a:gd name="T8" fmla="*/ 474 w 839"/>
                <a:gd name="T9" fmla="*/ 40 h 842"/>
                <a:gd name="T10" fmla="*/ 329 w 839"/>
                <a:gd name="T11" fmla="*/ 183 h 842"/>
                <a:gd name="T12" fmla="*/ 401 w 839"/>
                <a:gd name="T13" fmla="*/ 557 h 842"/>
                <a:gd name="T14" fmla="*/ 659 w 839"/>
                <a:gd name="T15" fmla="*/ 509 h 842"/>
                <a:gd name="T16" fmla="*/ 781 w 839"/>
                <a:gd name="T17" fmla="*/ 387 h 842"/>
                <a:gd name="T18" fmla="*/ 801 w 839"/>
                <a:gd name="T19" fmla="*/ 368 h 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39" h="842">
                  <a:moveTo>
                    <a:pt x="801" y="368"/>
                  </a:moveTo>
                  <a:cubicBezTo>
                    <a:pt x="839" y="492"/>
                    <a:pt x="751" y="674"/>
                    <a:pt x="616" y="752"/>
                  </a:cubicBezTo>
                  <a:cubicBezTo>
                    <a:pt x="461" y="842"/>
                    <a:pt x="265" y="814"/>
                    <a:pt x="141" y="684"/>
                  </a:cubicBezTo>
                  <a:cubicBezTo>
                    <a:pt x="19" y="557"/>
                    <a:pt x="0" y="359"/>
                    <a:pt x="95" y="211"/>
                  </a:cubicBezTo>
                  <a:cubicBezTo>
                    <a:pt x="176" y="83"/>
                    <a:pt x="358" y="0"/>
                    <a:pt x="474" y="40"/>
                  </a:cubicBezTo>
                  <a:cubicBezTo>
                    <a:pt x="424" y="88"/>
                    <a:pt x="375" y="134"/>
                    <a:pt x="329" y="183"/>
                  </a:cubicBezTo>
                  <a:cubicBezTo>
                    <a:pt x="216" y="302"/>
                    <a:pt x="253" y="492"/>
                    <a:pt x="401" y="557"/>
                  </a:cubicBezTo>
                  <a:cubicBezTo>
                    <a:pt x="490" y="596"/>
                    <a:pt x="588" y="578"/>
                    <a:pt x="659" y="509"/>
                  </a:cubicBezTo>
                  <a:cubicBezTo>
                    <a:pt x="700" y="468"/>
                    <a:pt x="740" y="428"/>
                    <a:pt x="781" y="387"/>
                  </a:cubicBezTo>
                  <a:cubicBezTo>
                    <a:pt x="787" y="381"/>
                    <a:pt x="794" y="375"/>
                    <a:pt x="801" y="36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4" name="矩形 93">
            <a:extLst>
              <a:ext uri="{FF2B5EF4-FFF2-40B4-BE49-F238E27FC236}">
                <a16:creationId xmlns:a16="http://schemas.microsoft.com/office/drawing/2014/main" xmlns="" id="{1B9D612C-50DF-47F3-A758-A0055B927A11}"/>
              </a:ext>
            </a:extLst>
          </p:cNvPr>
          <p:cNvSpPr/>
          <p:nvPr/>
        </p:nvSpPr>
        <p:spPr>
          <a:xfrm>
            <a:off x="8841131" y="2345449"/>
            <a:ext cx="1082348"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请输入标题</a:t>
            </a:r>
          </a:p>
        </p:txBody>
      </p:sp>
      <p:sp>
        <p:nvSpPr>
          <p:cNvPr id="95" name="矩形 94">
            <a:extLst>
              <a:ext uri="{FF2B5EF4-FFF2-40B4-BE49-F238E27FC236}">
                <a16:creationId xmlns:a16="http://schemas.microsoft.com/office/drawing/2014/main" xmlns="" id="{DC713711-EB0B-4B49-AC01-443F9F135A53}"/>
              </a:ext>
            </a:extLst>
          </p:cNvPr>
          <p:cNvSpPr/>
          <p:nvPr/>
        </p:nvSpPr>
        <p:spPr>
          <a:xfrm>
            <a:off x="8853498" y="4829203"/>
            <a:ext cx="1082348"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请输入标题</a:t>
            </a:r>
          </a:p>
        </p:txBody>
      </p:sp>
      <p:sp>
        <p:nvSpPr>
          <p:cNvPr id="96" name="文本框 95">
            <a:extLst>
              <a:ext uri="{FF2B5EF4-FFF2-40B4-BE49-F238E27FC236}">
                <a16:creationId xmlns:a16="http://schemas.microsoft.com/office/drawing/2014/main" xmlns="" id="{4408607C-A1A6-4B8A-9917-5615D5413964}"/>
              </a:ext>
            </a:extLst>
          </p:cNvPr>
          <p:cNvSpPr txBox="1"/>
          <p:nvPr/>
        </p:nvSpPr>
        <p:spPr>
          <a:xfrm>
            <a:off x="8292503" y="2839589"/>
            <a:ext cx="2912203" cy="600164"/>
          </a:xfrm>
          <a:prstGeom prst="rect">
            <a:avLst/>
          </a:prstGeom>
          <a:noFill/>
        </p:spPr>
        <p:txBody>
          <a:bodyPr wrap="square" rtlCol="0">
            <a:spAutoFit/>
          </a:bodyPr>
          <a:lstStyle/>
          <a:p>
            <a:r>
              <a:rPr lang="en-US" altLang="zh-CN" sz="1100" dirty="0">
                <a:solidFill>
                  <a:srgbClr val="5F5F5F"/>
                </a:solidFill>
              </a:rPr>
              <a:t>Click here add your text Click here add </a:t>
            </a:r>
          </a:p>
          <a:p>
            <a:r>
              <a:rPr lang="en-US" altLang="zh-CN" sz="1100" dirty="0">
                <a:solidFill>
                  <a:srgbClr val="5F5F5F"/>
                </a:solidFill>
              </a:rPr>
              <a:t>your text Click here add your text </a:t>
            </a:r>
          </a:p>
          <a:p>
            <a:r>
              <a:rPr lang="en-US" altLang="zh-CN" sz="1100" dirty="0">
                <a:solidFill>
                  <a:srgbClr val="5F5F5F"/>
                </a:solidFill>
              </a:rPr>
              <a:t>Click here add your text </a:t>
            </a:r>
          </a:p>
        </p:txBody>
      </p:sp>
      <p:sp>
        <p:nvSpPr>
          <p:cNvPr id="97" name="文本框 96">
            <a:extLst>
              <a:ext uri="{FF2B5EF4-FFF2-40B4-BE49-F238E27FC236}">
                <a16:creationId xmlns:a16="http://schemas.microsoft.com/office/drawing/2014/main" xmlns="" id="{1699E11C-DE68-43A6-9949-A03676EC8C69}"/>
              </a:ext>
            </a:extLst>
          </p:cNvPr>
          <p:cNvSpPr txBox="1"/>
          <p:nvPr/>
        </p:nvSpPr>
        <p:spPr>
          <a:xfrm>
            <a:off x="8287972" y="5323343"/>
            <a:ext cx="2912203" cy="600164"/>
          </a:xfrm>
          <a:prstGeom prst="rect">
            <a:avLst/>
          </a:prstGeom>
          <a:noFill/>
        </p:spPr>
        <p:txBody>
          <a:bodyPr wrap="square" rtlCol="0">
            <a:spAutoFit/>
          </a:bodyPr>
          <a:lstStyle/>
          <a:p>
            <a:r>
              <a:rPr lang="en-US" altLang="zh-CN" sz="1100" dirty="0">
                <a:solidFill>
                  <a:srgbClr val="5F5F5F"/>
                </a:solidFill>
              </a:rPr>
              <a:t>Click here add your text Click here add </a:t>
            </a:r>
          </a:p>
          <a:p>
            <a:r>
              <a:rPr lang="en-US" altLang="zh-CN" sz="1100" dirty="0">
                <a:solidFill>
                  <a:srgbClr val="5F5F5F"/>
                </a:solidFill>
              </a:rPr>
              <a:t>your text Click here add your text </a:t>
            </a:r>
          </a:p>
          <a:p>
            <a:r>
              <a:rPr lang="en-US" altLang="zh-CN" sz="1100" dirty="0">
                <a:solidFill>
                  <a:srgbClr val="5F5F5F"/>
                </a:solidFill>
              </a:rPr>
              <a:t>Click here add your text </a:t>
            </a:r>
          </a:p>
        </p:txBody>
      </p:sp>
    </p:spTree>
    <p:extLst>
      <p:ext uri="{BB962C8B-B14F-4D97-AF65-F5344CB8AC3E}">
        <p14:creationId xmlns:p14="http://schemas.microsoft.com/office/powerpoint/2010/main" val="22510827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additive="base">
                                        <p:cTn id="13" dur="500"/>
                                        <p:tgtEl>
                                          <p:spTgt spid="67"/>
                                        </p:tgtEl>
                                        <p:attrNameLst>
                                          <p:attrName>ppt_y</p:attrName>
                                        </p:attrNameLst>
                                      </p:cBhvr>
                                      <p:tavLst>
                                        <p:tav tm="0">
                                          <p:val>
                                            <p:strVal val="#ppt_y+#ppt_h*1.125000"/>
                                          </p:val>
                                        </p:tav>
                                        <p:tav tm="100000">
                                          <p:val>
                                            <p:strVal val="#ppt_y"/>
                                          </p:val>
                                        </p:tav>
                                      </p:tavLst>
                                    </p:anim>
                                    <p:animEffect transition="in" filter="wipe(up)">
                                      <p:cBhvr>
                                        <p:cTn id="14" dur="500"/>
                                        <p:tgtEl>
                                          <p:spTgt spid="67"/>
                                        </p:tgtEl>
                                      </p:cBhvr>
                                    </p:animEffect>
                                  </p:childTnLst>
                                </p:cTn>
                              </p:par>
                              <p:par>
                                <p:cTn id="15" presetID="12" presetClass="entr" presetSubtype="1" fill="hold" grpId="0" nodeType="withEffect">
                                  <p:stCondLst>
                                    <p:cond delay="0"/>
                                  </p:stCondLst>
                                  <p:childTnLst>
                                    <p:set>
                                      <p:cBhvr>
                                        <p:cTn id="16" dur="1" fill="hold">
                                          <p:stCondLst>
                                            <p:cond delay="0"/>
                                          </p:stCondLst>
                                        </p:cTn>
                                        <p:tgtEl>
                                          <p:spTgt spid="66"/>
                                        </p:tgtEl>
                                        <p:attrNameLst>
                                          <p:attrName>style.visibility</p:attrName>
                                        </p:attrNameLst>
                                      </p:cBhvr>
                                      <p:to>
                                        <p:strVal val="visible"/>
                                      </p:to>
                                    </p:set>
                                    <p:anim calcmode="lin" valueType="num">
                                      <p:cBhvr additive="base">
                                        <p:cTn id="17" dur="500"/>
                                        <p:tgtEl>
                                          <p:spTgt spid="66"/>
                                        </p:tgtEl>
                                        <p:attrNameLst>
                                          <p:attrName>ppt_y</p:attrName>
                                        </p:attrNameLst>
                                      </p:cBhvr>
                                      <p:tavLst>
                                        <p:tav tm="0">
                                          <p:val>
                                            <p:strVal val="#ppt_y-#ppt_h*1.125000"/>
                                          </p:val>
                                        </p:tav>
                                        <p:tav tm="100000">
                                          <p:val>
                                            <p:strVal val="#ppt_y"/>
                                          </p:val>
                                        </p:tav>
                                      </p:tavLst>
                                    </p:anim>
                                    <p:animEffect transition="in" filter="wipe(down)">
                                      <p:cBhvr>
                                        <p:cTn id="18" dur="500"/>
                                        <p:tgtEl>
                                          <p:spTgt spid="66"/>
                                        </p:tgtEl>
                                      </p:cBhvr>
                                    </p:animEffect>
                                  </p:childTnLst>
                                </p:cTn>
                              </p:par>
                            </p:childTnLst>
                          </p:cTn>
                        </p:par>
                        <p:par>
                          <p:cTn id="19" fill="hold">
                            <p:stCondLst>
                              <p:cond delay="1000"/>
                            </p:stCondLst>
                            <p:childTnLst>
                              <p:par>
                                <p:cTn id="20" presetID="13" presetClass="entr" presetSubtype="16" fill="hold" nodeType="after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plus(in)">
                                      <p:cBhvr>
                                        <p:cTn id="22" dur="2000"/>
                                        <p:tgtEl>
                                          <p:spTgt spid="65"/>
                                        </p:tgtEl>
                                      </p:cBhvr>
                                    </p:animEffect>
                                  </p:childTnLst>
                                </p:cTn>
                              </p:par>
                            </p:childTnLst>
                          </p:cTn>
                        </p:par>
                        <p:par>
                          <p:cTn id="23" fill="hold">
                            <p:stCondLst>
                              <p:cond delay="3000"/>
                            </p:stCondLst>
                            <p:childTnLst>
                              <p:par>
                                <p:cTn id="24" presetID="49" presetClass="entr" presetSubtype="0" decel="100000" fill="hold" grpId="0" nodeType="afterEffect">
                                  <p:stCondLst>
                                    <p:cond delay="0"/>
                                  </p:stCondLst>
                                  <p:childTnLst>
                                    <p:set>
                                      <p:cBhvr>
                                        <p:cTn id="25" dur="1" fill="hold">
                                          <p:stCondLst>
                                            <p:cond delay="0"/>
                                          </p:stCondLst>
                                        </p:cTn>
                                        <p:tgtEl>
                                          <p:spTgt spid="70"/>
                                        </p:tgtEl>
                                        <p:attrNameLst>
                                          <p:attrName>style.visibility</p:attrName>
                                        </p:attrNameLst>
                                      </p:cBhvr>
                                      <p:to>
                                        <p:strVal val="visible"/>
                                      </p:to>
                                    </p:set>
                                    <p:anim calcmode="lin" valueType="num">
                                      <p:cBhvr>
                                        <p:cTn id="26" dur="500" fill="hold"/>
                                        <p:tgtEl>
                                          <p:spTgt spid="70"/>
                                        </p:tgtEl>
                                        <p:attrNameLst>
                                          <p:attrName>ppt_w</p:attrName>
                                        </p:attrNameLst>
                                      </p:cBhvr>
                                      <p:tavLst>
                                        <p:tav tm="0">
                                          <p:val>
                                            <p:fltVal val="0"/>
                                          </p:val>
                                        </p:tav>
                                        <p:tav tm="100000">
                                          <p:val>
                                            <p:strVal val="#ppt_w"/>
                                          </p:val>
                                        </p:tav>
                                      </p:tavLst>
                                    </p:anim>
                                    <p:anim calcmode="lin" valueType="num">
                                      <p:cBhvr>
                                        <p:cTn id="27" dur="500" fill="hold"/>
                                        <p:tgtEl>
                                          <p:spTgt spid="70"/>
                                        </p:tgtEl>
                                        <p:attrNameLst>
                                          <p:attrName>ppt_h</p:attrName>
                                        </p:attrNameLst>
                                      </p:cBhvr>
                                      <p:tavLst>
                                        <p:tav tm="0">
                                          <p:val>
                                            <p:fltVal val="0"/>
                                          </p:val>
                                        </p:tav>
                                        <p:tav tm="100000">
                                          <p:val>
                                            <p:strVal val="#ppt_h"/>
                                          </p:val>
                                        </p:tav>
                                      </p:tavLst>
                                    </p:anim>
                                    <p:anim calcmode="lin" valueType="num">
                                      <p:cBhvr>
                                        <p:cTn id="28" dur="500" fill="hold"/>
                                        <p:tgtEl>
                                          <p:spTgt spid="70"/>
                                        </p:tgtEl>
                                        <p:attrNameLst>
                                          <p:attrName>style.rotation</p:attrName>
                                        </p:attrNameLst>
                                      </p:cBhvr>
                                      <p:tavLst>
                                        <p:tav tm="0">
                                          <p:val>
                                            <p:fltVal val="360"/>
                                          </p:val>
                                        </p:tav>
                                        <p:tav tm="100000">
                                          <p:val>
                                            <p:fltVal val="0"/>
                                          </p:val>
                                        </p:tav>
                                      </p:tavLst>
                                    </p:anim>
                                    <p:animEffect transition="in" filter="fade">
                                      <p:cBhvr>
                                        <p:cTn id="29" dur="500"/>
                                        <p:tgtEl>
                                          <p:spTgt spid="70"/>
                                        </p:tgtEl>
                                      </p:cBhvr>
                                    </p:animEffect>
                                  </p:childTnLst>
                                </p:cTn>
                              </p:par>
                            </p:childTnLst>
                          </p:cTn>
                        </p:par>
                        <p:par>
                          <p:cTn id="30" fill="hold">
                            <p:stCondLst>
                              <p:cond delay="3500"/>
                            </p:stCondLst>
                            <p:childTnLst>
                              <p:par>
                                <p:cTn id="31" presetID="55" presetClass="entr" presetSubtype="0" fill="hold" grpId="0" nodeType="after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1000" fill="hold"/>
                                        <p:tgtEl>
                                          <p:spTgt spid="84"/>
                                        </p:tgtEl>
                                        <p:attrNameLst>
                                          <p:attrName>ppt_w</p:attrName>
                                        </p:attrNameLst>
                                      </p:cBhvr>
                                      <p:tavLst>
                                        <p:tav tm="0">
                                          <p:val>
                                            <p:strVal val="#ppt_w*0.70"/>
                                          </p:val>
                                        </p:tav>
                                        <p:tav tm="100000">
                                          <p:val>
                                            <p:strVal val="#ppt_w"/>
                                          </p:val>
                                        </p:tav>
                                      </p:tavLst>
                                    </p:anim>
                                    <p:anim calcmode="lin" valueType="num">
                                      <p:cBhvr>
                                        <p:cTn id="34" dur="1000" fill="hold"/>
                                        <p:tgtEl>
                                          <p:spTgt spid="84"/>
                                        </p:tgtEl>
                                        <p:attrNameLst>
                                          <p:attrName>ppt_h</p:attrName>
                                        </p:attrNameLst>
                                      </p:cBhvr>
                                      <p:tavLst>
                                        <p:tav tm="0">
                                          <p:val>
                                            <p:strVal val="#ppt_h"/>
                                          </p:val>
                                        </p:tav>
                                        <p:tav tm="100000">
                                          <p:val>
                                            <p:strVal val="#ppt_h"/>
                                          </p:val>
                                        </p:tav>
                                      </p:tavLst>
                                    </p:anim>
                                    <p:animEffect transition="in" filter="fade">
                                      <p:cBhvr>
                                        <p:cTn id="35" dur="1000"/>
                                        <p:tgtEl>
                                          <p:spTgt spid="8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86"/>
                                        </p:tgtEl>
                                        <p:attrNameLst>
                                          <p:attrName>style.visibility</p:attrName>
                                        </p:attrNameLst>
                                      </p:cBhvr>
                                      <p:to>
                                        <p:strVal val="visible"/>
                                      </p:to>
                                    </p:set>
                                    <p:animEffect transition="in" filter="randombar(horizontal)">
                                      <p:cBhvr>
                                        <p:cTn id="39" dur="500"/>
                                        <p:tgtEl>
                                          <p:spTgt spid="86"/>
                                        </p:tgtEl>
                                      </p:cBhvr>
                                    </p:animEffect>
                                  </p:childTnLst>
                                </p:cTn>
                              </p:par>
                            </p:childTnLst>
                          </p:cTn>
                        </p:par>
                        <p:par>
                          <p:cTn id="40" fill="hold">
                            <p:stCondLst>
                              <p:cond delay="5000"/>
                            </p:stCondLst>
                            <p:childTnLst>
                              <p:par>
                                <p:cTn id="41" presetID="49" presetClass="entr" presetSubtype="0" decel="100000"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cBhvr>
                                        <p:cTn id="43" dur="500" fill="hold"/>
                                        <p:tgtEl>
                                          <p:spTgt spid="83"/>
                                        </p:tgtEl>
                                        <p:attrNameLst>
                                          <p:attrName>ppt_w</p:attrName>
                                        </p:attrNameLst>
                                      </p:cBhvr>
                                      <p:tavLst>
                                        <p:tav tm="0">
                                          <p:val>
                                            <p:fltVal val="0"/>
                                          </p:val>
                                        </p:tav>
                                        <p:tav tm="100000">
                                          <p:val>
                                            <p:strVal val="#ppt_w"/>
                                          </p:val>
                                        </p:tav>
                                      </p:tavLst>
                                    </p:anim>
                                    <p:anim calcmode="lin" valueType="num">
                                      <p:cBhvr>
                                        <p:cTn id="44" dur="500" fill="hold"/>
                                        <p:tgtEl>
                                          <p:spTgt spid="83"/>
                                        </p:tgtEl>
                                        <p:attrNameLst>
                                          <p:attrName>ppt_h</p:attrName>
                                        </p:attrNameLst>
                                      </p:cBhvr>
                                      <p:tavLst>
                                        <p:tav tm="0">
                                          <p:val>
                                            <p:fltVal val="0"/>
                                          </p:val>
                                        </p:tav>
                                        <p:tav tm="100000">
                                          <p:val>
                                            <p:strVal val="#ppt_h"/>
                                          </p:val>
                                        </p:tav>
                                      </p:tavLst>
                                    </p:anim>
                                    <p:anim calcmode="lin" valueType="num">
                                      <p:cBhvr>
                                        <p:cTn id="45" dur="500" fill="hold"/>
                                        <p:tgtEl>
                                          <p:spTgt spid="83"/>
                                        </p:tgtEl>
                                        <p:attrNameLst>
                                          <p:attrName>style.rotation</p:attrName>
                                        </p:attrNameLst>
                                      </p:cBhvr>
                                      <p:tavLst>
                                        <p:tav tm="0">
                                          <p:val>
                                            <p:fltVal val="360"/>
                                          </p:val>
                                        </p:tav>
                                        <p:tav tm="100000">
                                          <p:val>
                                            <p:fltVal val="0"/>
                                          </p:val>
                                        </p:tav>
                                      </p:tavLst>
                                    </p:anim>
                                    <p:animEffect transition="in" filter="fade">
                                      <p:cBhvr>
                                        <p:cTn id="46" dur="500"/>
                                        <p:tgtEl>
                                          <p:spTgt spid="83"/>
                                        </p:tgtEl>
                                      </p:cBhvr>
                                    </p:animEffect>
                                  </p:childTnLst>
                                </p:cTn>
                              </p:par>
                            </p:childTnLst>
                          </p:cTn>
                        </p:par>
                        <p:par>
                          <p:cTn id="47" fill="hold">
                            <p:stCondLst>
                              <p:cond delay="5500"/>
                            </p:stCondLst>
                            <p:childTnLst>
                              <p:par>
                                <p:cTn id="48" presetID="55" presetClass="entr" presetSubtype="0" fill="hold" grpId="0" nodeType="afterEffect">
                                  <p:stCondLst>
                                    <p:cond delay="0"/>
                                  </p:stCondLst>
                                  <p:childTnLst>
                                    <p:set>
                                      <p:cBhvr>
                                        <p:cTn id="49" dur="1" fill="hold">
                                          <p:stCondLst>
                                            <p:cond delay="0"/>
                                          </p:stCondLst>
                                        </p:cTn>
                                        <p:tgtEl>
                                          <p:spTgt spid="85"/>
                                        </p:tgtEl>
                                        <p:attrNameLst>
                                          <p:attrName>style.visibility</p:attrName>
                                        </p:attrNameLst>
                                      </p:cBhvr>
                                      <p:to>
                                        <p:strVal val="visible"/>
                                      </p:to>
                                    </p:set>
                                    <p:anim calcmode="lin" valueType="num">
                                      <p:cBhvr>
                                        <p:cTn id="50" dur="1000" fill="hold"/>
                                        <p:tgtEl>
                                          <p:spTgt spid="85"/>
                                        </p:tgtEl>
                                        <p:attrNameLst>
                                          <p:attrName>ppt_w</p:attrName>
                                        </p:attrNameLst>
                                      </p:cBhvr>
                                      <p:tavLst>
                                        <p:tav tm="0">
                                          <p:val>
                                            <p:strVal val="#ppt_w*0.70"/>
                                          </p:val>
                                        </p:tav>
                                        <p:tav tm="100000">
                                          <p:val>
                                            <p:strVal val="#ppt_w"/>
                                          </p:val>
                                        </p:tav>
                                      </p:tavLst>
                                    </p:anim>
                                    <p:anim calcmode="lin" valueType="num">
                                      <p:cBhvr>
                                        <p:cTn id="51" dur="1000" fill="hold"/>
                                        <p:tgtEl>
                                          <p:spTgt spid="85"/>
                                        </p:tgtEl>
                                        <p:attrNameLst>
                                          <p:attrName>ppt_h</p:attrName>
                                        </p:attrNameLst>
                                      </p:cBhvr>
                                      <p:tavLst>
                                        <p:tav tm="0">
                                          <p:val>
                                            <p:strVal val="#ppt_h"/>
                                          </p:val>
                                        </p:tav>
                                        <p:tav tm="100000">
                                          <p:val>
                                            <p:strVal val="#ppt_h"/>
                                          </p:val>
                                        </p:tav>
                                      </p:tavLst>
                                    </p:anim>
                                    <p:animEffect transition="in" filter="fade">
                                      <p:cBhvr>
                                        <p:cTn id="52" dur="1000"/>
                                        <p:tgtEl>
                                          <p:spTgt spid="85"/>
                                        </p:tgtEl>
                                      </p:cBhvr>
                                    </p:animEffect>
                                  </p:childTnLst>
                                </p:cTn>
                              </p:par>
                            </p:childTnLst>
                          </p:cTn>
                        </p:par>
                        <p:par>
                          <p:cTn id="53" fill="hold">
                            <p:stCondLst>
                              <p:cond delay="6500"/>
                            </p:stCondLst>
                            <p:childTnLst>
                              <p:par>
                                <p:cTn id="54" presetID="14" presetClass="entr" presetSubtype="10" fill="hold" grpId="0" nodeType="afterEffect">
                                  <p:stCondLst>
                                    <p:cond delay="0"/>
                                  </p:stCondLst>
                                  <p:childTnLst>
                                    <p:set>
                                      <p:cBhvr>
                                        <p:cTn id="55" dur="1" fill="hold">
                                          <p:stCondLst>
                                            <p:cond delay="0"/>
                                          </p:stCondLst>
                                        </p:cTn>
                                        <p:tgtEl>
                                          <p:spTgt spid="87"/>
                                        </p:tgtEl>
                                        <p:attrNameLst>
                                          <p:attrName>style.visibility</p:attrName>
                                        </p:attrNameLst>
                                      </p:cBhvr>
                                      <p:to>
                                        <p:strVal val="visible"/>
                                      </p:to>
                                    </p:set>
                                    <p:animEffect transition="in" filter="randombar(horizontal)">
                                      <p:cBhvr>
                                        <p:cTn id="56" dur="500"/>
                                        <p:tgtEl>
                                          <p:spTgt spid="87"/>
                                        </p:tgtEl>
                                      </p:cBhvr>
                                    </p:animEffect>
                                  </p:childTnLst>
                                </p:cTn>
                              </p:par>
                            </p:childTnLst>
                          </p:cTn>
                        </p:par>
                        <p:par>
                          <p:cTn id="57" fill="hold">
                            <p:stCondLst>
                              <p:cond delay="7000"/>
                            </p:stCondLst>
                            <p:childTnLst>
                              <p:par>
                                <p:cTn id="58" presetID="49" presetClass="entr" presetSubtype="0" decel="100000" fill="hold" grpId="0" nodeType="afterEffect">
                                  <p:stCondLst>
                                    <p:cond delay="0"/>
                                  </p:stCondLst>
                                  <p:childTnLst>
                                    <p:set>
                                      <p:cBhvr>
                                        <p:cTn id="59" dur="1" fill="hold">
                                          <p:stCondLst>
                                            <p:cond delay="0"/>
                                          </p:stCondLst>
                                        </p:cTn>
                                        <p:tgtEl>
                                          <p:spTgt spid="88"/>
                                        </p:tgtEl>
                                        <p:attrNameLst>
                                          <p:attrName>style.visibility</p:attrName>
                                        </p:attrNameLst>
                                      </p:cBhvr>
                                      <p:to>
                                        <p:strVal val="visible"/>
                                      </p:to>
                                    </p:set>
                                    <p:anim calcmode="lin" valueType="num">
                                      <p:cBhvr>
                                        <p:cTn id="60" dur="500" fill="hold"/>
                                        <p:tgtEl>
                                          <p:spTgt spid="88"/>
                                        </p:tgtEl>
                                        <p:attrNameLst>
                                          <p:attrName>ppt_w</p:attrName>
                                        </p:attrNameLst>
                                      </p:cBhvr>
                                      <p:tavLst>
                                        <p:tav tm="0">
                                          <p:val>
                                            <p:fltVal val="0"/>
                                          </p:val>
                                        </p:tav>
                                        <p:tav tm="100000">
                                          <p:val>
                                            <p:strVal val="#ppt_w"/>
                                          </p:val>
                                        </p:tav>
                                      </p:tavLst>
                                    </p:anim>
                                    <p:anim calcmode="lin" valueType="num">
                                      <p:cBhvr>
                                        <p:cTn id="61" dur="500" fill="hold"/>
                                        <p:tgtEl>
                                          <p:spTgt spid="88"/>
                                        </p:tgtEl>
                                        <p:attrNameLst>
                                          <p:attrName>ppt_h</p:attrName>
                                        </p:attrNameLst>
                                      </p:cBhvr>
                                      <p:tavLst>
                                        <p:tav tm="0">
                                          <p:val>
                                            <p:fltVal val="0"/>
                                          </p:val>
                                        </p:tav>
                                        <p:tav tm="100000">
                                          <p:val>
                                            <p:strVal val="#ppt_h"/>
                                          </p:val>
                                        </p:tav>
                                      </p:tavLst>
                                    </p:anim>
                                    <p:anim calcmode="lin" valueType="num">
                                      <p:cBhvr>
                                        <p:cTn id="62" dur="500" fill="hold"/>
                                        <p:tgtEl>
                                          <p:spTgt spid="88"/>
                                        </p:tgtEl>
                                        <p:attrNameLst>
                                          <p:attrName>style.rotation</p:attrName>
                                        </p:attrNameLst>
                                      </p:cBhvr>
                                      <p:tavLst>
                                        <p:tav tm="0">
                                          <p:val>
                                            <p:fltVal val="360"/>
                                          </p:val>
                                        </p:tav>
                                        <p:tav tm="100000">
                                          <p:val>
                                            <p:fltVal val="0"/>
                                          </p:val>
                                        </p:tav>
                                      </p:tavLst>
                                    </p:anim>
                                    <p:animEffect transition="in" filter="fade">
                                      <p:cBhvr>
                                        <p:cTn id="63" dur="500"/>
                                        <p:tgtEl>
                                          <p:spTgt spid="88"/>
                                        </p:tgtEl>
                                      </p:cBhvr>
                                    </p:animEffect>
                                  </p:childTnLst>
                                </p:cTn>
                              </p:par>
                            </p:childTnLst>
                          </p:cTn>
                        </p:par>
                        <p:par>
                          <p:cTn id="64" fill="hold">
                            <p:stCondLst>
                              <p:cond delay="7500"/>
                            </p:stCondLst>
                            <p:childTnLst>
                              <p:par>
                                <p:cTn id="65" presetID="55" presetClass="entr" presetSubtype="0" fill="hold" grpId="0" nodeType="afterEffect">
                                  <p:stCondLst>
                                    <p:cond delay="0"/>
                                  </p:stCondLst>
                                  <p:childTnLst>
                                    <p:set>
                                      <p:cBhvr>
                                        <p:cTn id="66" dur="1" fill="hold">
                                          <p:stCondLst>
                                            <p:cond delay="0"/>
                                          </p:stCondLst>
                                        </p:cTn>
                                        <p:tgtEl>
                                          <p:spTgt spid="94"/>
                                        </p:tgtEl>
                                        <p:attrNameLst>
                                          <p:attrName>style.visibility</p:attrName>
                                        </p:attrNameLst>
                                      </p:cBhvr>
                                      <p:to>
                                        <p:strVal val="visible"/>
                                      </p:to>
                                    </p:set>
                                    <p:anim calcmode="lin" valueType="num">
                                      <p:cBhvr>
                                        <p:cTn id="67" dur="1000" fill="hold"/>
                                        <p:tgtEl>
                                          <p:spTgt spid="94"/>
                                        </p:tgtEl>
                                        <p:attrNameLst>
                                          <p:attrName>ppt_w</p:attrName>
                                        </p:attrNameLst>
                                      </p:cBhvr>
                                      <p:tavLst>
                                        <p:tav tm="0">
                                          <p:val>
                                            <p:strVal val="#ppt_w*0.70"/>
                                          </p:val>
                                        </p:tav>
                                        <p:tav tm="100000">
                                          <p:val>
                                            <p:strVal val="#ppt_w"/>
                                          </p:val>
                                        </p:tav>
                                      </p:tavLst>
                                    </p:anim>
                                    <p:anim calcmode="lin" valueType="num">
                                      <p:cBhvr>
                                        <p:cTn id="68" dur="1000" fill="hold"/>
                                        <p:tgtEl>
                                          <p:spTgt spid="94"/>
                                        </p:tgtEl>
                                        <p:attrNameLst>
                                          <p:attrName>ppt_h</p:attrName>
                                        </p:attrNameLst>
                                      </p:cBhvr>
                                      <p:tavLst>
                                        <p:tav tm="0">
                                          <p:val>
                                            <p:strVal val="#ppt_h"/>
                                          </p:val>
                                        </p:tav>
                                        <p:tav tm="100000">
                                          <p:val>
                                            <p:strVal val="#ppt_h"/>
                                          </p:val>
                                        </p:tav>
                                      </p:tavLst>
                                    </p:anim>
                                    <p:animEffect transition="in" filter="fade">
                                      <p:cBhvr>
                                        <p:cTn id="69" dur="1000"/>
                                        <p:tgtEl>
                                          <p:spTgt spid="94"/>
                                        </p:tgtEl>
                                      </p:cBhvr>
                                    </p:animEffect>
                                  </p:childTnLst>
                                </p:cTn>
                              </p:par>
                            </p:childTnLst>
                          </p:cTn>
                        </p:par>
                        <p:par>
                          <p:cTn id="70" fill="hold">
                            <p:stCondLst>
                              <p:cond delay="8500"/>
                            </p:stCondLst>
                            <p:childTnLst>
                              <p:par>
                                <p:cTn id="71" presetID="14" presetClass="entr" presetSubtype="10" fill="hold" grpId="0" nodeType="after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childTnLst>
                          </p:cTn>
                        </p:par>
                        <p:par>
                          <p:cTn id="74" fill="hold">
                            <p:stCondLst>
                              <p:cond delay="9000"/>
                            </p:stCondLst>
                            <p:childTnLst>
                              <p:par>
                                <p:cTn id="75" presetID="49" presetClass="entr" presetSubtype="0" decel="100000" fill="hold" nodeType="afterEffect">
                                  <p:stCondLst>
                                    <p:cond delay="0"/>
                                  </p:stCondLst>
                                  <p:childTnLst>
                                    <p:set>
                                      <p:cBhvr>
                                        <p:cTn id="76" dur="1" fill="hold">
                                          <p:stCondLst>
                                            <p:cond delay="0"/>
                                          </p:stCondLst>
                                        </p:cTn>
                                        <p:tgtEl>
                                          <p:spTgt spid="89"/>
                                        </p:tgtEl>
                                        <p:attrNameLst>
                                          <p:attrName>style.visibility</p:attrName>
                                        </p:attrNameLst>
                                      </p:cBhvr>
                                      <p:to>
                                        <p:strVal val="visible"/>
                                      </p:to>
                                    </p:set>
                                    <p:anim calcmode="lin" valueType="num">
                                      <p:cBhvr>
                                        <p:cTn id="77" dur="500" fill="hold"/>
                                        <p:tgtEl>
                                          <p:spTgt spid="89"/>
                                        </p:tgtEl>
                                        <p:attrNameLst>
                                          <p:attrName>ppt_w</p:attrName>
                                        </p:attrNameLst>
                                      </p:cBhvr>
                                      <p:tavLst>
                                        <p:tav tm="0">
                                          <p:val>
                                            <p:fltVal val="0"/>
                                          </p:val>
                                        </p:tav>
                                        <p:tav tm="100000">
                                          <p:val>
                                            <p:strVal val="#ppt_w"/>
                                          </p:val>
                                        </p:tav>
                                      </p:tavLst>
                                    </p:anim>
                                    <p:anim calcmode="lin" valueType="num">
                                      <p:cBhvr>
                                        <p:cTn id="78" dur="500" fill="hold"/>
                                        <p:tgtEl>
                                          <p:spTgt spid="89"/>
                                        </p:tgtEl>
                                        <p:attrNameLst>
                                          <p:attrName>ppt_h</p:attrName>
                                        </p:attrNameLst>
                                      </p:cBhvr>
                                      <p:tavLst>
                                        <p:tav tm="0">
                                          <p:val>
                                            <p:fltVal val="0"/>
                                          </p:val>
                                        </p:tav>
                                        <p:tav tm="100000">
                                          <p:val>
                                            <p:strVal val="#ppt_h"/>
                                          </p:val>
                                        </p:tav>
                                      </p:tavLst>
                                    </p:anim>
                                    <p:anim calcmode="lin" valueType="num">
                                      <p:cBhvr>
                                        <p:cTn id="79" dur="500" fill="hold"/>
                                        <p:tgtEl>
                                          <p:spTgt spid="89"/>
                                        </p:tgtEl>
                                        <p:attrNameLst>
                                          <p:attrName>style.rotation</p:attrName>
                                        </p:attrNameLst>
                                      </p:cBhvr>
                                      <p:tavLst>
                                        <p:tav tm="0">
                                          <p:val>
                                            <p:fltVal val="360"/>
                                          </p:val>
                                        </p:tav>
                                        <p:tav tm="100000">
                                          <p:val>
                                            <p:fltVal val="0"/>
                                          </p:val>
                                        </p:tav>
                                      </p:tavLst>
                                    </p:anim>
                                    <p:animEffect transition="in" filter="fade">
                                      <p:cBhvr>
                                        <p:cTn id="80" dur="500"/>
                                        <p:tgtEl>
                                          <p:spTgt spid="89"/>
                                        </p:tgtEl>
                                      </p:cBhvr>
                                    </p:animEffect>
                                  </p:childTnLst>
                                </p:cTn>
                              </p:par>
                            </p:childTnLst>
                          </p:cTn>
                        </p:par>
                        <p:par>
                          <p:cTn id="81" fill="hold">
                            <p:stCondLst>
                              <p:cond delay="9500"/>
                            </p:stCondLst>
                            <p:childTnLst>
                              <p:par>
                                <p:cTn id="82" presetID="55" presetClass="entr" presetSubtype="0" fill="hold" grpId="0" nodeType="afterEffect">
                                  <p:stCondLst>
                                    <p:cond delay="0"/>
                                  </p:stCondLst>
                                  <p:childTnLst>
                                    <p:set>
                                      <p:cBhvr>
                                        <p:cTn id="83" dur="1" fill="hold">
                                          <p:stCondLst>
                                            <p:cond delay="0"/>
                                          </p:stCondLst>
                                        </p:cTn>
                                        <p:tgtEl>
                                          <p:spTgt spid="95"/>
                                        </p:tgtEl>
                                        <p:attrNameLst>
                                          <p:attrName>style.visibility</p:attrName>
                                        </p:attrNameLst>
                                      </p:cBhvr>
                                      <p:to>
                                        <p:strVal val="visible"/>
                                      </p:to>
                                    </p:set>
                                    <p:anim calcmode="lin" valueType="num">
                                      <p:cBhvr>
                                        <p:cTn id="84" dur="1000" fill="hold"/>
                                        <p:tgtEl>
                                          <p:spTgt spid="95"/>
                                        </p:tgtEl>
                                        <p:attrNameLst>
                                          <p:attrName>ppt_w</p:attrName>
                                        </p:attrNameLst>
                                      </p:cBhvr>
                                      <p:tavLst>
                                        <p:tav tm="0">
                                          <p:val>
                                            <p:strVal val="#ppt_w*0.70"/>
                                          </p:val>
                                        </p:tav>
                                        <p:tav tm="100000">
                                          <p:val>
                                            <p:strVal val="#ppt_w"/>
                                          </p:val>
                                        </p:tav>
                                      </p:tavLst>
                                    </p:anim>
                                    <p:anim calcmode="lin" valueType="num">
                                      <p:cBhvr>
                                        <p:cTn id="85" dur="1000" fill="hold"/>
                                        <p:tgtEl>
                                          <p:spTgt spid="95"/>
                                        </p:tgtEl>
                                        <p:attrNameLst>
                                          <p:attrName>ppt_h</p:attrName>
                                        </p:attrNameLst>
                                      </p:cBhvr>
                                      <p:tavLst>
                                        <p:tav tm="0">
                                          <p:val>
                                            <p:strVal val="#ppt_h"/>
                                          </p:val>
                                        </p:tav>
                                        <p:tav tm="100000">
                                          <p:val>
                                            <p:strVal val="#ppt_h"/>
                                          </p:val>
                                        </p:tav>
                                      </p:tavLst>
                                    </p:anim>
                                    <p:animEffect transition="in" filter="fade">
                                      <p:cBhvr>
                                        <p:cTn id="86" dur="1000"/>
                                        <p:tgtEl>
                                          <p:spTgt spid="95"/>
                                        </p:tgtEl>
                                      </p:cBhvr>
                                    </p:animEffect>
                                  </p:childTnLst>
                                </p:cTn>
                              </p:par>
                            </p:childTnLst>
                          </p:cTn>
                        </p:par>
                        <p:par>
                          <p:cTn id="87" fill="hold">
                            <p:stCondLst>
                              <p:cond delay="10500"/>
                            </p:stCondLst>
                            <p:childTnLst>
                              <p:par>
                                <p:cTn id="88" presetID="14" presetClass="entr" presetSubtype="10" fill="hold" grpId="0" nodeType="afterEffect">
                                  <p:stCondLst>
                                    <p:cond delay="0"/>
                                  </p:stCondLst>
                                  <p:childTnLst>
                                    <p:set>
                                      <p:cBhvr>
                                        <p:cTn id="89" dur="1" fill="hold">
                                          <p:stCondLst>
                                            <p:cond delay="0"/>
                                          </p:stCondLst>
                                        </p:cTn>
                                        <p:tgtEl>
                                          <p:spTgt spid="97"/>
                                        </p:tgtEl>
                                        <p:attrNameLst>
                                          <p:attrName>style.visibility</p:attrName>
                                        </p:attrNameLst>
                                      </p:cBhvr>
                                      <p:to>
                                        <p:strVal val="visible"/>
                                      </p:to>
                                    </p:set>
                                    <p:animEffect transition="in" filter="randombar(horizontal)">
                                      <p:cBhvr>
                                        <p:cTn id="90"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6" grpId="0" animBg="1"/>
      <p:bldP spid="70" grpId="0" animBg="1"/>
      <p:bldP spid="83" grpId="0" animBg="1"/>
      <p:bldP spid="84" grpId="0"/>
      <p:bldP spid="85" grpId="0"/>
      <p:bldP spid="86" grpId="0"/>
      <p:bldP spid="87" grpId="0"/>
      <p:bldP spid="88" grpId="0" animBg="1"/>
      <p:bldP spid="94" grpId="0"/>
      <p:bldP spid="95" grpId="0"/>
      <p:bldP spid="96" grpId="0"/>
      <p:bldP spid="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03</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问题与不足</a:t>
            </a:r>
          </a:p>
        </p:txBody>
      </p:sp>
      <p:grpSp>
        <p:nvGrpSpPr>
          <p:cNvPr id="84" name="Group 3">
            <a:extLst>
              <a:ext uri="{FF2B5EF4-FFF2-40B4-BE49-F238E27FC236}">
                <a16:creationId xmlns:a16="http://schemas.microsoft.com/office/drawing/2014/main" xmlns="" id="{A0B9F52C-14C5-428D-9393-243ED596DF6B}"/>
              </a:ext>
            </a:extLst>
          </p:cNvPr>
          <p:cNvGrpSpPr/>
          <p:nvPr/>
        </p:nvGrpSpPr>
        <p:grpSpPr>
          <a:xfrm>
            <a:off x="1501266" y="1869793"/>
            <a:ext cx="3114254" cy="4601536"/>
            <a:chOff x="1912729" y="1458758"/>
            <a:chExt cx="3510756" cy="5187394"/>
          </a:xfrm>
          <a:effectLst>
            <a:outerShdw blurRad="63500" sx="102000" sy="102000" algn="ctr" rotWithShape="0">
              <a:prstClr val="black">
                <a:alpha val="40000"/>
              </a:prstClr>
            </a:outerShdw>
          </a:effectLst>
        </p:grpSpPr>
        <p:grpSp>
          <p:nvGrpSpPr>
            <p:cNvPr id="85" name="Group 4">
              <a:extLst>
                <a:ext uri="{FF2B5EF4-FFF2-40B4-BE49-F238E27FC236}">
                  <a16:creationId xmlns:a16="http://schemas.microsoft.com/office/drawing/2014/main" xmlns="" id="{E972DC34-BB3D-4396-90A5-66C26EE4ABD1}"/>
                </a:ext>
              </a:extLst>
            </p:cNvPr>
            <p:cNvGrpSpPr/>
            <p:nvPr/>
          </p:nvGrpSpPr>
          <p:grpSpPr>
            <a:xfrm>
              <a:off x="1972256" y="1458758"/>
              <a:ext cx="292103" cy="5187394"/>
              <a:chOff x="1374772" y="1213680"/>
              <a:chExt cx="274322" cy="5187394"/>
            </a:xfrm>
          </p:grpSpPr>
          <p:sp>
            <p:nvSpPr>
              <p:cNvPr id="182" name="Pentagon 21">
                <a:extLst>
                  <a:ext uri="{FF2B5EF4-FFF2-40B4-BE49-F238E27FC236}">
                    <a16:creationId xmlns:a16="http://schemas.microsoft.com/office/drawing/2014/main" xmlns="" id="{3850AF4E-DFC1-479E-8C44-47E0150B3E64}"/>
                  </a:ext>
                </a:extLst>
              </p:cNvPr>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83" name="Rectangle 5">
                <a:extLst>
                  <a:ext uri="{FF2B5EF4-FFF2-40B4-BE49-F238E27FC236}">
                    <a16:creationId xmlns:a16="http://schemas.microsoft.com/office/drawing/2014/main" xmlns="" id="{A6F17B9C-B19A-4F9F-B4D7-81BA5C6E0CF5}"/>
                  </a:ext>
                </a:extLst>
              </p:cNvPr>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rgbClr val="5A6378"/>
                  </a:gs>
                  <a:gs pos="82000">
                    <a:srgbClr val="5A6378"/>
                  </a:gs>
                  <a:gs pos="34000">
                    <a:srgbClr val="5A6378">
                      <a:lumMod val="75000"/>
                    </a:srgbClr>
                  </a:gs>
                  <a:gs pos="0">
                    <a:srgbClr val="5A6378"/>
                  </a:gs>
                  <a:gs pos="38000">
                    <a:srgbClr val="5A6378"/>
                  </a:gs>
                  <a:gs pos="100000">
                    <a:srgbClr val="5A6378"/>
                  </a:gs>
                </a:gsLst>
                <a:lin ang="0" scaled="1"/>
                <a:tileRect/>
              </a:gra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84" name="Rectangle 23">
                <a:extLst>
                  <a:ext uri="{FF2B5EF4-FFF2-40B4-BE49-F238E27FC236}">
                    <a16:creationId xmlns:a16="http://schemas.microsoft.com/office/drawing/2014/main" xmlns="" id="{0A7BDC58-70F8-4238-A823-CF70576C8940}"/>
                  </a:ext>
                </a:extLst>
              </p:cNvPr>
              <p:cNvSpPr/>
              <p:nvPr/>
            </p:nvSpPr>
            <p:spPr>
              <a:xfrm>
                <a:off x="1374774" y="1417118"/>
                <a:ext cx="272825" cy="590550"/>
              </a:xfrm>
              <a:prstGeom prst="rect">
                <a:avLst/>
              </a:prstGeom>
              <a:gradFill flip="none" rotWithShape="1">
                <a:gsLst>
                  <a:gs pos="0">
                    <a:sysClr val="window" lastClr="FFFFFF">
                      <a:lumMod val="75000"/>
                    </a:sysClr>
                  </a:gs>
                  <a:gs pos="27000">
                    <a:srgbClr val="F2F2F2">
                      <a:lumMod val="0"/>
                      <a:lumOff val="100000"/>
                    </a:srgbClr>
                  </a:gs>
                  <a:gs pos="100000">
                    <a:sysClr val="window" lastClr="FFFFFF">
                      <a:lumMod val="50000"/>
                    </a:sysClr>
                  </a:gs>
                </a:gsLst>
                <a:lin ang="10800000" scaled="1"/>
                <a:tileRect/>
              </a:gra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85" name="Rectangle 24">
                <a:extLst>
                  <a:ext uri="{FF2B5EF4-FFF2-40B4-BE49-F238E27FC236}">
                    <a16:creationId xmlns:a16="http://schemas.microsoft.com/office/drawing/2014/main" xmlns="" id="{B17F0D6E-D4A4-431A-8C17-69CB7F93235D}"/>
                  </a:ext>
                </a:extLst>
              </p:cNvPr>
              <p:cNvSpPr/>
              <p:nvPr/>
            </p:nvSpPr>
            <p:spPr>
              <a:xfrm>
                <a:off x="1404710" y="1213680"/>
                <a:ext cx="212954" cy="203438"/>
              </a:xfrm>
              <a:prstGeom prst="rect">
                <a:avLst/>
              </a:prstGeom>
              <a:solidFill>
                <a:srgbClr val="5A6378"/>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86" name="Freeform 25">
                <a:extLst>
                  <a:ext uri="{FF2B5EF4-FFF2-40B4-BE49-F238E27FC236}">
                    <a16:creationId xmlns:a16="http://schemas.microsoft.com/office/drawing/2014/main" xmlns="" id="{EFDB4E2F-2E60-478B-BF34-F447939BD891}"/>
                  </a:ext>
                </a:extLst>
              </p:cNvPr>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187" name="Straight Connector 26">
                <a:extLst>
                  <a:ext uri="{FF2B5EF4-FFF2-40B4-BE49-F238E27FC236}">
                    <a16:creationId xmlns:a16="http://schemas.microsoft.com/office/drawing/2014/main" xmlns="" id="{BD8F6846-DACC-4A51-9DDC-86275D6C8C31}"/>
                  </a:ext>
                </a:extLst>
              </p:cNvPr>
              <p:cNvCxnSpPr/>
              <p:nvPr/>
            </p:nvCxnSpPr>
            <p:spPr>
              <a:xfrm>
                <a:off x="1374774" y="1486648"/>
                <a:ext cx="274320" cy="0"/>
              </a:xfrm>
              <a:prstGeom prst="line">
                <a:avLst/>
              </a:prstGeom>
              <a:noFill/>
              <a:ln w="9525" cap="flat" cmpd="sng" algn="ctr">
                <a:solidFill>
                  <a:sysClr val="window" lastClr="FFFFFF">
                    <a:lumMod val="65000"/>
                  </a:sysClr>
                </a:solidFill>
                <a:prstDash val="solid"/>
              </a:ln>
              <a:effectLst/>
            </p:spPr>
          </p:cxnSp>
          <p:cxnSp>
            <p:nvCxnSpPr>
              <p:cNvPr id="188" name="Straight Connector 27">
                <a:extLst>
                  <a:ext uri="{FF2B5EF4-FFF2-40B4-BE49-F238E27FC236}">
                    <a16:creationId xmlns:a16="http://schemas.microsoft.com/office/drawing/2014/main" xmlns="" id="{B3C96DC6-D271-4C90-A57F-B76DFA44C19F}"/>
                  </a:ext>
                </a:extLst>
              </p:cNvPr>
              <p:cNvCxnSpPr/>
              <p:nvPr/>
            </p:nvCxnSpPr>
            <p:spPr>
              <a:xfrm>
                <a:off x="1374774" y="1562425"/>
                <a:ext cx="274320" cy="0"/>
              </a:xfrm>
              <a:prstGeom prst="line">
                <a:avLst/>
              </a:prstGeom>
              <a:noFill/>
              <a:ln w="9525" cap="flat" cmpd="sng" algn="ctr">
                <a:solidFill>
                  <a:sysClr val="window" lastClr="FFFFFF">
                    <a:lumMod val="65000"/>
                  </a:sysClr>
                </a:solidFill>
                <a:prstDash val="solid"/>
              </a:ln>
              <a:effectLst/>
            </p:spPr>
          </p:cxnSp>
          <p:cxnSp>
            <p:nvCxnSpPr>
              <p:cNvPr id="189" name="Straight Connector 28">
                <a:extLst>
                  <a:ext uri="{FF2B5EF4-FFF2-40B4-BE49-F238E27FC236}">
                    <a16:creationId xmlns:a16="http://schemas.microsoft.com/office/drawing/2014/main" xmlns="" id="{0D333B08-9A6E-4E53-BAE9-F466DCB61C46}"/>
                  </a:ext>
                </a:extLst>
              </p:cNvPr>
              <p:cNvCxnSpPr/>
              <p:nvPr/>
            </p:nvCxnSpPr>
            <p:spPr>
              <a:xfrm>
                <a:off x="1374774" y="1638202"/>
                <a:ext cx="274320" cy="0"/>
              </a:xfrm>
              <a:prstGeom prst="line">
                <a:avLst/>
              </a:prstGeom>
              <a:noFill/>
              <a:ln w="9525" cap="flat" cmpd="sng" algn="ctr">
                <a:solidFill>
                  <a:sysClr val="window" lastClr="FFFFFF">
                    <a:lumMod val="65000"/>
                  </a:sysClr>
                </a:solidFill>
                <a:prstDash val="solid"/>
              </a:ln>
              <a:effectLst/>
            </p:spPr>
          </p:cxnSp>
          <p:cxnSp>
            <p:nvCxnSpPr>
              <p:cNvPr id="190" name="Straight Connector 29">
                <a:extLst>
                  <a:ext uri="{FF2B5EF4-FFF2-40B4-BE49-F238E27FC236}">
                    <a16:creationId xmlns:a16="http://schemas.microsoft.com/office/drawing/2014/main" xmlns="" id="{F3912C59-6596-42F3-A64C-624577B7F5CF}"/>
                  </a:ext>
                </a:extLst>
              </p:cNvPr>
              <p:cNvCxnSpPr/>
              <p:nvPr/>
            </p:nvCxnSpPr>
            <p:spPr>
              <a:xfrm>
                <a:off x="1374774" y="1713979"/>
                <a:ext cx="274320" cy="0"/>
              </a:xfrm>
              <a:prstGeom prst="line">
                <a:avLst/>
              </a:prstGeom>
              <a:noFill/>
              <a:ln w="9525" cap="flat" cmpd="sng" algn="ctr">
                <a:solidFill>
                  <a:sysClr val="window" lastClr="FFFFFF">
                    <a:lumMod val="65000"/>
                  </a:sysClr>
                </a:solidFill>
                <a:prstDash val="solid"/>
              </a:ln>
              <a:effectLst/>
            </p:spPr>
          </p:cxnSp>
          <p:cxnSp>
            <p:nvCxnSpPr>
              <p:cNvPr id="191" name="Straight Connector 30">
                <a:extLst>
                  <a:ext uri="{FF2B5EF4-FFF2-40B4-BE49-F238E27FC236}">
                    <a16:creationId xmlns:a16="http://schemas.microsoft.com/office/drawing/2014/main" xmlns="" id="{9F4ACC85-26F9-4D7D-A807-0318442A82CC}"/>
                  </a:ext>
                </a:extLst>
              </p:cNvPr>
              <p:cNvCxnSpPr/>
              <p:nvPr/>
            </p:nvCxnSpPr>
            <p:spPr>
              <a:xfrm>
                <a:off x="1374774" y="1789756"/>
                <a:ext cx="274320" cy="0"/>
              </a:xfrm>
              <a:prstGeom prst="line">
                <a:avLst/>
              </a:prstGeom>
              <a:noFill/>
              <a:ln w="9525" cap="flat" cmpd="sng" algn="ctr">
                <a:solidFill>
                  <a:sysClr val="window" lastClr="FFFFFF">
                    <a:lumMod val="65000"/>
                  </a:sysClr>
                </a:solidFill>
                <a:prstDash val="solid"/>
              </a:ln>
              <a:effectLst/>
            </p:spPr>
          </p:cxnSp>
          <p:cxnSp>
            <p:nvCxnSpPr>
              <p:cNvPr id="192" name="Straight Connector 31">
                <a:extLst>
                  <a:ext uri="{FF2B5EF4-FFF2-40B4-BE49-F238E27FC236}">
                    <a16:creationId xmlns:a16="http://schemas.microsoft.com/office/drawing/2014/main" xmlns="" id="{DEA1165E-FBFC-4595-90F5-E81C1C429F77}"/>
                  </a:ext>
                </a:extLst>
              </p:cNvPr>
              <p:cNvCxnSpPr/>
              <p:nvPr/>
            </p:nvCxnSpPr>
            <p:spPr>
              <a:xfrm>
                <a:off x="1374774" y="1865533"/>
                <a:ext cx="274320" cy="0"/>
              </a:xfrm>
              <a:prstGeom prst="line">
                <a:avLst/>
              </a:prstGeom>
              <a:noFill/>
              <a:ln w="9525" cap="flat" cmpd="sng" algn="ctr">
                <a:solidFill>
                  <a:sysClr val="window" lastClr="FFFFFF">
                    <a:lumMod val="65000"/>
                  </a:sysClr>
                </a:solidFill>
                <a:prstDash val="solid"/>
              </a:ln>
              <a:effectLst/>
            </p:spPr>
          </p:cxnSp>
          <p:cxnSp>
            <p:nvCxnSpPr>
              <p:cNvPr id="193" name="Straight Connector 32">
                <a:extLst>
                  <a:ext uri="{FF2B5EF4-FFF2-40B4-BE49-F238E27FC236}">
                    <a16:creationId xmlns:a16="http://schemas.microsoft.com/office/drawing/2014/main" xmlns="" id="{15FD7766-E063-4CE9-A597-86C044CD7FC3}"/>
                  </a:ext>
                </a:extLst>
              </p:cNvPr>
              <p:cNvCxnSpPr/>
              <p:nvPr/>
            </p:nvCxnSpPr>
            <p:spPr>
              <a:xfrm>
                <a:off x="1374774" y="1941308"/>
                <a:ext cx="274320" cy="0"/>
              </a:xfrm>
              <a:prstGeom prst="line">
                <a:avLst/>
              </a:prstGeom>
              <a:noFill/>
              <a:ln w="9525" cap="flat" cmpd="sng" algn="ctr">
                <a:solidFill>
                  <a:sysClr val="window" lastClr="FFFFFF">
                    <a:lumMod val="65000"/>
                  </a:sysClr>
                </a:solidFill>
                <a:prstDash val="solid"/>
              </a:ln>
              <a:effectLst/>
            </p:spPr>
          </p:cxnSp>
        </p:grpSp>
        <p:sp>
          <p:nvSpPr>
            <p:cNvPr id="86" name="Trapezoid 5">
              <a:extLst>
                <a:ext uri="{FF2B5EF4-FFF2-40B4-BE49-F238E27FC236}">
                  <a16:creationId xmlns:a16="http://schemas.microsoft.com/office/drawing/2014/main" xmlns="" id="{15147804-76F9-47B5-9944-2CF78F944A3B}"/>
                </a:ext>
              </a:extLst>
            </p:cNvPr>
            <p:cNvSpPr/>
            <p:nvPr/>
          </p:nvSpPr>
          <p:spPr>
            <a:xfrm rot="16200000">
              <a:off x="1594832" y="5341831"/>
              <a:ext cx="695326" cy="59529"/>
            </a:xfrm>
            <a:prstGeom prst="trapezoid">
              <a:avLst>
                <a:gd name="adj" fmla="val 69837"/>
              </a:avLst>
            </a:prstGeom>
            <a:solidFill>
              <a:srgbClr val="BF1B1B">
                <a:lumMod val="50000"/>
              </a:srgbClr>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67" name="Trapezoid 6">
              <a:extLst>
                <a:ext uri="{FF2B5EF4-FFF2-40B4-BE49-F238E27FC236}">
                  <a16:creationId xmlns:a16="http://schemas.microsoft.com/office/drawing/2014/main" xmlns="" id="{9E590082-A6DF-4A59-AC6C-51B13AD70922}"/>
                </a:ext>
              </a:extLst>
            </p:cNvPr>
            <p:cNvSpPr/>
            <p:nvPr/>
          </p:nvSpPr>
          <p:spPr>
            <a:xfrm rot="16200000">
              <a:off x="1594832" y="4439533"/>
              <a:ext cx="695326" cy="59529"/>
            </a:xfrm>
            <a:prstGeom prst="trapezoid">
              <a:avLst>
                <a:gd name="adj" fmla="val 69837"/>
              </a:avLst>
            </a:prstGeom>
            <a:solidFill>
              <a:srgbClr val="BF1B1B">
                <a:lumMod val="50000"/>
              </a:srgbClr>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68" name="Trapezoid 7">
              <a:extLst>
                <a:ext uri="{FF2B5EF4-FFF2-40B4-BE49-F238E27FC236}">
                  <a16:creationId xmlns:a16="http://schemas.microsoft.com/office/drawing/2014/main" xmlns="" id="{9A3EA4B5-75F5-4F09-B2A1-3C4953146261}"/>
                </a:ext>
              </a:extLst>
            </p:cNvPr>
            <p:cNvSpPr/>
            <p:nvPr/>
          </p:nvSpPr>
          <p:spPr>
            <a:xfrm rot="16200000">
              <a:off x="1594832" y="3537234"/>
              <a:ext cx="695326" cy="59529"/>
            </a:xfrm>
            <a:prstGeom prst="trapezoid">
              <a:avLst>
                <a:gd name="adj" fmla="val 69837"/>
              </a:avLst>
            </a:prstGeom>
            <a:solidFill>
              <a:srgbClr val="BF1B1B">
                <a:lumMod val="50000"/>
              </a:srgbClr>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69" name="Trapezoid 8">
              <a:extLst>
                <a:ext uri="{FF2B5EF4-FFF2-40B4-BE49-F238E27FC236}">
                  <a16:creationId xmlns:a16="http://schemas.microsoft.com/office/drawing/2014/main" xmlns="" id="{1BC80B67-6123-4116-BAD5-D996418A5F13}"/>
                </a:ext>
              </a:extLst>
            </p:cNvPr>
            <p:cNvSpPr/>
            <p:nvPr/>
          </p:nvSpPr>
          <p:spPr>
            <a:xfrm rot="16200000">
              <a:off x="1594832" y="2634935"/>
              <a:ext cx="695326" cy="59529"/>
            </a:xfrm>
            <a:prstGeom prst="trapezoid">
              <a:avLst>
                <a:gd name="adj" fmla="val 69837"/>
              </a:avLst>
            </a:prstGeom>
            <a:solidFill>
              <a:srgbClr val="BF1B1B">
                <a:lumMod val="50000"/>
              </a:srgbClr>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0" name="Pentagon 9">
              <a:extLst>
                <a:ext uri="{FF2B5EF4-FFF2-40B4-BE49-F238E27FC236}">
                  <a16:creationId xmlns:a16="http://schemas.microsoft.com/office/drawing/2014/main" xmlns="" id="{BEB51ADD-EDDC-4855-944C-6B7C1FE76245}"/>
                </a:ext>
              </a:extLst>
            </p:cNvPr>
            <p:cNvSpPr/>
            <p:nvPr/>
          </p:nvSpPr>
          <p:spPr>
            <a:xfrm>
              <a:off x="1912729" y="2359899"/>
              <a:ext cx="3510756" cy="607219"/>
            </a:xfrm>
            <a:prstGeom prst="homePlate">
              <a:avLst>
                <a:gd name="adj" fmla="val 36274"/>
              </a:avLst>
            </a:prstGeom>
            <a:solidFill>
              <a:srgbClr val="97B9A1"/>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1" name="Pentagon 10">
              <a:extLst>
                <a:ext uri="{FF2B5EF4-FFF2-40B4-BE49-F238E27FC236}">
                  <a16:creationId xmlns:a16="http://schemas.microsoft.com/office/drawing/2014/main" xmlns="" id="{FB57F8A0-7AD7-4939-8214-5E209480F6DA}"/>
                </a:ext>
              </a:extLst>
            </p:cNvPr>
            <p:cNvSpPr/>
            <p:nvPr/>
          </p:nvSpPr>
          <p:spPr>
            <a:xfrm>
              <a:off x="1912729" y="3262198"/>
              <a:ext cx="3510756" cy="607219"/>
            </a:xfrm>
            <a:prstGeom prst="homePlate">
              <a:avLst>
                <a:gd name="adj" fmla="val 36274"/>
              </a:avLst>
            </a:prstGeom>
            <a:solidFill>
              <a:srgbClr val="476263"/>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2" name="Pentagon 11">
              <a:extLst>
                <a:ext uri="{FF2B5EF4-FFF2-40B4-BE49-F238E27FC236}">
                  <a16:creationId xmlns:a16="http://schemas.microsoft.com/office/drawing/2014/main" xmlns="" id="{84078884-F0CD-4491-B67F-84594E8EA2A2}"/>
                </a:ext>
              </a:extLst>
            </p:cNvPr>
            <p:cNvSpPr/>
            <p:nvPr/>
          </p:nvSpPr>
          <p:spPr>
            <a:xfrm>
              <a:off x="1912729" y="4164497"/>
              <a:ext cx="3510756" cy="607219"/>
            </a:xfrm>
            <a:prstGeom prst="homePlate">
              <a:avLst>
                <a:gd name="adj" fmla="val 36274"/>
              </a:avLst>
            </a:prstGeom>
            <a:solidFill>
              <a:srgbClr val="97B9A1"/>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3" name="Pentagon 12">
              <a:extLst>
                <a:ext uri="{FF2B5EF4-FFF2-40B4-BE49-F238E27FC236}">
                  <a16:creationId xmlns:a16="http://schemas.microsoft.com/office/drawing/2014/main" xmlns="" id="{5C965B9F-BC51-40C7-8C1E-F1BFA2251312}"/>
                </a:ext>
              </a:extLst>
            </p:cNvPr>
            <p:cNvSpPr/>
            <p:nvPr/>
          </p:nvSpPr>
          <p:spPr>
            <a:xfrm>
              <a:off x="1912729" y="5066795"/>
              <a:ext cx="3510756" cy="607219"/>
            </a:xfrm>
            <a:prstGeom prst="homePlate">
              <a:avLst>
                <a:gd name="adj" fmla="val 36274"/>
              </a:avLst>
            </a:prstGeom>
            <a:solidFill>
              <a:srgbClr val="476263"/>
            </a:solidFill>
            <a:ln w="3175"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endParaRPr kumimoji="0" lang="en-US" sz="1328"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74" name="Rectangle 33">
              <a:extLst>
                <a:ext uri="{FF2B5EF4-FFF2-40B4-BE49-F238E27FC236}">
                  <a16:creationId xmlns:a16="http://schemas.microsoft.com/office/drawing/2014/main" xmlns="" id="{261E12CF-D2F3-48AD-AC04-6D643603575E}"/>
                </a:ext>
              </a:extLst>
            </p:cNvPr>
            <p:cNvSpPr/>
            <p:nvPr/>
          </p:nvSpPr>
          <p:spPr>
            <a:xfrm>
              <a:off x="2679702" y="2509740"/>
              <a:ext cx="2330567" cy="408982"/>
            </a:xfrm>
            <a:prstGeom prst="rect">
              <a:avLst/>
            </a:prstGeom>
          </p:spPr>
          <p:txBody>
            <a:bodyPr wrap="square">
              <a:spAutoFit/>
            </a:bodyPr>
            <a:lstStyle/>
            <a:p>
              <a:pPr marL="0" marR="0" lvl="0" indent="0" algn="ctr" defTabSz="1219012"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en-GB"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 </a:t>
              </a:r>
            </a:p>
          </p:txBody>
        </p:sp>
        <p:sp>
          <p:nvSpPr>
            <p:cNvPr id="175" name="TextBox 38">
              <a:extLst>
                <a:ext uri="{FF2B5EF4-FFF2-40B4-BE49-F238E27FC236}">
                  <a16:creationId xmlns:a16="http://schemas.microsoft.com/office/drawing/2014/main" xmlns="" id="{1AB95ED1-5226-45BE-8127-DF6916562926}"/>
                </a:ext>
              </a:extLst>
            </p:cNvPr>
            <p:cNvSpPr txBox="1"/>
            <p:nvPr/>
          </p:nvSpPr>
          <p:spPr>
            <a:xfrm>
              <a:off x="1932926" y="2478964"/>
              <a:ext cx="327447" cy="35708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r>
                <a:rPr kumimoji="0" lang="en-US" sz="1328"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1</a:t>
              </a:r>
            </a:p>
          </p:txBody>
        </p:sp>
        <p:sp>
          <p:nvSpPr>
            <p:cNvPr id="176" name="TextBox 191">
              <a:extLst>
                <a:ext uri="{FF2B5EF4-FFF2-40B4-BE49-F238E27FC236}">
                  <a16:creationId xmlns:a16="http://schemas.microsoft.com/office/drawing/2014/main" xmlns="" id="{4FE3A014-5E8A-46D1-A9C5-C1B39451053F}"/>
                </a:ext>
              </a:extLst>
            </p:cNvPr>
            <p:cNvSpPr txBox="1"/>
            <p:nvPr/>
          </p:nvSpPr>
          <p:spPr>
            <a:xfrm>
              <a:off x="1932926" y="3381429"/>
              <a:ext cx="327447" cy="35708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r>
                <a:rPr kumimoji="0" lang="en-US" sz="1328"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2</a:t>
              </a:r>
            </a:p>
          </p:txBody>
        </p:sp>
        <p:sp>
          <p:nvSpPr>
            <p:cNvPr id="177" name="TextBox 192">
              <a:extLst>
                <a:ext uri="{FF2B5EF4-FFF2-40B4-BE49-F238E27FC236}">
                  <a16:creationId xmlns:a16="http://schemas.microsoft.com/office/drawing/2014/main" xmlns="" id="{2B621CDA-E5D2-432C-9AE8-D45F55B623BE}"/>
                </a:ext>
              </a:extLst>
            </p:cNvPr>
            <p:cNvSpPr txBox="1"/>
            <p:nvPr/>
          </p:nvSpPr>
          <p:spPr>
            <a:xfrm>
              <a:off x="1932926" y="4283894"/>
              <a:ext cx="327447" cy="35708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r>
                <a:rPr kumimoji="0" lang="en-US" sz="1328"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3</a:t>
              </a:r>
            </a:p>
          </p:txBody>
        </p:sp>
        <p:sp>
          <p:nvSpPr>
            <p:cNvPr id="178" name="TextBox 193">
              <a:extLst>
                <a:ext uri="{FF2B5EF4-FFF2-40B4-BE49-F238E27FC236}">
                  <a16:creationId xmlns:a16="http://schemas.microsoft.com/office/drawing/2014/main" xmlns="" id="{2EF72FA5-C588-4BEF-8657-B9B24DA66E6B}"/>
                </a:ext>
              </a:extLst>
            </p:cNvPr>
            <p:cNvSpPr txBox="1"/>
            <p:nvPr/>
          </p:nvSpPr>
          <p:spPr>
            <a:xfrm>
              <a:off x="1932926" y="5186362"/>
              <a:ext cx="327447" cy="35708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1219170" rtl="0" eaLnBrk="1" fontAlgn="auto" latinLnBrk="0" hangingPunct="1">
                <a:lnSpc>
                  <a:spcPct val="120000"/>
                </a:lnSpc>
                <a:spcBef>
                  <a:spcPts val="0"/>
                </a:spcBef>
                <a:spcAft>
                  <a:spcPts val="0"/>
                </a:spcAft>
                <a:buClrTx/>
                <a:buSzTx/>
                <a:buFontTx/>
                <a:buNone/>
                <a:tabLst/>
                <a:defRPr/>
              </a:pPr>
              <a:r>
                <a:rPr kumimoji="0" lang="en-US" sz="1328"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4</a:t>
              </a:r>
            </a:p>
          </p:txBody>
        </p:sp>
        <p:sp>
          <p:nvSpPr>
            <p:cNvPr id="179" name="Rectangle 38">
              <a:extLst>
                <a:ext uri="{FF2B5EF4-FFF2-40B4-BE49-F238E27FC236}">
                  <a16:creationId xmlns:a16="http://schemas.microsoft.com/office/drawing/2014/main" xmlns="" id="{9C190CB8-5C68-4E62-9D1D-A6E4B0E3F6AE}"/>
                </a:ext>
              </a:extLst>
            </p:cNvPr>
            <p:cNvSpPr/>
            <p:nvPr/>
          </p:nvSpPr>
          <p:spPr>
            <a:xfrm>
              <a:off x="2679703" y="3412206"/>
              <a:ext cx="2330567" cy="408982"/>
            </a:xfrm>
            <a:prstGeom prst="rect">
              <a:avLst/>
            </a:prstGeom>
          </p:spPr>
          <p:txBody>
            <a:bodyPr wrap="square">
              <a:spAutoFit/>
            </a:bodyPr>
            <a:lstStyle/>
            <a:p>
              <a:pPr marL="0" marR="0" lvl="0" indent="0" algn="ctr" defTabSz="1219012"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en-GB"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 </a:t>
              </a:r>
            </a:p>
          </p:txBody>
        </p:sp>
        <p:sp>
          <p:nvSpPr>
            <p:cNvPr id="180" name="Rectangle 39">
              <a:extLst>
                <a:ext uri="{FF2B5EF4-FFF2-40B4-BE49-F238E27FC236}">
                  <a16:creationId xmlns:a16="http://schemas.microsoft.com/office/drawing/2014/main" xmlns="" id="{8DFB19BC-9550-4B9A-B7F7-8BCBBF5DF232}"/>
                </a:ext>
              </a:extLst>
            </p:cNvPr>
            <p:cNvSpPr/>
            <p:nvPr/>
          </p:nvSpPr>
          <p:spPr>
            <a:xfrm>
              <a:off x="2679703" y="4314673"/>
              <a:ext cx="2330567" cy="408982"/>
            </a:xfrm>
            <a:prstGeom prst="rect">
              <a:avLst/>
            </a:prstGeom>
          </p:spPr>
          <p:txBody>
            <a:bodyPr wrap="square">
              <a:spAutoFit/>
            </a:bodyPr>
            <a:lstStyle/>
            <a:p>
              <a:pPr marL="0" marR="0" lvl="0" indent="0" algn="ctr" defTabSz="1219012"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en-GB"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 </a:t>
              </a:r>
              <a:endParaRPr kumimoji="0" lang="en-GB"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181" name="Rectangle 40">
              <a:extLst>
                <a:ext uri="{FF2B5EF4-FFF2-40B4-BE49-F238E27FC236}">
                  <a16:creationId xmlns:a16="http://schemas.microsoft.com/office/drawing/2014/main" xmlns="" id="{0ED3D675-F990-4E6C-B3A3-CF40ABD61F42}"/>
                </a:ext>
              </a:extLst>
            </p:cNvPr>
            <p:cNvSpPr/>
            <p:nvPr/>
          </p:nvSpPr>
          <p:spPr>
            <a:xfrm>
              <a:off x="2679703" y="5214752"/>
              <a:ext cx="2330567" cy="408982"/>
            </a:xfrm>
            <a:prstGeom prst="rect">
              <a:avLst/>
            </a:prstGeom>
          </p:spPr>
          <p:txBody>
            <a:bodyPr wrap="square">
              <a:spAutoFit/>
            </a:bodyPr>
            <a:lstStyle/>
            <a:p>
              <a:pPr marL="0" marR="0" lvl="0" indent="0" algn="ctr" defTabSz="1219012"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rPr>
                <a:t>请替换文字内容</a:t>
              </a:r>
              <a:r>
                <a:rPr kumimoji="0" lang="en-GB" sz="1600" b="1"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rPr>
                <a:t> </a:t>
              </a:r>
              <a:endParaRPr kumimoji="0" lang="en-GB" sz="16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16" name="矩形 215">
            <a:extLst>
              <a:ext uri="{FF2B5EF4-FFF2-40B4-BE49-F238E27FC236}">
                <a16:creationId xmlns:a16="http://schemas.microsoft.com/office/drawing/2014/main" xmlns="" id="{BDEF8E55-CF80-453C-98C4-80F89731F2E8}"/>
              </a:ext>
            </a:extLst>
          </p:cNvPr>
          <p:cNvSpPr/>
          <p:nvPr/>
        </p:nvSpPr>
        <p:spPr>
          <a:xfrm>
            <a:off x="5350415" y="1632208"/>
            <a:ext cx="4880975" cy="752257"/>
          </a:xfrm>
          <a:prstGeom prst="rect">
            <a:avLst/>
          </a:prstGeom>
        </p:spPr>
        <p:txBody>
          <a:bodyPr wrap="square">
            <a:spAutoFit/>
          </a:bodyPr>
          <a:lstStyle/>
          <a:p>
            <a:pPr>
              <a:lnSpc>
                <a:spcPct val="150000"/>
              </a:lnSpc>
            </a:pPr>
            <a:r>
              <a:rPr lang="en-US" altLang="zh-CN" sz="3200" b="1" dirty="0">
                <a:solidFill>
                  <a:srgbClr val="0C0104"/>
                </a:solidFill>
                <a:latin typeface="Open Sans" panose="020B0606030504020204" pitchFamily="34" charset="0"/>
                <a:ea typeface="Open Sans" panose="020B0606030504020204" pitchFamily="34" charset="0"/>
                <a:cs typeface="Open Sans" panose="020B0606030504020204" pitchFamily="34" charset="0"/>
              </a:rPr>
              <a:t>Picture on slide </a:t>
            </a:r>
          </a:p>
        </p:txBody>
      </p:sp>
      <p:sp>
        <p:nvSpPr>
          <p:cNvPr id="217" name="矩形 216">
            <a:extLst>
              <a:ext uri="{FF2B5EF4-FFF2-40B4-BE49-F238E27FC236}">
                <a16:creationId xmlns:a16="http://schemas.microsoft.com/office/drawing/2014/main" xmlns="" id="{4E934ADE-67B6-4270-A42A-3C853F046098}"/>
              </a:ext>
            </a:extLst>
          </p:cNvPr>
          <p:cNvSpPr/>
          <p:nvPr/>
        </p:nvSpPr>
        <p:spPr>
          <a:xfrm>
            <a:off x="5350414" y="2364712"/>
            <a:ext cx="4438749" cy="600164"/>
          </a:xfrm>
          <a:prstGeom prst="rect">
            <a:avLst/>
          </a:prstGeom>
        </p:spPr>
        <p:txBody>
          <a:bodyPr wrap="square">
            <a:spAutoFit/>
          </a:bodyPr>
          <a:lstStyle/>
          <a:p>
            <a:pPr algn="just">
              <a:buClr>
                <a:srgbClr val="E24848"/>
              </a:buClr>
            </a:pPr>
            <a:r>
              <a:rPr lang="en-US" altLang="zh-CN" sz="1100" noProof="1">
                <a:solidFill>
                  <a:srgbClr val="0C0104"/>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a:t>
            </a:r>
            <a:r>
              <a:rPr lang="zh-CN" altLang="en-US" sz="1100" noProof="1">
                <a:solidFill>
                  <a:srgbClr val="0C0104"/>
                </a:solidFill>
                <a:latin typeface="Calibri Light" panose="020F0302020204030204" pitchFamily="34" charset="0"/>
                <a:cs typeface="Arial" panose="020B0604020202020204" pitchFamily="34" charset="0"/>
              </a:rPr>
              <a:t>。</a:t>
            </a:r>
            <a:endParaRPr lang="en-US" altLang="zh-CN" sz="1100" noProof="1">
              <a:solidFill>
                <a:srgbClr val="0C0104"/>
              </a:solidFill>
              <a:latin typeface="Calibri Light" panose="020F0302020204030204" pitchFamily="34" charset="0"/>
              <a:cs typeface="Arial" panose="020B0604020202020204" pitchFamily="34" charset="0"/>
            </a:endParaRPr>
          </a:p>
        </p:txBody>
      </p:sp>
      <p:sp>
        <p:nvSpPr>
          <p:cNvPr id="218" name="Donut 44">
            <a:extLst>
              <a:ext uri="{FF2B5EF4-FFF2-40B4-BE49-F238E27FC236}">
                <a16:creationId xmlns:a16="http://schemas.microsoft.com/office/drawing/2014/main" xmlns="" id="{428CA42F-7252-47BF-AC45-0D49C9ABB174}"/>
              </a:ext>
            </a:extLst>
          </p:cNvPr>
          <p:cNvSpPr/>
          <p:nvPr/>
        </p:nvSpPr>
        <p:spPr>
          <a:xfrm>
            <a:off x="5476313" y="3580772"/>
            <a:ext cx="686928" cy="686928"/>
          </a:xfrm>
          <a:prstGeom prst="donut">
            <a:avLst>
              <a:gd name="adj" fmla="val 6804"/>
            </a:avLst>
          </a:prstGeom>
          <a:solidFill>
            <a:schemeClr val="tx1"/>
          </a:solidFill>
          <a:ln w="25400" cap="flat" cmpd="sng" algn="ctr">
            <a:noFill/>
            <a:prstDash val="solid"/>
          </a:ln>
          <a:effectLst/>
        </p:spPr>
        <p:txBody>
          <a:bodyPr rtlCol="0" anchor="ctr"/>
          <a:lstStyle/>
          <a:p>
            <a:pPr marL="0" marR="0" lvl="0" indent="0" algn="just" defTabSz="1219012" eaLnBrk="1" fontAlgn="auto" latinLnBrk="0" hangingPunct="1">
              <a:lnSpc>
                <a:spcPct val="120000"/>
              </a:lnSpc>
              <a:spcBef>
                <a:spcPts val="0"/>
              </a:spcBef>
              <a:spcAft>
                <a:spcPts val="0"/>
              </a:spcAft>
              <a:buClrTx/>
              <a:buSzTx/>
              <a:buFontTx/>
              <a:buNone/>
              <a:tabLst/>
              <a:defRPr/>
            </a:pPr>
            <a:endParaRPr kumimoji="0" lang="en-GB" sz="9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19" name="Freeform 45">
            <a:extLst>
              <a:ext uri="{FF2B5EF4-FFF2-40B4-BE49-F238E27FC236}">
                <a16:creationId xmlns:a16="http://schemas.microsoft.com/office/drawing/2014/main" xmlns="" id="{BEBC5F4E-82CC-44ED-850D-19A1AA0E0357}"/>
              </a:ext>
            </a:extLst>
          </p:cNvPr>
          <p:cNvSpPr>
            <a:spLocks noEditPoints="1"/>
          </p:cNvSpPr>
          <p:nvPr/>
        </p:nvSpPr>
        <p:spPr bwMode="auto">
          <a:xfrm>
            <a:off x="5671403" y="3767976"/>
            <a:ext cx="296749" cy="31252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tx1"/>
          </a:solidFill>
          <a:ln>
            <a:noFill/>
          </a:ln>
        </p:spPr>
        <p:txBody>
          <a:bodyPr vert="horz" wrap="square" lIns="91429" tIns="45716" rIns="91429"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1219170" rtl="0" eaLnBrk="1" fontAlgn="auto" latinLnBrk="0" hangingPunct="1">
              <a:lnSpc>
                <a:spcPct val="12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0" name="Freeform 46">
            <a:extLst>
              <a:ext uri="{FF2B5EF4-FFF2-40B4-BE49-F238E27FC236}">
                <a16:creationId xmlns:a16="http://schemas.microsoft.com/office/drawing/2014/main" xmlns="" id="{7B8E47E2-28C3-44B9-AC26-50B6E909D982}"/>
              </a:ext>
            </a:extLst>
          </p:cNvPr>
          <p:cNvSpPr>
            <a:spLocks noEditPoints="1"/>
          </p:cNvSpPr>
          <p:nvPr/>
        </p:nvSpPr>
        <p:spPr bwMode="auto">
          <a:xfrm>
            <a:off x="5644520" y="5214036"/>
            <a:ext cx="336888" cy="27237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tx1"/>
          </a:solidFill>
          <a:ln>
            <a:noFill/>
          </a:ln>
        </p:spPr>
        <p:txBody>
          <a:bodyPr vert="horz" wrap="square" lIns="91429" tIns="45716" rIns="91429"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1219170" rtl="0" eaLnBrk="1" fontAlgn="auto" latinLnBrk="0" hangingPunct="1">
              <a:lnSpc>
                <a:spcPct val="12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1" name="Freeform 47">
            <a:extLst>
              <a:ext uri="{FF2B5EF4-FFF2-40B4-BE49-F238E27FC236}">
                <a16:creationId xmlns:a16="http://schemas.microsoft.com/office/drawing/2014/main" xmlns="" id="{6C10E6E0-A3B6-4896-87D9-3BD744C861FA}"/>
              </a:ext>
            </a:extLst>
          </p:cNvPr>
          <p:cNvSpPr>
            <a:spLocks noEditPoints="1"/>
          </p:cNvSpPr>
          <p:nvPr/>
        </p:nvSpPr>
        <p:spPr bwMode="auto">
          <a:xfrm>
            <a:off x="8242022" y="5211646"/>
            <a:ext cx="225072" cy="329723"/>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tx1"/>
          </a:solidFill>
          <a:ln>
            <a:noFill/>
          </a:ln>
        </p:spPr>
        <p:txBody>
          <a:bodyPr vert="horz" wrap="square" lIns="91429" tIns="45716" rIns="91429"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1219170" rtl="0" eaLnBrk="1" fontAlgn="auto" latinLnBrk="0" hangingPunct="1">
              <a:lnSpc>
                <a:spcPct val="12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2" name="Freeform 48">
            <a:extLst>
              <a:ext uri="{FF2B5EF4-FFF2-40B4-BE49-F238E27FC236}">
                <a16:creationId xmlns:a16="http://schemas.microsoft.com/office/drawing/2014/main" xmlns="" id="{EDE4F22D-7B58-4E68-970F-F87254F7FCCF}"/>
              </a:ext>
            </a:extLst>
          </p:cNvPr>
          <p:cNvSpPr>
            <a:spLocks noEditPoints="1"/>
          </p:cNvSpPr>
          <p:nvPr/>
        </p:nvSpPr>
        <p:spPr bwMode="auto">
          <a:xfrm>
            <a:off x="8232417" y="3780162"/>
            <a:ext cx="237973" cy="28814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tx1"/>
          </a:solidFill>
          <a:ln>
            <a:noFill/>
          </a:ln>
        </p:spPr>
        <p:txBody>
          <a:bodyPr vert="horz" wrap="square" lIns="91429" tIns="45716" rIns="91429" bIns="457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1219170" rtl="0" eaLnBrk="1" fontAlgn="auto" latinLnBrk="0" hangingPunct="1">
              <a:lnSpc>
                <a:spcPct val="12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3" name="Donut 49">
            <a:extLst>
              <a:ext uri="{FF2B5EF4-FFF2-40B4-BE49-F238E27FC236}">
                <a16:creationId xmlns:a16="http://schemas.microsoft.com/office/drawing/2014/main" xmlns="" id="{471A3CAC-87F4-4A8B-A9D4-8FA365309F1D}"/>
              </a:ext>
            </a:extLst>
          </p:cNvPr>
          <p:cNvSpPr/>
          <p:nvPr/>
        </p:nvSpPr>
        <p:spPr>
          <a:xfrm>
            <a:off x="8011096" y="5019148"/>
            <a:ext cx="686928" cy="686928"/>
          </a:xfrm>
          <a:prstGeom prst="donut">
            <a:avLst>
              <a:gd name="adj" fmla="val 6804"/>
            </a:avLst>
          </a:prstGeom>
          <a:solidFill>
            <a:schemeClr val="tx1"/>
          </a:solidFill>
          <a:ln w="25400" cap="flat" cmpd="sng" algn="ctr">
            <a:noFill/>
            <a:prstDash val="solid"/>
          </a:ln>
          <a:effectLst/>
        </p:spPr>
        <p:txBody>
          <a:bodyPr rtlCol="0" anchor="ctr"/>
          <a:lstStyle/>
          <a:p>
            <a:pPr marL="0" marR="0" lvl="0" indent="0" algn="just" defTabSz="1219012" eaLnBrk="1" fontAlgn="auto" latinLnBrk="0" hangingPunct="1">
              <a:lnSpc>
                <a:spcPct val="120000"/>
              </a:lnSpc>
              <a:spcBef>
                <a:spcPts val="0"/>
              </a:spcBef>
              <a:spcAft>
                <a:spcPts val="0"/>
              </a:spcAft>
              <a:buClrTx/>
              <a:buSzTx/>
              <a:buFontTx/>
              <a:buNone/>
              <a:tabLst/>
              <a:defRPr/>
            </a:pPr>
            <a:endParaRPr kumimoji="0" lang="en-GB" sz="9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24" name="Donut 50">
            <a:extLst>
              <a:ext uri="{FF2B5EF4-FFF2-40B4-BE49-F238E27FC236}">
                <a16:creationId xmlns:a16="http://schemas.microsoft.com/office/drawing/2014/main" xmlns="" id="{F5A20031-E28E-47DF-86A3-6A56FA003936}"/>
              </a:ext>
            </a:extLst>
          </p:cNvPr>
          <p:cNvSpPr/>
          <p:nvPr/>
        </p:nvSpPr>
        <p:spPr>
          <a:xfrm>
            <a:off x="5471174" y="5019294"/>
            <a:ext cx="686928" cy="686928"/>
          </a:xfrm>
          <a:prstGeom prst="donut">
            <a:avLst>
              <a:gd name="adj" fmla="val 6804"/>
            </a:avLst>
          </a:prstGeom>
          <a:solidFill>
            <a:schemeClr val="tx1"/>
          </a:solidFill>
          <a:ln w="25400" cap="flat" cmpd="sng" algn="ctr">
            <a:noFill/>
            <a:prstDash val="solid"/>
          </a:ln>
          <a:effectLst/>
        </p:spPr>
        <p:txBody>
          <a:bodyPr rtlCol="0" anchor="ctr"/>
          <a:lstStyle/>
          <a:p>
            <a:pPr marL="0" marR="0" lvl="0" indent="0" algn="just" defTabSz="1219012" eaLnBrk="1" fontAlgn="auto" latinLnBrk="0" hangingPunct="1">
              <a:lnSpc>
                <a:spcPct val="120000"/>
              </a:lnSpc>
              <a:spcBef>
                <a:spcPts val="0"/>
              </a:spcBef>
              <a:spcAft>
                <a:spcPts val="0"/>
              </a:spcAft>
              <a:buClrTx/>
              <a:buSzTx/>
              <a:buFontTx/>
              <a:buNone/>
              <a:tabLst/>
              <a:defRPr/>
            </a:pPr>
            <a:endParaRPr kumimoji="0" lang="en-GB" sz="9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25" name="Donut 51">
            <a:extLst>
              <a:ext uri="{FF2B5EF4-FFF2-40B4-BE49-F238E27FC236}">
                <a16:creationId xmlns:a16="http://schemas.microsoft.com/office/drawing/2014/main" xmlns="" id="{73086F68-47A6-4913-9E3D-0A72DCE42000}"/>
              </a:ext>
            </a:extLst>
          </p:cNvPr>
          <p:cNvSpPr/>
          <p:nvPr/>
        </p:nvSpPr>
        <p:spPr>
          <a:xfrm>
            <a:off x="8005686" y="3580772"/>
            <a:ext cx="686928" cy="686928"/>
          </a:xfrm>
          <a:prstGeom prst="donut">
            <a:avLst>
              <a:gd name="adj" fmla="val 6804"/>
            </a:avLst>
          </a:prstGeom>
          <a:solidFill>
            <a:schemeClr val="tx1"/>
          </a:solidFill>
          <a:ln w="25400" cap="flat" cmpd="sng" algn="ctr">
            <a:noFill/>
            <a:prstDash val="solid"/>
          </a:ln>
          <a:effectLst/>
        </p:spPr>
        <p:txBody>
          <a:bodyPr rtlCol="0" anchor="ctr"/>
          <a:lstStyle/>
          <a:p>
            <a:pPr marL="0" marR="0" lvl="0" indent="0" algn="just" defTabSz="1219012" eaLnBrk="1" fontAlgn="auto" latinLnBrk="0" hangingPunct="1">
              <a:lnSpc>
                <a:spcPct val="120000"/>
              </a:lnSpc>
              <a:spcBef>
                <a:spcPts val="0"/>
              </a:spcBef>
              <a:spcAft>
                <a:spcPts val="0"/>
              </a:spcAft>
              <a:buClrTx/>
              <a:buSzTx/>
              <a:buFontTx/>
              <a:buNone/>
              <a:tabLst/>
              <a:defRPr/>
            </a:pPr>
            <a:endParaRPr kumimoji="0" lang="en-GB" sz="9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sym typeface="Arial" panose="020B0604020202020204" pitchFamily="34" charset="0"/>
            </a:endParaRPr>
          </a:p>
        </p:txBody>
      </p:sp>
      <p:sp>
        <p:nvSpPr>
          <p:cNvPr id="226" name="TextBox 52">
            <a:extLst>
              <a:ext uri="{FF2B5EF4-FFF2-40B4-BE49-F238E27FC236}">
                <a16:creationId xmlns:a16="http://schemas.microsoft.com/office/drawing/2014/main" xmlns="" id="{A950BE10-A9D5-4458-AE6E-6A36A40B67E5}"/>
              </a:ext>
            </a:extLst>
          </p:cNvPr>
          <p:cNvSpPr txBox="1"/>
          <p:nvPr/>
        </p:nvSpPr>
        <p:spPr>
          <a:xfrm>
            <a:off x="6156375" y="3872805"/>
            <a:ext cx="1374094" cy="316433"/>
          </a:xfrm>
          <a:prstGeom prst="rect">
            <a:avLst/>
          </a:prstGeom>
          <a:noFill/>
        </p:spPr>
        <p:txBody>
          <a:bodyPr wrap="none" rtlCol="0">
            <a:spAutoFit/>
          </a:bodyPr>
          <a:lstStyle/>
          <a:p>
            <a:pPr defTabSz="1219012">
              <a:lnSpc>
                <a:spcPct val="120000"/>
              </a:lnSpc>
            </a:pPr>
            <a:r>
              <a:rPr lang="zh-CN" altLang="en-US" sz="1328"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altLang="zh-CN" sz="1328"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27" name="TextBox 53">
            <a:extLst>
              <a:ext uri="{FF2B5EF4-FFF2-40B4-BE49-F238E27FC236}">
                <a16:creationId xmlns:a16="http://schemas.microsoft.com/office/drawing/2014/main" xmlns="" id="{2C9AD8E9-AFB9-48D7-88C0-37D940B74E4E}"/>
              </a:ext>
            </a:extLst>
          </p:cNvPr>
          <p:cNvSpPr txBox="1"/>
          <p:nvPr/>
        </p:nvSpPr>
        <p:spPr>
          <a:xfrm>
            <a:off x="6182301" y="3603508"/>
            <a:ext cx="572593" cy="328936"/>
          </a:xfrm>
          <a:prstGeom prst="rect">
            <a:avLst/>
          </a:prstGeom>
          <a:noFill/>
        </p:spPr>
        <p:txBody>
          <a:bodyPr wrap="none" rtlCol="0">
            <a:spAutoFit/>
          </a:bodyPr>
          <a:lstStyle/>
          <a:p>
            <a:pPr algn="just" defTabSz="1219012">
              <a:lnSpc>
                <a:spcPct val="120000"/>
              </a:lnSpc>
            </a:pPr>
            <a:r>
              <a:rPr lang="en-US" sz="1400" b="1" dirty="0">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rPr>
              <a:t>80%</a:t>
            </a:r>
            <a:endParaRPr lang="en-GB" sz="1400" b="1" dirty="0">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8" name="TextBox 54">
            <a:extLst>
              <a:ext uri="{FF2B5EF4-FFF2-40B4-BE49-F238E27FC236}">
                <a16:creationId xmlns:a16="http://schemas.microsoft.com/office/drawing/2014/main" xmlns="" id="{F8823C19-7758-48F5-871E-81CDAE4775E1}"/>
              </a:ext>
            </a:extLst>
          </p:cNvPr>
          <p:cNvSpPr txBox="1"/>
          <p:nvPr/>
        </p:nvSpPr>
        <p:spPr>
          <a:xfrm>
            <a:off x="8649012" y="3872805"/>
            <a:ext cx="1374094" cy="316433"/>
          </a:xfrm>
          <a:prstGeom prst="rect">
            <a:avLst/>
          </a:prstGeom>
          <a:noFill/>
        </p:spPr>
        <p:txBody>
          <a:bodyPr wrap="none" rtlCol="0">
            <a:spAutoFit/>
          </a:bodyPr>
          <a:lstStyle/>
          <a:p>
            <a:pPr defTabSz="1219012">
              <a:lnSpc>
                <a:spcPct val="120000"/>
              </a:lnSpc>
            </a:pPr>
            <a:r>
              <a:rPr lang="zh-CN" altLang="en-US" sz="1328">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sz="1328"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9" name="TextBox 55">
            <a:extLst>
              <a:ext uri="{FF2B5EF4-FFF2-40B4-BE49-F238E27FC236}">
                <a16:creationId xmlns:a16="http://schemas.microsoft.com/office/drawing/2014/main" xmlns="" id="{C5B1F39E-3025-4842-93F9-47F70F7FAF9B}"/>
              </a:ext>
            </a:extLst>
          </p:cNvPr>
          <p:cNvSpPr txBox="1"/>
          <p:nvPr/>
        </p:nvSpPr>
        <p:spPr>
          <a:xfrm>
            <a:off x="8728367" y="3603508"/>
            <a:ext cx="572593" cy="328936"/>
          </a:xfrm>
          <a:prstGeom prst="rect">
            <a:avLst/>
          </a:prstGeom>
          <a:noFill/>
        </p:spPr>
        <p:txBody>
          <a:bodyPr wrap="none" rtlCol="0">
            <a:spAutoFit/>
          </a:bodyPr>
          <a:lstStyle/>
          <a:p>
            <a:pPr algn="just" defTabSz="1219012">
              <a:lnSpc>
                <a:spcPct val="120000"/>
              </a:lnSpc>
            </a:pPr>
            <a:r>
              <a:rPr lang="en-US" sz="1400" b="1">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rPr>
              <a:t>60%</a:t>
            </a:r>
            <a:endParaRPr lang="en-GB" sz="1400" b="1">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0" name="TextBox 56">
            <a:extLst>
              <a:ext uri="{FF2B5EF4-FFF2-40B4-BE49-F238E27FC236}">
                <a16:creationId xmlns:a16="http://schemas.microsoft.com/office/drawing/2014/main" xmlns="" id="{DD7F1CBC-69C5-4216-A27D-70310B00DF04}"/>
              </a:ext>
            </a:extLst>
          </p:cNvPr>
          <p:cNvSpPr txBox="1"/>
          <p:nvPr/>
        </p:nvSpPr>
        <p:spPr>
          <a:xfrm>
            <a:off x="6156375" y="5319630"/>
            <a:ext cx="1374094" cy="316433"/>
          </a:xfrm>
          <a:prstGeom prst="rect">
            <a:avLst/>
          </a:prstGeom>
          <a:noFill/>
        </p:spPr>
        <p:txBody>
          <a:bodyPr wrap="none" rtlCol="0">
            <a:spAutoFit/>
          </a:bodyPr>
          <a:lstStyle/>
          <a:p>
            <a:pPr defTabSz="1219012">
              <a:lnSpc>
                <a:spcPct val="120000"/>
              </a:lnSpc>
            </a:pPr>
            <a:r>
              <a:rPr lang="zh-CN" altLang="en-US" sz="1328">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altLang="zh-CN" sz="1328"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1" name="TextBox 57">
            <a:extLst>
              <a:ext uri="{FF2B5EF4-FFF2-40B4-BE49-F238E27FC236}">
                <a16:creationId xmlns:a16="http://schemas.microsoft.com/office/drawing/2014/main" xmlns="" id="{1964BD8D-272F-493A-B0C6-691CB21C4922}"/>
              </a:ext>
            </a:extLst>
          </p:cNvPr>
          <p:cNvSpPr txBox="1"/>
          <p:nvPr/>
        </p:nvSpPr>
        <p:spPr>
          <a:xfrm>
            <a:off x="6182301" y="5034615"/>
            <a:ext cx="572593" cy="328936"/>
          </a:xfrm>
          <a:prstGeom prst="rect">
            <a:avLst/>
          </a:prstGeom>
          <a:noFill/>
        </p:spPr>
        <p:txBody>
          <a:bodyPr wrap="none" rtlCol="0">
            <a:spAutoFit/>
          </a:bodyPr>
          <a:lstStyle/>
          <a:p>
            <a:pPr algn="just" defTabSz="1219012">
              <a:lnSpc>
                <a:spcPct val="120000"/>
              </a:lnSpc>
            </a:pPr>
            <a:r>
              <a:rPr lang="en-US" sz="1400" b="1">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rPr>
              <a:t>93%</a:t>
            </a:r>
            <a:endParaRPr lang="en-GB" sz="1400" b="1">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2" name="TextBox 58">
            <a:extLst>
              <a:ext uri="{FF2B5EF4-FFF2-40B4-BE49-F238E27FC236}">
                <a16:creationId xmlns:a16="http://schemas.microsoft.com/office/drawing/2014/main" xmlns="" id="{66C76A92-B46A-42EF-89CB-31095ADFB511}"/>
              </a:ext>
            </a:extLst>
          </p:cNvPr>
          <p:cNvSpPr txBox="1"/>
          <p:nvPr/>
        </p:nvSpPr>
        <p:spPr>
          <a:xfrm>
            <a:off x="8703536" y="5319630"/>
            <a:ext cx="1374094" cy="316433"/>
          </a:xfrm>
          <a:prstGeom prst="rect">
            <a:avLst/>
          </a:prstGeom>
          <a:noFill/>
        </p:spPr>
        <p:txBody>
          <a:bodyPr wrap="none" rtlCol="0">
            <a:spAutoFit/>
          </a:bodyPr>
          <a:lstStyle/>
          <a:p>
            <a:pPr defTabSz="1219012">
              <a:lnSpc>
                <a:spcPct val="120000"/>
              </a:lnSpc>
            </a:pPr>
            <a:r>
              <a:rPr lang="zh-CN" altLang="en-US" sz="1328">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altLang="zh-CN" sz="1328"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3" name="TextBox 59">
            <a:extLst>
              <a:ext uri="{FF2B5EF4-FFF2-40B4-BE49-F238E27FC236}">
                <a16:creationId xmlns:a16="http://schemas.microsoft.com/office/drawing/2014/main" xmlns="" id="{85F72881-FF5D-4FF4-A191-98FD8F157D02}"/>
              </a:ext>
            </a:extLst>
          </p:cNvPr>
          <p:cNvSpPr txBox="1"/>
          <p:nvPr/>
        </p:nvSpPr>
        <p:spPr>
          <a:xfrm>
            <a:off x="8730562" y="5034615"/>
            <a:ext cx="572593" cy="328936"/>
          </a:xfrm>
          <a:prstGeom prst="rect">
            <a:avLst/>
          </a:prstGeom>
          <a:noFill/>
        </p:spPr>
        <p:txBody>
          <a:bodyPr wrap="none" rtlCol="0">
            <a:spAutoFit/>
          </a:bodyPr>
          <a:lstStyle/>
          <a:p>
            <a:pPr algn="just" defTabSz="1219012">
              <a:lnSpc>
                <a:spcPct val="120000"/>
              </a:lnSpc>
            </a:pPr>
            <a:r>
              <a:rPr lang="en-US" sz="1400" b="1">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rPr>
              <a:t>55%</a:t>
            </a:r>
            <a:endParaRPr lang="en-GB" sz="1400" b="1">
              <a:solidFill>
                <a:sysClr val="windowText" lastClr="000000"/>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4" name="Rectangle 60">
            <a:extLst>
              <a:ext uri="{FF2B5EF4-FFF2-40B4-BE49-F238E27FC236}">
                <a16:creationId xmlns:a16="http://schemas.microsoft.com/office/drawing/2014/main" xmlns="" id="{821A9DF6-6A2D-4BFC-96A2-3D9533858E0F}"/>
              </a:ext>
            </a:extLst>
          </p:cNvPr>
          <p:cNvSpPr/>
          <p:nvPr/>
        </p:nvSpPr>
        <p:spPr>
          <a:xfrm>
            <a:off x="5425949" y="4277474"/>
            <a:ext cx="2275816" cy="500009"/>
          </a:xfrm>
          <a:prstGeom prst="rect">
            <a:avLst/>
          </a:prstGeom>
        </p:spPr>
        <p:txBody>
          <a:bodyPr wrap="square">
            <a:spAutoFit/>
          </a:bodyPr>
          <a:lstStyle/>
          <a:p>
            <a:pPr algn="just" defTabSz="1219012">
              <a:lnSpc>
                <a:spcPct val="120000"/>
              </a:lnSpc>
            </a:pPr>
            <a:r>
              <a:rPr lang="en-US" altLang="zh-CN" sz="759"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9"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5" name="Rectangle 61">
            <a:extLst>
              <a:ext uri="{FF2B5EF4-FFF2-40B4-BE49-F238E27FC236}">
                <a16:creationId xmlns:a16="http://schemas.microsoft.com/office/drawing/2014/main" xmlns="" id="{2AA7BCE8-582C-4748-AF6C-701474E57DF9}"/>
              </a:ext>
            </a:extLst>
          </p:cNvPr>
          <p:cNvSpPr/>
          <p:nvPr/>
        </p:nvSpPr>
        <p:spPr>
          <a:xfrm>
            <a:off x="5425949" y="5722022"/>
            <a:ext cx="2275816" cy="500009"/>
          </a:xfrm>
          <a:prstGeom prst="rect">
            <a:avLst/>
          </a:prstGeom>
        </p:spPr>
        <p:txBody>
          <a:bodyPr wrap="square">
            <a:spAutoFit/>
          </a:bodyPr>
          <a:lstStyle/>
          <a:p>
            <a:pPr algn="just" defTabSz="1219012">
              <a:lnSpc>
                <a:spcPct val="120000"/>
              </a:lnSpc>
            </a:pPr>
            <a:r>
              <a:rPr lang="en-US" altLang="zh-CN" sz="759"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9"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6" name="Rectangle 62">
            <a:extLst>
              <a:ext uri="{FF2B5EF4-FFF2-40B4-BE49-F238E27FC236}">
                <a16:creationId xmlns:a16="http://schemas.microsoft.com/office/drawing/2014/main" xmlns="" id="{BC97D3A2-2124-44E0-9EC7-7DA4F6AACD3A}"/>
              </a:ext>
            </a:extLst>
          </p:cNvPr>
          <p:cNvSpPr/>
          <p:nvPr/>
        </p:nvSpPr>
        <p:spPr>
          <a:xfrm>
            <a:off x="7952110" y="4277474"/>
            <a:ext cx="2275816" cy="500009"/>
          </a:xfrm>
          <a:prstGeom prst="rect">
            <a:avLst/>
          </a:prstGeom>
        </p:spPr>
        <p:txBody>
          <a:bodyPr wrap="square">
            <a:spAutoFit/>
          </a:bodyPr>
          <a:lstStyle/>
          <a:p>
            <a:pPr algn="just" defTabSz="1219012">
              <a:lnSpc>
                <a:spcPct val="120000"/>
              </a:lnSpc>
            </a:pPr>
            <a:r>
              <a:rPr lang="en-US" altLang="zh-CN" sz="759"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9"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37" name="Rectangle 63">
            <a:extLst>
              <a:ext uri="{FF2B5EF4-FFF2-40B4-BE49-F238E27FC236}">
                <a16:creationId xmlns:a16="http://schemas.microsoft.com/office/drawing/2014/main" xmlns="" id="{7CD1283E-D40A-4A09-B640-3CDD0D17D5A1}"/>
              </a:ext>
            </a:extLst>
          </p:cNvPr>
          <p:cNvSpPr/>
          <p:nvPr/>
        </p:nvSpPr>
        <p:spPr>
          <a:xfrm>
            <a:off x="7946300" y="5722022"/>
            <a:ext cx="2275816" cy="500009"/>
          </a:xfrm>
          <a:prstGeom prst="rect">
            <a:avLst/>
          </a:prstGeom>
        </p:spPr>
        <p:txBody>
          <a:bodyPr wrap="square">
            <a:spAutoFit/>
          </a:bodyPr>
          <a:lstStyle/>
          <a:p>
            <a:pPr algn="just" defTabSz="1219012">
              <a:lnSpc>
                <a:spcPct val="120000"/>
              </a:lnSpc>
            </a:pPr>
            <a:r>
              <a:rPr lang="en-US" altLang="zh-CN" sz="759" dirty="0">
                <a:solidFill>
                  <a:schemeClr val="tx1">
                    <a:lumMod val="95000"/>
                    <a:lumOff val="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759" dirty="0">
              <a:solidFill>
                <a:schemeClr val="tx1">
                  <a:lumMod val="95000"/>
                  <a:lumOff val="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8193854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p:cTn id="13" dur="1000" fill="hold"/>
                                        <p:tgtEl>
                                          <p:spTgt spid="84"/>
                                        </p:tgtEl>
                                        <p:attrNameLst>
                                          <p:attrName>ppt_w</p:attrName>
                                        </p:attrNameLst>
                                      </p:cBhvr>
                                      <p:tavLst>
                                        <p:tav tm="0">
                                          <p:val>
                                            <p:strVal val="#ppt_w*0.70"/>
                                          </p:val>
                                        </p:tav>
                                        <p:tav tm="100000">
                                          <p:val>
                                            <p:strVal val="#ppt_w"/>
                                          </p:val>
                                        </p:tav>
                                      </p:tavLst>
                                    </p:anim>
                                    <p:anim calcmode="lin" valueType="num">
                                      <p:cBhvr>
                                        <p:cTn id="14" dur="1000" fill="hold"/>
                                        <p:tgtEl>
                                          <p:spTgt spid="84"/>
                                        </p:tgtEl>
                                        <p:attrNameLst>
                                          <p:attrName>ppt_h</p:attrName>
                                        </p:attrNameLst>
                                      </p:cBhvr>
                                      <p:tavLst>
                                        <p:tav tm="0">
                                          <p:val>
                                            <p:strVal val="#ppt_h"/>
                                          </p:val>
                                        </p:tav>
                                        <p:tav tm="100000">
                                          <p:val>
                                            <p:strVal val="#ppt_h"/>
                                          </p:val>
                                        </p:tav>
                                      </p:tavLst>
                                    </p:anim>
                                    <p:animEffect transition="in" filter="fade">
                                      <p:cBhvr>
                                        <p:cTn id="15" dur="1000"/>
                                        <p:tgtEl>
                                          <p:spTgt spid="84"/>
                                        </p:tgtEl>
                                      </p:cBhvr>
                                    </p:animEffect>
                                  </p:childTnLst>
                                </p:cTn>
                              </p:par>
                            </p:childTnLst>
                          </p:cTn>
                        </p:par>
                        <p:par>
                          <p:cTn id="16" fill="hold">
                            <p:stCondLst>
                              <p:cond delay="150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216"/>
                                        </p:tgtEl>
                                        <p:attrNameLst>
                                          <p:attrName>style.visibility</p:attrName>
                                        </p:attrNameLst>
                                      </p:cBhvr>
                                      <p:to>
                                        <p:strVal val="visible"/>
                                      </p:to>
                                    </p:set>
                                    <p:anim calcmode="lin" valueType="num">
                                      <p:cBhvr>
                                        <p:cTn id="19" dur="500" fill="hold"/>
                                        <p:tgtEl>
                                          <p:spTgt spid="216"/>
                                        </p:tgtEl>
                                        <p:attrNameLst>
                                          <p:attrName>ppt_w</p:attrName>
                                        </p:attrNameLst>
                                      </p:cBhvr>
                                      <p:tavLst>
                                        <p:tav tm="0">
                                          <p:val>
                                            <p:fltVal val="0"/>
                                          </p:val>
                                        </p:tav>
                                        <p:tav tm="100000">
                                          <p:val>
                                            <p:strVal val="#ppt_w"/>
                                          </p:val>
                                        </p:tav>
                                      </p:tavLst>
                                    </p:anim>
                                    <p:anim calcmode="lin" valueType="num">
                                      <p:cBhvr>
                                        <p:cTn id="20" dur="500" fill="hold"/>
                                        <p:tgtEl>
                                          <p:spTgt spid="216"/>
                                        </p:tgtEl>
                                        <p:attrNameLst>
                                          <p:attrName>ppt_h</p:attrName>
                                        </p:attrNameLst>
                                      </p:cBhvr>
                                      <p:tavLst>
                                        <p:tav tm="0">
                                          <p:val>
                                            <p:fltVal val="0"/>
                                          </p:val>
                                        </p:tav>
                                        <p:tav tm="100000">
                                          <p:val>
                                            <p:strVal val="#ppt_h"/>
                                          </p:val>
                                        </p:tav>
                                      </p:tavLst>
                                    </p:anim>
                                    <p:animEffect transition="in" filter="fade">
                                      <p:cBhvr>
                                        <p:cTn id="21" dur="500"/>
                                        <p:tgtEl>
                                          <p:spTgt spid="216"/>
                                        </p:tgtEl>
                                      </p:cBhvr>
                                    </p:animEffect>
                                  </p:childTnLst>
                                </p:cTn>
                              </p:par>
                            </p:childTnLst>
                          </p:cTn>
                        </p:par>
                        <p:par>
                          <p:cTn id="22" fill="hold">
                            <p:stCondLst>
                              <p:cond delay="2650"/>
                            </p:stCondLst>
                            <p:childTnLst>
                              <p:par>
                                <p:cTn id="23" presetID="42" presetClass="entr" presetSubtype="0" fill="hold" grpId="0" nodeType="afterEffect">
                                  <p:stCondLst>
                                    <p:cond delay="0"/>
                                  </p:stCondLst>
                                  <p:childTnLst>
                                    <p:set>
                                      <p:cBhvr>
                                        <p:cTn id="24" dur="1" fill="hold">
                                          <p:stCondLst>
                                            <p:cond delay="0"/>
                                          </p:stCondLst>
                                        </p:cTn>
                                        <p:tgtEl>
                                          <p:spTgt spid="217"/>
                                        </p:tgtEl>
                                        <p:attrNameLst>
                                          <p:attrName>style.visibility</p:attrName>
                                        </p:attrNameLst>
                                      </p:cBhvr>
                                      <p:to>
                                        <p:strVal val="visible"/>
                                      </p:to>
                                    </p:set>
                                    <p:animEffect transition="in" filter="fade">
                                      <p:cBhvr>
                                        <p:cTn id="25" dur="1000"/>
                                        <p:tgtEl>
                                          <p:spTgt spid="217"/>
                                        </p:tgtEl>
                                      </p:cBhvr>
                                    </p:animEffect>
                                    <p:anim calcmode="lin" valueType="num">
                                      <p:cBhvr>
                                        <p:cTn id="26" dur="1000" fill="hold"/>
                                        <p:tgtEl>
                                          <p:spTgt spid="217"/>
                                        </p:tgtEl>
                                        <p:attrNameLst>
                                          <p:attrName>ppt_x</p:attrName>
                                        </p:attrNameLst>
                                      </p:cBhvr>
                                      <p:tavLst>
                                        <p:tav tm="0">
                                          <p:val>
                                            <p:strVal val="#ppt_x"/>
                                          </p:val>
                                        </p:tav>
                                        <p:tav tm="100000">
                                          <p:val>
                                            <p:strVal val="#ppt_x"/>
                                          </p:val>
                                        </p:tav>
                                      </p:tavLst>
                                    </p:anim>
                                    <p:anim calcmode="lin" valueType="num">
                                      <p:cBhvr>
                                        <p:cTn id="27" dur="1000" fill="hold"/>
                                        <p:tgtEl>
                                          <p:spTgt spid="217"/>
                                        </p:tgtEl>
                                        <p:attrNameLst>
                                          <p:attrName>ppt_y</p:attrName>
                                        </p:attrNameLst>
                                      </p:cBhvr>
                                      <p:tavLst>
                                        <p:tav tm="0">
                                          <p:val>
                                            <p:strVal val="#ppt_y+.1"/>
                                          </p:val>
                                        </p:tav>
                                        <p:tav tm="100000">
                                          <p:val>
                                            <p:strVal val="#ppt_y"/>
                                          </p:val>
                                        </p:tav>
                                      </p:tavLst>
                                    </p:anim>
                                  </p:childTnLst>
                                </p:cTn>
                              </p:par>
                            </p:childTnLst>
                          </p:cTn>
                        </p:par>
                        <p:par>
                          <p:cTn id="28" fill="hold">
                            <p:stCondLst>
                              <p:cond delay="3650"/>
                            </p:stCondLst>
                            <p:childTnLst>
                              <p:par>
                                <p:cTn id="29" presetID="49" presetClass="entr" presetSubtype="0" decel="100000" fill="hold" grpId="0" nodeType="afterEffect">
                                  <p:stCondLst>
                                    <p:cond delay="0"/>
                                  </p:stCondLst>
                                  <p:childTnLst>
                                    <p:set>
                                      <p:cBhvr>
                                        <p:cTn id="30" dur="1" fill="hold">
                                          <p:stCondLst>
                                            <p:cond delay="0"/>
                                          </p:stCondLst>
                                        </p:cTn>
                                        <p:tgtEl>
                                          <p:spTgt spid="218"/>
                                        </p:tgtEl>
                                        <p:attrNameLst>
                                          <p:attrName>style.visibility</p:attrName>
                                        </p:attrNameLst>
                                      </p:cBhvr>
                                      <p:to>
                                        <p:strVal val="visible"/>
                                      </p:to>
                                    </p:set>
                                    <p:anim calcmode="lin" valueType="num">
                                      <p:cBhvr>
                                        <p:cTn id="31" dur="500" fill="hold"/>
                                        <p:tgtEl>
                                          <p:spTgt spid="218"/>
                                        </p:tgtEl>
                                        <p:attrNameLst>
                                          <p:attrName>ppt_w</p:attrName>
                                        </p:attrNameLst>
                                      </p:cBhvr>
                                      <p:tavLst>
                                        <p:tav tm="0">
                                          <p:val>
                                            <p:fltVal val="0"/>
                                          </p:val>
                                        </p:tav>
                                        <p:tav tm="100000">
                                          <p:val>
                                            <p:strVal val="#ppt_w"/>
                                          </p:val>
                                        </p:tav>
                                      </p:tavLst>
                                    </p:anim>
                                    <p:anim calcmode="lin" valueType="num">
                                      <p:cBhvr>
                                        <p:cTn id="32" dur="500" fill="hold"/>
                                        <p:tgtEl>
                                          <p:spTgt spid="218"/>
                                        </p:tgtEl>
                                        <p:attrNameLst>
                                          <p:attrName>ppt_h</p:attrName>
                                        </p:attrNameLst>
                                      </p:cBhvr>
                                      <p:tavLst>
                                        <p:tav tm="0">
                                          <p:val>
                                            <p:fltVal val="0"/>
                                          </p:val>
                                        </p:tav>
                                        <p:tav tm="100000">
                                          <p:val>
                                            <p:strVal val="#ppt_h"/>
                                          </p:val>
                                        </p:tav>
                                      </p:tavLst>
                                    </p:anim>
                                    <p:anim calcmode="lin" valueType="num">
                                      <p:cBhvr>
                                        <p:cTn id="33" dur="500" fill="hold"/>
                                        <p:tgtEl>
                                          <p:spTgt spid="218"/>
                                        </p:tgtEl>
                                        <p:attrNameLst>
                                          <p:attrName>style.rotation</p:attrName>
                                        </p:attrNameLst>
                                      </p:cBhvr>
                                      <p:tavLst>
                                        <p:tav tm="0">
                                          <p:val>
                                            <p:fltVal val="360"/>
                                          </p:val>
                                        </p:tav>
                                        <p:tav tm="100000">
                                          <p:val>
                                            <p:fltVal val="0"/>
                                          </p:val>
                                        </p:tav>
                                      </p:tavLst>
                                    </p:anim>
                                    <p:animEffect transition="in" filter="fade">
                                      <p:cBhvr>
                                        <p:cTn id="34" dur="500"/>
                                        <p:tgtEl>
                                          <p:spTgt spid="218"/>
                                        </p:tgtEl>
                                      </p:cBhvr>
                                    </p:animEffect>
                                  </p:childTnLst>
                                </p:cTn>
                              </p:par>
                            </p:childTnLst>
                          </p:cTn>
                        </p:par>
                        <p:par>
                          <p:cTn id="35" fill="hold">
                            <p:stCondLst>
                              <p:cond delay="4150"/>
                            </p:stCondLst>
                            <p:childTnLst>
                              <p:par>
                                <p:cTn id="36" presetID="49" presetClass="entr" presetSubtype="0" decel="100000" fill="hold" grpId="0" nodeType="afterEffect">
                                  <p:stCondLst>
                                    <p:cond delay="0"/>
                                  </p:stCondLst>
                                  <p:childTnLst>
                                    <p:set>
                                      <p:cBhvr>
                                        <p:cTn id="37" dur="1" fill="hold">
                                          <p:stCondLst>
                                            <p:cond delay="0"/>
                                          </p:stCondLst>
                                        </p:cTn>
                                        <p:tgtEl>
                                          <p:spTgt spid="219"/>
                                        </p:tgtEl>
                                        <p:attrNameLst>
                                          <p:attrName>style.visibility</p:attrName>
                                        </p:attrNameLst>
                                      </p:cBhvr>
                                      <p:to>
                                        <p:strVal val="visible"/>
                                      </p:to>
                                    </p:set>
                                    <p:anim calcmode="lin" valueType="num">
                                      <p:cBhvr>
                                        <p:cTn id="38" dur="500" fill="hold"/>
                                        <p:tgtEl>
                                          <p:spTgt spid="219"/>
                                        </p:tgtEl>
                                        <p:attrNameLst>
                                          <p:attrName>ppt_w</p:attrName>
                                        </p:attrNameLst>
                                      </p:cBhvr>
                                      <p:tavLst>
                                        <p:tav tm="0">
                                          <p:val>
                                            <p:fltVal val="0"/>
                                          </p:val>
                                        </p:tav>
                                        <p:tav tm="100000">
                                          <p:val>
                                            <p:strVal val="#ppt_w"/>
                                          </p:val>
                                        </p:tav>
                                      </p:tavLst>
                                    </p:anim>
                                    <p:anim calcmode="lin" valueType="num">
                                      <p:cBhvr>
                                        <p:cTn id="39" dur="500" fill="hold"/>
                                        <p:tgtEl>
                                          <p:spTgt spid="219"/>
                                        </p:tgtEl>
                                        <p:attrNameLst>
                                          <p:attrName>ppt_h</p:attrName>
                                        </p:attrNameLst>
                                      </p:cBhvr>
                                      <p:tavLst>
                                        <p:tav tm="0">
                                          <p:val>
                                            <p:fltVal val="0"/>
                                          </p:val>
                                        </p:tav>
                                        <p:tav tm="100000">
                                          <p:val>
                                            <p:strVal val="#ppt_h"/>
                                          </p:val>
                                        </p:tav>
                                      </p:tavLst>
                                    </p:anim>
                                    <p:anim calcmode="lin" valueType="num">
                                      <p:cBhvr>
                                        <p:cTn id="40" dur="500" fill="hold"/>
                                        <p:tgtEl>
                                          <p:spTgt spid="219"/>
                                        </p:tgtEl>
                                        <p:attrNameLst>
                                          <p:attrName>style.rotation</p:attrName>
                                        </p:attrNameLst>
                                      </p:cBhvr>
                                      <p:tavLst>
                                        <p:tav tm="0">
                                          <p:val>
                                            <p:fltVal val="360"/>
                                          </p:val>
                                        </p:tav>
                                        <p:tav tm="100000">
                                          <p:val>
                                            <p:fltVal val="0"/>
                                          </p:val>
                                        </p:tav>
                                      </p:tavLst>
                                    </p:anim>
                                    <p:animEffect transition="in" filter="fade">
                                      <p:cBhvr>
                                        <p:cTn id="41" dur="500"/>
                                        <p:tgtEl>
                                          <p:spTgt spid="219"/>
                                        </p:tgtEl>
                                      </p:cBhvr>
                                    </p:animEffect>
                                  </p:childTnLst>
                                </p:cTn>
                              </p:par>
                            </p:childTnLst>
                          </p:cTn>
                        </p:par>
                        <p:par>
                          <p:cTn id="42" fill="hold">
                            <p:stCondLst>
                              <p:cond delay="4650"/>
                            </p:stCondLst>
                            <p:childTnLst>
                              <p:par>
                                <p:cTn id="43" presetID="10" presetClass="entr" presetSubtype="0" fill="hold" grpId="0" nodeType="afterEffect">
                                  <p:stCondLst>
                                    <p:cond delay="0"/>
                                  </p:stCondLst>
                                  <p:childTnLst>
                                    <p:set>
                                      <p:cBhvr>
                                        <p:cTn id="44" dur="1" fill="hold">
                                          <p:stCondLst>
                                            <p:cond delay="0"/>
                                          </p:stCondLst>
                                        </p:cTn>
                                        <p:tgtEl>
                                          <p:spTgt spid="227"/>
                                        </p:tgtEl>
                                        <p:attrNameLst>
                                          <p:attrName>style.visibility</p:attrName>
                                        </p:attrNameLst>
                                      </p:cBhvr>
                                      <p:to>
                                        <p:strVal val="visible"/>
                                      </p:to>
                                    </p:set>
                                    <p:animEffect transition="in" filter="fade">
                                      <p:cBhvr>
                                        <p:cTn id="45" dur="500"/>
                                        <p:tgtEl>
                                          <p:spTgt spid="227"/>
                                        </p:tgtEl>
                                      </p:cBhvr>
                                    </p:animEffect>
                                  </p:childTnLst>
                                </p:cTn>
                              </p:par>
                            </p:childTnLst>
                          </p:cTn>
                        </p:par>
                        <p:par>
                          <p:cTn id="46" fill="hold">
                            <p:stCondLst>
                              <p:cond delay="5150"/>
                            </p:stCondLst>
                            <p:childTnLst>
                              <p:par>
                                <p:cTn id="47" presetID="10" presetClass="entr" presetSubtype="0" fill="hold" grpId="0" nodeType="afterEffect">
                                  <p:stCondLst>
                                    <p:cond delay="0"/>
                                  </p:stCondLst>
                                  <p:childTnLst>
                                    <p:set>
                                      <p:cBhvr>
                                        <p:cTn id="48" dur="1" fill="hold">
                                          <p:stCondLst>
                                            <p:cond delay="0"/>
                                          </p:stCondLst>
                                        </p:cTn>
                                        <p:tgtEl>
                                          <p:spTgt spid="226"/>
                                        </p:tgtEl>
                                        <p:attrNameLst>
                                          <p:attrName>style.visibility</p:attrName>
                                        </p:attrNameLst>
                                      </p:cBhvr>
                                      <p:to>
                                        <p:strVal val="visible"/>
                                      </p:to>
                                    </p:set>
                                    <p:animEffect transition="in" filter="fade">
                                      <p:cBhvr>
                                        <p:cTn id="49" dur="500"/>
                                        <p:tgtEl>
                                          <p:spTgt spid="226"/>
                                        </p:tgtEl>
                                      </p:cBhvr>
                                    </p:animEffect>
                                  </p:childTnLst>
                                </p:cTn>
                              </p:par>
                            </p:childTnLst>
                          </p:cTn>
                        </p:par>
                        <p:par>
                          <p:cTn id="50" fill="hold">
                            <p:stCondLst>
                              <p:cond delay="5650"/>
                            </p:stCondLst>
                            <p:childTnLst>
                              <p:par>
                                <p:cTn id="51" presetID="53" presetClass="entr" presetSubtype="16" fill="hold" grpId="0" nodeType="afterEffect">
                                  <p:stCondLst>
                                    <p:cond delay="0"/>
                                  </p:stCondLst>
                                  <p:childTnLst>
                                    <p:set>
                                      <p:cBhvr>
                                        <p:cTn id="52" dur="1" fill="hold">
                                          <p:stCondLst>
                                            <p:cond delay="0"/>
                                          </p:stCondLst>
                                        </p:cTn>
                                        <p:tgtEl>
                                          <p:spTgt spid="234"/>
                                        </p:tgtEl>
                                        <p:attrNameLst>
                                          <p:attrName>style.visibility</p:attrName>
                                        </p:attrNameLst>
                                      </p:cBhvr>
                                      <p:to>
                                        <p:strVal val="visible"/>
                                      </p:to>
                                    </p:set>
                                    <p:anim calcmode="lin" valueType="num">
                                      <p:cBhvr>
                                        <p:cTn id="53" dur="500" fill="hold"/>
                                        <p:tgtEl>
                                          <p:spTgt spid="234"/>
                                        </p:tgtEl>
                                        <p:attrNameLst>
                                          <p:attrName>ppt_w</p:attrName>
                                        </p:attrNameLst>
                                      </p:cBhvr>
                                      <p:tavLst>
                                        <p:tav tm="0">
                                          <p:val>
                                            <p:fltVal val="0"/>
                                          </p:val>
                                        </p:tav>
                                        <p:tav tm="100000">
                                          <p:val>
                                            <p:strVal val="#ppt_w"/>
                                          </p:val>
                                        </p:tav>
                                      </p:tavLst>
                                    </p:anim>
                                    <p:anim calcmode="lin" valueType="num">
                                      <p:cBhvr>
                                        <p:cTn id="54" dur="500" fill="hold"/>
                                        <p:tgtEl>
                                          <p:spTgt spid="234"/>
                                        </p:tgtEl>
                                        <p:attrNameLst>
                                          <p:attrName>ppt_h</p:attrName>
                                        </p:attrNameLst>
                                      </p:cBhvr>
                                      <p:tavLst>
                                        <p:tav tm="0">
                                          <p:val>
                                            <p:fltVal val="0"/>
                                          </p:val>
                                        </p:tav>
                                        <p:tav tm="100000">
                                          <p:val>
                                            <p:strVal val="#ppt_h"/>
                                          </p:val>
                                        </p:tav>
                                      </p:tavLst>
                                    </p:anim>
                                    <p:animEffect transition="in" filter="fade">
                                      <p:cBhvr>
                                        <p:cTn id="55" dur="500"/>
                                        <p:tgtEl>
                                          <p:spTgt spid="234"/>
                                        </p:tgtEl>
                                      </p:cBhvr>
                                    </p:animEffect>
                                  </p:childTnLst>
                                </p:cTn>
                              </p:par>
                            </p:childTnLst>
                          </p:cTn>
                        </p:par>
                        <p:par>
                          <p:cTn id="56" fill="hold">
                            <p:stCondLst>
                              <p:cond delay="6150"/>
                            </p:stCondLst>
                            <p:childTnLst>
                              <p:par>
                                <p:cTn id="57" presetID="49" presetClass="entr" presetSubtype="0" decel="100000" fill="hold" grpId="0" nodeType="afterEffect">
                                  <p:stCondLst>
                                    <p:cond delay="0"/>
                                  </p:stCondLst>
                                  <p:childTnLst>
                                    <p:set>
                                      <p:cBhvr>
                                        <p:cTn id="58" dur="1" fill="hold">
                                          <p:stCondLst>
                                            <p:cond delay="0"/>
                                          </p:stCondLst>
                                        </p:cTn>
                                        <p:tgtEl>
                                          <p:spTgt spid="225"/>
                                        </p:tgtEl>
                                        <p:attrNameLst>
                                          <p:attrName>style.visibility</p:attrName>
                                        </p:attrNameLst>
                                      </p:cBhvr>
                                      <p:to>
                                        <p:strVal val="visible"/>
                                      </p:to>
                                    </p:set>
                                    <p:anim calcmode="lin" valueType="num">
                                      <p:cBhvr>
                                        <p:cTn id="59" dur="500" fill="hold"/>
                                        <p:tgtEl>
                                          <p:spTgt spid="225"/>
                                        </p:tgtEl>
                                        <p:attrNameLst>
                                          <p:attrName>ppt_w</p:attrName>
                                        </p:attrNameLst>
                                      </p:cBhvr>
                                      <p:tavLst>
                                        <p:tav tm="0">
                                          <p:val>
                                            <p:fltVal val="0"/>
                                          </p:val>
                                        </p:tav>
                                        <p:tav tm="100000">
                                          <p:val>
                                            <p:strVal val="#ppt_w"/>
                                          </p:val>
                                        </p:tav>
                                      </p:tavLst>
                                    </p:anim>
                                    <p:anim calcmode="lin" valueType="num">
                                      <p:cBhvr>
                                        <p:cTn id="60" dur="500" fill="hold"/>
                                        <p:tgtEl>
                                          <p:spTgt spid="225"/>
                                        </p:tgtEl>
                                        <p:attrNameLst>
                                          <p:attrName>ppt_h</p:attrName>
                                        </p:attrNameLst>
                                      </p:cBhvr>
                                      <p:tavLst>
                                        <p:tav tm="0">
                                          <p:val>
                                            <p:fltVal val="0"/>
                                          </p:val>
                                        </p:tav>
                                        <p:tav tm="100000">
                                          <p:val>
                                            <p:strVal val="#ppt_h"/>
                                          </p:val>
                                        </p:tav>
                                      </p:tavLst>
                                    </p:anim>
                                    <p:anim calcmode="lin" valueType="num">
                                      <p:cBhvr>
                                        <p:cTn id="61" dur="500" fill="hold"/>
                                        <p:tgtEl>
                                          <p:spTgt spid="225"/>
                                        </p:tgtEl>
                                        <p:attrNameLst>
                                          <p:attrName>style.rotation</p:attrName>
                                        </p:attrNameLst>
                                      </p:cBhvr>
                                      <p:tavLst>
                                        <p:tav tm="0">
                                          <p:val>
                                            <p:fltVal val="360"/>
                                          </p:val>
                                        </p:tav>
                                        <p:tav tm="100000">
                                          <p:val>
                                            <p:fltVal val="0"/>
                                          </p:val>
                                        </p:tav>
                                      </p:tavLst>
                                    </p:anim>
                                    <p:animEffect transition="in" filter="fade">
                                      <p:cBhvr>
                                        <p:cTn id="62" dur="500"/>
                                        <p:tgtEl>
                                          <p:spTgt spid="225"/>
                                        </p:tgtEl>
                                      </p:cBhvr>
                                    </p:animEffect>
                                  </p:childTnLst>
                                </p:cTn>
                              </p:par>
                            </p:childTnLst>
                          </p:cTn>
                        </p:par>
                        <p:par>
                          <p:cTn id="63" fill="hold">
                            <p:stCondLst>
                              <p:cond delay="6650"/>
                            </p:stCondLst>
                            <p:childTnLst>
                              <p:par>
                                <p:cTn id="64" presetID="49" presetClass="entr" presetSubtype="0" decel="100000" fill="hold" grpId="0" nodeType="afterEffect">
                                  <p:stCondLst>
                                    <p:cond delay="0"/>
                                  </p:stCondLst>
                                  <p:childTnLst>
                                    <p:set>
                                      <p:cBhvr>
                                        <p:cTn id="65" dur="1" fill="hold">
                                          <p:stCondLst>
                                            <p:cond delay="0"/>
                                          </p:stCondLst>
                                        </p:cTn>
                                        <p:tgtEl>
                                          <p:spTgt spid="222"/>
                                        </p:tgtEl>
                                        <p:attrNameLst>
                                          <p:attrName>style.visibility</p:attrName>
                                        </p:attrNameLst>
                                      </p:cBhvr>
                                      <p:to>
                                        <p:strVal val="visible"/>
                                      </p:to>
                                    </p:set>
                                    <p:anim calcmode="lin" valueType="num">
                                      <p:cBhvr>
                                        <p:cTn id="66" dur="500" fill="hold"/>
                                        <p:tgtEl>
                                          <p:spTgt spid="222"/>
                                        </p:tgtEl>
                                        <p:attrNameLst>
                                          <p:attrName>ppt_w</p:attrName>
                                        </p:attrNameLst>
                                      </p:cBhvr>
                                      <p:tavLst>
                                        <p:tav tm="0">
                                          <p:val>
                                            <p:fltVal val="0"/>
                                          </p:val>
                                        </p:tav>
                                        <p:tav tm="100000">
                                          <p:val>
                                            <p:strVal val="#ppt_w"/>
                                          </p:val>
                                        </p:tav>
                                      </p:tavLst>
                                    </p:anim>
                                    <p:anim calcmode="lin" valueType="num">
                                      <p:cBhvr>
                                        <p:cTn id="67" dur="500" fill="hold"/>
                                        <p:tgtEl>
                                          <p:spTgt spid="222"/>
                                        </p:tgtEl>
                                        <p:attrNameLst>
                                          <p:attrName>ppt_h</p:attrName>
                                        </p:attrNameLst>
                                      </p:cBhvr>
                                      <p:tavLst>
                                        <p:tav tm="0">
                                          <p:val>
                                            <p:fltVal val="0"/>
                                          </p:val>
                                        </p:tav>
                                        <p:tav tm="100000">
                                          <p:val>
                                            <p:strVal val="#ppt_h"/>
                                          </p:val>
                                        </p:tav>
                                      </p:tavLst>
                                    </p:anim>
                                    <p:anim calcmode="lin" valueType="num">
                                      <p:cBhvr>
                                        <p:cTn id="68" dur="500" fill="hold"/>
                                        <p:tgtEl>
                                          <p:spTgt spid="222"/>
                                        </p:tgtEl>
                                        <p:attrNameLst>
                                          <p:attrName>style.rotation</p:attrName>
                                        </p:attrNameLst>
                                      </p:cBhvr>
                                      <p:tavLst>
                                        <p:tav tm="0">
                                          <p:val>
                                            <p:fltVal val="360"/>
                                          </p:val>
                                        </p:tav>
                                        <p:tav tm="100000">
                                          <p:val>
                                            <p:fltVal val="0"/>
                                          </p:val>
                                        </p:tav>
                                      </p:tavLst>
                                    </p:anim>
                                    <p:animEffect transition="in" filter="fade">
                                      <p:cBhvr>
                                        <p:cTn id="69" dur="500"/>
                                        <p:tgtEl>
                                          <p:spTgt spid="222"/>
                                        </p:tgtEl>
                                      </p:cBhvr>
                                    </p:animEffect>
                                  </p:childTnLst>
                                </p:cTn>
                              </p:par>
                            </p:childTnLst>
                          </p:cTn>
                        </p:par>
                        <p:par>
                          <p:cTn id="70" fill="hold">
                            <p:stCondLst>
                              <p:cond delay="7150"/>
                            </p:stCondLst>
                            <p:childTnLst>
                              <p:par>
                                <p:cTn id="71" presetID="10" presetClass="entr" presetSubtype="0" fill="hold" grpId="0" nodeType="afterEffect">
                                  <p:stCondLst>
                                    <p:cond delay="0"/>
                                  </p:stCondLst>
                                  <p:childTnLst>
                                    <p:set>
                                      <p:cBhvr>
                                        <p:cTn id="72" dur="1" fill="hold">
                                          <p:stCondLst>
                                            <p:cond delay="0"/>
                                          </p:stCondLst>
                                        </p:cTn>
                                        <p:tgtEl>
                                          <p:spTgt spid="229"/>
                                        </p:tgtEl>
                                        <p:attrNameLst>
                                          <p:attrName>style.visibility</p:attrName>
                                        </p:attrNameLst>
                                      </p:cBhvr>
                                      <p:to>
                                        <p:strVal val="visible"/>
                                      </p:to>
                                    </p:set>
                                    <p:animEffect transition="in" filter="fade">
                                      <p:cBhvr>
                                        <p:cTn id="73" dur="500"/>
                                        <p:tgtEl>
                                          <p:spTgt spid="229"/>
                                        </p:tgtEl>
                                      </p:cBhvr>
                                    </p:animEffect>
                                  </p:childTnLst>
                                </p:cTn>
                              </p:par>
                            </p:childTnLst>
                          </p:cTn>
                        </p:par>
                        <p:par>
                          <p:cTn id="74" fill="hold">
                            <p:stCondLst>
                              <p:cond delay="7650"/>
                            </p:stCondLst>
                            <p:childTnLst>
                              <p:par>
                                <p:cTn id="75" presetID="10" presetClass="entr" presetSubtype="0" fill="hold" grpId="0" nodeType="afterEffect">
                                  <p:stCondLst>
                                    <p:cond delay="0"/>
                                  </p:stCondLst>
                                  <p:childTnLst>
                                    <p:set>
                                      <p:cBhvr>
                                        <p:cTn id="76" dur="1" fill="hold">
                                          <p:stCondLst>
                                            <p:cond delay="0"/>
                                          </p:stCondLst>
                                        </p:cTn>
                                        <p:tgtEl>
                                          <p:spTgt spid="228"/>
                                        </p:tgtEl>
                                        <p:attrNameLst>
                                          <p:attrName>style.visibility</p:attrName>
                                        </p:attrNameLst>
                                      </p:cBhvr>
                                      <p:to>
                                        <p:strVal val="visible"/>
                                      </p:to>
                                    </p:set>
                                    <p:animEffect transition="in" filter="fade">
                                      <p:cBhvr>
                                        <p:cTn id="77" dur="500"/>
                                        <p:tgtEl>
                                          <p:spTgt spid="228"/>
                                        </p:tgtEl>
                                      </p:cBhvr>
                                    </p:animEffect>
                                  </p:childTnLst>
                                </p:cTn>
                              </p:par>
                            </p:childTnLst>
                          </p:cTn>
                        </p:par>
                        <p:par>
                          <p:cTn id="78" fill="hold">
                            <p:stCondLst>
                              <p:cond delay="8150"/>
                            </p:stCondLst>
                            <p:childTnLst>
                              <p:par>
                                <p:cTn id="79" presetID="53" presetClass="entr" presetSubtype="16" fill="hold" grpId="0" nodeType="afterEffect">
                                  <p:stCondLst>
                                    <p:cond delay="0"/>
                                  </p:stCondLst>
                                  <p:childTnLst>
                                    <p:set>
                                      <p:cBhvr>
                                        <p:cTn id="80" dur="1" fill="hold">
                                          <p:stCondLst>
                                            <p:cond delay="0"/>
                                          </p:stCondLst>
                                        </p:cTn>
                                        <p:tgtEl>
                                          <p:spTgt spid="236"/>
                                        </p:tgtEl>
                                        <p:attrNameLst>
                                          <p:attrName>style.visibility</p:attrName>
                                        </p:attrNameLst>
                                      </p:cBhvr>
                                      <p:to>
                                        <p:strVal val="visible"/>
                                      </p:to>
                                    </p:set>
                                    <p:anim calcmode="lin" valueType="num">
                                      <p:cBhvr>
                                        <p:cTn id="81" dur="500" fill="hold"/>
                                        <p:tgtEl>
                                          <p:spTgt spid="236"/>
                                        </p:tgtEl>
                                        <p:attrNameLst>
                                          <p:attrName>ppt_w</p:attrName>
                                        </p:attrNameLst>
                                      </p:cBhvr>
                                      <p:tavLst>
                                        <p:tav tm="0">
                                          <p:val>
                                            <p:fltVal val="0"/>
                                          </p:val>
                                        </p:tav>
                                        <p:tav tm="100000">
                                          <p:val>
                                            <p:strVal val="#ppt_w"/>
                                          </p:val>
                                        </p:tav>
                                      </p:tavLst>
                                    </p:anim>
                                    <p:anim calcmode="lin" valueType="num">
                                      <p:cBhvr>
                                        <p:cTn id="82" dur="500" fill="hold"/>
                                        <p:tgtEl>
                                          <p:spTgt spid="236"/>
                                        </p:tgtEl>
                                        <p:attrNameLst>
                                          <p:attrName>ppt_h</p:attrName>
                                        </p:attrNameLst>
                                      </p:cBhvr>
                                      <p:tavLst>
                                        <p:tav tm="0">
                                          <p:val>
                                            <p:fltVal val="0"/>
                                          </p:val>
                                        </p:tav>
                                        <p:tav tm="100000">
                                          <p:val>
                                            <p:strVal val="#ppt_h"/>
                                          </p:val>
                                        </p:tav>
                                      </p:tavLst>
                                    </p:anim>
                                    <p:animEffect transition="in" filter="fade">
                                      <p:cBhvr>
                                        <p:cTn id="83" dur="500"/>
                                        <p:tgtEl>
                                          <p:spTgt spid="236"/>
                                        </p:tgtEl>
                                      </p:cBhvr>
                                    </p:animEffect>
                                  </p:childTnLst>
                                </p:cTn>
                              </p:par>
                            </p:childTnLst>
                          </p:cTn>
                        </p:par>
                        <p:par>
                          <p:cTn id="84" fill="hold">
                            <p:stCondLst>
                              <p:cond delay="8650"/>
                            </p:stCondLst>
                            <p:childTnLst>
                              <p:par>
                                <p:cTn id="85" presetID="49" presetClass="entr" presetSubtype="0" decel="100000" fill="hold" grpId="0" nodeType="afterEffect">
                                  <p:stCondLst>
                                    <p:cond delay="0"/>
                                  </p:stCondLst>
                                  <p:childTnLst>
                                    <p:set>
                                      <p:cBhvr>
                                        <p:cTn id="86" dur="1" fill="hold">
                                          <p:stCondLst>
                                            <p:cond delay="0"/>
                                          </p:stCondLst>
                                        </p:cTn>
                                        <p:tgtEl>
                                          <p:spTgt spid="224"/>
                                        </p:tgtEl>
                                        <p:attrNameLst>
                                          <p:attrName>style.visibility</p:attrName>
                                        </p:attrNameLst>
                                      </p:cBhvr>
                                      <p:to>
                                        <p:strVal val="visible"/>
                                      </p:to>
                                    </p:set>
                                    <p:anim calcmode="lin" valueType="num">
                                      <p:cBhvr>
                                        <p:cTn id="87" dur="500" fill="hold"/>
                                        <p:tgtEl>
                                          <p:spTgt spid="224"/>
                                        </p:tgtEl>
                                        <p:attrNameLst>
                                          <p:attrName>ppt_w</p:attrName>
                                        </p:attrNameLst>
                                      </p:cBhvr>
                                      <p:tavLst>
                                        <p:tav tm="0">
                                          <p:val>
                                            <p:fltVal val="0"/>
                                          </p:val>
                                        </p:tav>
                                        <p:tav tm="100000">
                                          <p:val>
                                            <p:strVal val="#ppt_w"/>
                                          </p:val>
                                        </p:tav>
                                      </p:tavLst>
                                    </p:anim>
                                    <p:anim calcmode="lin" valueType="num">
                                      <p:cBhvr>
                                        <p:cTn id="88" dur="500" fill="hold"/>
                                        <p:tgtEl>
                                          <p:spTgt spid="224"/>
                                        </p:tgtEl>
                                        <p:attrNameLst>
                                          <p:attrName>ppt_h</p:attrName>
                                        </p:attrNameLst>
                                      </p:cBhvr>
                                      <p:tavLst>
                                        <p:tav tm="0">
                                          <p:val>
                                            <p:fltVal val="0"/>
                                          </p:val>
                                        </p:tav>
                                        <p:tav tm="100000">
                                          <p:val>
                                            <p:strVal val="#ppt_h"/>
                                          </p:val>
                                        </p:tav>
                                      </p:tavLst>
                                    </p:anim>
                                    <p:anim calcmode="lin" valueType="num">
                                      <p:cBhvr>
                                        <p:cTn id="89" dur="500" fill="hold"/>
                                        <p:tgtEl>
                                          <p:spTgt spid="224"/>
                                        </p:tgtEl>
                                        <p:attrNameLst>
                                          <p:attrName>style.rotation</p:attrName>
                                        </p:attrNameLst>
                                      </p:cBhvr>
                                      <p:tavLst>
                                        <p:tav tm="0">
                                          <p:val>
                                            <p:fltVal val="360"/>
                                          </p:val>
                                        </p:tav>
                                        <p:tav tm="100000">
                                          <p:val>
                                            <p:fltVal val="0"/>
                                          </p:val>
                                        </p:tav>
                                      </p:tavLst>
                                    </p:anim>
                                    <p:animEffect transition="in" filter="fade">
                                      <p:cBhvr>
                                        <p:cTn id="90" dur="500"/>
                                        <p:tgtEl>
                                          <p:spTgt spid="224"/>
                                        </p:tgtEl>
                                      </p:cBhvr>
                                    </p:animEffect>
                                  </p:childTnLst>
                                </p:cTn>
                              </p:par>
                            </p:childTnLst>
                          </p:cTn>
                        </p:par>
                        <p:par>
                          <p:cTn id="91" fill="hold">
                            <p:stCondLst>
                              <p:cond delay="9150"/>
                            </p:stCondLst>
                            <p:childTnLst>
                              <p:par>
                                <p:cTn id="92" presetID="49" presetClass="entr" presetSubtype="0" decel="100000" fill="hold" grpId="0" nodeType="afterEffect">
                                  <p:stCondLst>
                                    <p:cond delay="0"/>
                                  </p:stCondLst>
                                  <p:childTnLst>
                                    <p:set>
                                      <p:cBhvr>
                                        <p:cTn id="93" dur="1" fill="hold">
                                          <p:stCondLst>
                                            <p:cond delay="0"/>
                                          </p:stCondLst>
                                        </p:cTn>
                                        <p:tgtEl>
                                          <p:spTgt spid="220"/>
                                        </p:tgtEl>
                                        <p:attrNameLst>
                                          <p:attrName>style.visibility</p:attrName>
                                        </p:attrNameLst>
                                      </p:cBhvr>
                                      <p:to>
                                        <p:strVal val="visible"/>
                                      </p:to>
                                    </p:set>
                                    <p:anim calcmode="lin" valueType="num">
                                      <p:cBhvr>
                                        <p:cTn id="94" dur="500" fill="hold"/>
                                        <p:tgtEl>
                                          <p:spTgt spid="220"/>
                                        </p:tgtEl>
                                        <p:attrNameLst>
                                          <p:attrName>ppt_w</p:attrName>
                                        </p:attrNameLst>
                                      </p:cBhvr>
                                      <p:tavLst>
                                        <p:tav tm="0">
                                          <p:val>
                                            <p:fltVal val="0"/>
                                          </p:val>
                                        </p:tav>
                                        <p:tav tm="100000">
                                          <p:val>
                                            <p:strVal val="#ppt_w"/>
                                          </p:val>
                                        </p:tav>
                                      </p:tavLst>
                                    </p:anim>
                                    <p:anim calcmode="lin" valueType="num">
                                      <p:cBhvr>
                                        <p:cTn id="95" dur="500" fill="hold"/>
                                        <p:tgtEl>
                                          <p:spTgt spid="220"/>
                                        </p:tgtEl>
                                        <p:attrNameLst>
                                          <p:attrName>ppt_h</p:attrName>
                                        </p:attrNameLst>
                                      </p:cBhvr>
                                      <p:tavLst>
                                        <p:tav tm="0">
                                          <p:val>
                                            <p:fltVal val="0"/>
                                          </p:val>
                                        </p:tav>
                                        <p:tav tm="100000">
                                          <p:val>
                                            <p:strVal val="#ppt_h"/>
                                          </p:val>
                                        </p:tav>
                                      </p:tavLst>
                                    </p:anim>
                                    <p:anim calcmode="lin" valueType="num">
                                      <p:cBhvr>
                                        <p:cTn id="96" dur="500" fill="hold"/>
                                        <p:tgtEl>
                                          <p:spTgt spid="220"/>
                                        </p:tgtEl>
                                        <p:attrNameLst>
                                          <p:attrName>style.rotation</p:attrName>
                                        </p:attrNameLst>
                                      </p:cBhvr>
                                      <p:tavLst>
                                        <p:tav tm="0">
                                          <p:val>
                                            <p:fltVal val="360"/>
                                          </p:val>
                                        </p:tav>
                                        <p:tav tm="100000">
                                          <p:val>
                                            <p:fltVal val="0"/>
                                          </p:val>
                                        </p:tav>
                                      </p:tavLst>
                                    </p:anim>
                                    <p:animEffect transition="in" filter="fade">
                                      <p:cBhvr>
                                        <p:cTn id="97" dur="500"/>
                                        <p:tgtEl>
                                          <p:spTgt spid="220"/>
                                        </p:tgtEl>
                                      </p:cBhvr>
                                    </p:animEffect>
                                  </p:childTnLst>
                                </p:cTn>
                              </p:par>
                            </p:childTnLst>
                          </p:cTn>
                        </p:par>
                        <p:par>
                          <p:cTn id="98" fill="hold">
                            <p:stCondLst>
                              <p:cond delay="9650"/>
                            </p:stCondLst>
                            <p:childTnLst>
                              <p:par>
                                <p:cTn id="99" presetID="10" presetClass="entr" presetSubtype="0" fill="hold" grpId="0" nodeType="afterEffect">
                                  <p:stCondLst>
                                    <p:cond delay="0"/>
                                  </p:stCondLst>
                                  <p:childTnLst>
                                    <p:set>
                                      <p:cBhvr>
                                        <p:cTn id="100" dur="1" fill="hold">
                                          <p:stCondLst>
                                            <p:cond delay="0"/>
                                          </p:stCondLst>
                                        </p:cTn>
                                        <p:tgtEl>
                                          <p:spTgt spid="231"/>
                                        </p:tgtEl>
                                        <p:attrNameLst>
                                          <p:attrName>style.visibility</p:attrName>
                                        </p:attrNameLst>
                                      </p:cBhvr>
                                      <p:to>
                                        <p:strVal val="visible"/>
                                      </p:to>
                                    </p:set>
                                    <p:animEffect transition="in" filter="fade">
                                      <p:cBhvr>
                                        <p:cTn id="101" dur="500"/>
                                        <p:tgtEl>
                                          <p:spTgt spid="231"/>
                                        </p:tgtEl>
                                      </p:cBhvr>
                                    </p:animEffect>
                                  </p:childTnLst>
                                </p:cTn>
                              </p:par>
                            </p:childTnLst>
                          </p:cTn>
                        </p:par>
                        <p:par>
                          <p:cTn id="102" fill="hold">
                            <p:stCondLst>
                              <p:cond delay="10150"/>
                            </p:stCondLst>
                            <p:childTnLst>
                              <p:par>
                                <p:cTn id="103" presetID="10" presetClass="entr" presetSubtype="0" fill="hold" grpId="0" nodeType="afterEffect">
                                  <p:stCondLst>
                                    <p:cond delay="0"/>
                                  </p:stCondLst>
                                  <p:childTnLst>
                                    <p:set>
                                      <p:cBhvr>
                                        <p:cTn id="104" dur="1" fill="hold">
                                          <p:stCondLst>
                                            <p:cond delay="0"/>
                                          </p:stCondLst>
                                        </p:cTn>
                                        <p:tgtEl>
                                          <p:spTgt spid="230"/>
                                        </p:tgtEl>
                                        <p:attrNameLst>
                                          <p:attrName>style.visibility</p:attrName>
                                        </p:attrNameLst>
                                      </p:cBhvr>
                                      <p:to>
                                        <p:strVal val="visible"/>
                                      </p:to>
                                    </p:set>
                                    <p:animEffect transition="in" filter="fade">
                                      <p:cBhvr>
                                        <p:cTn id="105" dur="500"/>
                                        <p:tgtEl>
                                          <p:spTgt spid="230"/>
                                        </p:tgtEl>
                                      </p:cBhvr>
                                    </p:animEffect>
                                  </p:childTnLst>
                                </p:cTn>
                              </p:par>
                            </p:childTnLst>
                          </p:cTn>
                        </p:par>
                        <p:par>
                          <p:cTn id="106" fill="hold">
                            <p:stCondLst>
                              <p:cond delay="10650"/>
                            </p:stCondLst>
                            <p:childTnLst>
                              <p:par>
                                <p:cTn id="107" presetID="53" presetClass="entr" presetSubtype="16" fill="hold" grpId="0" nodeType="afterEffect">
                                  <p:stCondLst>
                                    <p:cond delay="0"/>
                                  </p:stCondLst>
                                  <p:childTnLst>
                                    <p:set>
                                      <p:cBhvr>
                                        <p:cTn id="108" dur="1" fill="hold">
                                          <p:stCondLst>
                                            <p:cond delay="0"/>
                                          </p:stCondLst>
                                        </p:cTn>
                                        <p:tgtEl>
                                          <p:spTgt spid="235"/>
                                        </p:tgtEl>
                                        <p:attrNameLst>
                                          <p:attrName>style.visibility</p:attrName>
                                        </p:attrNameLst>
                                      </p:cBhvr>
                                      <p:to>
                                        <p:strVal val="visible"/>
                                      </p:to>
                                    </p:set>
                                    <p:anim calcmode="lin" valueType="num">
                                      <p:cBhvr>
                                        <p:cTn id="109" dur="500" fill="hold"/>
                                        <p:tgtEl>
                                          <p:spTgt spid="235"/>
                                        </p:tgtEl>
                                        <p:attrNameLst>
                                          <p:attrName>ppt_w</p:attrName>
                                        </p:attrNameLst>
                                      </p:cBhvr>
                                      <p:tavLst>
                                        <p:tav tm="0">
                                          <p:val>
                                            <p:fltVal val="0"/>
                                          </p:val>
                                        </p:tav>
                                        <p:tav tm="100000">
                                          <p:val>
                                            <p:strVal val="#ppt_w"/>
                                          </p:val>
                                        </p:tav>
                                      </p:tavLst>
                                    </p:anim>
                                    <p:anim calcmode="lin" valueType="num">
                                      <p:cBhvr>
                                        <p:cTn id="110" dur="500" fill="hold"/>
                                        <p:tgtEl>
                                          <p:spTgt spid="235"/>
                                        </p:tgtEl>
                                        <p:attrNameLst>
                                          <p:attrName>ppt_h</p:attrName>
                                        </p:attrNameLst>
                                      </p:cBhvr>
                                      <p:tavLst>
                                        <p:tav tm="0">
                                          <p:val>
                                            <p:fltVal val="0"/>
                                          </p:val>
                                        </p:tav>
                                        <p:tav tm="100000">
                                          <p:val>
                                            <p:strVal val="#ppt_h"/>
                                          </p:val>
                                        </p:tav>
                                      </p:tavLst>
                                    </p:anim>
                                    <p:animEffect transition="in" filter="fade">
                                      <p:cBhvr>
                                        <p:cTn id="111" dur="500"/>
                                        <p:tgtEl>
                                          <p:spTgt spid="235"/>
                                        </p:tgtEl>
                                      </p:cBhvr>
                                    </p:animEffect>
                                  </p:childTnLst>
                                </p:cTn>
                              </p:par>
                            </p:childTnLst>
                          </p:cTn>
                        </p:par>
                        <p:par>
                          <p:cTn id="112" fill="hold">
                            <p:stCondLst>
                              <p:cond delay="11150"/>
                            </p:stCondLst>
                            <p:childTnLst>
                              <p:par>
                                <p:cTn id="113" presetID="49" presetClass="entr" presetSubtype="0" decel="100000" fill="hold" grpId="0" nodeType="afterEffect">
                                  <p:stCondLst>
                                    <p:cond delay="0"/>
                                  </p:stCondLst>
                                  <p:childTnLst>
                                    <p:set>
                                      <p:cBhvr>
                                        <p:cTn id="114" dur="1" fill="hold">
                                          <p:stCondLst>
                                            <p:cond delay="0"/>
                                          </p:stCondLst>
                                        </p:cTn>
                                        <p:tgtEl>
                                          <p:spTgt spid="223"/>
                                        </p:tgtEl>
                                        <p:attrNameLst>
                                          <p:attrName>style.visibility</p:attrName>
                                        </p:attrNameLst>
                                      </p:cBhvr>
                                      <p:to>
                                        <p:strVal val="visible"/>
                                      </p:to>
                                    </p:set>
                                    <p:anim calcmode="lin" valueType="num">
                                      <p:cBhvr>
                                        <p:cTn id="115" dur="500" fill="hold"/>
                                        <p:tgtEl>
                                          <p:spTgt spid="223"/>
                                        </p:tgtEl>
                                        <p:attrNameLst>
                                          <p:attrName>ppt_w</p:attrName>
                                        </p:attrNameLst>
                                      </p:cBhvr>
                                      <p:tavLst>
                                        <p:tav tm="0">
                                          <p:val>
                                            <p:fltVal val="0"/>
                                          </p:val>
                                        </p:tav>
                                        <p:tav tm="100000">
                                          <p:val>
                                            <p:strVal val="#ppt_w"/>
                                          </p:val>
                                        </p:tav>
                                      </p:tavLst>
                                    </p:anim>
                                    <p:anim calcmode="lin" valueType="num">
                                      <p:cBhvr>
                                        <p:cTn id="116" dur="500" fill="hold"/>
                                        <p:tgtEl>
                                          <p:spTgt spid="223"/>
                                        </p:tgtEl>
                                        <p:attrNameLst>
                                          <p:attrName>ppt_h</p:attrName>
                                        </p:attrNameLst>
                                      </p:cBhvr>
                                      <p:tavLst>
                                        <p:tav tm="0">
                                          <p:val>
                                            <p:fltVal val="0"/>
                                          </p:val>
                                        </p:tav>
                                        <p:tav tm="100000">
                                          <p:val>
                                            <p:strVal val="#ppt_h"/>
                                          </p:val>
                                        </p:tav>
                                      </p:tavLst>
                                    </p:anim>
                                    <p:anim calcmode="lin" valueType="num">
                                      <p:cBhvr>
                                        <p:cTn id="117" dur="500" fill="hold"/>
                                        <p:tgtEl>
                                          <p:spTgt spid="223"/>
                                        </p:tgtEl>
                                        <p:attrNameLst>
                                          <p:attrName>style.rotation</p:attrName>
                                        </p:attrNameLst>
                                      </p:cBhvr>
                                      <p:tavLst>
                                        <p:tav tm="0">
                                          <p:val>
                                            <p:fltVal val="360"/>
                                          </p:val>
                                        </p:tav>
                                        <p:tav tm="100000">
                                          <p:val>
                                            <p:fltVal val="0"/>
                                          </p:val>
                                        </p:tav>
                                      </p:tavLst>
                                    </p:anim>
                                    <p:animEffect transition="in" filter="fade">
                                      <p:cBhvr>
                                        <p:cTn id="118" dur="500"/>
                                        <p:tgtEl>
                                          <p:spTgt spid="223"/>
                                        </p:tgtEl>
                                      </p:cBhvr>
                                    </p:animEffect>
                                  </p:childTnLst>
                                </p:cTn>
                              </p:par>
                            </p:childTnLst>
                          </p:cTn>
                        </p:par>
                        <p:par>
                          <p:cTn id="119" fill="hold">
                            <p:stCondLst>
                              <p:cond delay="11650"/>
                            </p:stCondLst>
                            <p:childTnLst>
                              <p:par>
                                <p:cTn id="120" presetID="49" presetClass="entr" presetSubtype="0" decel="100000" fill="hold" grpId="0" nodeType="afterEffect">
                                  <p:stCondLst>
                                    <p:cond delay="0"/>
                                  </p:stCondLst>
                                  <p:childTnLst>
                                    <p:set>
                                      <p:cBhvr>
                                        <p:cTn id="121" dur="1" fill="hold">
                                          <p:stCondLst>
                                            <p:cond delay="0"/>
                                          </p:stCondLst>
                                        </p:cTn>
                                        <p:tgtEl>
                                          <p:spTgt spid="221"/>
                                        </p:tgtEl>
                                        <p:attrNameLst>
                                          <p:attrName>style.visibility</p:attrName>
                                        </p:attrNameLst>
                                      </p:cBhvr>
                                      <p:to>
                                        <p:strVal val="visible"/>
                                      </p:to>
                                    </p:set>
                                    <p:anim calcmode="lin" valueType="num">
                                      <p:cBhvr>
                                        <p:cTn id="122" dur="500" fill="hold"/>
                                        <p:tgtEl>
                                          <p:spTgt spid="221"/>
                                        </p:tgtEl>
                                        <p:attrNameLst>
                                          <p:attrName>ppt_w</p:attrName>
                                        </p:attrNameLst>
                                      </p:cBhvr>
                                      <p:tavLst>
                                        <p:tav tm="0">
                                          <p:val>
                                            <p:fltVal val="0"/>
                                          </p:val>
                                        </p:tav>
                                        <p:tav tm="100000">
                                          <p:val>
                                            <p:strVal val="#ppt_w"/>
                                          </p:val>
                                        </p:tav>
                                      </p:tavLst>
                                    </p:anim>
                                    <p:anim calcmode="lin" valueType="num">
                                      <p:cBhvr>
                                        <p:cTn id="123" dur="500" fill="hold"/>
                                        <p:tgtEl>
                                          <p:spTgt spid="221"/>
                                        </p:tgtEl>
                                        <p:attrNameLst>
                                          <p:attrName>ppt_h</p:attrName>
                                        </p:attrNameLst>
                                      </p:cBhvr>
                                      <p:tavLst>
                                        <p:tav tm="0">
                                          <p:val>
                                            <p:fltVal val="0"/>
                                          </p:val>
                                        </p:tav>
                                        <p:tav tm="100000">
                                          <p:val>
                                            <p:strVal val="#ppt_h"/>
                                          </p:val>
                                        </p:tav>
                                      </p:tavLst>
                                    </p:anim>
                                    <p:anim calcmode="lin" valueType="num">
                                      <p:cBhvr>
                                        <p:cTn id="124" dur="500" fill="hold"/>
                                        <p:tgtEl>
                                          <p:spTgt spid="221"/>
                                        </p:tgtEl>
                                        <p:attrNameLst>
                                          <p:attrName>style.rotation</p:attrName>
                                        </p:attrNameLst>
                                      </p:cBhvr>
                                      <p:tavLst>
                                        <p:tav tm="0">
                                          <p:val>
                                            <p:fltVal val="360"/>
                                          </p:val>
                                        </p:tav>
                                        <p:tav tm="100000">
                                          <p:val>
                                            <p:fltVal val="0"/>
                                          </p:val>
                                        </p:tav>
                                      </p:tavLst>
                                    </p:anim>
                                    <p:animEffect transition="in" filter="fade">
                                      <p:cBhvr>
                                        <p:cTn id="125" dur="500"/>
                                        <p:tgtEl>
                                          <p:spTgt spid="221"/>
                                        </p:tgtEl>
                                      </p:cBhvr>
                                    </p:animEffect>
                                  </p:childTnLst>
                                </p:cTn>
                              </p:par>
                            </p:childTnLst>
                          </p:cTn>
                        </p:par>
                        <p:par>
                          <p:cTn id="126" fill="hold">
                            <p:stCondLst>
                              <p:cond delay="12150"/>
                            </p:stCondLst>
                            <p:childTnLst>
                              <p:par>
                                <p:cTn id="127" presetID="10" presetClass="entr" presetSubtype="0" fill="hold" grpId="0" nodeType="afterEffect">
                                  <p:stCondLst>
                                    <p:cond delay="0"/>
                                  </p:stCondLst>
                                  <p:childTnLst>
                                    <p:set>
                                      <p:cBhvr>
                                        <p:cTn id="128" dur="1" fill="hold">
                                          <p:stCondLst>
                                            <p:cond delay="0"/>
                                          </p:stCondLst>
                                        </p:cTn>
                                        <p:tgtEl>
                                          <p:spTgt spid="233"/>
                                        </p:tgtEl>
                                        <p:attrNameLst>
                                          <p:attrName>style.visibility</p:attrName>
                                        </p:attrNameLst>
                                      </p:cBhvr>
                                      <p:to>
                                        <p:strVal val="visible"/>
                                      </p:to>
                                    </p:set>
                                    <p:animEffect transition="in" filter="fade">
                                      <p:cBhvr>
                                        <p:cTn id="129" dur="500"/>
                                        <p:tgtEl>
                                          <p:spTgt spid="233"/>
                                        </p:tgtEl>
                                      </p:cBhvr>
                                    </p:animEffect>
                                  </p:childTnLst>
                                </p:cTn>
                              </p:par>
                            </p:childTnLst>
                          </p:cTn>
                        </p:par>
                        <p:par>
                          <p:cTn id="130" fill="hold">
                            <p:stCondLst>
                              <p:cond delay="12650"/>
                            </p:stCondLst>
                            <p:childTnLst>
                              <p:par>
                                <p:cTn id="131" presetID="10" presetClass="entr" presetSubtype="0" fill="hold" grpId="0" nodeType="afterEffect">
                                  <p:stCondLst>
                                    <p:cond delay="0"/>
                                  </p:stCondLst>
                                  <p:childTnLst>
                                    <p:set>
                                      <p:cBhvr>
                                        <p:cTn id="132" dur="1" fill="hold">
                                          <p:stCondLst>
                                            <p:cond delay="0"/>
                                          </p:stCondLst>
                                        </p:cTn>
                                        <p:tgtEl>
                                          <p:spTgt spid="232"/>
                                        </p:tgtEl>
                                        <p:attrNameLst>
                                          <p:attrName>style.visibility</p:attrName>
                                        </p:attrNameLst>
                                      </p:cBhvr>
                                      <p:to>
                                        <p:strVal val="visible"/>
                                      </p:to>
                                    </p:set>
                                    <p:animEffect transition="in" filter="fade">
                                      <p:cBhvr>
                                        <p:cTn id="133" dur="500"/>
                                        <p:tgtEl>
                                          <p:spTgt spid="232"/>
                                        </p:tgtEl>
                                      </p:cBhvr>
                                    </p:animEffect>
                                  </p:childTnLst>
                                </p:cTn>
                              </p:par>
                            </p:childTnLst>
                          </p:cTn>
                        </p:par>
                        <p:par>
                          <p:cTn id="134" fill="hold">
                            <p:stCondLst>
                              <p:cond delay="13150"/>
                            </p:stCondLst>
                            <p:childTnLst>
                              <p:par>
                                <p:cTn id="135" presetID="53" presetClass="entr" presetSubtype="16" fill="hold" grpId="0" nodeType="afterEffect">
                                  <p:stCondLst>
                                    <p:cond delay="0"/>
                                  </p:stCondLst>
                                  <p:childTnLst>
                                    <p:set>
                                      <p:cBhvr>
                                        <p:cTn id="136" dur="1" fill="hold">
                                          <p:stCondLst>
                                            <p:cond delay="0"/>
                                          </p:stCondLst>
                                        </p:cTn>
                                        <p:tgtEl>
                                          <p:spTgt spid="237"/>
                                        </p:tgtEl>
                                        <p:attrNameLst>
                                          <p:attrName>style.visibility</p:attrName>
                                        </p:attrNameLst>
                                      </p:cBhvr>
                                      <p:to>
                                        <p:strVal val="visible"/>
                                      </p:to>
                                    </p:set>
                                    <p:anim calcmode="lin" valueType="num">
                                      <p:cBhvr>
                                        <p:cTn id="137" dur="500" fill="hold"/>
                                        <p:tgtEl>
                                          <p:spTgt spid="237"/>
                                        </p:tgtEl>
                                        <p:attrNameLst>
                                          <p:attrName>ppt_w</p:attrName>
                                        </p:attrNameLst>
                                      </p:cBhvr>
                                      <p:tavLst>
                                        <p:tav tm="0">
                                          <p:val>
                                            <p:fltVal val="0"/>
                                          </p:val>
                                        </p:tav>
                                        <p:tav tm="100000">
                                          <p:val>
                                            <p:strVal val="#ppt_w"/>
                                          </p:val>
                                        </p:tav>
                                      </p:tavLst>
                                    </p:anim>
                                    <p:anim calcmode="lin" valueType="num">
                                      <p:cBhvr>
                                        <p:cTn id="138" dur="500" fill="hold"/>
                                        <p:tgtEl>
                                          <p:spTgt spid="237"/>
                                        </p:tgtEl>
                                        <p:attrNameLst>
                                          <p:attrName>ppt_h</p:attrName>
                                        </p:attrNameLst>
                                      </p:cBhvr>
                                      <p:tavLst>
                                        <p:tav tm="0">
                                          <p:val>
                                            <p:fltVal val="0"/>
                                          </p:val>
                                        </p:tav>
                                        <p:tav tm="100000">
                                          <p:val>
                                            <p:strVal val="#ppt_h"/>
                                          </p:val>
                                        </p:tav>
                                      </p:tavLst>
                                    </p:anim>
                                    <p:animEffect transition="in" filter="fade">
                                      <p:cBhvr>
                                        <p:cTn id="139" dur="5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6" grpId="0"/>
      <p:bldP spid="217" grpId="0"/>
      <p:bldP spid="218" grpId="0" animBg="1"/>
      <p:bldP spid="219" grpId="0" animBg="1"/>
      <p:bldP spid="220" grpId="0" animBg="1"/>
      <p:bldP spid="221" grpId="0" animBg="1"/>
      <p:bldP spid="222" grpId="0" animBg="1"/>
      <p:bldP spid="223" grpId="0" animBg="1"/>
      <p:bldP spid="224" grpId="0" animBg="1"/>
      <p:bldP spid="225" grpId="0" animBg="1"/>
      <p:bldP spid="226" grpId="0"/>
      <p:bldP spid="227" grpId="0"/>
      <p:bldP spid="228" grpId="0"/>
      <p:bldP spid="229" grpId="0"/>
      <p:bldP spid="230" grpId="0"/>
      <p:bldP spid="231" grpId="0"/>
      <p:bldP spid="232" grpId="0"/>
      <p:bldP spid="233" grpId="0"/>
      <p:bldP spid="234" grpId="0"/>
      <p:bldP spid="235" grpId="0"/>
      <p:bldP spid="236" grpId="0"/>
      <p:bldP spid="2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03</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问题与不足</a:t>
            </a:r>
          </a:p>
        </p:txBody>
      </p:sp>
      <p:grpSp>
        <p:nvGrpSpPr>
          <p:cNvPr id="32" name="组合 31">
            <a:extLst>
              <a:ext uri="{FF2B5EF4-FFF2-40B4-BE49-F238E27FC236}">
                <a16:creationId xmlns:a16="http://schemas.microsoft.com/office/drawing/2014/main" xmlns="" id="{983C58B6-5F66-4CD6-ADA5-6C656559340B}"/>
              </a:ext>
            </a:extLst>
          </p:cNvPr>
          <p:cNvGrpSpPr/>
          <p:nvPr/>
        </p:nvGrpSpPr>
        <p:grpSpPr>
          <a:xfrm>
            <a:off x="4296371" y="2073615"/>
            <a:ext cx="2616750" cy="4210468"/>
            <a:chOff x="1182201" y="2080214"/>
            <a:chExt cx="2437292" cy="3921712"/>
          </a:xfrm>
          <a:solidFill>
            <a:srgbClr val="476263"/>
          </a:solidFill>
        </p:grpSpPr>
        <p:grpSp>
          <p:nvGrpSpPr>
            <p:cNvPr id="33" name="组合 64">
              <a:extLst>
                <a:ext uri="{FF2B5EF4-FFF2-40B4-BE49-F238E27FC236}">
                  <a16:creationId xmlns:a16="http://schemas.microsoft.com/office/drawing/2014/main" xmlns="" id="{0697840E-8661-4E46-A026-0C8A7D8FD849}"/>
                </a:ext>
              </a:extLst>
            </p:cNvPr>
            <p:cNvGrpSpPr/>
            <p:nvPr/>
          </p:nvGrpSpPr>
          <p:grpSpPr>
            <a:xfrm>
              <a:off x="2350459" y="4431836"/>
              <a:ext cx="135925" cy="475715"/>
              <a:chOff x="2752726" y="4344988"/>
              <a:chExt cx="184150" cy="644525"/>
            </a:xfrm>
            <a:grpFill/>
          </p:grpSpPr>
          <p:sp>
            <p:nvSpPr>
              <p:cNvPr id="265" name="Freeform 101">
                <a:extLst>
                  <a:ext uri="{FF2B5EF4-FFF2-40B4-BE49-F238E27FC236}">
                    <a16:creationId xmlns:a16="http://schemas.microsoft.com/office/drawing/2014/main" xmlns="" id="{809CCA3A-959F-47FD-BD54-658717968EF8}"/>
                  </a:ext>
                </a:extLst>
              </p:cNvPr>
              <p:cNvSpPr>
                <a:spLocks/>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266" name="Freeform 102">
                <a:extLst>
                  <a:ext uri="{FF2B5EF4-FFF2-40B4-BE49-F238E27FC236}">
                    <a16:creationId xmlns:a16="http://schemas.microsoft.com/office/drawing/2014/main" xmlns="" id="{2134201E-2024-40DA-9EC7-DF7827DC03A6}"/>
                  </a:ext>
                </a:extLst>
              </p:cNvPr>
              <p:cNvSpPr>
                <a:spLocks/>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267" name="Freeform 103">
                <a:extLst>
                  <a:ext uri="{FF2B5EF4-FFF2-40B4-BE49-F238E27FC236}">
                    <a16:creationId xmlns:a16="http://schemas.microsoft.com/office/drawing/2014/main" xmlns="" id="{F99F35D6-13E1-4412-B014-0D9A3F8A5DF1}"/>
                  </a:ext>
                </a:extLst>
              </p:cNvPr>
              <p:cNvSpPr>
                <a:spLocks/>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268" name="Freeform 104">
                <a:extLst>
                  <a:ext uri="{FF2B5EF4-FFF2-40B4-BE49-F238E27FC236}">
                    <a16:creationId xmlns:a16="http://schemas.microsoft.com/office/drawing/2014/main" xmlns="" id="{1472AF49-6D3F-424F-9BFD-51E5A83FEA63}"/>
                  </a:ext>
                </a:extLst>
              </p:cNvPr>
              <p:cNvSpPr>
                <a:spLocks/>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34" name="组合 69">
              <a:extLst>
                <a:ext uri="{FF2B5EF4-FFF2-40B4-BE49-F238E27FC236}">
                  <a16:creationId xmlns:a16="http://schemas.microsoft.com/office/drawing/2014/main" xmlns="" id="{508E68AB-CE1E-4EB7-8EF5-E286F7172153}"/>
                </a:ext>
              </a:extLst>
            </p:cNvPr>
            <p:cNvGrpSpPr/>
            <p:nvPr/>
          </p:nvGrpSpPr>
          <p:grpSpPr>
            <a:xfrm>
              <a:off x="1900497" y="4864197"/>
              <a:ext cx="1044051" cy="1137729"/>
              <a:chOff x="2143126" y="4930775"/>
              <a:chExt cx="1414463" cy="1541463"/>
            </a:xfrm>
            <a:grpFill/>
          </p:grpSpPr>
          <p:sp>
            <p:nvSpPr>
              <p:cNvPr id="143" name="Freeform 5">
                <a:extLst>
                  <a:ext uri="{FF2B5EF4-FFF2-40B4-BE49-F238E27FC236}">
                    <a16:creationId xmlns:a16="http://schemas.microsoft.com/office/drawing/2014/main" xmlns="" id="{A7CB37C9-7203-4EC4-92DA-AB0E6BBBF0D1}"/>
                  </a:ext>
                </a:extLst>
              </p:cNvPr>
              <p:cNvSpPr>
                <a:spLocks/>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44" name="Freeform 6">
                <a:extLst>
                  <a:ext uri="{FF2B5EF4-FFF2-40B4-BE49-F238E27FC236}">
                    <a16:creationId xmlns:a16="http://schemas.microsoft.com/office/drawing/2014/main" xmlns="" id="{6E334957-09D9-4325-AFDC-CD135874C538}"/>
                  </a:ext>
                </a:extLst>
              </p:cNvPr>
              <p:cNvSpPr>
                <a:spLocks/>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45" name="Freeform 7">
                <a:extLst>
                  <a:ext uri="{FF2B5EF4-FFF2-40B4-BE49-F238E27FC236}">
                    <a16:creationId xmlns:a16="http://schemas.microsoft.com/office/drawing/2014/main" xmlns="" id="{60F6546C-5A15-4018-9334-59A5AC24B964}"/>
                  </a:ext>
                </a:extLst>
              </p:cNvPr>
              <p:cNvSpPr>
                <a:spLocks/>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46" name="Freeform 8">
                <a:extLst>
                  <a:ext uri="{FF2B5EF4-FFF2-40B4-BE49-F238E27FC236}">
                    <a16:creationId xmlns:a16="http://schemas.microsoft.com/office/drawing/2014/main" xmlns="" id="{3EC82159-478F-4398-B6A9-EA32E1A4AA45}"/>
                  </a:ext>
                </a:extLst>
              </p:cNvPr>
              <p:cNvSpPr>
                <a:spLocks/>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47" name="Freeform 9">
                <a:extLst>
                  <a:ext uri="{FF2B5EF4-FFF2-40B4-BE49-F238E27FC236}">
                    <a16:creationId xmlns:a16="http://schemas.microsoft.com/office/drawing/2014/main" xmlns="" id="{E5D623C3-BCBE-483A-8A47-890A9E48CD04}"/>
                  </a:ext>
                </a:extLst>
              </p:cNvPr>
              <p:cNvSpPr>
                <a:spLocks/>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48" name="Freeform 10">
                <a:extLst>
                  <a:ext uri="{FF2B5EF4-FFF2-40B4-BE49-F238E27FC236}">
                    <a16:creationId xmlns:a16="http://schemas.microsoft.com/office/drawing/2014/main" xmlns="" id="{5606EF5E-19E3-4562-A5EB-7B61A84D6A44}"/>
                  </a:ext>
                </a:extLst>
              </p:cNvPr>
              <p:cNvSpPr>
                <a:spLocks/>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49" name="Freeform 11">
                <a:extLst>
                  <a:ext uri="{FF2B5EF4-FFF2-40B4-BE49-F238E27FC236}">
                    <a16:creationId xmlns:a16="http://schemas.microsoft.com/office/drawing/2014/main" xmlns="" id="{8DC2E495-2B5D-4730-92CC-337C9CC88194}"/>
                  </a:ext>
                </a:extLst>
              </p:cNvPr>
              <p:cNvSpPr>
                <a:spLocks/>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0" name="Freeform 12">
                <a:extLst>
                  <a:ext uri="{FF2B5EF4-FFF2-40B4-BE49-F238E27FC236}">
                    <a16:creationId xmlns:a16="http://schemas.microsoft.com/office/drawing/2014/main" xmlns="" id="{C20657A1-1585-4A06-9B9E-CEF967665306}"/>
                  </a:ext>
                </a:extLst>
              </p:cNvPr>
              <p:cNvSpPr>
                <a:spLocks/>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1" name="Freeform 13">
                <a:extLst>
                  <a:ext uri="{FF2B5EF4-FFF2-40B4-BE49-F238E27FC236}">
                    <a16:creationId xmlns:a16="http://schemas.microsoft.com/office/drawing/2014/main" xmlns="" id="{5C350CE4-D43B-48CF-8011-9BAB0B2D99E0}"/>
                  </a:ext>
                </a:extLst>
              </p:cNvPr>
              <p:cNvSpPr>
                <a:spLocks/>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2" name="Freeform 14">
                <a:extLst>
                  <a:ext uri="{FF2B5EF4-FFF2-40B4-BE49-F238E27FC236}">
                    <a16:creationId xmlns:a16="http://schemas.microsoft.com/office/drawing/2014/main" xmlns="" id="{57961A10-DCE0-4043-B8AA-CAA63028305D}"/>
                  </a:ext>
                </a:extLst>
              </p:cNvPr>
              <p:cNvSpPr>
                <a:spLocks/>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3" name="Freeform 15">
                <a:extLst>
                  <a:ext uri="{FF2B5EF4-FFF2-40B4-BE49-F238E27FC236}">
                    <a16:creationId xmlns:a16="http://schemas.microsoft.com/office/drawing/2014/main" xmlns="" id="{C7669FE7-5D9B-4A2A-BFB9-6C3415D9D2CD}"/>
                  </a:ext>
                </a:extLst>
              </p:cNvPr>
              <p:cNvSpPr>
                <a:spLocks/>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4" name="Freeform 16">
                <a:extLst>
                  <a:ext uri="{FF2B5EF4-FFF2-40B4-BE49-F238E27FC236}">
                    <a16:creationId xmlns:a16="http://schemas.microsoft.com/office/drawing/2014/main" xmlns="" id="{8B19DE0C-2D13-4B7F-A6F7-F2836924E504}"/>
                  </a:ext>
                </a:extLst>
              </p:cNvPr>
              <p:cNvSpPr>
                <a:spLocks/>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5" name="Freeform 17">
                <a:extLst>
                  <a:ext uri="{FF2B5EF4-FFF2-40B4-BE49-F238E27FC236}">
                    <a16:creationId xmlns:a16="http://schemas.microsoft.com/office/drawing/2014/main" xmlns="" id="{C94523FE-A923-40C1-8981-9029F91351C8}"/>
                  </a:ext>
                </a:extLst>
              </p:cNvPr>
              <p:cNvSpPr>
                <a:spLocks/>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6" name="Freeform 18">
                <a:extLst>
                  <a:ext uri="{FF2B5EF4-FFF2-40B4-BE49-F238E27FC236}">
                    <a16:creationId xmlns:a16="http://schemas.microsoft.com/office/drawing/2014/main" xmlns="" id="{3E30F752-BD9F-44A8-8F15-222061642935}"/>
                  </a:ext>
                </a:extLst>
              </p:cNvPr>
              <p:cNvSpPr>
                <a:spLocks/>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7" name="Freeform 19">
                <a:extLst>
                  <a:ext uri="{FF2B5EF4-FFF2-40B4-BE49-F238E27FC236}">
                    <a16:creationId xmlns:a16="http://schemas.microsoft.com/office/drawing/2014/main" xmlns="" id="{8FD1A2C0-6BF2-47EC-BB01-C40258402B1F}"/>
                  </a:ext>
                </a:extLst>
              </p:cNvPr>
              <p:cNvSpPr>
                <a:spLocks/>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8" name="Freeform 20">
                <a:extLst>
                  <a:ext uri="{FF2B5EF4-FFF2-40B4-BE49-F238E27FC236}">
                    <a16:creationId xmlns:a16="http://schemas.microsoft.com/office/drawing/2014/main" xmlns="" id="{2C8B4282-2DEC-4D23-BD91-5AF552E4FA9E}"/>
                  </a:ext>
                </a:extLst>
              </p:cNvPr>
              <p:cNvSpPr>
                <a:spLocks/>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59" name="Freeform 21">
                <a:extLst>
                  <a:ext uri="{FF2B5EF4-FFF2-40B4-BE49-F238E27FC236}">
                    <a16:creationId xmlns:a16="http://schemas.microsoft.com/office/drawing/2014/main" xmlns="" id="{9AF6F1EF-7DD6-4A82-A87D-ABC48B597FD1}"/>
                  </a:ext>
                </a:extLst>
              </p:cNvPr>
              <p:cNvSpPr>
                <a:spLocks/>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60" name="Freeform 22">
                <a:extLst>
                  <a:ext uri="{FF2B5EF4-FFF2-40B4-BE49-F238E27FC236}">
                    <a16:creationId xmlns:a16="http://schemas.microsoft.com/office/drawing/2014/main" xmlns="" id="{F9B4B19A-8856-4801-99E7-14F5AD150EA5}"/>
                  </a:ext>
                </a:extLst>
              </p:cNvPr>
              <p:cNvSpPr>
                <a:spLocks/>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61" name="Freeform 23">
                <a:extLst>
                  <a:ext uri="{FF2B5EF4-FFF2-40B4-BE49-F238E27FC236}">
                    <a16:creationId xmlns:a16="http://schemas.microsoft.com/office/drawing/2014/main" xmlns="" id="{AE17D196-9767-4AD5-B460-3185EBBA7B72}"/>
                  </a:ext>
                </a:extLst>
              </p:cNvPr>
              <p:cNvSpPr>
                <a:spLocks/>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62" name="Freeform 24">
                <a:extLst>
                  <a:ext uri="{FF2B5EF4-FFF2-40B4-BE49-F238E27FC236}">
                    <a16:creationId xmlns:a16="http://schemas.microsoft.com/office/drawing/2014/main" xmlns="" id="{83376616-115D-4242-9142-2803006DBDAD}"/>
                  </a:ext>
                </a:extLst>
              </p:cNvPr>
              <p:cNvSpPr>
                <a:spLocks/>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63" name="Freeform 25">
                <a:extLst>
                  <a:ext uri="{FF2B5EF4-FFF2-40B4-BE49-F238E27FC236}">
                    <a16:creationId xmlns:a16="http://schemas.microsoft.com/office/drawing/2014/main" xmlns="" id="{B27C083D-6FEB-4474-ACFF-DC3D857A17C3}"/>
                  </a:ext>
                </a:extLst>
              </p:cNvPr>
              <p:cNvSpPr>
                <a:spLocks/>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64" name="Freeform 26">
                <a:extLst>
                  <a:ext uri="{FF2B5EF4-FFF2-40B4-BE49-F238E27FC236}">
                    <a16:creationId xmlns:a16="http://schemas.microsoft.com/office/drawing/2014/main" xmlns="" id="{8A17C8ED-15EC-4C54-A8EF-DAC8457AD366}"/>
                  </a:ext>
                </a:extLst>
              </p:cNvPr>
              <p:cNvSpPr>
                <a:spLocks/>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65" name="Freeform 27">
                <a:extLst>
                  <a:ext uri="{FF2B5EF4-FFF2-40B4-BE49-F238E27FC236}">
                    <a16:creationId xmlns:a16="http://schemas.microsoft.com/office/drawing/2014/main" xmlns="" id="{7BA84B97-EA9F-4239-A28E-EEE2D817F799}"/>
                  </a:ext>
                </a:extLst>
              </p:cNvPr>
              <p:cNvSpPr>
                <a:spLocks/>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66" name="Freeform 28">
                <a:extLst>
                  <a:ext uri="{FF2B5EF4-FFF2-40B4-BE49-F238E27FC236}">
                    <a16:creationId xmlns:a16="http://schemas.microsoft.com/office/drawing/2014/main" xmlns="" id="{265AE7AC-2D6B-46AB-A6FB-5F6878210D53}"/>
                  </a:ext>
                </a:extLst>
              </p:cNvPr>
              <p:cNvSpPr>
                <a:spLocks/>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2" name="Freeform 29">
                <a:extLst>
                  <a:ext uri="{FF2B5EF4-FFF2-40B4-BE49-F238E27FC236}">
                    <a16:creationId xmlns:a16="http://schemas.microsoft.com/office/drawing/2014/main" xmlns="" id="{36792824-C06B-4E1C-B0F2-2963F464C51C}"/>
                  </a:ext>
                </a:extLst>
              </p:cNvPr>
              <p:cNvSpPr>
                <a:spLocks/>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3" name="Freeform 30">
                <a:extLst>
                  <a:ext uri="{FF2B5EF4-FFF2-40B4-BE49-F238E27FC236}">
                    <a16:creationId xmlns:a16="http://schemas.microsoft.com/office/drawing/2014/main" xmlns="" id="{130C53CE-0849-4BB7-A012-03CCDE8A43D4}"/>
                  </a:ext>
                </a:extLst>
              </p:cNvPr>
              <p:cNvSpPr>
                <a:spLocks/>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4" name="Freeform 31">
                <a:extLst>
                  <a:ext uri="{FF2B5EF4-FFF2-40B4-BE49-F238E27FC236}">
                    <a16:creationId xmlns:a16="http://schemas.microsoft.com/office/drawing/2014/main" xmlns="" id="{5D6606F7-8EBA-4377-9650-1E661CBBAF63}"/>
                  </a:ext>
                </a:extLst>
              </p:cNvPr>
              <p:cNvSpPr>
                <a:spLocks/>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5" name="Freeform 32">
                <a:extLst>
                  <a:ext uri="{FF2B5EF4-FFF2-40B4-BE49-F238E27FC236}">
                    <a16:creationId xmlns:a16="http://schemas.microsoft.com/office/drawing/2014/main" xmlns="" id="{35219A6E-70B0-44EC-A155-EF4CA0B9F9E2}"/>
                  </a:ext>
                </a:extLst>
              </p:cNvPr>
              <p:cNvSpPr>
                <a:spLocks/>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6" name="Freeform 33">
                <a:extLst>
                  <a:ext uri="{FF2B5EF4-FFF2-40B4-BE49-F238E27FC236}">
                    <a16:creationId xmlns:a16="http://schemas.microsoft.com/office/drawing/2014/main" xmlns="" id="{AA957159-1552-41F4-9AED-FBD5A3C0C7CB}"/>
                  </a:ext>
                </a:extLst>
              </p:cNvPr>
              <p:cNvSpPr>
                <a:spLocks/>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7" name="Freeform 34">
                <a:extLst>
                  <a:ext uri="{FF2B5EF4-FFF2-40B4-BE49-F238E27FC236}">
                    <a16:creationId xmlns:a16="http://schemas.microsoft.com/office/drawing/2014/main" xmlns="" id="{D2F0B9D6-6CFA-49D0-B8CA-DD5B86D29136}"/>
                  </a:ext>
                </a:extLst>
              </p:cNvPr>
              <p:cNvSpPr>
                <a:spLocks/>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8" name="Freeform 35">
                <a:extLst>
                  <a:ext uri="{FF2B5EF4-FFF2-40B4-BE49-F238E27FC236}">
                    <a16:creationId xmlns:a16="http://schemas.microsoft.com/office/drawing/2014/main" xmlns="" id="{AD4A2940-7A08-412F-8D54-1DA5574B1C28}"/>
                  </a:ext>
                </a:extLst>
              </p:cNvPr>
              <p:cNvSpPr>
                <a:spLocks/>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199" name="Freeform 36">
                <a:extLst>
                  <a:ext uri="{FF2B5EF4-FFF2-40B4-BE49-F238E27FC236}">
                    <a16:creationId xmlns:a16="http://schemas.microsoft.com/office/drawing/2014/main" xmlns="" id="{DDFCC8EA-993A-4FC5-9F62-B86E1E452DEC}"/>
                  </a:ext>
                </a:extLst>
              </p:cNvPr>
              <p:cNvSpPr>
                <a:spLocks/>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0" name="Freeform 37">
                <a:extLst>
                  <a:ext uri="{FF2B5EF4-FFF2-40B4-BE49-F238E27FC236}">
                    <a16:creationId xmlns:a16="http://schemas.microsoft.com/office/drawing/2014/main" xmlns="" id="{E14BD47D-B910-403D-9BB7-A20078D7D5BC}"/>
                  </a:ext>
                </a:extLst>
              </p:cNvPr>
              <p:cNvSpPr>
                <a:spLocks/>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1" name="Freeform 38">
                <a:extLst>
                  <a:ext uri="{FF2B5EF4-FFF2-40B4-BE49-F238E27FC236}">
                    <a16:creationId xmlns:a16="http://schemas.microsoft.com/office/drawing/2014/main" xmlns="" id="{D03E9FE6-CEB1-468F-9C3B-742319EB25A0}"/>
                  </a:ext>
                </a:extLst>
              </p:cNvPr>
              <p:cNvSpPr>
                <a:spLocks/>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2" name="Freeform 39">
                <a:extLst>
                  <a:ext uri="{FF2B5EF4-FFF2-40B4-BE49-F238E27FC236}">
                    <a16:creationId xmlns:a16="http://schemas.microsoft.com/office/drawing/2014/main" xmlns="" id="{7816065B-0E80-4ABF-A997-CCED3F9E856B}"/>
                  </a:ext>
                </a:extLst>
              </p:cNvPr>
              <p:cNvSpPr>
                <a:spLocks/>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3" name="Freeform 40">
                <a:extLst>
                  <a:ext uri="{FF2B5EF4-FFF2-40B4-BE49-F238E27FC236}">
                    <a16:creationId xmlns:a16="http://schemas.microsoft.com/office/drawing/2014/main" xmlns="" id="{0782ACAC-7558-42CC-AB52-A15681EE46E6}"/>
                  </a:ext>
                </a:extLst>
              </p:cNvPr>
              <p:cNvSpPr>
                <a:spLocks/>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4" name="Freeform 41">
                <a:extLst>
                  <a:ext uri="{FF2B5EF4-FFF2-40B4-BE49-F238E27FC236}">
                    <a16:creationId xmlns:a16="http://schemas.microsoft.com/office/drawing/2014/main" xmlns="" id="{AA48B2C1-4E8D-4B72-8466-E476FBAFA3E4}"/>
                  </a:ext>
                </a:extLst>
              </p:cNvPr>
              <p:cNvSpPr>
                <a:spLocks/>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5" name="Freeform 42">
                <a:extLst>
                  <a:ext uri="{FF2B5EF4-FFF2-40B4-BE49-F238E27FC236}">
                    <a16:creationId xmlns:a16="http://schemas.microsoft.com/office/drawing/2014/main" xmlns="" id="{00EEA4D4-A140-4DFA-BFDA-82571D8709C9}"/>
                  </a:ext>
                </a:extLst>
              </p:cNvPr>
              <p:cNvSpPr>
                <a:spLocks/>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6" name="Freeform 43">
                <a:extLst>
                  <a:ext uri="{FF2B5EF4-FFF2-40B4-BE49-F238E27FC236}">
                    <a16:creationId xmlns:a16="http://schemas.microsoft.com/office/drawing/2014/main" xmlns="" id="{8DE27E12-6F3C-4BC1-9F2A-C17E807DB5D5}"/>
                  </a:ext>
                </a:extLst>
              </p:cNvPr>
              <p:cNvSpPr>
                <a:spLocks/>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7" name="Freeform 44">
                <a:extLst>
                  <a:ext uri="{FF2B5EF4-FFF2-40B4-BE49-F238E27FC236}">
                    <a16:creationId xmlns:a16="http://schemas.microsoft.com/office/drawing/2014/main" xmlns="" id="{F5A6BE9A-76E2-4637-A709-3ABEFB377F0B}"/>
                  </a:ext>
                </a:extLst>
              </p:cNvPr>
              <p:cNvSpPr>
                <a:spLocks/>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8" name="Freeform 45">
                <a:extLst>
                  <a:ext uri="{FF2B5EF4-FFF2-40B4-BE49-F238E27FC236}">
                    <a16:creationId xmlns:a16="http://schemas.microsoft.com/office/drawing/2014/main" xmlns="" id="{EDC5A14E-BBCF-45B1-9052-85F5C1FBCD1F}"/>
                  </a:ext>
                </a:extLst>
              </p:cNvPr>
              <p:cNvSpPr>
                <a:spLocks/>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09" name="Freeform 46">
                <a:extLst>
                  <a:ext uri="{FF2B5EF4-FFF2-40B4-BE49-F238E27FC236}">
                    <a16:creationId xmlns:a16="http://schemas.microsoft.com/office/drawing/2014/main" xmlns="" id="{46836070-2A9C-44A5-8277-7C118949030B}"/>
                  </a:ext>
                </a:extLst>
              </p:cNvPr>
              <p:cNvSpPr>
                <a:spLocks/>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0" name="Freeform 47">
                <a:extLst>
                  <a:ext uri="{FF2B5EF4-FFF2-40B4-BE49-F238E27FC236}">
                    <a16:creationId xmlns:a16="http://schemas.microsoft.com/office/drawing/2014/main" xmlns="" id="{E9996B12-7FA3-4000-9DF6-7E6F5E9DA6D0}"/>
                  </a:ext>
                </a:extLst>
              </p:cNvPr>
              <p:cNvSpPr>
                <a:spLocks/>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1" name="Freeform 48">
                <a:extLst>
                  <a:ext uri="{FF2B5EF4-FFF2-40B4-BE49-F238E27FC236}">
                    <a16:creationId xmlns:a16="http://schemas.microsoft.com/office/drawing/2014/main" xmlns="" id="{4ACC4DEE-F3A3-4680-95F3-5806366468FD}"/>
                  </a:ext>
                </a:extLst>
              </p:cNvPr>
              <p:cNvSpPr>
                <a:spLocks/>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2" name="Freeform 49">
                <a:extLst>
                  <a:ext uri="{FF2B5EF4-FFF2-40B4-BE49-F238E27FC236}">
                    <a16:creationId xmlns:a16="http://schemas.microsoft.com/office/drawing/2014/main" xmlns="" id="{5F356A07-9F20-4E8D-B15F-50EC7914687D}"/>
                  </a:ext>
                </a:extLst>
              </p:cNvPr>
              <p:cNvSpPr>
                <a:spLocks/>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3" name="Freeform 50">
                <a:extLst>
                  <a:ext uri="{FF2B5EF4-FFF2-40B4-BE49-F238E27FC236}">
                    <a16:creationId xmlns:a16="http://schemas.microsoft.com/office/drawing/2014/main" xmlns="" id="{451509A5-0A34-4F4E-B7A5-215198B13D15}"/>
                  </a:ext>
                </a:extLst>
              </p:cNvPr>
              <p:cNvSpPr>
                <a:spLocks/>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4" name="Freeform 51">
                <a:extLst>
                  <a:ext uri="{FF2B5EF4-FFF2-40B4-BE49-F238E27FC236}">
                    <a16:creationId xmlns:a16="http://schemas.microsoft.com/office/drawing/2014/main" xmlns="" id="{3AD14CF1-6BA3-4CEF-BF8B-9A3553A43002}"/>
                  </a:ext>
                </a:extLst>
              </p:cNvPr>
              <p:cNvSpPr>
                <a:spLocks/>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5" name="Freeform 52">
                <a:extLst>
                  <a:ext uri="{FF2B5EF4-FFF2-40B4-BE49-F238E27FC236}">
                    <a16:creationId xmlns:a16="http://schemas.microsoft.com/office/drawing/2014/main" xmlns="" id="{0FFA9472-C420-4439-A432-00465E646271}"/>
                  </a:ext>
                </a:extLst>
              </p:cNvPr>
              <p:cNvSpPr>
                <a:spLocks/>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6" name="Freeform 53">
                <a:extLst>
                  <a:ext uri="{FF2B5EF4-FFF2-40B4-BE49-F238E27FC236}">
                    <a16:creationId xmlns:a16="http://schemas.microsoft.com/office/drawing/2014/main" xmlns="" id="{1CCDE021-9153-40B2-9C42-A25A4F950046}"/>
                  </a:ext>
                </a:extLst>
              </p:cNvPr>
              <p:cNvSpPr>
                <a:spLocks/>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7" name="Freeform 54">
                <a:extLst>
                  <a:ext uri="{FF2B5EF4-FFF2-40B4-BE49-F238E27FC236}">
                    <a16:creationId xmlns:a16="http://schemas.microsoft.com/office/drawing/2014/main" xmlns="" id="{18B5F5C1-F2E0-4336-97BF-4CCE441B6C32}"/>
                  </a:ext>
                </a:extLst>
              </p:cNvPr>
              <p:cNvSpPr>
                <a:spLocks/>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8" name="Freeform 55">
                <a:extLst>
                  <a:ext uri="{FF2B5EF4-FFF2-40B4-BE49-F238E27FC236}">
                    <a16:creationId xmlns:a16="http://schemas.microsoft.com/office/drawing/2014/main" xmlns="" id="{706540C3-CFC6-4AA6-953C-B077BB37694C}"/>
                  </a:ext>
                </a:extLst>
              </p:cNvPr>
              <p:cNvSpPr>
                <a:spLocks/>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19" name="Freeform 56">
                <a:extLst>
                  <a:ext uri="{FF2B5EF4-FFF2-40B4-BE49-F238E27FC236}">
                    <a16:creationId xmlns:a16="http://schemas.microsoft.com/office/drawing/2014/main" xmlns="" id="{41BC838D-167F-46FB-A800-B782B11A626F}"/>
                  </a:ext>
                </a:extLst>
              </p:cNvPr>
              <p:cNvSpPr>
                <a:spLocks/>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0" name="Freeform 57">
                <a:extLst>
                  <a:ext uri="{FF2B5EF4-FFF2-40B4-BE49-F238E27FC236}">
                    <a16:creationId xmlns:a16="http://schemas.microsoft.com/office/drawing/2014/main" xmlns="" id="{65F108D1-9798-41E0-A21E-E7845071B6A4}"/>
                  </a:ext>
                </a:extLst>
              </p:cNvPr>
              <p:cNvSpPr>
                <a:spLocks/>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1" name="Freeform 58">
                <a:extLst>
                  <a:ext uri="{FF2B5EF4-FFF2-40B4-BE49-F238E27FC236}">
                    <a16:creationId xmlns:a16="http://schemas.microsoft.com/office/drawing/2014/main" xmlns="" id="{FB4C9ECD-2DD5-4378-8709-D6D362DB2031}"/>
                  </a:ext>
                </a:extLst>
              </p:cNvPr>
              <p:cNvSpPr>
                <a:spLocks/>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2" name="Freeform 59">
                <a:extLst>
                  <a:ext uri="{FF2B5EF4-FFF2-40B4-BE49-F238E27FC236}">
                    <a16:creationId xmlns:a16="http://schemas.microsoft.com/office/drawing/2014/main" xmlns="" id="{A424A8BB-1AC7-4F7F-BBF8-785CE28BADE9}"/>
                  </a:ext>
                </a:extLst>
              </p:cNvPr>
              <p:cNvSpPr>
                <a:spLocks/>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3" name="Freeform 60">
                <a:extLst>
                  <a:ext uri="{FF2B5EF4-FFF2-40B4-BE49-F238E27FC236}">
                    <a16:creationId xmlns:a16="http://schemas.microsoft.com/office/drawing/2014/main" xmlns="" id="{E8E314FC-9AEB-4BB2-906C-2D6FE6AE64CE}"/>
                  </a:ext>
                </a:extLst>
              </p:cNvPr>
              <p:cNvSpPr>
                <a:spLocks/>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4" name="Freeform 61">
                <a:extLst>
                  <a:ext uri="{FF2B5EF4-FFF2-40B4-BE49-F238E27FC236}">
                    <a16:creationId xmlns:a16="http://schemas.microsoft.com/office/drawing/2014/main" xmlns="" id="{671462F4-7000-49E1-8ED4-94C40567280C}"/>
                  </a:ext>
                </a:extLst>
              </p:cNvPr>
              <p:cNvSpPr>
                <a:spLocks/>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5" name="Freeform 62">
                <a:extLst>
                  <a:ext uri="{FF2B5EF4-FFF2-40B4-BE49-F238E27FC236}">
                    <a16:creationId xmlns:a16="http://schemas.microsoft.com/office/drawing/2014/main" xmlns="" id="{288B1B9F-0403-42B5-B72A-C54E379EDE91}"/>
                  </a:ext>
                </a:extLst>
              </p:cNvPr>
              <p:cNvSpPr>
                <a:spLocks/>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6" name="Freeform 63">
                <a:extLst>
                  <a:ext uri="{FF2B5EF4-FFF2-40B4-BE49-F238E27FC236}">
                    <a16:creationId xmlns:a16="http://schemas.microsoft.com/office/drawing/2014/main" xmlns="" id="{39106698-755C-4660-AED1-29EB558576EF}"/>
                  </a:ext>
                </a:extLst>
              </p:cNvPr>
              <p:cNvSpPr>
                <a:spLocks/>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7" name="Freeform 64">
                <a:extLst>
                  <a:ext uri="{FF2B5EF4-FFF2-40B4-BE49-F238E27FC236}">
                    <a16:creationId xmlns:a16="http://schemas.microsoft.com/office/drawing/2014/main" xmlns="" id="{F138C5E3-5CF7-4FD0-B9A7-2D9D198DB36D}"/>
                  </a:ext>
                </a:extLst>
              </p:cNvPr>
              <p:cNvSpPr>
                <a:spLocks/>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8" name="Freeform 65">
                <a:extLst>
                  <a:ext uri="{FF2B5EF4-FFF2-40B4-BE49-F238E27FC236}">
                    <a16:creationId xmlns:a16="http://schemas.microsoft.com/office/drawing/2014/main" xmlns="" id="{2DF19668-8B62-4A13-AD18-D62DE171381C}"/>
                  </a:ext>
                </a:extLst>
              </p:cNvPr>
              <p:cNvSpPr>
                <a:spLocks/>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29" name="Freeform 66">
                <a:extLst>
                  <a:ext uri="{FF2B5EF4-FFF2-40B4-BE49-F238E27FC236}">
                    <a16:creationId xmlns:a16="http://schemas.microsoft.com/office/drawing/2014/main" xmlns="" id="{34D06B1C-7EDA-4C4A-8064-D822486FA17A}"/>
                  </a:ext>
                </a:extLst>
              </p:cNvPr>
              <p:cNvSpPr>
                <a:spLocks/>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0" name="Freeform 67">
                <a:extLst>
                  <a:ext uri="{FF2B5EF4-FFF2-40B4-BE49-F238E27FC236}">
                    <a16:creationId xmlns:a16="http://schemas.microsoft.com/office/drawing/2014/main" xmlns="" id="{030C890A-3875-4D4B-8A98-F7E9A3AB97C1}"/>
                  </a:ext>
                </a:extLst>
              </p:cNvPr>
              <p:cNvSpPr>
                <a:spLocks/>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1" name="Freeform 68">
                <a:extLst>
                  <a:ext uri="{FF2B5EF4-FFF2-40B4-BE49-F238E27FC236}">
                    <a16:creationId xmlns:a16="http://schemas.microsoft.com/office/drawing/2014/main" xmlns="" id="{F799ADDF-4A55-49FF-A5FC-FD8353AA1F1C}"/>
                  </a:ext>
                </a:extLst>
              </p:cNvPr>
              <p:cNvSpPr>
                <a:spLocks/>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2" name="Freeform 69">
                <a:extLst>
                  <a:ext uri="{FF2B5EF4-FFF2-40B4-BE49-F238E27FC236}">
                    <a16:creationId xmlns:a16="http://schemas.microsoft.com/office/drawing/2014/main" xmlns="" id="{BF1B9030-E704-4D84-A8B0-C376DBEA638D}"/>
                  </a:ext>
                </a:extLst>
              </p:cNvPr>
              <p:cNvSpPr>
                <a:spLocks/>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3" name="Freeform 70">
                <a:extLst>
                  <a:ext uri="{FF2B5EF4-FFF2-40B4-BE49-F238E27FC236}">
                    <a16:creationId xmlns:a16="http://schemas.microsoft.com/office/drawing/2014/main" xmlns="" id="{E78FA02D-052F-4C1D-AA1E-AA68A4CB29E3}"/>
                  </a:ext>
                </a:extLst>
              </p:cNvPr>
              <p:cNvSpPr>
                <a:spLocks/>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4" name="Freeform 71">
                <a:extLst>
                  <a:ext uri="{FF2B5EF4-FFF2-40B4-BE49-F238E27FC236}">
                    <a16:creationId xmlns:a16="http://schemas.microsoft.com/office/drawing/2014/main" xmlns="" id="{23AD5C27-5E73-4441-A122-4804AC08812C}"/>
                  </a:ext>
                </a:extLst>
              </p:cNvPr>
              <p:cNvSpPr>
                <a:spLocks/>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5" name="Freeform 72">
                <a:extLst>
                  <a:ext uri="{FF2B5EF4-FFF2-40B4-BE49-F238E27FC236}">
                    <a16:creationId xmlns:a16="http://schemas.microsoft.com/office/drawing/2014/main" xmlns="" id="{2E14BDEA-0CCD-4134-A239-CCA3836E077E}"/>
                  </a:ext>
                </a:extLst>
              </p:cNvPr>
              <p:cNvSpPr>
                <a:spLocks/>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6" name="Freeform 73">
                <a:extLst>
                  <a:ext uri="{FF2B5EF4-FFF2-40B4-BE49-F238E27FC236}">
                    <a16:creationId xmlns:a16="http://schemas.microsoft.com/office/drawing/2014/main" xmlns="" id="{99DB5893-4C27-42AF-AF6A-86D5CBEC8703}"/>
                  </a:ext>
                </a:extLst>
              </p:cNvPr>
              <p:cNvSpPr>
                <a:spLocks/>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7" name="Freeform 74">
                <a:extLst>
                  <a:ext uri="{FF2B5EF4-FFF2-40B4-BE49-F238E27FC236}">
                    <a16:creationId xmlns:a16="http://schemas.microsoft.com/office/drawing/2014/main" xmlns="" id="{FFA87D52-0482-40D8-AD41-8F62217BEB9E}"/>
                  </a:ext>
                </a:extLst>
              </p:cNvPr>
              <p:cNvSpPr>
                <a:spLocks/>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8" name="Freeform 75">
                <a:extLst>
                  <a:ext uri="{FF2B5EF4-FFF2-40B4-BE49-F238E27FC236}">
                    <a16:creationId xmlns:a16="http://schemas.microsoft.com/office/drawing/2014/main" xmlns="" id="{711A2086-35DC-4A21-8DA7-79C7D24553F1}"/>
                  </a:ext>
                </a:extLst>
              </p:cNvPr>
              <p:cNvSpPr>
                <a:spLocks/>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39" name="Freeform 76">
                <a:extLst>
                  <a:ext uri="{FF2B5EF4-FFF2-40B4-BE49-F238E27FC236}">
                    <a16:creationId xmlns:a16="http://schemas.microsoft.com/office/drawing/2014/main" xmlns="" id="{BCB2E1A6-F640-429A-84C7-DDBA19286D5A}"/>
                  </a:ext>
                </a:extLst>
              </p:cNvPr>
              <p:cNvSpPr>
                <a:spLocks/>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0" name="Freeform 77">
                <a:extLst>
                  <a:ext uri="{FF2B5EF4-FFF2-40B4-BE49-F238E27FC236}">
                    <a16:creationId xmlns:a16="http://schemas.microsoft.com/office/drawing/2014/main" xmlns="" id="{47A25BDF-5924-497C-95D8-E81DA66FFADC}"/>
                  </a:ext>
                </a:extLst>
              </p:cNvPr>
              <p:cNvSpPr>
                <a:spLocks/>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1" name="Freeform 78">
                <a:extLst>
                  <a:ext uri="{FF2B5EF4-FFF2-40B4-BE49-F238E27FC236}">
                    <a16:creationId xmlns:a16="http://schemas.microsoft.com/office/drawing/2014/main" xmlns="" id="{88331112-42EE-4593-A001-1D4FC0BD6651}"/>
                  </a:ext>
                </a:extLst>
              </p:cNvPr>
              <p:cNvSpPr>
                <a:spLocks/>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2" name="Freeform 79">
                <a:extLst>
                  <a:ext uri="{FF2B5EF4-FFF2-40B4-BE49-F238E27FC236}">
                    <a16:creationId xmlns:a16="http://schemas.microsoft.com/office/drawing/2014/main" xmlns="" id="{6CC0C144-8096-4B3E-B4A3-EBDD49C7514E}"/>
                  </a:ext>
                </a:extLst>
              </p:cNvPr>
              <p:cNvSpPr>
                <a:spLocks/>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3" name="Freeform 80">
                <a:extLst>
                  <a:ext uri="{FF2B5EF4-FFF2-40B4-BE49-F238E27FC236}">
                    <a16:creationId xmlns:a16="http://schemas.microsoft.com/office/drawing/2014/main" xmlns="" id="{29FC312F-2095-40EB-A54A-4BC7F8FEC52F}"/>
                  </a:ext>
                </a:extLst>
              </p:cNvPr>
              <p:cNvSpPr>
                <a:spLocks/>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4" name="Freeform 81">
                <a:extLst>
                  <a:ext uri="{FF2B5EF4-FFF2-40B4-BE49-F238E27FC236}">
                    <a16:creationId xmlns:a16="http://schemas.microsoft.com/office/drawing/2014/main" xmlns="" id="{95FD166F-0C2F-4087-8FB0-5EA651095F8C}"/>
                  </a:ext>
                </a:extLst>
              </p:cNvPr>
              <p:cNvSpPr>
                <a:spLocks/>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5" name="Freeform 82">
                <a:extLst>
                  <a:ext uri="{FF2B5EF4-FFF2-40B4-BE49-F238E27FC236}">
                    <a16:creationId xmlns:a16="http://schemas.microsoft.com/office/drawing/2014/main" xmlns="" id="{825F0249-4851-4235-B96F-5B060242F5DA}"/>
                  </a:ext>
                </a:extLst>
              </p:cNvPr>
              <p:cNvSpPr>
                <a:spLocks/>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6" name="Freeform 83">
                <a:extLst>
                  <a:ext uri="{FF2B5EF4-FFF2-40B4-BE49-F238E27FC236}">
                    <a16:creationId xmlns:a16="http://schemas.microsoft.com/office/drawing/2014/main" xmlns="" id="{52E9442E-E07B-4816-9F58-220ED8D222A2}"/>
                  </a:ext>
                </a:extLst>
              </p:cNvPr>
              <p:cNvSpPr>
                <a:spLocks/>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7" name="Freeform 84">
                <a:extLst>
                  <a:ext uri="{FF2B5EF4-FFF2-40B4-BE49-F238E27FC236}">
                    <a16:creationId xmlns:a16="http://schemas.microsoft.com/office/drawing/2014/main" xmlns="" id="{85BA0F9E-326B-4E47-BCFC-8198C855A09F}"/>
                  </a:ext>
                </a:extLst>
              </p:cNvPr>
              <p:cNvSpPr>
                <a:spLocks/>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8" name="Freeform 85">
                <a:extLst>
                  <a:ext uri="{FF2B5EF4-FFF2-40B4-BE49-F238E27FC236}">
                    <a16:creationId xmlns:a16="http://schemas.microsoft.com/office/drawing/2014/main" xmlns="" id="{68E5EB0D-60C0-4971-BA3C-786D68C2C1D7}"/>
                  </a:ext>
                </a:extLst>
              </p:cNvPr>
              <p:cNvSpPr>
                <a:spLocks/>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49" name="Freeform 86">
                <a:extLst>
                  <a:ext uri="{FF2B5EF4-FFF2-40B4-BE49-F238E27FC236}">
                    <a16:creationId xmlns:a16="http://schemas.microsoft.com/office/drawing/2014/main" xmlns="" id="{0A919051-352D-408F-BF4B-B2F83568E7A6}"/>
                  </a:ext>
                </a:extLst>
              </p:cNvPr>
              <p:cNvSpPr>
                <a:spLocks/>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0" name="Freeform 87">
                <a:extLst>
                  <a:ext uri="{FF2B5EF4-FFF2-40B4-BE49-F238E27FC236}">
                    <a16:creationId xmlns:a16="http://schemas.microsoft.com/office/drawing/2014/main" xmlns="" id="{0C601638-AA68-46A8-A7FC-DDD94EE1C940}"/>
                  </a:ext>
                </a:extLst>
              </p:cNvPr>
              <p:cNvSpPr>
                <a:spLocks/>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1" name="Freeform 88">
                <a:extLst>
                  <a:ext uri="{FF2B5EF4-FFF2-40B4-BE49-F238E27FC236}">
                    <a16:creationId xmlns:a16="http://schemas.microsoft.com/office/drawing/2014/main" xmlns="" id="{927DD311-B01E-4508-8C20-46E4661CC0A4}"/>
                  </a:ext>
                </a:extLst>
              </p:cNvPr>
              <p:cNvSpPr>
                <a:spLocks/>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2" name="Freeform 89">
                <a:extLst>
                  <a:ext uri="{FF2B5EF4-FFF2-40B4-BE49-F238E27FC236}">
                    <a16:creationId xmlns:a16="http://schemas.microsoft.com/office/drawing/2014/main" xmlns="" id="{72293701-5F53-4002-BA3D-C25302407940}"/>
                  </a:ext>
                </a:extLst>
              </p:cNvPr>
              <p:cNvSpPr>
                <a:spLocks/>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3" name="Freeform 90">
                <a:extLst>
                  <a:ext uri="{FF2B5EF4-FFF2-40B4-BE49-F238E27FC236}">
                    <a16:creationId xmlns:a16="http://schemas.microsoft.com/office/drawing/2014/main" xmlns="" id="{4A4A69A6-9519-44B3-8A9A-8811B2FE3A8D}"/>
                  </a:ext>
                </a:extLst>
              </p:cNvPr>
              <p:cNvSpPr>
                <a:spLocks/>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4" name="Freeform 91">
                <a:extLst>
                  <a:ext uri="{FF2B5EF4-FFF2-40B4-BE49-F238E27FC236}">
                    <a16:creationId xmlns:a16="http://schemas.microsoft.com/office/drawing/2014/main" xmlns="" id="{7E265DC0-EF16-4741-8764-07EF4A45712F}"/>
                  </a:ext>
                </a:extLst>
              </p:cNvPr>
              <p:cNvSpPr>
                <a:spLocks/>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5" name="Freeform 92">
                <a:extLst>
                  <a:ext uri="{FF2B5EF4-FFF2-40B4-BE49-F238E27FC236}">
                    <a16:creationId xmlns:a16="http://schemas.microsoft.com/office/drawing/2014/main" xmlns="" id="{8E7C861A-2CA2-481F-BC67-2B54736A6066}"/>
                  </a:ext>
                </a:extLst>
              </p:cNvPr>
              <p:cNvSpPr>
                <a:spLocks/>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6" name="Freeform 93">
                <a:extLst>
                  <a:ext uri="{FF2B5EF4-FFF2-40B4-BE49-F238E27FC236}">
                    <a16:creationId xmlns:a16="http://schemas.microsoft.com/office/drawing/2014/main" xmlns="" id="{74140218-537A-4D8C-B3DF-B213117BD1DF}"/>
                  </a:ext>
                </a:extLst>
              </p:cNvPr>
              <p:cNvSpPr>
                <a:spLocks/>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7" name="Freeform 94">
                <a:extLst>
                  <a:ext uri="{FF2B5EF4-FFF2-40B4-BE49-F238E27FC236}">
                    <a16:creationId xmlns:a16="http://schemas.microsoft.com/office/drawing/2014/main" xmlns="" id="{A3888154-A06F-4EF4-81BC-9449D999DAD0}"/>
                  </a:ext>
                </a:extLst>
              </p:cNvPr>
              <p:cNvSpPr>
                <a:spLocks/>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8" name="Freeform 95">
                <a:extLst>
                  <a:ext uri="{FF2B5EF4-FFF2-40B4-BE49-F238E27FC236}">
                    <a16:creationId xmlns:a16="http://schemas.microsoft.com/office/drawing/2014/main" xmlns="" id="{F12CA679-91AA-40CE-8C94-86C6C2803403}"/>
                  </a:ext>
                </a:extLst>
              </p:cNvPr>
              <p:cNvSpPr>
                <a:spLocks/>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59" name="Freeform 96">
                <a:extLst>
                  <a:ext uri="{FF2B5EF4-FFF2-40B4-BE49-F238E27FC236}">
                    <a16:creationId xmlns:a16="http://schemas.microsoft.com/office/drawing/2014/main" xmlns="" id="{2393C8B4-0131-4209-B85F-02F4A45B5FB1}"/>
                  </a:ext>
                </a:extLst>
              </p:cNvPr>
              <p:cNvSpPr>
                <a:spLocks/>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60" name="Freeform 97">
                <a:extLst>
                  <a:ext uri="{FF2B5EF4-FFF2-40B4-BE49-F238E27FC236}">
                    <a16:creationId xmlns:a16="http://schemas.microsoft.com/office/drawing/2014/main" xmlns="" id="{A9E3132C-2980-4FC1-9A0A-E2B0473A1C0F}"/>
                  </a:ext>
                </a:extLst>
              </p:cNvPr>
              <p:cNvSpPr>
                <a:spLocks/>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61" name="Freeform 98">
                <a:extLst>
                  <a:ext uri="{FF2B5EF4-FFF2-40B4-BE49-F238E27FC236}">
                    <a16:creationId xmlns:a16="http://schemas.microsoft.com/office/drawing/2014/main" xmlns="" id="{3FD43B80-4EE5-43FD-9CC9-D9EA47597625}"/>
                  </a:ext>
                </a:extLst>
              </p:cNvPr>
              <p:cNvSpPr>
                <a:spLocks/>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62" name="Freeform 99">
                <a:extLst>
                  <a:ext uri="{FF2B5EF4-FFF2-40B4-BE49-F238E27FC236}">
                    <a16:creationId xmlns:a16="http://schemas.microsoft.com/office/drawing/2014/main" xmlns="" id="{24D8192D-0ED8-4A18-8D57-3FC314B514C9}"/>
                  </a:ext>
                </a:extLst>
              </p:cNvPr>
              <p:cNvSpPr>
                <a:spLocks/>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63" name="Freeform 100">
                <a:extLst>
                  <a:ext uri="{FF2B5EF4-FFF2-40B4-BE49-F238E27FC236}">
                    <a16:creationId xmlns:a16="http://schemas.microsoft.com/office/drawing/2014/main" xmlns="" id="{B8579323-96CC-48F2-AF0D-3F8CA9A4A125}"/>
                  </a:ext>
                </a:extLst>
              </p:cNvPr>
              <p:cNvSpPr>
                <a:spLocks/>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sp>
            <p:nvSpPr>
              <p:cNvPr id="264" name="Freeform 108">
                <a:extLst>
                  <a:ext uri="{FF2B5EF4-FFF2-40B4-BE49-F238E27FC236}">
                    <a16:creationId xmlns:a16="http://schemas.microsoft.com/office/drawing/2014/main" xmlns="" id="{52130CFF-6C10-4FE0-A881-20908668E82D}"/>
                  </a:ext>
                </a:extLst>
              </p:cNvPr>
              <p:cNvSpPr>
                <a:spLocks/>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6699" tIns="43349" rIns="86699" bIns="43349" numCol="1" anchor="t" anchorCtr="0" compatLnSpc="1">
                <a:prstTxWarp prst="textNoShape">
                  <a:avLst/>
                </a:prstTxWarp>
              </a:bodyPr>
              <a:lstStyle/>
              <a:p>
                <a:pPr marL="0" marR="0" lvl="0" indent="0"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black"/>
                  </a:solidFill>
                  <a:effectLst/>
                  <a:uLnTx/>
                  <a:uFillTx/>
                  <a:latin typeface="Calibri" panose="020F0502020204030204"/>
                  <a:ea typeface="宋体" panose="02010600030101010101" pitchFamily="2" charset="-122"/>
                </a:endParaRPr>
              </a:p>
            </p:txBody>
          </p:sp>
        </p:grpSp>
        <p:grpSp>
          <p:nvGrpSpPr>
            <p:cNvPr id="35" name="组合 215">
              <a:extLst>
                <a:ext uri="{FF2B5EF4-FFF2-40B4-BE49-F238E27FC236}">
                  <a16:creationId xmlns:a16="http://schemas.microsoft.com/office/drawing/2014/main" xmlns="" id="{3C05635C-A1E2-48FD-B922-33A6B4D4D3ED}"/>
                </a:ext>
              </a:extLst>
            </p:cNvPr>
            <p:cNvGrpSpPr/>
            <p:nvPr/>
          </p:nvGrpSpPr>
          <p:grpSpPr>
            <a:xfrm>
              <a:off x="2205158" y="4428322"/>
              <a:ext cx="149987" cy="444079"/>
              <a:chOff x="2555876" y="4340225"/>
              <a:chExt cx="203200" cy="601663"/>
            </a:xfrm>
            <a:grpFill/>
          </p:grpSpPr>
          <p:sp>
            <p:nvSpPr>
              <p:cNvPr id="139" name="Freeform 105">
                <a:extLst>
                  <a:ext uri="{FF2B5EF4-FFF2-40B4-BE49-F238E27FC236}">
                    <a16:creationId xmlns:a16="http://schemas.microsoft.com/office/drawing/2014/main" xmlns="" id="{21CFF4AC-F789-4E6F-B4E8-925BA9D8B171}"/>
                  </a:ext>
                </a:extLst>
              </p:cNvPr>
              <p:cNvSpPr>
                <a:spLocks/>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40" name="Freeform 106">
                <a:extLst>
                  <a:ext uri="{FF2B5EF4-FFF2-40B4-BE49-F238E27FC236}">
                    <a16:creationId xmlns:a16="http://schemas.microsoft.com/office/drawing/2014/main" xmlns="" id="{E5F7E1DE-9684-4DAC-B130-7E04E1625875}"/>
                  </a:ext>
                </a:extLst>
              </p:cNvPr>
              <p:cNvSpPr>
                <a:spLocks/>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41" name="Freeform 107">
                <a:extLst>
                  <a:ext uri="{FF2B5EF4-FFF2-40B4-BE49-F238E27FC236}">
                    <a16:creationId xmlns:a16="http://schemas.microsoft.com/office/drawing/2014/main" xmlns="" id="{36A8B50A-8C67-4E81-B0E9-F8E15CB05CD6}"/>
                  </a:ext>
                </a:extLst>
              </p:cNvPr>
              <p:cNvSpPr>
                <a:spLocks/>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42" name="Freeform 109">
                <a:extLst>
                  <a:ext uri="{FF2B5EF4-FFF2-40B4-BE49-F238E27FC236}">
                    <a16:creationId xmlns:a16="http://schemas.microsoft.com/office/drawing/2014/main" xmlns="" id="{5DE328B4-FD84-4BB6-AE36-DCF2B6187BEC}"/>
                  </a:ext>
                </a:extLst>
              </p:cNvPr>
              <p:cNvSpPr>
                <a:spLocks/>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36" name="组合 220">
              <a:extLst>
                <a:ext uri="{FF2B5EF4-FFF2-40B4-BE49-F238E27FC236}">
                  <a16:creationId xmlns:a16="http://schemas.microsoft.com/office/drawing/2014/main" xmlns="" id="{514C2C95-D31C-4DC1-A1E4-B50BA2D4AE97}"/>
                </a:ext>
              </a:extLst>
            </p:cNvPr>
            <p:cNvGrpSpPr/>
            <p:nvPr/>
          </p:nvGrpSpPr>
          <p:grpSpPr>
            <a:xfrm>
              <a:off x="2547318" y="4433008"/>
              <a:ext cx="588231" cy="452281"/>
              <a:chOff x="3019426" y="4346575"/>
              <a:chExt cx="796925" cy="612776"/>
            </a:xfrm>
            <a:grpFill/>
          </p:grpSpPr>
          <p:sp>
            <p:nvSpPr>
              <p:cNvPr id="133" name="Freeform 110">
                <a:extLst>
                  <a:ext uri="{FF2B5EF4-FFF2-40B4-BE49-F238E27FC236}">
                    <a16:creationId xmlns:a16="http://schemas.microsoft.com/office/drawing/2014/main" xmlns="" id="{0DB00514-CE1B-473F-8CB4-6372002348A2}"/>
                  </a:ext>
                </a:extLst>
              </p:cNvPr>
              <p:cNvSpPr>
                <a:spLocks/>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4" name="Rectangle 111">
                <a:extLst>
                  <a:ext uri="{FF2B5EF4-FFF2-40B4-BE49-F238E27FC236}">
                    <a16:creationId xmlns:a16="http://schemas.microsoft.com/office/drawing/2014/main" xmlns="" id="{FD8740E5-0949-4D2C-B81A-B308CF34A86E}"/>
                  </a:ext>
                </a:extLst>
              </p:cNvPr>
              <p:cNvSpPr>
                <a:spLocks noChangeArrowheads="1"/>
              </p:cNvSpPr>
              <p:nvPr/>
            </p:nvSpPr>
            <p:spPr bwMode="auto">
              <a:xfrm>
                <a:off x="3049588" y="4510088"/>
                <a:ext cx="22225" cy="255588"/>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5" name="Freeform 112">
                <a:extLst>
                  <a:ext uri="{FF2B5EF4-FFF2-40B4-BE49-F238E27FC236}">
                    <a16:creationId xmlns:a16="http://schemas.microsoft.com/office/drawing/2014/main" xmlns="" id="{83A5D921-9EB8-4E98-B7CD-47AA1BDA81F2}"/>
                  </a:ext>
                </a:extLst>
              </p:cNvPr>
              <p:cNvSpPr>
                <a:spLocks/>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6" name="Freeform 113">
                <a:extLst>
                  <a:ext uri="{FF2B5EF4-FFF2-40B4-BE49-F238E27FC236}">
                    <a16:creationId xmlns:a16="http://schemas.microsoft.com/office/drawing/2014/main" xmlns="" id="{832044E9-4060-48F1-8F36-CB86F33118F4}"/>
                  </a:ext>
                </a:extLst>
              </p:cNvPr>
              <p:cNvSpPr>
                <a:spLocks/>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7" name="Freeform 114">
                <a:extLst>
                  <a:ext uri="{FF2B5EF4-FFF2-40B4-BE49-F238E27FC236}">
                    <a16:creationId xmlns:a16="http://schemas.microsoft.com/office/drawing/2014/main" xmlns="" id="{7DCBB4FC-BF1E-4678-8D4F-1EEAD0D47BF3}"/>
                  </a:ext>
                </a:extLst>
              </p:cNvPr>
              <p:cNvSpPr>
                <a:spLocks/>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8" name="Freeform 115">
                <a:extLst>
                  <a:ext uri="{FF2B5EF4-FFF2-40B4-BE49-F238E27FC236}">
                    <a16:creationId xmlns:a16="http://schemas.microsoft.com/office/drawing/2014/main" xmlns="" id="{EDC9D866-A784-4FC6-8CEE-8154D3AE5C47}"/>
                  </a:ext>
                </a:extLst>
              </p:cNvPr>
              <p:cNvSpPr>
                <a:spLocks/>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37" name="Freeform 116">
              <a:extLst>
                <a:ext uri="{FF2B5EF4-FFF2-40B4-BE49-F238E27FC236}">
                  <a16:creationId xmlns:a16="http://schemas.microsoft.com/office/drawing/2014/main" xmlns="" id="{09B0A57F-A47F-42E8-A39F-235DFA2C5CB2}"/>
                </a:ext>
              </a:extLst>
            </p:cNvPr>
            <p:cNvSpPr>
              <a:spLocks noEditPoints="1"/>
            </p:cNvSpPr>
            <p:nvPr/>
          </p:nvSpPr>
          <p:spPr bwMode="auto">
            <a:xfrm>
              <a:off x="3293738" y="2862918"/>
              <a:ext cx="289428" cy="363229"/>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38" name="组合 228">
              <a:extLst>
                <a:ext uri="{FF2B5EF4-FFF2-40B4-BE49-F238E27FC236}">
                  <a16:creationId xmlns:a16="http://schemas.microsoft.com/office/drawing/2014/main" xmlns="" id="{B5F4AA83-C4E8-47C5-9366-63652BBE504B}"/>
                </a:ext>
              </a:extLst>
            </p:cNvPr>
            <p:cNvGrpSpPr/>
            <p:nvPr/>
          </p:nvGrpSpPr>
          <p:grpSpPr>
            <a:xfrm>
              <a:off x="1205636" y="2739887"/>
              <a:ext cx="298803" cy="451109"/>
              <a:chOff x="1201738" y="2052638"/>
              <a:chExt cx="404813" cy="611188"/>
            </a:xfrm>
            <a:grpFill/>
          </p:grpSpPr>
          <p:sp>
            <p:nvSpPr>
              <p:cNvPr id="129" name="Freeform 117">
                <a:extLst>
                  <a:ext uri="{FF2B5EF4-FFF2-40B4-BE49-F238E27FC236}">
                    <a16:creationId xmlns:a16="http://schemas.microsoft.com/office/drawing/2014/main" xmlns="" id="{F88D8810-490B-43F3-B3D2-1B06182D1CC4}"/>
                  </a:ext>
                </a:extLst>
              </p:cNvPr>
              <p:cNvSpPr>
                <a:spLocks/>
              </p:cNvSpPr>
              <p:nvPr/>
            </p:nvSpPr>
            <p:spPr bwMode="auto">
              <a:xfrm>
                <a:off x="1325563" y="2101850"/>
                <a:ext cx="139700" cy="139700"/>
              </a:xfrm>
              <a:custGeom>
                <a:avLst/>
                <a:gdLst>
                  <a:gd name="T0" fmla="*/ 88 w 88"/>
                  <a:gd name="T1" fmla="*/ 44 h 88"/>
                  <a:gd name="T2" fmla="*/ 88 w 88"/>
                  <a:gd name="T3" fmla="*/ 44 h 88"/>
                  <a:gd name="T4" fmla="*/ 86 w 88"/>
                  <a:gd name="T5" fmla="*/ 36 h 88"/>
                  <a:gd name="T6" fmla="*/ 83 w 88"/>
                  <a:gd name="T7" fmla="*/ 27 h 88"/>
                  <a:gd name="T8" fmla="*/ 79 w 88"/>
                  <a:gd name="T9" fmla="*/ 19 h 88"/>
                  <a:gd name="T10" fmla="*/ 74 w 88"/>
                  <a:gd name="T11" fmla="*/ 13 h 88"/>
                  <a:gd name="T12" fmla="*/ 67 w 88"/>
                  <a:gd name="T13" fmla="*/ 7 h 88"/>
                  <a:gd name="T14" fmla="*/ 60 w 88"/>
                  <a:gd name="T15" fmla="*/ 3 h 88"/>
                  <a:gd name="T16" fmla="*/ 52 w 88"/>
                  <a:gd name="T17" fmla="*/ 0 h 88"/>
                  <a:gd name="T18" fmla="*/ 43 w 88"/>
                  <a:gd name="T19" fmla="*/ 0 h 88"/>
                  <a:gd name="T20" fmla="*/ 43 w 88"/>
                  <a:gd name="T21" fmla="*/ 0 h 88"/>
                  <a:gd name="T22" fmla="*/ 35 w 88"/>
                  <a:gd name="T23" fmla="*/ 0 h 88"/>
                  <a:gd name="T24" fmla="*/ 27 w 88"/>
                  <a:gd name="T25" fmla="*/ 3 h 88"/>
                  <a:gd name="T26" fmla="*/ 18 w 88"/>
                  <a:gd name="T27" fmla="*/ 7 h 88"/>
                  <a:gd name="T28" fmla="*/ 12 w 88"/>
                  <a:gd name="T29" fmla="*/ 13 h 88"/>
                  <a:gd name="T30" fmla="*/ 6 w 88"/>
                  <a:gd name="T31" fmla="*/ 19 h 88"/>
                  <a:gd name="T32" fmla="*/ 2 w 88"/>
                  <a:gd name="T33" fmla="*/ 27 h 88"/>
                  <a:gd name="T34" fmla="*/ 0 w 88"/>
                  <a:gd name="T35" fmla="*/ 36 h 88"/>
                  <a:gd name="T36" fmla="*/ 0 w 88"/>
                  <a:gd name="T37" fmla="*/ 44 h 88"/>
                  <a:gd name="T38" fmla="*/ 0 w 88"/>
                  <a:gd name="T39" fmla="*/ 44 h 88"/>
                  <a:gd name="T40" fmla="*/ 0 w 88"/>
                  <a:gd name="T41" fmla="*/ 53 h 88"/>
                  <a:gd name="T42" fmla="*/ 2 w 88"/>
                  <a:gd name="T43" fmla="*/ 61 h 88"/>
                  <a:gd name="T44" fmla="*/ 6 w 88"/>
                  <a:gd name="T45" fmla="*/ 68 h 88"/>
                  <a:gd name="T46" fmla="*/ 12 w 88"/>
                  <a:gd name="T47" fmla="*/ 75 h 88"/>
                  <a:gd name="T48" fmla="*/ 18 w 88"/>
                  <a:gd name="T49" fmla="*/ 80 h 88"/>
                  <a:gd name="T50" fmla="*/ 27 w 88"/>
                  <a:gd name="T51" fmla="*/ 84 h 88"/>
                  <a:gd name="T52" fmla="*/ 35 w 88"/>
                  <a:gd name="T53" fmla="*/ 87 h 88"/>
                  <a:gd name="T54" fmla="*/ 43 w 88"/>
                  <a:gd name="T55" fmla="*/ 88 h 88"/>
                  <a:gd name="T56" fmla="*/ 43 w 88"/>
                  <a:gd name="T57" fmla="*/ 88 h 88"/>
                  <a:gd name="T58" fmla="*/ 52 w 88"/>
                  <a:gd name="T59" fmla="*/ 87 h 88"/>
                  <a:gd name="T60" fmla="*/ 60 w 88"/>
                  <a:gd name="T61" fmla="*/ 84 h 88"/>
                  <a:gd name="T62" fmla="*/ 67 w 88"/>
                  <a:gd name="T63" fmla="*/ 80 h 88"/>
                  <a:gd name="T64" fmla="*/ 74 w 88"/>
                  <a:gd name="T65" fmla="*/ 75 h 88"/>
                  <a:gd name="T66" fmla="*/ 79 w 88"/>
                  <a:gd name="T67" fmla="*/ 68 h 88"/>
                  <a:gd name="T68" fmla="*/ 83 w 88"/>
                  <a:gd name="T69" fmla="*/ 61 h 88"/>
                  <a:gd name="T70" fmla="*/ 86 w 88"/>
                  <a:gd name="T71" fmla="*/ 53 h 88"/>
                  <a:gd name="T72" fmla="*/ 88 w 88"/>
                  <a:gd name="T73" fmla="*/ 44 h 88"/>
                  <a:gd name="T74" fmla="*/ 88 w 88"/>
                  <a:gd name="T75" fmla="*/ 4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88">
                    <a:moveTo>
                      <a:pt x="88" y="44"/>
                    </a:moveTo>
                    <a:lnTo>
                      <a:pt x="88" y="44"/>
                    </a:lnTo>
                    <a:lnTo>
                      <a:pt x="86" y="36"/>
                    </a:lnTo>
                    <a:lnTo>
                      <a:pt x="83" y="27"/>
                    </a:lnTo>
                    <a:lnTo>
                      <a:pt x="79" y="19"/>
                    </a:lnTo>
                    <a:lnTo>
                      <a:pt x="74" y="13"/>
                    </a:lnTo>
                    <a:lnTo>
                      <a:pt x="67" y="7"/>
                    </a:lnTo>
                    <a:lnTo>
                      <a:pt x="60" y="3"/>
                    </a:lnTo>
                    <a:lnTo>
                      <a:pt x="52" y="0"/>
                    </a:lnTo>
                    <a:lnTo>
                      <a:pt x="43" y="0"/>
                    </a:lnTo>
                    <a:lnTo>
                      <a:pt x="43" y="0"/>
                    </a:lnTo>
                    <a:lnTo>
                      <a:pt x="35" y="0"/>
                    </a:lnTo>
                    <a:lnTo>
                      <a:pt x="27" y="3"/>
                    </a:lnTo>
                    <a:lnTo>
                      <a:pt x="18" y="7"/>
                    </a:lnTo>
                    <a:lnTo>
                      <a:pt x="12" y="13"/>
                    </a:lnTo>
                    <a:lnTo>
                      <a:pt x="6" y="19"/>
                    </a:lnTo>
                    <a:lnTo>
                      <a:pt x="2" y="27"/>
                    </a:lnTo>
                    <a:lnTo>
                      <a:pt x="0" y="36"/>
                    </a:lnTo>
                    <a:lnTo>
                      <a:pt x="0" y="44"/>
                    </a:lnTo>
                    <a:lnTo>
                      <a:pt x="0" y="44"/>
                    </a:lnTo>
                    <a:lnTo>
                      <a:pt x="0" y="53"/>
                    </a:lnTo>
                    <a:lnTo>
                      <a:pt x="2" y="61"/>
                    </a:lnTo>
                    <a:lnTo>
                      <a:pt x="6" y="68"/>
                    </a:lnTo>
                    <a:lnTo>
                      <a:pt x="12" y="75"/>
                    </a:lnTo>
                    <a:lnTo>
                      <a:pt x="18" y="80"/>
                    </a:lnTo>
                    <a:lnTo>
                      <a:pt x="27" y="84"/>
                    </a:lnTo>
                    <a:lnTo>
                      <a:pt x="35" y="87"/>
                    </a:lnTo>
                    <a:lnTo>
                      <a:pt x="43" y="88"/>
                    </a:lnTo>
                    <a:lnTo>
                      <a:pt x="43" y="88"/>
                    </a:lnTo>
                    <a:lnTo>
                      <a:pt x="52" y="87"/>
                    </a:lnTo>
                    <a:lnTo>
                      <a:pt x="60" y="84"/>
                    </a:lnTo>
                    <a:lnTo>
                      <a:pt x="67" y="80"/>
                    </a:lnTo>
                    <a:lnTo>
                      <a:pt x="74" y="75"/>
                    </a:lnTo>
                    <a:lnTo>
                      <a:pt x="79" y="68"/>
                    </a:lnTo>
                    <a:lnTo>
                      <a:pt x="83" y="61"/>
                    </a:lnTo>
                    <a:lnTo>
                      <a:pt x="86" y="53"/>
                    </a:lnTo>
                    <a:lnTo>
                      <a:pt x="88" y="44"/>
                    </a:lnTo>
                    <a:lnTo>
                      <a:pt x="88" y="44"/>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0" name="Freeform 118">
                <a:extLst>
                  <a:ext uri="{FF2B5EF4-FFF2-40B4-BE49-F238E27FC236}">
                    <a16:creationId xmlns:a16="http://schemas.microsoft.com/office/drawing/2014/main" xmlns="" id="{01C7EA89-C87F-44D3-B8D3-6951045C7DDD}"/>
                  </a:ext>
                </a:extLst>
              </p:cNvPr>
              <p:cNvSpPr>
                <a:spLocks/>
              </p:cNvSpPr>
              <p:nvPr/>
            </p:nvSpPr>
            <p:spPr bwMode="auto">
              <a:xfrm>
                <a:off x="1201738" y="2205038"/>
                <a:ext cx="212725" cy="458788"/>
              </a:xfrm>
              <a:custGeom>
                <a:avLst/>
                <a:gdLst>
                  <a:gd name="T0" fmla="*/ 134 w 134"/>
                  <a:gd name="T1" fmla="*/ 7 h 289"/>
                  <a:gd name="T2" fmla="*/ 134 w 134"/>
                  <a:gd name="T3" fmla="*/ 7 h 289"/>
                  <a:gd name="T4" fmla="*/ 88 w 134"/>
                  <a:gd name="T5" fmla="*/ 129 h 289"/>
                  <a:gd name="T6" fmla="*/ 42 w 134"/>
                  <a:gd name="T7" fmla="*/ 248 h 289"/>
                  <a:gd name="T8" fmla="*/ 42 w 134"/>
                  <a:gd name="T9" fmla="*/ 248 h 289"/>
                  <a:gd name="T10" fmla="*/ 22 w 134"/>
                  <a:gd name="T11" fmla="*/ 268 h 289"/>
                  <a:gd name="T12" fmla="*/ 8 w 134"/>
                  <a:gd name="T13" fmla="*/ 282 h 289"/>
                  <a:gd name="T14" fmla="*/ 3 w 134"/>
                  <a:gd name="T15" fmla="*/ 286 h 289"/>
                  <a:gd name="T16" fmla="*/ 0 w 134"/>
                  <a:gd name="T17" fmla="*/ 289 h 289"/>
                  <a:gd name="T18" fmla="*/ 0 w 134"/>
                  <a:gd name="T19" fmla="*/ 289 h 289"/>
                  <a:gd name="T20" fmla="*/ 3 w 134"/>
                  <a:gd name="T21" fmla="*/ 275 h 289"/>
                  <a:gd name="T22" fmla="*/ 15 w 134"/>
                  <a:gd name="T23" fmla="*/ 243 h 289"/>
                  <a:gd name="T24" fmla="*/ 50 w 134"/>
                  <a:gd name="T25" fmla="*/ 144 h 289"/>
                  <a:gd name="T26" fmla="*/ 105 w 134"/>
                  <a:gd name="T27" fmla="*/ 0 h 289"/>
                  <a:gd name="T28" fmla="*/ 134 w 134"/>
                  <a:gd name="T29" fmla="*/ 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4" h="289">
                    <a:moveTo>
                      <a:pt x="134" y="7"/>
                    </a:moveTo>
                    <a:lnTo>
                      <a:pt x="134" y="7"/>
                    </a:lnTo>
                    <a:lnTo>
                      <a:pt x="88" y="129"/>
                    </a:lnTo>
                    <a:lnTo>
                      <a:pt x="42" y="248"/>
                    </a:lnTo>
                    <a:lnTo>
                      <a:pt x="42" y="248"/>
                    </a:lnTo>
                    <a:lnTo>
                      <a:pt x="22" y="268"/>
                    </a:lnTo>
                    <a:lnTo>
                      <a:pt x="8" y="282"/>
                    </a:lnTo>
                    <a:lnTo>
                      <a:pt x="3" y="286"/>
                    </a:lnTo>
                    <a:lnTo>
                      <a:pt x="0" y="289"/>
                    </a:lnTo>
                    <a:lnTo>
                      <a:pt x="0" y="289"/>
                    </a:lnTo>
                    <a:lnTo>
                      <a:pt x="3" y="275"/>
                    </a:lnTo>
                    <a:lnTo>
                      <a:pt x="15" y="243"/>
                    </a:lnTo>
                    <a:lnTo>
                      <a:pt x="50" y="144"/>
                    </a:lnTo>
                    <a:lnTo>
                      <a:pt x="105" y="0"/>
                    </a:lnTo>
                    <a:lnTo>
                      <a:pt x="134" y="7"/>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1" name="Freeform 119">
                <a:extLst>
                  <a:ext uri="{FF2B5EF4-FFF2-40B4-BE49-F238E27FC236}">
                    <a16:creationId xmlns:a16="http://schemas.microsoft.com/office/drawing/2014/main" xmlns="" id="{B7496CA4-9CAB-46B5-9DDA-3E6A7B95A651}"/>
                  </a:ext>
                </a:extLst>
              </p:cNvPr>
              <p:cNvSpPr>
                <a:spLocks/>
              </p:cNvSpPr>
              <p:nvPr/>
            </p:nvSpPr>
            <p:spPr bwMode="auto">
              <a:xfrm>
                <a:off x="1371601" y="2205038"/>
                <a:ext cx="234950" cy="449263"/>
              </a:xfrm>
              <a:custGeom>
                <a:avLst/>
                <a:gdLst>
                  <a:gd name="T0" fmla="*/ 2 w 148"/>
                  <a:gd name="T1" fmla="*/ 13 h 283"/>
                  <a:gd name="T2" fmla="*/ 109 w 148"/>
                  <a:gd name="T3" fmla="*/ 244 h 283"/>
                  <a:gd name="T4" fmla="*/ 148 w 148"/>
                  <a:gd name="T5" fmla="*/ 283 h 283"/>
                  <a:gd name="T6" fmla="*/ 137 w 148"/>
                  <a:gd name="T7" fmla="*/ 229 h 283"/>
                  <a:gd name="T8" fmla="*/ 33 w 148"/>
                  <a:gd name="T9" fmla="*/ 0 h 283"/>
                  <a:gd name="T10" fmla="*/ 0 w 148"/>
                  <a:gd name="T11" fmla="*/ 10 h 283"/>
                  <a:gd name="T12" fmla="*/ 2 w 148"/>
                  <a:gd name="T13" fmla="*/ 13 h 283"/>
                </a:gdLst>
                <a:ahLst/>
                <a:cxnLst>
                  <a:cxn ang="0">
                    <a:pos x="T0" y="T1"/>
                  </a:cxn>
                  <a:cxn ang="0">
                    <a:pos x="T2" y="T3"/>
                  </a:cxn>
                  <a:cxn ang="0">
                    <a:pos x="T4" y="T5"/>
                  </a:cxn>
                  <a:cxn ang="0">
                    <a:pos x="T6" y="T7"/>
                  </a:cxn>
                  <a:cxn ang="0">
                    <a:pos x="T8" y="T9"/>
                  </a:cxn>
                  <a:cxn ang="0">
                    <a:pos x="T10" y="T11"/>
                  </a:cxn>
                  <a:cxn ang="0">
                    <a:pos x="T12" y="T13"/>
                  </a:cxn>
                </a:cxnLst>
                <a:rect l="0" t="0" r="r" b="b"/>
                <a:pathLst>
                  <a:path w="148" h="283">
                    <a:moveTo>
                      <a:pt x="2" y="13"/>
                    </a:moveTo>
                    <a:lnTo>
                      <a:pt x="109" y="244"/>
                    </a:lnTo>
                    <a:lnTo>
                      <a:pt x="148" y="283"/>
                    </a:lnTo>
                    <a:lnTo>
                      <a:pt x="137" y="229"/>
                    </a:lnTo>
                    <a:lnTo>
                      <a:pt x="33" y="0"/>
                    </a:lnTo>
                    <a:lnTo>
                      <a:pt x="0" y="10"/>
                    </a:lnTo>
                    <a:lnTo>
                      <a:pt x="2" y="13"/>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32" name="Freeform 120">
                <a:extLst>
                  <a:ext uri="{FF2B5EF4-FFF2-40B4-BE49-F238E27FC236}">
                    <a16:creationId xmlns:a16="http://schemas.microsoft.com/office/drawing/2014/main" xmlns="" id="{A82D011E-437D-4E87-8535-C2C1EFA6CF2F}"/>
                  </a:ext>
                </a:extLst>
              </p:cNvPr>
              <p:cNvSpPr>
                <a:spLocks/>
              </p:cNvSpPr>
              <p:nvPr/>
            </p:nvSpPr>
            <p:spPr bwMode="auto">
              <a:xfrm>
                <a:off x="1376363" y="2052638"/>
                <a:ext cx="25400" cy="77788"/>
              </a:xfrm>
              <a:custGeom>
                <a:avLst/>
                <a:gdLst>
                  <a:gd name="T0" fmla="*/ 0 w 16"/>
                  <a:gd name="T1" fmla="*/ 41 h 49"/>
                  <a:gd name="T2" fmla="*/ 0 w 16"/>
                  <a:gd name="T3" fmla="*/ 41 h 49"/>
                  <a:gd name="T4" fmla="*/ 0 w 16"/>
                  <a:gd name="T5" fmla="*/ 44 h 49"/>
                  <a:gd name="T6" fmla="*/ 3 w 16"/>
                  <a:gd name="T7" fmla="*/ 46 h 49"/>
                  <a:gd name="T8" fmla="*/ 4 w 16"/>
                  <a:gd name="T9" fmla="*/ 48 h 49"/>
                  <a:gd name="T10" fmla="*/ 8 w 16"/>
                  <a:gd name="T11" fmla="*/ 49 h 49"/>
                  <a:gd name="T12" fmla="*/ 8 w 16"/>
                  <a:gd name="T13" fmla="*/ 49 h 49"/>
                  <a:gd name="T14" fmla="*/ 11 w 16"/>
                  <a:gd name="T15" fmla="*/ 48 h 49"/>
                  <a:gd name="T16" fmla="*/ 14 w 16"/>
                  <a:gd name="T17" fmla="*/ 46 h 49"/>
                  <a:gd name="T18" fmla="*/ 15 w 16"/>
                  <a:gd name="T19" fmla="*/ 44 h 49"/>
                  <a:gd name="T20" fmla="*/ 16 w 16"/>
                  <a:gd name="T21" fmla="*/ 41 h 49"/>
                  <a:gd name="T22" fmla="*/ 16 w 16"/>
                  <a:gd name="T23" fmla="*/ 8 h 49"/>
                  <a:gd name="T24" fmla="*/ 16 w 16"/>
                  <a:gd name="T25" fmla="*/ 8 h 49"/>
                  <a:gd name="T26" fmla="*/ 15 w 16"/>
                  <a:gd name="T27" fmla="*/ 6 h 49"/>
                  <a:gd name="T28" fmla="*/ 14 w 16"/>
                  <a:gd name="T29" fmla="*/ 3 h 49"/>
                  <a:gd name="T30" fmla="*/ 11 w 16"/>
                  <a:gd name="T31" fmla="*/ 0 h 49"/>
                  <a:gd name="T32" fmla="*/ 8 w 16"/>
                  <a:gd name="T33" fmla="*/ 0 h 49"/>
                  <a:gd name="T34" fmla="*/ 8 w 16"/>
                  <a:gd name="T35" fmla="*/ 0 h 49"/>
                  <a:gd name="T36" fmla="*/ 4 w 16"/>
                  <a:gd name="T37" fmla="*/ 0 h 49"/>
                  <a:gd name="T38" fmla="*/ 3 w 16"/>
                  <a:gd name="T39" fmla="*/ 3 h 49"/>
                  <a:gd name="T40" fmla="*/ 0 w 16"/>
                  <a:gd name="T41" fmla="*/ 6 h 49"/>
                  <a:gd name="T42" fmla="*/ 0 w 16"/>
                  <a:gd name="T43" fmla="*/ 8 h 49"/>
                  <a:gd name="T44" fmla="*/ 0 w 16"/>
                  <a:gd name="T45"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49">
                    <a:moveTo>
                      <a:pt x="0" y="41"/>
                    </a:moveTo>
                    <a:lnTo>
                      <a:pt x="0" y="41"/>
                    </a:lnTo>
                    <a:lnTo>
                      <a:pt x="0" y="44"/>
                    </a:lnTo>
                    <a:lnTo>
                      <a:pt x="3" y="46"/>
                    </a:lnTo>
                    <a:lnTo>
                      <a:pt x="4" y="48"/>
                    </a:lnTo>
                    <a:lnTo>
                      <a:pt x="8" y="49"/>
                    </a:lnTo>
                    <a:lnTo>
                      <a:pt x="8" y="49"/>
                    </a:lnTo>
                    <a:lnTo>
                      <a:pt x="11" y="48"/>
                    </a:lnTo>
                    <a:lnTo>
                      <a:pt x="14" y="46"/>
                    </a:lnTo>
                    <a:lnTo>
                      <a:pt x="15" y="44"/>
                    </a:lnTo>
                    <a:lnTo>
                      <a:pt x="16" y="41"/>
                    </a:lnTo>
                    <a:lnTo>
                      <a:pt x="16" y="8"/>
                    </a:lnTo>
                    <a:lnTo>
                      <a:pt x="16" y="8"/>
                    </a:lnTo>
                    <a:lnTo>
                      <a:pt x="15" y="6"/>
                    </a:lnTo>
                    <a:lnTo>
                      <a:pt x="14" y="3"/>
                    </a:lnTo>
                    <a:lnTo>
                      <a:pt x="11" y="0"/>
                    </a:lnTo>
                    <a:lnTo>
                      <a:pt x="8" y="0"/>
                    </a:lnTo>
                    <a:lnTo>
                      <a:pt x="8" y="0"/>
                    </a:lnTo>
                    <a:lnTo>
                      <a:pt x="4" y="0"/>
                    </a:lnTo>
                    <a:lnTo>
                      <a:pt x="3" y="3"/>
                    </a:lnTo>
                    <a:lnTo>
                      <a:pt x="0" y="6"/>
                    </a:lnTo>
                    <a:lnTo>
                      <a:pt x="0" y="8"/>
                    </a:lnTo>
                    <a:lnTo>
                      <a:pt x="0" y="41"/>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39" name="组合 233">
              <a:extLst>
                <a:ext uri="{FF2B5EF4-FFF2-40B4-BE49-F238E27FC236}">
                  <a16:creationId xmlns:a16="http://schemas.microsoft.com/office/drawing/2014/main" xmlns="" id="{2AC0B9F9-0B2B-4EAC-A70A-2FCCC4FB227F}"/>
                </a:ext>
              </a:extLst>
            </p:cNvPr>
            <p:cNvGrpSpPr/>
            <p:nvPr/>
          </p:nvGrpSpPr>
          <p:grpSpPr>
            <a:xfrm>
              <a:off x="1877064" y="2489142"/>
              <a:ext cx="444103" cy="444079"/>
              <a:chOff x="2111376" y="1712913"/>
              <a:chExt cx="601663" cy="601663"/>
            </a:xfrm>
            <a:grpFill/>
          </p:grpSpPr>
          <p:sp>
            <p:nvSpPr>
              <p:cNvPr id="124" name="Freeform 121">
                <a:extLst>
                  <a:ext uri="{FF2B5EF4-FFF2-40B4-BE49-F238E27FC236}">
                    <a16:creationId xmlns:a16="http://schemas.microsoft.com/office/drawing/2014/main" xmlns="" id="{1EAA90BA-6C35-4ABB-8B3F-F0418A50F64B}"/>
                  </a:ext>
                </a:extLst>
              </p:cNvPr>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25" name="Freeform 122">
                <a:extLst>
                  <a:ext uri="{FF2B5EF4-FFF2-40B4-BE49-F238E27FC236}">
                    <a16:creationId xmlns:a16="http://schemas.microsoft.com/office/drawing/2014/main" xmlns="" id="{FBB03215-1F3E-4D96-9E08-9A9C9924084C}"/>
                  </a:ext>
                </a:extLst>
              </p:cNvPr>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26" name="Freeform 123">
                <a:extLst>
                  <a:ext uri="{FF2B5EF4-FFF2-40B4-BE49-F238E27FC236}">
                    <a16:creationId xmlns:a16="http://schemas.microsoft.com/office/drawing/2014/main" xmlns="" id="{D22C4546-3F91-4BC1-90A3-147678F545A7}"/>
                  </a:ext>
                </a:extLst>
              </p:cNvPr>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27" name="Freeform 124">
                <a:extLst>
                  <a:ext uri="{FF2B5EF4-FFF2-40B4-BE49-F238E27FC236}">
                    <a16:creationId xmlns:a16="http://schemas.microsoft.com/office/drawing/2014/main" xmlns="" id="{A7660AFD-5B58-49B2-AF44-D382BD6446A6}"/>
                  </a:ext>
                </a:extLst>
              </p:cNvPr>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28" name="Freeform 125">
                <a:extLst>
                  <a:ext uri="{FF2B5EF4-FFF2-40B4-BE49-F238E27FC236}">
                    <a16:creationId xmlns:a16="http://schemas.microsoft.com/office/drawing/2014/main" xmlns="" id="{75314925-DEED-40BE-A503-D2627BEC8645}"/>
                  </a:ext>
                </a:extLst>
              </p:cNvPr>
              <p:cNvSpPr>
                <a:spLocks/>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40" name="组合 239">
              <a:extLst>
                <a:ext uri="{FF2B5EF4-FFF2-40B4-BE49-F238E27FC236}">
                  <a16:creationId xmlns:a16="http://schemas.microsoft.com/office/drawing/2014/main" xmlns="" id="{B0B794C7-CFA9-48E3-B0B5-162311E23754}"/>
                </a:ext>
              </a:extLst>
            </p:cNvPr>
            <p:cNvGrpSpPr/>
            <p:nvPr/>
          </p:nvGrpSpPr>
          <p:grpSpPr>
            <a:xfrm>
              <a:off x="1421243" y="2362598"/>
              <a:ext cx="281225" cy="357371"/>
              <a:chOff x="1493838" y="1541463"/>
              <a:chExt cx="381000" cy="484187"/>
            </a:xfrm>
            <a:grpFill/>
          </p:grpSpPr>
          <p:sp>
            <p:nvSpPr>
              <p:cNvPr id="122" name="Freeform 126">
                <a:extLst>
                  <a:ext uri="{FF2B5EF4-FFF2-40B4-BE49-F238E27FC236}">
                    <a16:creationId xmlns:a16="http://schemas.microsoft.com/office/drawing/2014/main" xmlns="" id="{514FEE87-1ED6-46B2-8F97-D309304DEFA3}"/>
                  </a:ext>
                </a:extLst>
              </p:cNvPr>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23" name="Rectangle 127">
                <a:extLst>
                  <a:ext uri="{FF2B5EF4-FFF2-40B4-BE49-F238E27FC236}">
                    <a16:creationId xmlns:a16="http://schemas.microsoft.com/office/drawing/2014/main" xmlns="" id="{2725553C-F7D7-4425-A0AA-E391F6570398}"/>
                  </a:ext>
                </a:extLst>
              </p:cNvPr>
              <p:cNvSpPr>
                <a:spLocks noChangeArrowheads="1"/>
              </p:cNvSpPr>
              <p:nvPr/>
            </p:nvSpPr>
            <p:spPr bwMode="auto">
              <a:xfrm>
                <a:off x="1811338" y="1541463"/>
                <a:ext cx="63500" cy="471488"/>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41" name="Freeform 128">
              <a:extLst>
                <a:ext uri="{FF2B5EF4-FFF2-40B4-BE49-F238E27FC236}">
                  <a16:creationId xmlns:a16="http://schemas.microsoft.com/office/drawing/2014/main" xmlns="" id="{C7967B13-4ADA-4238-9BD4-FD401F83073C}"/>
                </a:ext>
              </a:extLst>
            </p:cNvPr>
            <p:cNvSpPr>
              <a:spLocks noEditPoints="1"/>
            </p:cNvSpPr>
            <p:nvPr/>
          </p:nvSpPr>
          <p:spPr bwMode="auto">
            <a:xfrm>
              <a:off x="2835573" y="4109615"/>
              <a:ext cx="374968" cy="292928"/>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42" name="组合 243">
              <a:extLst>
                <a:ext uri="{FF2B5EF4-FFF2-40B4-BE49-F238E27FC236}">
                  <a16:creationId xmlns:a16="http://schemas.microsoft.com/office/drawing/2014/main" xmlns="" id="{DE52B60A-2022-4A24-A3AF-600969963958}"/>
                </a:ext>
              </a:extLst>
            </p:cNvPr>
            <p:cNvGrpSpPr/>
            <p:nvPr/>
          </p:nvGrpSpPr>
          <p:grpSpPr>
            <a:xfrm>
              <a:off x="1716531" y="4402543"/>
              <a:ext cx="365593" cy="475715"/>
              <a:chOff x="1893888" y="4305300"/>
              <a:chExt cx="495300" cy="644526"/>
            </a:xfrm>
            <a:grpFill/>
          </p:grpSpPr>
          <p:sp>
            <p:nvSpPr>
              <p:cNvPr id="114" name="Freeform 129">
                <a:extLst>
                  <a:ext uri="{FF2B5EF4-FFF2-40B4-BE49-F238E27FC236}">
                    <a16:creationId xmlns:a16="http://schemas.microsoft.com/office/drawing/2014/main" xmlns="" id="{312F9465-956F-47DE-87BC-5025E17803F0}"/>
                  </a:ext>
                </a:extLst>
              </p:cNvPr>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5" name="Freeform 130">
                <a:extLst>
                  <a:ext uri="{FF2B5EF4-FFF2-40B4-BE49-F238E27FC236}">
                    <a16:creationId xmlns:a16="http://schemas.microsoft.com/office/drawing/2014/main" xmlns="" id="{C234A672-BBCF-423A-BD85-04B8B5986439}"/>
                  </a:ext>
                </a:extLst>
              </p:cNvPr>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6" name="Freeform 131">
                <a:extLst>
                  <a:ext uri="{FF2B5EF4-FFF2-40B4-BE49-F238E27FC236}">
                    <a16:creationId xmlns:a16="http://schemas.microsoft.com/office/drawing/2014/main" xmlns="" id="{B4EEC5D0-C5AC-433A-AE41-B2483AD2484A}"/>
                  </a:ext>
                </a:extLst>
              </p:cNvPr>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7" name="Freeform 132">
                <a:extLst>
                  <a:ext uri="{FF2B5EF4-FFF2-40B4-BE49-F238E27FC236}">
                    <a16:creationId xmlns:a16="http://schemas.microsoft.com/office/drawing/2014/main" xmlns="" id="{A18CFF00-BECD-4BBD-888B-B5A64B685911}"/>
                  </a:ext>
                </a:extLst>
              </p:cNvPr>
              <p:cNvSpPr>
                <a:spLocks/>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8" name="Freeform 133">
                <a:extLst>
                  <a:ext uri="{FF2B5EF4-FFF2-40B4-BE49-F238E27FC236}">
                    <a16:creationId xmlns:a16="http://schemas.microsoft.com/office/drawing/2014/main" xmlns="" id="{F4F5D8E2-FDCF-43D4-9D70-F6DFEA1804E5}"/>
                  </a:ext>
                </a:extLst>
              </p:cNvPr>
              <p:cNvSpPr>
                <a:spLocks/>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9" name="Freeform 134">
                <a:extLst>
                  <a:ext uri="{FF2B5EF4-FFF2-40B4-BE49-F238E27FC236}">
                    <a16:creationId xmlns:a16="http://schemas.microsoft.com/office/drawing/2014/main" xmlns="" id="{8691F20F-1EE0-4BF6-85A6-E7D56917FE14}"/>
                  </a:ext>
                </a:extLst>
              </p:cNvPr>
              <p:cNvSpPr>
                <a:spLocks/>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20" name="Freeform 135">
                <a:extLst>
                  <a:ext uri="{FF2B5EF4-FFF2-40B4-BE49-F238E27FC236}">
                    <a16:creationId xmlns:a16="http://schemas.microsoft.com/office/drawing/2014/main" xmlns="" id="{A0ED5BED-FB88-49BD-B727-4F996466822C}"/>
                  </a:ext>
                </a:extLst>
              </p:cNvPr>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21" name="Freeform 136">
                <a:extLst>
                  <a:ext uri="{FF2B5EF4-FFF2-40B4-BE49-F238E27FC236}">
                    <a16:creationId xmlns:a16="http://schemas.microsoft.com/office/drawing/2014/main" xmlns="" id="{30F2C8AC-F067-4CED-A170-B73BECE98757}"/>
                  </a:ext>
                </a:extLst>
              </p:cNvPr>
              <p:cNvSpPr>
                <a:spLocks/>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43" name="组合 252">
              <a:extLst>
                <a:ext uri="{FF2B5EF4-FFF2-40B4-BE49-F238E27FC236}">
                  <a16:creationId xmlns:a16="http://schemas.microsoft.com/office/drawing/2014/main" xmlns="" id="{8AF0CBC8-EA22-4E7A-B78F-A9A085AE2569}"/>
                </a:ext>
              </a:extLst>
            </p:cNvPr>
            <p:cNvGrpSpPr/>
            <p:nvPr/>
          </p:nvGrpSpPr>
          <p:grpSpPr>
            <a:xfrm>
              <a:off x="3157811" y="2564132"/>
              <a:ext cx="239041" cy="425329"/>
              <a:chOff x="3846513" y="1814513"/>
              <a:chExt cx="323850" cy="576262"/>
            </a:xfrm>
            <a:grpFill/>
          </p:grpSpPr>
          <p:sp>
            <p:nvSpPr>
              <p:cNvPr id="111" name="Freeform 137">
                <a:extLst>
                  <a:ext uri="{FF2B5EF4-FFF2-40B4-BE49-F238E27FC236}">
                    <a16:creationId xmlns:a16="http://schemas.microsoft.com/office/drawing/2014/main" xmlns="" id="{EA06E50C-DB1E-4918-A099-FA81CBB03851}"/>
                  </a:ext>
                </a:extLst>
              </p:cNvPr>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2" name="Freeform 138">
                <a:extLst>
                  <a:ext uri="{FF2B5EF4-FFF2-40B4-BE49-F238E27FC236}">
                    <a16:creationId xmlns:a16="http://schemas.microsoft.com/office/drawing/2014/main" xmlns="" id="{FE917595-3324-4E5F-B126-751A8CBFB832}"/>
                  </a:ext>
                </a:extLst>
              </p:cNvPr>
              <p:cNvSpPr>
                <a:spLocks/>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3" name="Freeform 139">
                <a:extLst>
                  <a:ext uri="{FF2B5EF4-FFF2-40B4-BE49-F238E27FC236}">
                    <a16:creationId xmlns:a16="http://schemas.microsoft.com/office/drawing/2014/main" xmlns="" id="{84F2E62C-B075-4D5F-8BB7-CC109F8A6774}"/>
                  </a:ext>
                </a:extLst>
              </p:cNvPr>
              <p:cNvSpPr>
                <a:spLocks/>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44" name="Freeform 140">
              <a:extLst>
                <a:ext uri="{FF2B5EF4-FFF2-40B4-BE49-F238E27FC236}">
                  <a16:creationId xmlns:a16="http://schemas.microsoft.com/office/drawing/2014/main" xmlns="" id="{AD1587E8-95F0-4DAD-9F21-629E49268949}"/>
                </a:ext>
              </a:extLst>
            </p:cNvPr>
            <p:cNvSpPr>
              <a:spLocks/>
            </p:cNvSpPr>
            <p:nvPr/>
          </p:nvSpPr>
          <p:spPr bwMode="auto">
            <a:xfrm>
              <a:off x="2212189" y="2080214"/>
              <a:ext cx="380827" cy="310504"/>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45" name="Freeform 141">
              <a:extLst>
                <a:ext uri="{FF2B5EF4-FFF2-40B4-BE49-F238E27FC236}">
                  <a16:creationId xmlns:a16="http://schemas.microsoft.com/office/drawing/2014/main" xmlns="" id="{8506FD34-23DE-429F-9C22-B114A9F63E7C}"/>
                </a:ext>
              </a:extLst>
            </p:cNvPr>
            <p:cNvSpPr>
              <a:spLocks noEditPoints="1"/>
            </p:cNvSpPr>
            <p:nvPr/>
          </p:nvSpPr>
          <p:spPr bwMode="auto">
            <a:xfrm>
              <a:off x="2242658" y="3979557"/>
              <a:ext cx="464023" cy="383149"/>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46" name="Freeform 142">
              <a:extLst>
                <a:ext uri="{FF2B5EF4-FFF2-40B4-BE49-F238E27FC236}">
                  <a16:creationId xmlns:a16="http://schemas.microsoft.com/office/drawing/2014/main" xmlns="" id="{D3DE3DD5-AE8A-496A-973A-F3853BDC6E24}"/>
                </a:ext>
              </a:extLst>
            </p:cNvPr>
            <p:cNvSpPr>
              <a:spLocks noEditPoints="1"/>
            </p:cNvSpPr>
            <p:nvPr/>
          </p:nvSpPr>
          <p:spPr bwMode="auto">
            <a:xfrm>
              <a:off x="1288834" y="3210915"/>
              <a:ext cx="596433" cy="694825"/>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47" name="Freeform 143">
              <a:extLst>
                <a:ext uri="{FF2B5EF4-FFF2-40B4-BE49-F238E27FC236}">
                  <a16:creationId xmlns:a16="http://schemas.microsoft.com/office/drawing/2014/main" xmlns="" id="{054630A9-E2FE-4F6B-993F-03FDD6CC90FE}"/>
                </a:ext>
              </a:extLst>
            </p:cNvPr>
            <p:cNvSpPr>
              <a:spLocks noEditPoints="1"/>
            </p:cNvSpPr>
            <p:nvPr/>
          </p:nvSpPr>
          <p:spPr bwMode="auto">
            <a:xfrm>
              <a:off x="1182201" y="3415963"/>
              <a:ext cx="250760" cy="505008"/>
            </a:xfrm>
            <a:custGeom>
              <a:avLst/>
              <a:gdLst>
                <a:gd name="T0" fmla="*/ 194 w 214"/>
                <a:gd name="T1" fmla="*/ 431 h 431"/>
                <a:gd name="T2" fmla="*/ 169 w 214"/>
                <a:gd name="T3" fmla="*/ 408 h 431"/>
                <a:gd name="T4" fmla="*/ 209 w 214"/>
                <a:gd name="T5" fmla="*/ 349 h 431"/>
                <a:gd name="T6" fmla="*/ 203 w 214"/>
                <a:gd name="T7" fmla="*/ 341 h 431"/>
                <a:gd name="T8" fmla="*/ 188 w 214"/>
                <a:gd name="T9" fmla="*/ 337 h 431"/>
                <a:gd name="T10" fmla="*/ 180 w 214"/>
                <a:gd name="T11" fmla="*/ 344 h 431"/>
                <a:gd name="T12" fmla="*/ 179 w 214"/>
                <a:gd name="T13" fmla="*/ 353 h 431"/>
                <a:gd name="T14" fmla="*/ 171 w 214"/>
                <a:gd name="T15" fmla="*/ 347 h 431"/>
                <a:gd name="T16" fmla="*/ 125 w 214"/>
                <a:gd name="T17" fmla="*/ 385 h 431"/>
                <a:gd name="T18" fmla="*/ 50 w 214"/>
                <a:gd name="T19" fmla="*/ 194 h 431"/>
                <a:gd name="T20" fmla="*/ 54 w 214"/>
                <a:gd name="T21" fmla="*/ 186 h 431"/>
                <a:gd name="T22" fmla="*/ 81 w 214"/>
                <a:gd name="T23" fmla="*/ 176 h 431"/>
                <a:gd name="T24" fmla="*/ 74 w 214"/>
                <a:gd name="T25" fmla="*/ 173 h 431"/>
                <a:gd name="T26" fmla="*/ 50 w 214"/>
                <a:gd name="T27" fmla="*/ 115 h 431"/>
                <a:gd name="T28" fmla="*/ 99 w 214"/>
                <a:gd name="T29" fmla="*/ 61 h 431"/>
                <a:gd name="T30" fmla="*/ 111 w 214"/>
                <a:gd name="T31" fmla="*/ 65 h 431"/>
                <a:gd name="T32" fmla="*/ 144 w 214"/>
                <a:gd name="T33" fmla="*/ 146 h 431"/>
                <a:gd name="T34" fmla="*/ 144 w 214"/>
                <a:gd name="T35" fmla="*/ 156 h 431"/>
                <a:gd name="T36" fmla="*/ 168 w 214"/>
                <a:gd name="T37" fmla="*/ 347 h 431"/>
                <a:gd name="T38" fmla="*/ 163 w 214"/>
                <a:gd name="T39" fmla="*/ 348 h 431"/>
                <a:gd name="T40" fmla="*/ 153 w 214"/>
                <a:gd name="T41" fmla="*/ 357 h 431"/>
                <a:gd name="T42" fmla="*/ 150 w 214"/>
                <a:gd name="T43" fmla="*/ 359 h 431"/>
                <a:gd name="T44" fmla="*/ 135 w 214"/>
                <a:gd name="T45" fmla="*/ 357 h 431"/>
                <a:gd name="T46" fmla="*/ 129 w 214"/>
                <a:gd name="T47" fmla="*/ 366 h 431"/>
                <a:gd name="T48" fmla="*/ 130 w 214"/>
                <a:gd name="T49" fmla="*/ 381 h 431"/>
                <a:gd name="T50" fmla="*/ 125 w 214"/>
                <a:gd name="T51" fmla="*/ 385 h 431"/>
                <a:gd name="T52" fmla="*/ 50 w 214"/>
                <a:gd name="T53" fmla="*/ 77 h 431"/>
                <a:gd name="T54" fmla="*/ 87 w 214"/>
                <a:gd name="T55" fmla="*/ 28 h 431"/>
                <a:gd name="T56" fmla="*/ 77 w 214"/>
                <a:gd name="T57" fmla="*/ 14 h 431"/>
                <a:gd name="T58" fmla="*/ 62 w 214"/>
                <a:gd name="T59" fmla="*/ 3 h 431"/>
                <a:gd name="T60" fmla="*/ 50 w 214"/>
                <a:gd name="T61" fmla="*/ 0 h 431"/>
                <a:gd name="T62" fmla="*/ 45 w 214"/>
                <a:gd name="T63" fmla="*/ 191 h 431"/>
                <a:gd name="T64" fmla="*/ 11 w 214"/>
                <a:gd name="T65" fmla="*/ 108 h 431"/>
                <a:gd name="T66" fmla="*/ 12 w 214"/>
                <a:gd name="T67" fmla="*/ 96 h 431"/>
                <a:gd name="T68" fmla="*/ 4 w 214"/>
                <a:gd name="T69" fmla="*/ 61 h 431"/>
                <a:gd name="T70" fmla="*/ 1 w 214"/>
                <a:gd name="T71" fmla="*/ 35 h 431"/>
                <a:gd name="T72" fmla="*/ 15 w 214"/>
                <a:gd name="T73" fmla="*/ 12 h 431"/>
                <a:gd name="T74" fmla="*/ 30 w 214"/>
                <a:gd name="T75" fmla="*/ 3 h 431"/>
                <a:gd name="T76" fmla="*/ 50 w 214"/>
                <a:gd name="T77" fmla="*/ 77 h 431"/>
                <a:gd name="T78" fmla="*/ 50 w 214"/>
                <a:gd name="T79" fmla="*/ 115 h 431"/>
                <a:gd name="T80" fmla="*/ 43 w 214"/>
                <a:gd name="T81" fmla="*/ 98 h 431"/>
                <a:gd name="T82" fmla="*/ 47 w 214"/>
                <a:gd name="T83" fmla="*/ 88 h 431"/>
                <a:gd name="T84" fmla="*/ 22 w 214"/>
                <a:gd name="T85" fmla="*/ 99 h 431"/>
                <a:gd name="T86" fmla="*/ 19 w 214"/>
                <a:gd name="T87" fmla="*/ 111 h 431"/>
                <a:gd name="T88" fmla="*/ 47 w 214"/>
                <a:gd name="T89" fmla="*/ 18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431">
                  <a:moveTo>
                    <a:pt x="168" y="228"/>
                  </a:moveTo>
                  <a:lnTo>
                    <a:pt x="214" y="349"/>
                  </a:lnTo>
                  <a:lnTo>
                    <a:pt x="194" y="431"/>
                  </a:lnTo>
                  <a:lnTo>
                    <a:pt x="168" y="413"/>
                  </a:lnTo>
                  <a:lnTo>
                    <a:pt x="168" y="405"/>
                  </a:lnTo>
                  <a:lnTo>
                    <a:pt x="169" y="408"/>
                  </a:lnTo>
                  <a:lnTo>
                    <a:pt x="196" y="397"/>
                  </a:lnTo>
                  <a:lnTo>
                    <a:pt x="209" y="349"/>
                  </a:lnTo>
                  <a:lnTo>
                    <a:pt x="209" y="349"/>
                  </a:lnTo>
                  <a:lnTo>
                    <a:pt x="206" y="345"/>
                  </a:lnTo>
                  <a:lnTo>
                    <a:pt x="206" y="345"/>
                  </a:lnTo>
                  <a:lnTo>
                    <a:pt x="203" y="341"/>
                  </a:lnTo>
                  <a:lnTo>
                    <a:pt x="199" y="337"/>
                  </a:lnTo>
                  <a:lnTo>
                    <a:pt x="194" y="336"/>
                  </a:lnTo>
                  <a:lnTo>
                    <a:pt x="188" y="337"/>
                  </a:lnTo>
                  <a:lnTo>
                    <a:pt x="188" y="337"/>
                  </a:lnTo>
                  <a:lnTo>
                    <a:pt x="184" y="340"/>
                  </a:lnTo>
                  <a:lnTo>
                    <a:pt x="180" y="344"/>
                  </a:lnTo>
                  <a:lnTo>
                    <a:pt x="179" y="348"/>
                  </a:lnTo>
                  <a:lnTo>
                    <a:pt x="179" y="353"/>
                  </a:lnTo>
                  <a:lnTo>
                    <a:pt x="179" y="353"/>
                  </a:lnTo>
                  <a:lnTo>
                    <a:pt x="176" y="351"/>
                  </a:lnTo>
                  <a:lnTo>
                    <a:pt x="173" y="348"/>
                  </a:lnTo>
                  <a:lnTo>
                    <a:pt x="171" y="347"/>
                  </a:lnTo>
                  <a:lnTo>
                    <a:pt x="168" y="347"/>
                  </a:lnTo>
                  <a:lnTo>
                    <a:pt x="168" y="228"/>
                  </a:lnTo>
                  <a:close/>
                  <a:moveTo>
                    <a:pt x="125" y="385"/>
                  </a:moveTo>
                  <a:lnTo>
                    <a:pt x="51" y="194"/>
                  </a:lnTo>
                  <a:lnTo>
                    <a:pt x="51" y="194"/>
                  </a:lnTo>
                  <a:lnTo>
                    <a:pt x="50" y="194"/>
                  </a:lnTo>
                  <a:lnTo>
                    <a:pt x="50" y="183"/>
                  </a:lnTo>
                  <a:lnTo>
                    <a:pt x="50" y="183"/>
                  </a:lnTo>
                  <a:lnTo>
                    <a:pt x="54" y="186"/>
                  </a:lnTo>
                  <a:lnTo>
                    <a:pt x="60" y="184"/>
                  </a:lnTo>
                  <a:lnTo>
                    <a:pt x="81" y="176"/>
                  </a:lnTo>
                  <a:lnTo>
                    <a:pt x="81" y="176"/>
                  </a:lnTo>
                  <a:lnTo>
                    <a:pt x="81" y="176"/>
                  </a:lnTo>
                  <a:lnTo>
                    <a:pt x="79" y="175"/>
                  </a:lnTo>
                  <a:lnTo>
                    <a:pt x="74" y="173"/>
                  </a:lnTo>
                  <a:lnTo>
                    <a:pt x="73" y="172"/>
                  </a:lnTo>
                  <a:lnTo>
                    <a:pt x="70" y="168"/>
                  </a:lnTo>
                  <a:lnTo>
                    <a:pt x="50" y="115"/>
                  </a:lnTo>
                  <a:lnTo>
                    <a:pt x="50" y="80"/>
                  </a:lnTo>
                  <a:lnTo>
                    <a:pt x="99" y="61"/>
                  </a:lnTo>
                  <a:lnTo>
                    <a:pt x="99" y="61"/>
                  </a:lnTo>
                  <a:lnTo>
                    <a:pt x="104" y="61"/>
                  </a:lnTo>
                  <a:lnTo>
                    <a:pt x="107" y="62"/>
                  </a:lnTo>
                  <a:lnTo>
                    <a:pt x="111" y="65"/>
                  </a:lnTo>
                  <a:lnTo>
                    <a:pt x="114" y="69"/>
                  </a:lnTo>
                  <a:lnTo>
                    <a:pt x="144" y="146"/>
                  </a:lnTo>
                  <a:lnTo>
                    <a:pt x="144" y="146"/>
                  </a:lnTo>
                  <a:lnTo>
                    <a:pt x="144" y="149"/>
                  </a:lnTo>
                  <a:lnTo>
                    <a:pt x="144" y="153"/>
                  </a:lnTo>
                  <a:lnTo>
                    <a:pt x="144" y="156"/>
                  </a:lnTo>
                  <a:lnTo>
                    <a:pt x="141" y="158"/>
                  </a:lnTo>
                  <a:lnTo>
                    <a:pt x="168" y="228"/>
                  </a:lnTo>
                  <a:lnTo>
                    <a:pt x="168" y="347"/>
                  </a:lnTo>
                  <a:lnTo>
                    <a:pt x="168" y="347"/>
                  </a:lnTo>
                  <a:lnTo>
                    <a:pt x="163" y="348"/>
                  </a:lnTo>
                  <a:lnTo>
                    <a:pt x="163" y="348"/>
                  </a:lnTo>
                  <a:lnTo>
                    <a:pt x="157" y="349"/>
                  </a:lnTo>
                  <a:lnTo>
                    <a:pt x="154" y="353"/>
                  </a:lnTo>
                  <a:lnTo>
                    <a:pt x="153" y="357"/>
                  </a:lnTo>
                  <a:lnTo>
                    <a:pt x="153" y="363"/>
                  </a:lnTo>
                  <a:lnTo>
                    <a:pt x="153" y="363"/>
                  </a:lnTo>
                  <a:lnTo>
                    <a:pt x="150" y="359"/>
                  </a:lnTo>
                  <a:lnTo>
                    <a:pt x="145" y="357"/>
                  </a:lnTo>
                  <a:lnTo>
                    <a:pt x="141" y="356"/>
                  </a:lnTo>
                  <a:lnTo>
                    <a:pt x="135" y="357"/>
                  </a:lnTo>
                  <a:lnTo>
                    <a:pt x="135" y="357"/>
                  </a:lnTo>
                  <a:lnTo>
                    <a:pt x="131" y="360"/>
                  </a:lnTo>
                  <a:lnTo>
                    <a:pt x="129" y="366"/>
                  </a:lnTo>
                  <a:lnTo>
                    <a:pt x="127" y="370"/>
                  </a:lnTo>
                  <a:lnTo>
                    <a:pt x="127" y="376"/>
                  </a:lnTo>
                  <a:lnTo>
                    <a:pt x="130" y="381"/>
                  </a:lnTo>
                  <a:lnTo>
                    <a:pt x="168" y="405"/>
                  </a:lnTo>
                  <a:lnTo>
                    <a:pt x="168" y="413"/>
                  </a:lnTo>
                  <a:lnTo>
                    <a:pt x="125" y="385"/>
                  </a:lnTo>
                  <a:lnTo>
                    <a:pt x="125" y="385"/>
                  </a:lnTo>
                  <a:close/>
                  <a:moveTo>
                    <a:pt x="50" y="0"/>
                  </a:moveTo>
                  <a:lnTo>
                    <a:pt x="50" y="77"/>
                  </a:lnTo>
                  <a:lnTo>
                    <a:pt x="95" y="49"/>
                  </a:lnTo>
                  <a:lnTo>
                    <a:pt x="87" y="28"/>
                  </a:lnTo>
                  <a:lnTo>
                    <a:pt x="87" y="28"/>
                  </a:lnTo>
                  <a:lnTo>
                    <a:pt x="84" y="23"/>
                  </a:lnTo>
                  <a:lnTo>
                    <a:pt x="81" y="18"/>
                  </a:lnTo>
                  <a:lnTo>
                    <a:pt x="77" y="14"/>
                  </a:lnTo>
                  <a:lnTo>
                    <a:pt x="72" y="10"/>
                  </a:lnTo>
                  <a:lnTo>
                    <a:pt x="68" y="5"/>
                  </a:lnTo>
                  <a:lnTo>
                    <a:pt x="62" y="3"/>
                  </a:lnTo>
                  <a:lnTo>
                    <a:pt x="56" y="1"/>
                  </a:lnTo>
                  <a:lnTo>
                    <a:pt x="50" y="0"/>
                  </a:lnTo>
                  <a:lnTo>
                    <a:pt x="50" y="0"/>
                  </a:lnTo>
                  <a:close/>
                  <a:moveTo>
                    <a:pt x="50" y="194"/>
                  </a:moveTo>
                  <a:lnTo>
                    <a:pt x="50" y="194"/>
                  </a:lnTo>
                  <a:lnTo>
                    <a:pt x="45" y="191"/>
                  </a:lnTo>
                  <a:lnTo>
                    <a:pt x="41" y="186"/>
                  </a:lnTo>
                  <a:lnTo>
                    <a:pt x="11" y="108"/>
                  </a:lnTo>
                  <a:lnTo>
                    <a:pt x="11" y="108"/>
                  </a:lnTo>
                  <a:lnTo>
                    <a:pt x="9" y="104"/>
                  </a:lnTo>
                  <a:lnTo>
                    <a:pt x="11" y="99"/>
                  </a:lnTo>
                  <a:lnTo>
                    <a:pt x="12" y="96"/>
                  </a:lnTo>
                  <a:lnTo>
                    <a:pt x="16" y="92"/>
                  </a:lnTo>
                  <a:lnTo>
                    <a:pt x="4" y="61"/>
                  </a:lnTo>
                  <a:lnTo>
                    <a:pt x="4" y="61"/>
                  </a:lnTo>
                  <a:lnTo>
                    <a:pt x="1" y="53"/>
                  </a:lnTo>
                  <a:lnTo>
                    <a:pt x="0" y="43"/>
                  </a:lnTo>
                  <a:lnTo>
                    <a:pt x="1" y="35"/>
                  </a:lnTo>
                  <a:lnTo>
                    <a:pt x="4" y="27"/>
                  </a:lnTo>
                  <a:lnTo>
                    <a:pt x="8" y="19"/>
                  </a:lnTo>
                  <a:lnTo>
                    <a:pt x="15" y="12"/>
                  </a:lnTo>
                  <a:lnTo>
                    <a:pt x="22" y="7"/>
                  </a:lnTo>
                  <a:lnTo>
                    <a:pt x="30" y="3"/>
                  </a:lnTo>
                  <a:lnTo>
                    <a:pt x="30" y="3"/>
                  </a:lnTo>
                  <a:lnTo>
                    <a:pt x="39" y="0"/>
                  </a:lnTo>
                  <a:lnTo>
                    <a:pt x="50" y="0"/>
                  </a:lnTo>
                  <a:lnTo>
                    <a:pt x="50" y="77"/>
                  </a:lnTo>
                  <a:lnTo>
                    <a:pt x="43" y="81"/>
                  </a:lnTo>
                  <a:lnTo>
                    <a:pt x="50" y="80"/>
                  </a:lnTo>
                  <a:lnTo>
                    <a:pt x="50" y="115"/>
                  </a:lnTo>
                  <a:lnTo>
                    <a:pt x="45" y="100"/>
                  </a:lnTo>
                  <a:lnTo>
                    <a:pt x="45" y="100"/>
                  </a:lnTo>
                  <a:lnTo>
                    <a:pt x="43" y="98"/>
                  </a:lnTo>
                  <a:lnTo>
                    <a:pt x="45" y="93"/>
                  </a:lnTo>
                  <a:lnTo>
                    <a:pt x="46" y="91"/>
                  </a:lnTo>
                  <a:lnTo>
                    <a:pt x="47" y="88"/>
                  </a:lnTo>
                  <a:lnTo>
                    <a:pt x="26" y="96"/>
                  </a:lnTo>
                  <a:lnTo>
                    <a:pt x="26" y="96"/>
                  </a:lnTo>
                  <a:lnTo>
                    <a:pt x="22" y="99"/>
                  </a:lnTo>
                  <a:lnTo>
                    <a:pt x="19" y="103"/>
                  </a:lnTo>
                  <a:lnTo>
                    <a:pt x="19" y="107"/>
                  </a:lnTo>
                  <a:lnTo>
                    <a:pt x="19" y="111"/>
                  </a:lnTo>
                  <a:lnTo>
                    <a:pt x="45" y="177"/>
                  </a:lnTo>
                  <a:lnTo>
                    <a:pt x="45" y="177"/>
                  </a:lnTo>
                  <a:lnTo>
                    <a:pt x="47" y="181"/>
                  </a:lnTo>
                  <a:lnTo>
                    <a:pt x="50" y="183"/>
                  </a:lnTo>
                  <a:lnTo>
                    <a:pt x="50" y="194"/>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48" name="组合 260">
              <a:extLst>
                <a:ext uri="{FF2B5EF4-FFF2-40B4-BE49-F238E27FC236}">
                  <a16:creationId xmlns:a16="http://schemas.microsoft.com/office/drawing/2014/main" xmlns="" id="{78DD2A87-1B84-4DB4-AE13-ABCD37B982AA}"/>
                </a:ext>
              </a:extLst>
            </p:cNvPr>
            <p:cNvGrpSpPr/>
            <p:nvPr/>
          </p:nvGrpSpPr>
          <p:grpSpPr>
            <a:xfrm>
              <a:off x="1911046" y="3479235"/>
              <a:ext cx="421839" cy="424160"/>
              <a:chOff x="2157413" y="3054350"/>
              <a:chExt cx="571500" cy="574675"/>
            </a:xfrm>
            <a:grpFill/>
          </p:grpSpPr>
          <p:sp>
            <p:nvSpPr>
              <p:cNvPr id="109" name="Freeform 144">
                <a:extLst>
                  <a:ext uri="{FF2B5EF4-FFF2-40B4-BE49-F238E27FC236}">
                    <a16:creationId xmlns:a16="http://schemas.microsoft.com/office/drawing/2014/main" xmlns="" id="{E0081673-0A9E-4376-9E2C-879C3EBA2DB1}"/>
                  </a:ext>
                </a:extLst>
              </p:cNvPr>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10" name="Freeform 145">
                <a:extLst>
                  <a:ext uri="{FF2B5EF4-FFF2-40B4-BE49-F238E27FC236}">
                    <a16:creationId xmlns:a16="http://schemas.microsoft.com/office/drawing/2014/main" xmlns="" id="{7BDE7108-F1FC-4248-BDB1-EF79BE1F08D9}"/>
                  </a:ext>
                </a:extLst>
              </p:cNvPr>
              <p:cNvSpPr>
                <a:spLocks/>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49" name="组合 263">
              <a:extLst>
                <a:ext uri="{FF2B5EF4-FFF2-40B4-BE49-F238E27FC236}">
                  <a16:creationId xmlns:a16="http://schemas.microsoft.com/office/drawing/2014/main" xmlns="" id="{40674BAB-AC14-4402-9440-A9DC1204777D}"/>
                </a:ext>
              </a:extLst>
            </p:cNvPr>
            <p:cNvGrpSpPr/>
            <p:nvPr/>
          </p:nvGrpSpPr>
          <p:grpSpPr>
            <a:xfrm>
              <a:off x="1832534" y="4024082"/>
              <a:ext cx="330440" cy="311675"/>
              <a:chOff x="2051051" y="3792538"/>
              <a:chExt cx="447675" cy="422275"/>
            </a:xfrm>
            <a:grpFill/>
          </p:grpSpPr>
          <p:sp>
            <p:nvSpPr>
              <p:cNvPr id="107" name="Freeform 146">
                <a:extLst>
                  <a:ext uri="{FF2B5EF4-FFF2-40B4-BE49-F238E27FC236}">
                    <a16:creationId xmlns:a16="http://schemas.microsoft.com/office/drawing/2014/main" xmlns="" id="{6920EAE6-4894-4421-B431-EDACF616835F}"/>
                  </a:ext>
                </a:extLst>
              </p:cNvPr>
              <p:cNvSpPr>
                <a:spLocks/>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08" name="Freeform 147">
                <a:extLst>
                  <a:ext uri="{FF2B5EF4-FFF2-40B4-BE49-F238E27FC236}">
                    <a16:creationId xmlns:a16="http://schemas.microsoft.com/office/drawing/2014/main" xmlns="" id="{5717E013-A2E4-40BB-A119-44B43952E566}"/>
                  </a:ext>
                </a:extLst>
              </p:cNvPr>
              <p:cNvSpPr>
                <a:spLocks/>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50" name="组合 266">
              <a:extLst>
                <a:ext uri="{FF2B5EF4-FFF2-40B4-BE49-F238E27FC236}">
                  <a16:creationId xmlns:a16="http://schemas.microsoft.com/office/drawing/2014/main" xmlns="" id="{356EF828-2A78-4604-979A-49701FE489F1}"/>
                </a:ext>
              </a:extLst>
            </p:cNvPr>
            <p:cNvGrpSpPr/>
            <p:nvPr/>
          </p:nvGrpSpPr>
          <p:grpSpPr>
            <a:xfrm>
              <a:off x="2673869" y="2132943"/>
              <a:ext cx="499176" cy="410099"/>
              <a:chOff x="3190876" y="1230313"/>
              <a:chExt cx="676275" cy="555625"/>
            </a:xfrm>
            <a:grpFill/>
          </p:grpSpPr>
          <p:sp>
            <p:nvSpPr>
              <p:cNvPr id="104" name="Freeform 148">
                <a:extLst>
                  <a:ext uri="{FF2B5EF4-FFF2-40B4-BE49-F238E27FC236}">
                    <a16:creationId xmlns:a16="http://schemas.microsoft.com/office/drawing/2014/main" xmlns="" id="{DB2B1C87-A3F9-42A5-BCEA-FC0F5F4D700D}"/>
                  </a:ext>
                </a:extLst>
              </p:cNvPr>
              <p:cNvSpPr>
                <a:spLocks/>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05" name="Freeform 149">
                <a:extLst>
                  <a:ext uri="{FF2B5EF4-FFF2-40B4-BE49-F238E27FC236}">
                    <a16:creationId xmlns:a16="http://schemas.microsoft.com/office/drawing/2014/main" xmlns="" id="{7C88C5C5-AF09-4845-8B4A-0FD0E7FD2103}"/>
                  </a:ext>
                </a:extLst>
              </p:cNvPr>
              <p:cNvSpPr>
                <a:spLocks/>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06" name="Freeform 150">
                <a:extLst>
                  <a:ext uri="{FF2B5EF4-FFF2-40B4-BE49-F238E27FC236}">
                    <a16:creationId xmlns:a16="http://schemas.microsoft.com/office/drawing/2014/main" xmlns="" id="{19DEAEA2-4F0F-4687-A776-DA469BB0FA56}"/>
                  </a:ext>
                </a:extLst>
              </p:cNvPr>
              <p:cNvSpPr>
                <a:spLocks/>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51" name="Freeform 151">
              <a:extLst>
                <a:ext uri="{FF2B5EF4-FFF2-40B4-BE49-F238E27FC236}">
                  <a16:creationId xmlns:a16="http://schemas.microsoft.com/office/drawing/2014/main" xmlns="" id="{2916B18F-E5CB-4963-97D5-5C70B126D1A2}"/>
                </a:ext>
              </a:extLst>
            </p:cNvPr>
            <p:cNvSpPr>
              <a:spLocks noEditPoints="1"/>
            </p:cNvSpPr>
            <p:nvPr/>
          </p:nvSpPr>
          <p:spPr bwMode="auto">
            <a:xfrm>
              <a:off x="1464599" y="3905740"/>
              <a:ext cx="281225" cy="487431"/>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52" name="Freeform 152">
              <a:extLst>
                <a:ext uri="{FF2B5EF4-FFF2-40B4-BE49-F238E27FC236}">
                  <a16:creationId xmlns:a16="http://schemas.microsoft.com/office/drawing/2014/main" xmlns="" id="{B44563F2-E2DF-48EF-A430-2DB2769F2ACB}"/>
                </a:ext>
              </a:extLst>
            </p:cNvPr>
            <p:cNvSpPr>
              <a:spLocks noEditPoints="1"/>
            </p:cNvSpPr>
            <p:nvPr/>
          </p:nvSpPr>
          <p:spPr bwMode="auto">
            <a:xfrm>
              <a:off x="3215230" y="3268328"/>
              <a:ext cx="404263" cy="439392"/>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53" name="Freeform 153">
              <a:extLst>
                <a:ext uri="{FF2B5EF4-FFF2-40B4-BE49-F238E27FC236}">
                  <a16:creationId xmlns:a16="http://schemas.microsoft.com/office/drawing/2014/main" xmlns="" id="{7C374608-FA81-4ECA-A2E2-3D896489E78A}"/>
                </a:ext>
              </a:extLst>
            </p:cNvPr>
            <p:cNvSpPr>
              <a:spLocks noEditPoints="1"/>
            </p:cNvSpPr>
            <p:nvPr/>
          </p:nvSpPr>
          <p:spPr bwMode="auto">
            <a:xfrm>
              <a:off x="1742309" y="2128255"/>
              <a:ext cx="380827" cy="372603"/>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54" name="Freeform 154">
              <a:extLst>
                <a:ext uri="{FF2B5EF4-FFF2-40B4-BE49-F238E27FC236}">
                  <a16:creationId xmlns:a16="http://schemas.microsoft.com/office/drawing/2014/main" xmlns="" id="{E19CE9F2-69E1-4932-AC48-FFDD8B3830EF}"/>
                </a:ext>
              </a:extLst>
            </p:cNvPr>
            <p:cNvSpPr>
              <a:spLocks noEditPoints="1"/>
            </p:cNvSpPr>
            <p:nvPr/>
          </p:nvSpPr>
          <p:spPr bwMode="auto">
            <a:xfrm>
              <a:off x="3080473" y="3717094"/>
              <a:ext cx="360907" cy="378461"/>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55" name="组合 274">
              <a:extLst>
                <a:ext uri="{FF2B5EF4-FFF2-40B4-BE49-F238E27FC236}">
                  <a16:creationId xmlns:a16="http://schemas.microsoft.com/office/drawing/2014/main" xmlns="" id="{9A6FAF51-5346-41A6-87A4-6A8B1C7C6B8D}"/>
                </a:ext>
              </a:extLst>
            </p:cNvPr>
            <p:cNvGrpSpPr/>
            <p:nvPr/>
          </p:nvGrpSpPr>
          <p:grpSpPr>
            <a:xfrm>
              <a:off x="1577088" y="2889867"/>
              <a:ext cx="456992" cy="480400"/>
              <a:chOff x="1704976" y="2255838"/>
              <a:chExt cx="619125" cy="650875"/>
            </a:xfrm>
            <a:grpFill/>
          </p:grpSpPr>
          <p:sp>
            <p:nvSpPr>
              <p:cNvPr id="91" name="Rectangle 155">
                <a:extLst>
                  <a:ext uri="{FF2B5EF4-FFF2-40B4-BE49-F238E27FC236}">
                    <a16:creationId xmlns:a16="http://schemas.microsoft.com/office/drawing/2014/main" xmlns="" id="{311FE0E1-BDC4-4DD5-B71F-3E6F6BD9E641}"/>
                  </a:ext>
                </a:extLst>
              </p:cNvPr>
              <p:cNvSpPr>
                <a:spLocks noChangeArrowheads="1"/>
              </p:cNvSpPr>
              <p:nvPr/>
            </p:nvSpPr>
            <p:spPr bwMode="auto">
              <a:xfrm>
                <a:off x="1704976" y="2873375"/>
                <a:ext cx="619125" cy="33338"/>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2" name="Rectangle 156">
                <a:extLst>
                  <a:ext uri="{FF2B5EF4-FFF2-40B4-BE49-F238E27FC236}">
                    <a16:creationId xmlns:a16="http://schemas.microsoft.com/office/drawing/2014/main" xmlns="" id="{DCF905A6-1CAF-4DA8-A299-1E8FCE67A1ED}"/>
                  </a:ext>
                </a:extLst>
              </p:cNvPr>
              <p:cNvSpPr>
                <a:spLocks noChangeArrowheads="1"/>
              </p:cNvSpPr>
              <p:nvPr/>
            </p:nvSpPr>
            <p:spPr bwMode="auto">
              <a:xfrm>
                <a:off x="1730376" y="2811463"/>
                <a:ext cx="568325" cy="33338"/>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3" name="Rectangle 157">
                <a:extLst>
                  <a:ext uri="{FF2B5EF4-FFF2-40B4-BE49-F238E27FC236}">
                    <a16:creationId xmlns:a16="http://schemas.microsoft.com/office/drawing/2014/main" xmlns="" id="{1F573599-332F-4E4B-8997-A4E244CBA5B1}"/>
                  </a:ext>
                </a:extLst>
              </p:cNvPr>
              <p:cNvSpPr>
                <a:spLocks noChangeArrowheads="1"/>
              </p:cNvSpPr>
              <p:nvPr/>
            </p:nvSpPr>
            <p:spPr bwMode="auto">
              <a:xfrm>
                <a:off x="1954213" y="2747963"/>
                <a:ext cx="120650" cy="31750"/>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4" name="Rectangle 158">
                <a:extLst>
                  <a:ext uri="{FF2B5EF4-FFF2-40B4-BE49-F238E27FC236}">
                    <a16:creationId xmlns:a16="http://schemas.microsoft.com/office/drawing/2014/main" xmlns="" id="{5EC44F5D-1622-4C5E-8397-0DAACDD8F193}"/>
                  </a:ext>
                </a:extLst>
              </p:cNvPr>
              <p:cNvSpPr>
                <a:spLocks noChangeArrowheads="1"/>
              </p:cNvSpPr>
              <p:nvPr/>
            </p:nvSpPr>
            <p:spPr bwMode="auto">
              <a:xfrm>
                <a:off x="1976438" y="2517775"/>
                <a:ext cx="77788" cy="250825"/>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5" name="Rectangle 159">
                <a:extLst>
                  <a:ext uri="{FF2B5EF4-FFF2-40B4-BE49-F238E27FC236}">
                    <a16:creationId xmlns:a16="http://schemas.microsoft.com/office/drawing/2014/main" xmlns="" id="{B3D6AF43-7308-47FE-8746-FBCB946FC352}"/>
                  </a:ext>
                </a:extLst>
              </p:cNvPr>
              <p:cNvSpPr>
                <a:spLocks noChangeArrowheads="1"/>
              </p:cNvSpPr>
              <p:nvPr/>
            </p:nvSpPr>
            <p:spPr bwMode="auto">
              <a:xfrm>
                <a:off x="1954213" y="2505075"/>
                <a:ext cx="120650" cy="31750"/>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6" name="Rectangle 160">
                <a:extLst>
                  <a:ext uri="{FF2B5EF4-FFF2-40B4-BE49-F238E27FC236}">
                    <a16:creationId xmlns:a16="http://schemas.microsoft.com/office/drawing/2014/main" xmlns="" id="{C378A1C2-9925-4CA8-9FD1-22D57841207A}"/>
                  </a:ext>
                </a:extLst>
              </p:cNvPr>
              <p:cNvSpPr>
                <a:spLocks noChangeArrowheads="1"/>
              </p:cNvSpPr>
              <p:nvPr/>
            </p:nvSpPr>
            <p:spPr bwMode="auto">
              <a:xfrm>
                <a:off x="1774826" y="2747963"/>
                <a:ext cx="119063" cy="31750"/>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7" name="Rectangle 161">
                <a:extLst>
                  <a:ext uri="{FF2B5EF4-FFF2-40B4-BE49-F238E27FC236}">
                    <a16:creationId xmlns:a16="http://schemas.microsoft.com/office/drawing/2014/main" xmlns="" id="{F73DD9F6-6144-4ECC-9249-7D3ED0C5AB13}"/>
                  </a:ext>
                </a:extLst>
              </p:cNvPr>
              <p:cNvSpPr>
                <a:spLocks noChangeArrowheads="1"/>
              </p:cNvSpPr>
              <p:nvPr/>
            </p:nvSpPr>
            <p:spPr bwMode="auto">
              <a:xfrm>
                <a:off x="1795463" y="2517775"/>
                <a:ext cx="77788" cy="250825"/>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8" name="Rectangle 162">
                <a:extLst>
                  <a:ext uri="{FF2B5EF4-FFF2-40B4-BE49-F238E27FC236}">
                    <a16:creationId xmlns:a16="http://schemas.microsoft.com/office/drawing/2014/main" xmlns="" id="{6FA21DDC-125F-4095-83FC-82802760FC09}"/>
                  </a:ext>
                </a:extLst>
              </p:cNvPr>
              <p:cNvSpPr>
                <a:spLocks noChangeArrowheads="1"/>
              </p:cNvSpPr>
              <p:nvPr/>
            </p:nvSpPr>
            <p:spPr bwMode="auto">
              <a:xfrm>
                <a:off x="1774826" y="2505075"/>
                <a:ext cx="119063" cy="31750"/>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9" name="Rectangle 163">
                <a:extLst>
                  <a:ext uri="{FF2B5EF4-FFF2-40B4-BE49-F238E27FC236}">
                    <a16:creationId xmlns:a16="http://schemas.microsoft.com/office/drawing/2014/main" xmlns="" id="{3D3DC418-67FF-4C25-B6F7-2D974BF216D7}"/>
                  </a:ext>
                </a:extLst>
              </p:cNvPr>
              <p:cNvSpPr>
                <a:spLocks noChangeArrowheads="1"/>
              </p:cNvSpPr>
              <p:nvPr/>
            </p:nvSpPr>
            <p:spPr bwMode="auto">
              <a:xfrm>
                <a:off x="2135188" y="2747963"/>
                <a:ext cx="120650" cy="31750"/>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00" name="Rectangle 164">
                <a:extLst>
                  <a:ext uri="{FF2B5EF4-FFF2-40B4-BE49-F238E27FC236}">
                    <a16:creationId xmlns:a16="http://schemas.microsoft.com/office/drawing/2014/main" xmlns="" id="{1364E203-3C26-4A89-9628-67B461970ED5}"/>
                  </a:ext>
                </a:extLst>
              </p:cNvPr>
              <p:cNvSpPr>
                <a:spLocks noChangeArrowheads="1"/>
              </p:cNvSpPr>
              <p:nvPr/>
            </p:nvSpPr>
            <p:spPr bwMode="auto">
              <a:xfrm>
                <a:off x="2157413" y="2517775"/>
                <a:ext cx="76200" cy="250825"/>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01" name="Rectangle 165">
                <a:extLst>
                  <a:ext uri="{FF2B5EF4-FFF2-40B4-BE49-F238E27FC236}">
                    <a16:creationId xmlns:a16="http://schemas.microsoft.com/office/drawing/2014/main" xmlns="" id="{69B5C239-9446-4F36-93FE-D6732FA07EED}"/>
                  </a:ext>
                </a:extLst>
              </p:cNvPr>
              <p:cNvSpPr>
                <a:spLocks noChangeArrowheads="1"/>
              </p:cNvSpPr>
              <p:nvPr/>
            </p:nvSpPr>
            <p:spPr bwMode="auto">
              <a:xfrm>
                <a:off x="2135188" y="2505075"/>
                <a:ext cx="120650" cy="31750"/>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02" name="Rectangle 166">
                <a:extLst>
                  <a:ext uri="{FF2B5EF4-FFF2-40B4-BE49-F238E27FC236}">
                    <a16:creationId xmlns:a16="http://schemas.microsoft.com/office/drawing/2014/main" xmlns="" id="{4C3E54C8-E146-45FB-B91B-4533BF3774BE}"/>
                  </a:ext>
                </a:extLst>
              </p:cNvPr>
              <p:cNvSpPr>
                <a:spLocks noChangeArrowheads="1"/>
              </p:cNvSpPr>
              <p:nvPr/>
            </p:nvSpPr>
            <p:spPr bwMode="auto">
              <a:xfrm>
                <a:off x="1730376" y="2435225"/>
                <a:ext cx="568325" cy="33338"/>
              </a:xfrm>
              <a:prstGeom prst="rect">
                <a:avLst/>
              </a:pr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103" name="Freeform 167">
                <a:extLst>
                  <a:ext uri="{FF2B5EF4-FFF2-40B4-BE49-F238E27FC236}">
                    <a16:creationId xmlns:a16="http://schemas.microsoft.com/office/drawing/2014/main" xmlns="" id="{010D0938-E928-4D8A-9689-9CB3686116A4}"/>
                  </a:ext>
                </a:extLst>
              </p:cNvPr>
              <p:cNvSpPr>
                <a:spLocks/>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56" name="Freeform 168">
              <a:extLst>
                <a:ext uri="{FF2B5EF4-FFF2-40B4-BE49-F238E27FC236}">
                  <a16:creationId xmlns:a16="http://schemas.microsoft.com/office/drawing/2014/main" xmlns="" id="{AC87CD9D-1C9F-4658-8A08-BD060D5BF5D0}"/>
                </a:ext>
              </a:extLst>
            </p:cNvPr>
            <p:cNvSpPr>
              <a:spLocks noEditPoints="1"/>
            </p:cNvSpPr>
            <p:nvPr/>
          </p:nvSpPr>
          <p:spPr bwMode="auto">
            <a:xfrm>
              <a:off x="2585986" y="3009382"/>
              <a:ext cx="582372" cy="380805"/>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57" name="Freeform 169">
              <a:extLst>
                <a:ext uri="{FF2B5EF4-FFF2-40B4-BE49-F238E27FC236}">
                  <a16:creationId xmlns:a16="http://schemas.microsoft.com/office/drawing/2014/main" xmlns="" id="{525B4083-4CBC-4410-BC8D-5BE5389C023A}"/>
                </a:ext>
              </a:extLst>
            </p:cNvPr>
            <p:cNvSpPr>
              <a:spLocks noEditPoints="1"/>
            </p:cNvSpPr>
            <p:nvPr/>
          </p:nvSpPr>
          <p:spPr bwMode="auto">
            <a:xfrm>
              <a:off x="1746997" y="3428853"/>
              <a:ext cx="137097" cy="236685"/>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58" name="Freeform 170">
              <a:extLst>
                <a:ext uri="{FF2B5EF4-FFF2-40B4-BE49-F238E27FC236}">
                  <a16:creationId xmlns:a16="http://schemas.microsoft.com/office/drawing/2014/main" xmlns="" id="{B813A014-3D5E-47D6-81F0-6DA6A1158407}"/>
                </a:ext>
              </a:extLst>
            </p:cNvPr>
            <p:cNvSpPr>
              <a:spLocks noEditPoints="1"/>
            </p:cNvSpPr>
            <p:nvPr/>
          </p:nvSpPr>
          <p:spPr bwMode="auto">
            <a:xfrm>
              <a:off x="2805108" y="2609828"/>
              <a:ext cx="273024" cy="336281"/>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59" name="Freeform 171">
              <a:extLst>
                <a:ext uri="{FF2B5EF4-FFF2-40B4-BE49-F238E27FC236}">
                  <a16:creationId xmlns:a16="http://schemas.microsoft.com/office/drawing/2014/main" xmlns="" id="{33370575-AD10-4466-8119-06E5C8BEF38F}"/>
                </a:ext>
              </a:extLst>
            </p:cNvPr>
            <p:cNvSpPr>
              <a:spLocks noEditPoints="1"/>
            </p:cNvSpPr>
            <p:nvPr/>
          </p:nvSpPr>
          <p:spPr bwMode="auto">
            <a:xfrm>
              <a:off x="2132509" y="2962513"/>
              <a:ext cx="414808" cy="417129"/>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60" name="Freeform 172">
              <a:extLst>
                <a:ext uri="{FF2B5EF4-FFF2-40B4-BE49-F238E27FC236}">
                  <a16:creationId xmlns:a16="http://schemas.microsoft.com/office/drawing/2014/main" xmlns="" id="{301F8533-CB95-4DF4-ACD1-BB9AF6393858}"/>
                </a:ext>
              </a:extLst>
            </p:cNvPr>
            <p:cNvSpPr>
              <a:spLocks noEditPoints="1"/>
            </p:cNvSpPr>
            <p:nvPr/>
          </p:nvSpPr>
          <p:spPr bwMode="auto">
            <a:xfrm>
              <a:off x="2439513" y="3497983"/>
              <a:ext cx="467539" cy="35620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61" name="组合 293">
              <a:extLst>
                <a:ext uri="{FF2B5EF4-FFF2-40B4-BE49-F238E27FC236}">
                  <a16:creationId xmlns:a16="http://schemas.microsoft.com/office/drawing/2014/main" xmlns="" id="{64E5EE90-4DD2-467A-8DCA-5D7F701AA3B8}"/>
                </a:ext>
              </a:extLst>
            </p:cNvPr>
            <p:cNvGrpSpPr/>
            <p:nvPr/>
          </p:nvGrpSpPr>
          <p:grpSpPr>
            <a:xfrm>
              <a:off x="2601218" y="2949624"/>
              <a:ext cx="154675" cy="147636"/>
              <a:chOff x="3092451" y="2336800"/>
              <a:chExt cx="209550" cy="200025"/>
            </a:xfrm>
            <a:grpFill/>
          </p:grpSpPr>
          <p:sp>
            <p:nvSpPr>
              <p:cNvPr id="89" name="Freeform 173">
                <a:extLst>
                  <a:ext uri="{FF2B5EF4-FFF2-40B4-BE49-F238E27FC236}">
                    <a16:creationId xmlns:a16="http://schemas.microsoft.com/office/drawing/2014/main" xmlns="" id="{DCCAAC30-BEBE-43E3-8AF2-D3E2DE4494C7}"/>
                  </a:ext>
                </a:extLst>
              </p:cNvPr>
              <p:cNvSpPr>
                <a:spLocks/>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90" name="Freeform 174">
                <a:extLst>
                  <a:ext uri="{FF2B5EF4-FFF2-40B4-BE49-F238E27FC236}">
                    <a16:creationId xmlns:a16="http://schemas.microsoft.com/office/drawing/2014/main" xmlns="" id="{A468B579-86E9-4061-A223-E9D2C8DF0CBC}"/>
                  </a:ext>
                </a:extLst>
              </p:cNvPr>
              <p:cNvSpPr>
                <a:spLocks/>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62" name="Freeform 175">
              <a:extLst>
                <a:ext uri="{FF2B5EF4-FFF2-40B4-BE49-F238E27FC236}">
                  <a16:creationId xmlns:a16="http://schemas.microsoft.com/office/drawing/2014/main" xmlns="" id="{D621C06B-BF33-4A6F-BFF5-7158B99A6E19}"/>
                </a:ext>
              </a:extLst>
            </p:cNvPr>
            <p:cNvSpPr>
              <a:spLocks noEditPoints="1"/>
            </p:cNvSpPr>
            <p:nvPr/>
          </p:nvSpPr>
          <p:spPr bwMode="auto">
            <a:xfrm>
              <a:off x="2765267" y="3925658"/>
              <a:ext cx="160533" cy="223797"/>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63" name="Freeform 176">
              <a:extLst>
                <a:ext uri="{FF2B5EF4-FFF2-40B4-BE49-F238E27FC236}">
                  <a16:creationId xmlns:a16="http://schemas.microsoft.com/office/drawing/2014/main" xmlns="" id="{844D0C84-F8A6-4C04-A6C3-36BAD9243ECA}"/>
                </a:ext>
              </a:extLst>
            </p:cNvPr>
            <p:cNvSpPr>
              <a:spLocks noEditPoints="1"/>
            </p:cNvSpPr>
            <p:nvPr/>
          </p:nvSpPr>
          <p:spPr bwMode="auto">
            <a:xfrm>
              <a:off x="1463425" y="2756291"/>
              <a:ext cx="206232" cy="223797"/>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64" name="Freeform 177">
              <a:extLst>
                <a:ext uri="{FF2B5EF4-FFF2-40B4-BE49-F238E27FC236}">
                  <a16:creationId xmlns:a16="http://schemas.microsoft.com/office/drawing/2014/main" xmlns="" id="{6276C71E-1674-4126-8C73-D52F3DE98C8A}"/>
                </a:ext>
              </a:extLst>
            </p:cNvPr>
            <p:cNvSpPr>
              <a:spLocks noEditPoints="1"/>
            </p:cNvSpPr>
            <p:nvPr/>
          </p:nvSpPr>
          <p:spPr bwMode="auto">
            <a:xfrm>
              <a:off x="2387958" y="2451648"/>
              <a:ext cx="309348" cy="447593"/>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65" name="组合 299">
              <a:extLst>
                <a:ext uri="{FF2B5EF4-FFF2-40B4-BE49-F238E27FC236}">
                  <a16:creationId xmlns:a16="http://schemas.microsoft.com/office/drawing/2014/main" xmlns="" id="{0B466AEE-549E-406B-814D-00A03ED8C9B6}"/>
                </a:ext>
              </a:extLst>
            </p:cNvPr>
            <p:cNvGrpSpPr/>
            <p:nvPr/>
          </p:nvGrpSpPr>
          <p:grpSpPr>
            <a:xfrm>
              <a:off x="2638717" y="2389546"/>
              <a:ext cx="268336" cy="162868"/>
              <a:chOff x="3143251" y="1577975"/>
              <a:chExt cx="363538" cy="220663"/>
            </a:xfrm>
            <a:grpFill/>
          </p:grpSpPr>
          <p:sp>
            <p:nvSpPr>
              <p:cNvPr id="83" name="Freeform 178">
                <a:extLst>
                  <a:ext uri="{FF2B5EF4-FFF2-40B4-BE49-F238E27FC236}">
                    <a16:creationId xmlns:a16="http://schemas.microsoft.com/office/drawing/2014/main" xmlns="" id="{B2A72FEF-E677-4D40-87A2-71F2F4D7526D}"/>
                  </a:ext>
                </a:extLst>
              </p:cNvPr>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87" name="Freeform 179">
                <a:extLst>
                  <a:ext uri="{FF2B5EF4-FFF2-40B4-BE49-F238E27FC236}">
                    <a16:creationId xmlns:a16="http://schemas.microsoft.com/office/drawing/2014/main" xmlns="" id="{A27610EB-4079-4CD6-A6F0-E71E0837CD84}"/>
                  </a:ext>
                </a:extLst>
              </p:cNvPr>
              <p:cNvSpPr>
                <a:spLocks/>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88" name="Freeform 180">
                <a:extLst>
                  <a:ext uri="{FF2B5EF4-FFF2-40B4-BE49-F238E27FC236}">
                    <a16:creationId xmlns:a16="http://schemas.microsoft.com/office/drawing/2014/main" xmlns="" id="{070936D2-C043-4745-A4F0-7CB46FBC5399}"/>
                  </a:ext>
                </a:extLst>
              </p:cNvPr>
              <p:cNvSpPr>
                <a:spLocks/>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66" name="Freeform 181">
              <a:extLst>
                <a:ext uri="{FF2B5EF4-FFF2-40B4-BE49-F238E27FC236}">
                  <a16:creationId xmlns:a16="http://schemas.microsoft.com/office/drawing/2014/main" xmlns="" id="{BA062D49-1CDD-4B47-8A3A-6EE7A3609604}"/>
                </a:ext>
              </a:extLst>
            </p:cNvPr>
            <p:cNvSpPr>
              <a:spLocks noEditPoints="1"/>
            </p:cNvSpPr>
            <p:nvPr/>
          </p:nvSpPr>
          <p:spPr bwMode="auto">
            <a:xfrm>
              <a:off x="2648091" y="3336289"/>
              <a:ext cx="322239" cy="114828"/>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67" name="组合 304">
              <a:extLst>
                <a:ext uri="{FF2B5EF4-FFF2-40B4-BE49-F238E27FC236}">
                  <a16:creationId xmlns:a16="http://schemas.microsoft.com/office/drawing/2014/main" xmlns="" id="{88194765-6C94-460B-B05E-9AF89047B555}"/>
                </a:ext>
              </a:extLst>
            </p:cNvPr>
            <p:cNvGrpSpPr/>
            <p:nvPr/>
          </p:nvGrpSpPr>
          <p:grpSpPr>
            <a:xfrm>
              <a:off x="1437647" y="3625701"/>
              <a:ext cx="182797" cy="230825"/>
              <a:chOff x="1516063" y="3252788"/>
              <a:chExt cx="247651" cy="312737"/>
            </a:xfrm>
            <a:grpFill/>
          </p:grpSpPr>
          <p:sp>
            <p:nvSpPr>
              <p:cNvPr id="80" name="Freeform 182">
                <a:extLst>
                  <a:ext uri="{FF2B5EF4-FFF2-40B4-BE49-F238E27FC236}">
                    <a16:creationId xmlns:a16="http://schemas.microsoft.com/office/drawing/2014/main" xmlns="" id="{6C822595-3C11-4FD1-A005-D006F31E953D}"/>
                  </a:ext>
                </a:extLst>
              </p:cNvPr>
              <p:cNvSpPr>
                <a:spLocks/>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81" name="Freeform 183">
                <a:extLst>
                  <a:ext uri="{FF2B5EF4-FFF2-40B4-BE49-F238E27FC236}">
                    <a16:creationId xmlns:a16="http://schemas.microsoft.com/office/drawing/2014/main" xmlns="" id="{55DEA15D-9E39-45C3-BF0A-638423CFFAF2}"/>
                  </a:ext>
                </a:extLst>
              </p:cNvPr>
              <p:cNvSpPr>
                <a:spLocks/>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82" name="Freeform 184">
                <a:extLst>
                  <a:ext uri="{FF2B5EF4-FFF2-40B4-BE49-F238E27FC236}">
                    <a16:creationId xmlns:a16="http://schemas.microsoft.com/office/drawing/2014/main" xmlns="" id="{34618B53-D40F-4B13-860D-34103DE46BB5}"/>
                  </a:ext>
                </a:extLst>
              </p:cNvPr>
              <p:cNvSpPr>
                <a:spLocks/>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68" name="Freeform 185">
              <a:extLst>
                <a:ext uri="{FF2B5EF4-FFF2-40B4-BE49-F238E27FC236}">
                  <a16:creationId xmlns:a16="http://schemas.microsoft.com/office/drawing/2014/main" xmlns="" id="{36482ABA-0D98-4B08-B968-49DFA645053F}"/>
                </a:ext>
              </a:extLst>
            </p:cNvPr>
            <p:cNvSpPr>
              <a:spLocks noEditPoints="1"/>
            </p:cNvSpPr>
            <p:nvPr/>
          </p:nvSpPr>
          <p:spPr bwMode="auto">
            <a:xfrm>
              <a:off x="1716531" y="2734028"/>
              <a:ext cx="147644" cy="113656"/>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69" name="组合 309">
              <a:extLst>
                <a:ext uri="{FF2B5EF4-FFF2-40B4-BE49-F238E27FC236}">
                  <a16:creationId xmlns:a16="http://schemas.microsoft.com/office/drawing/2014/main" xmlns="" id="{A6A55C92-8AE1-4C6C-9D5A-92FC99762FA3}"/>
                </a:ext>
              </a:extLst>
            </p:cNvPr>
            <p:cNvGrpSpPr/>
            <p:nvPr/>
          </p:nvGrpSpPr>
          <p:grpSpPr>
            <a:xfrm>
              <a:off x="3024231" y="3513218"/>
              <a:ext cx="195687" cy="247231"/>
              <a:chOff x="3665538" y="3100388"/>
              <a:chExt cx="265113" cy="334963"/>
            </a:xfrm>
            <a:grpFill/>
          </p:grpSpPr>
          <p:sp>
            <p:nvSpPr>
              <p:cNvPr id="77" name="Freeform 186">
                <a:extLst>
                  <a:ext uri="{FF2B5EF4-FFF2-40B4-BE49-F238E27FC236}">
                    <a16:creationId xmlns:a16="http://schemas.microsoft.com/office/drawing/2014/main" xmlns="" id="{52392433-0E90-4D46-9BAD-DADD2D5DF4F0}"/>
                  </a:ext>
                </a:extLst>
              </p:cNvPr>
              <p:cNvSpPr>
                <a:spLocks/>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78" name="Freeform 187">
                <a:extLst>
                  <a:ext uri="{FF2B5EF4-FFF2-40B4-BE49-F238E27FC236}">
                    <a16:creationId xmlns:a16="http://schemas.microsoft.com/office/drawing/2014/main" xmlns="" id="{51CFDB25-E357-4F1D-97FB-099E79F4083B}"/>
                  </a:ext>
                </a:extLst>
              </p:cNvPr>
              <p:cNvSpPr>
                <a:spLocks/>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79" name="Freeform 188">
                <a:extLst>
                  <a:ext uri="{FF2B5EF4-FFF2-40B4-BE49-F238E27FC236}">
                    <a16:creationId xmlns:a16="http://schemas.microsoft.com/office/drawing/2014/main" xmlns="" id="{07FFD7CB-21C1-425F-9B71-20EA2A19DABE}"/>
                  </a:ext>
                </a:extLst>
              </p:cNvPr>
              <p:cNvSpPr>
                <a:spLocks/>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70" name="Freeform 189">
              <a:extLst>
                <a:ext uri="{FF2B5EF4-FFF2-40B4-BE49-F238E27FC236}">
                  <a16:creationId xmlns:a16="http://schemas.microsoft.com/office/drawing/2014/main" xmlns="" id="{3F579392-6584-4C35-9175-F8434DE68154}"/>
                </a:ext>
              </a:extLst>
            </p:cNvPr>
            <p:cNvSpPr>
              <a:spLocks noEditPoints="1"/>
            </p:cNvSpPr>
            <p:nvPr/>
          </p:nvSpPr>
          <p:spPr bwMode="auto">
            <a:xfrm>
              <a:off x="2065717" y="4706017"/>
              <a:ext cx="160533" cy="172241"/>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nvGrpSpPr>
            <p:cNvPr id="71" name="组合 314">
              <a:extLst>
                <a:ext uri="{FF2B5EF4-FFF2-40B4-BE49-F238E27FC236}">
                  <a16:creationId xmlns:a16="http://schemas.microsoft.com/office/drawing/2014/main" xmlns="" id="{CD015691-757D-4204-980D-1CEC30FCEB2F}"/>
                </a:ext>
              </a:extLst>
            </p:cNvPr>
            <p:cNvGrpSpPr/>
            <p:nvPr/>
          </p:nvGrpSpPr>
          <p:grpSpPr>
            <a:xfrm>
              <a:off x="2296557" y="3383155"/>
              <a:ext cx="118349" cy="188645"/>
              <a:chOff x="2679701" y="2924175"/>
              <a:chExt cx="160337" cy="255588"/>
            </a:xfrm>
            <a:grpFill/>
          </p:grpSpPr>
          <p:sp>
            <p:nvSpPr>
              <p:cNvPr id="73" name="Freeform 190">
                <a:extLst>
                  <a:ext uri="{FF2B5EF4-FFF2-40B4-BE49-F238E27FC236}">
                    <a16:creationId xmlns:a16="http://schemas.microsoft.com/office/drawing/2014/main" xmlns="" id="{2E6DF8C4-F4BC-418C-B86A-E70994FB2B1C}"/>
                  </a:ext>
                </a:extLst>
              </p:cNvPr>
              <p:cNvSpPr>
                <a:spLocks/>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74" name="Freeform 191">
                <a:extLst>
                  <a:ext uri="{FF2B5EF4-FFF2-40B4-BE49-F238E27FC236}">
                    <a16:creationId xmlns:a16="http://schemas.microsoft.com/office/drawing/2014/main" xmlns="" id="{5BA60E1D-5827-43D5-90D6-688F85A4BDDA}"/>
                  </a:ext>
                </a:extLst>
              </p:cNvPr>
              <p:cNvSpPr>
                <a:spLocks/>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75" name="Freeform 192">
                <a:extLst>
                  <a:ext uri="{FF2B5EF4-FFF2-40B4-BE49-F238E27FC236}">
                    <a16:creationId xmlns:a16="http://schemas.microsoft.com/office/drawing/2014/main" xmlns="" id="{99A91990-D849-4546-8BCB-3EB97E2F47D5}"/>
                  </a:ext>
                </a:extLst>
              </p:cNvPr>
              <p:cNvSpPr>
                <a:spLocks/>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sp>
            <p:nvSpPr>
              <p:cNvPr id="76" name="Freeform 193">
                <a:extLst>
                  <a:ext uri="{FF2B5EF4-FFF2-40B4-BE49-F238E27FC236}">
                    <a16:creationId xmlns:a16="http://schemas.microsoft.com/office/drawing/2014/main" xmlns="" id="{90202165-31BD-431F-9E7E-A30D05F4219D}"/>
                  </a:ext>
                </a:extLst>
              </p:cNvPr>
              <p:cNvSpPr>
                <a:spLocks/>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w="12700" cap="flat" cmpd="sng" algn="ctr">
                <a:noFill/>
                <a:prstDash val="solid"/>
                <a:miter lim="800000"/>
              </a:ln>
              <a:effectLst/>
            </p:spPr>
            <p:txBody>
              <a:bodyPr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sp>
          <p:nvSpPr>
            <p:cNvPr id="72" name="Freeform 194">
              <a:extLst>
                <a:ext uri="{FF2B5EF4-FFF2-40B4-BE49-F238E27FC236}">
                  <a16:creationId xmlns:a16="http://schemas.microsoft.com/office/drawing/2014/main" xmlns="" id="{C2986699-0C5F-49EE-919B-A3B5CC4FB555}"/>
                </a:ext>
              </a:extLst>
            </p:cNvPr>
            <p:cNvSpPr>
              <a:spLocks noEditPoints="1"/>
            </p:cNvSpPr>
            <p:nvPr/>
          </p:nvSpPr>
          <p:spPr bwMode="auto">
            <a:xfrm>
              <a:off x="2283668" y="2416497"/>
              <a:ext cx="160533" cy="174585"/>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grpFill/>
            <a:ln w="12700" cap="flat" cmpd="sng" algn="ctr">
              <a:noFill/>
              <a:prstDash val="solid"/>
              <a:miter lim="800000"/>
            </a:ln>
            <a:effectLst/>
          </p:spPr>
          <p:txBody>
            <a:bodyPr lIns="121916" tIns="60957" rIns="121916" bIns="60957" rtlCol="0" anchor="ctr"/>
            <a:lstStyle/>
            <a:p>
              <a:pPr marL="0" marR="0" lvl="0" indent="0" algn="ctr" defTabSz="1219107" eaLnBrk="1" fontAlgn="auto" latinLnBrk="0" hangingPunct="1">
                <a:lnSpc>
                  <a:spcPct val="100000"/>
                </a:lnSpc>
                <a:spcBef>
                  <a:spcPts val="0"/>
                </a:spcBef>
                <a:spcAft>
                  <a:spcPts val="0"/>
                </a:spcAft>
                <a:buClrTx/>
                <a:buSzTx/>
                <a:buFontTx/>
                <a:buNone/>
                <a:tabLst/>
                <a:defRPr/>
              </a:pPr>
              <a:endParaRPr kumimoji="0" lang="zh-CN" altLang="en-US" sz="2371"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endParaRPr>
            </a:p>
          </p:txBody>
        </p:sp>
      </p:grpSp>
      <p:grpSp>
        <p:nvGrpSpPr>
          <p:cNvPr id="314" name="Group 32">
            <a:extLst>
              <a:ext uri="{FF2B5EF4-FFF2-40B4-BE49-F238E27FC236}">
                <a16:creationId xmlns:a16="http://schemas.microsoft.com/office/drawing/2014/main" xmlns="" id="{0EC102BC-D656-4428-BC8B-BFD98E8FFD46}"/>
              </a:ext>
            </a:extLst>
          </p:cNvPr>
          <p:cNvGrpSpPr/>
          <p:nvPr/>
        </p:nvGrpSpPr>
        <p:grpSpPr>
          <a:xfrm>
            <a:off x="7455288" y="2366400"/>
            <a:ext cx="812800" cy="812800"/>
            <a:chOff x="8462878" y="1892901"/>
            <a:chExt cx="812800" cy="812800"/>
          </a:xfrm>
        </p:grpSpPr>
        <p:sp>
          <p:nvSpPr>
            <p:cNvPr id="315" name="Oval 5">
              <a:extLst>
                <a:ext uri="{FF2B5EF4-FFF2-40B4-BE49-F238E27FC236}">
                  <a16:creationId xmlns:a16="http://schemas.microsoft.com/office/drawing/2014/main" xmlns="" id="{A7866BFB-0EBA-4591-B2A9-F1BD57C6BBAE}"/>
                </a:ext>
              </a:extLst>
            </p:cNvPr>
            <p:cNvSpPr/>
            <p:nvPr/>
          </p:nvSpPr>
          <p:spPr>
            <a:xfrm>
              <a:off x="8462878" y="1892901"/>
              <a:ext cx="812800" cy="812800"/>
            </a:xfrm>
            <a:prstGeom prst="ellipse">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Shape 2553">
              <a:extLst>
                <a:ext uri="{FF2B5EF4-FFF2-40B4-BE49-F238E27FC236}">
                  <a16:creationId xmlns:a16="http://schemas.microsoft.com/office/drawing/2014/main" xmlns="" id="{D1273306-E068-4007-BDE4-57EDFAAF5572}"/>
                </a:ext>
              </a:extLst>
            </p:cNvPr>
            <p:cNvSpPr/>
            <p:nvPr/>
          </p:nvSpPr>
          <p:spPr>
            <a:xfrm>
              <a:off x="8682675" y="2129661"/>
              <a:ext cx="373205" cy="339278"/>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317" name="Group 33">
            <a:extLst>
              <a:ext uri="{FF2B5EF4-FFF2-40B4-BE49-F238E27FC236}">
                <a16:creationId xmlns:a16="http://schemas.microsoft.com/office/drawing/2014/main" xmlns="" id="{1A4E8D1B-BDF7-4F6F-B90B-C9B395793056}"/>
              </a:ext>
            </a:extLst>
          </p:cNvPr>
          <p:cNvGrpSpPr/>
          <p:nvPr/>
        </p:nvGrpSpPr>
        <p:grpSpPr>
          <a:xfrm>
            <a:off x="7455288" y="4801630"/>
            <a:ext cx="812800" cy="812800"/>
            <a:chOff x="8462878" y="3874101"/>
            <a:chExt cx="812800" cy="812800"/>
          </a:xfrm>
        </p:grpSpPr>
        <p:sp>
          <p:nvSpPr>
            <p:cNvPr id="318" name="Oval 6">
              <a:extLst>
                <a:ext uri="{FF2B5EF4-FFF2-40B4-BE49-F238E27FC236}">
                  <a16:creationId xmlns:a16="http://schemas.microsoft.com/office/drawing/2014/main" xmlns="" id="{83E60828-223A-4755-8ABC-8F58EB599991}"/>
                </a:ext>
              </a:extLst>
            </p:cNvPr>
            <p:cNvSpPr/>
            <p:nvPr/>
          </p:nvSpPr>
          <p:spPr>
            <a:xfrm>
              <a:off x="8462878" y="3874101"/>
              <a:ext cx="812800" cy="812800"/>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Shape 2525">
              <a:extLst>
                <a:ext uri="{FF2B5EF4-FFF2-40B4-BE49-F238E27FC236}">
                  <a16:creationId xmlns:a16="http://schemas.microsoft.com/office/drawing/2014/main" xmlns="" id="{8ED09D2F-2044-4E3E-9DCA-5CC6C2DC6F93}"/>
                </a:ext>
              </a:extLst>
            </p:cNvPr>
            <p:cNvSpPr/>
            <p:nvPr/>
          </p:nvSpPr>
          <p:spPr>
            <a:xfrm>
              <a:off x="8682674" y="4093897"/>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320" name="Group 23">
            <a:extLst>
              <a:ext uri="{FF2B5EF4-FFF2-40B4-BE49-F238E27FC236}">
                <a16:creationId xmlns:a16="http://schemas.microsoft.com/office/drawing/2014/main" xmlns="" id="{12DEBA92-CC3F-45F2-AFC9-4F5F63BF3666}"/>
              </a:ext>
            </a:extLst>
          </p:cNvPr>
          <p:cNvGrpSpPr/>
          <p:nvPr/>
        </p:nvGrpSpPr>
        <p:grpSpPr>
          <a:xfrm>
            <a:off x="790567" y="4801630"/>
            <a:ext cx="812800" cy="812800"/>
            <a:chOff x="4910730" y="3874101"/>
            <a:chExt cx="812800" cy="812800"/>
          </a:xfrm>
        </p:grpSpPr>
        <p:sp>
          <p:nvSpPr>
            <p:cNvPr id="321" name="Oval 3">
              <a:extLst>
                <a:ext uri="{FF2B5EF4-FFF2-40B4-BE49-F238E27FC236}">
                  <a16:creationId xmlns:a16="http://schemas.microsoft.com/office/drawing/2014/main" xmlns="" id="{3A19DD63-CA3B-45FC-AA4E-058664740C95}"/>
                </a:ext>
              </a:extLst>
            </p:cNvPr>
            <p:cNvSpPr/>
            <p:nvPr/>
          </p:nvSpPr>
          <p:spPr>
            <a:xfrm>
              <a:off x="4910730" y="3874101"/>
              <a:ext cx="812800" cy="812800"/>
            </a:xfrm>
            <a:prstGeom prst="ellipse">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Shape 2584">
              <a:extLst>
                <a:ext uri="{FF2B5EF4-FFF2-40B4-BE49-F238E27FC236}">
                  <a16:creationId xmlns:a16="http://schemas.microsoft.com/office/drawing/2014/main" xmlns="" id="{8B07DAEE-A183-4F92-B8DC-33796A607604}"/>
                </a:ext>
              </a:extLst>
            </p:cNvPr>
            <p:cNvSpPr/>
            <p:nvPr/>
          </p:nvSpPr>
          <p:spPr>
            <a:xfrm>
              <a:off x="5130527" y="40938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323" name="Group 21">
            <a:extLst>
              <a:ext uri="{FF2B5EF4-FFF2-40B4-BE49-F238E27FC236}">
                <a16:creationId xmlns:a16="http://schemas.microsoft.com/office/drawing/2014/main" xmlns="" id="{DBB73536-F580-480F-BC59-13E8927CE873}"/>
              </a:ext>
            </a:extLst>
          </p:cNvPr>
          <p:cNvGrpSpPr/>
          <p:nvPr/>
        </p:nvGrpSpPr>
        <p:grpSpPr>
          <a:xfrm>
            <a:off x="790567" y="2366400"/>
            <a:ext cx="812800" cy="812800"/>
            <a:chOff x="4910730" y="1892901"/>
            <a:chExt cx="812800" cy="812800"/>
          </a:xfrm>
        </p:grpSpPr>
        <p:sp>
          <p:nvSpPr>
            <p:cNvPr id="324" name="Oval 2">
              <a:extLst>
                <a:ext uri="{FF2B5EF4-FFF2-40B4-BE49-F238E27FC236}">
                  <a16:creationId xmlns:a16="http://schemas.microsoft.com/office/drawing/2014/main" xmlns="" id="{219A9D05-9012-4E8C-A10A-3BE6AD0493BC}"/>
                </a:ext>
              </a:extLst>
            </p:cNvPr>
            <p:cNvSpPr/>
            <p:nvPr/>
          </p:nvSpPr>
          <p:spPr>
            <a:xfrm>
              <a:off x="4910730" y="1892901"/>
              <a:ext cx="812800" cy="812800"/>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Shape 2587">
              <a:extLst>
                <a:ext uri="{FF2B5EF4-FFF2-40B4-BE49-F238E27FC236}">
                  <a16:creationId xmlns:a16="http://schemas.microsoft.com/office/drawing/2014/main" xmlns="" id="{891FEDCF-24D2-4CBA-93EA-218DE08574D9}"/>
                </a:ext>
              </a:extLst>
            </p:cNvPr>
            <p:cNvSpPr/>
            <p:nvPr/>
          </p:nvSpPr>
          <p:spPr>
            <a:xfrm>
              <a:off x="5130527" y="21126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328" name="Group 30">
            <a:extLst>
              <a:ext uri="{FF2B5EF4-FFF2-40B4-BE49-F238E27FC236}">
                <a16:creationId xmlns:a16="http://schemas.microsoft.com/office/drawing/2014/main" xmlns="" id="{D215A1A9-13BA-4C5B-B470-00FDBC4E535B}"/>
              </a:ext>
            </a:extLst>
          </p:cNvPr>
          <p:cNvGrpSpPr/>
          <p:nvPr/>
        </p:nvGrpSpPr>
        <p:grpSpPr>
          <a:xfrm>
            <a:off x="1883626" y="2315714"/>
            <a:ext cx="2248681" cy="1229118"/>
            <a:chOff x="5943326" y="1823873"/>
            <a:chExt cx="2248681" cy="1229118"/>
          </a:xfrm>
        </p:grpSpPr>
        <p:sp>
          <p:nvSpPr>
            <p:cNvPr id="329" name="Rectangle 11">
              <a:extLst>
                <a:ext uri="{FF2B5EF4-FFF2-40B4-BE49-F238E27FC236}">
                  <a16:creationId xmlns:a16="http://schemas.microsoft.com/office/drawing/2014/main" xmlns="" id="{BE669763-C46B-4793-BD5E-B7B17B2ABE98}"/>
                </a:ext>
              </a:extLst>
            </p:cNvPr>
            <p:cNvSpPr/>
            <p:nvPr/>
          </p:nvSpPr>
          <p:spPr>
            <a:xfrm>
              <a:off x="5943327" y="2129661"/>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330" name="TextBox 12">
              <a:extLst>
                <a:ext uri="{FF2B5EF4-FFF2-40B4-BE49-F238E27FC236}">
                  <a16:creationId xmlns:a16="http://schemas.microsoft.com/office/drawing/2014/main" xmlns="" id="{791CF4FA-C52B-459D-9FA7-DB94543F1213}"/>
                </a:ext>
              </a:extLst>
            </p:cNvPr>
            <p:cNvSpPr txBox="1"/>
            <p:nvPr/>
          </p:nvSpPr>
          <p:spPr>
            <a:xfrm>
              <a:off x="5943326" y="1823873"/>
              <a:ext cx="2147958" cy="369332"/>
            </a:xfrm>
            <a:prstGeom prst="rect">
              <a:avLst/>
            </a:prstGeom>
            <a:noFill/>
          </p:spPr>
          <p:txBody>
            <a:bodyPr wrap="square" rtlCol="0">
              <a:spAutoFit/>
            </a:bodyPr>
            <a:lstStyle/>
            <a:p>
              <a:r>
                <a:rPr lang="en-US" b="1" dirty="0">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grpSp>
        <p:nvGrpSpPr>
          <p:cNvPr id="331" name="Group 30">
            <a:extLst>
              <a:ext uri="{FF2B5EF4-FFF2-40B4-BE49-F238E27FC236}">
                <a16:creationId xmlns:a16="http://schemas.microsoft.com/office/drawing/2014/main" xmlns="" id="{DDDBC365-5B71-4186-B74A-63C6E50201C7}"/>
              </a:ext>
            </a:extLst>
          </p:cNvPr>
          <p:cNvGrpSpPr/>
          <p:nvPr/>
        </p:nvGrpSpPr>
        <p:grpSpPr>
          <a:xfrm>
            <a:off x="1916991" y="4662065"/>
            <a:ext cx="2248681" cy="1229118"/>
            <a:chOff x="5943326" y="1823873"/>
            <a:chExt cx="2248681" cy="1229118"/>
          </a:xfrm>
        </p:grpSpPr>
        <p:sp>
          <p:nvSpPr>
            <p:cNvPr id="332" name="Rectangle 11">
              <a:extLst>
                <a:ext uri="{FF2B5EF4-FFF2-40B4-BE49-F238E27FC236}">
                  <a16:creationId xmlns:a16="http://schemas.microsoft.com/office/drawing/2014/main" xmlns="" id="{4644D2DC-A2FE-463A-ACF5-6330CB8E28C7}"/>
                </a:ext>
              </a:extLst>
            </p:cNvPr>
            <p:cNvSpPr/>
            <p:nvPr/>
          </p:nvSpPr>
          <p:spPr>
            <a:xfrm>
              <a:off x="5943327" y="2129661"/>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333" name="TextBox 12">
              <a:extLst>
                <a:ext uri="{FF2B5EF4-FFF2-40B4-BE49-F238E27FC236}">
                  <a16:creationId xmlns:a16="http://schemas.microsoft.com/office/drawing/2014/main" xmlns="" id="{5E283693-D4DC-46BC-8F76-F1E5E488738F}"/>
                </a:ext>
              </a:extLst>
            </p:cNvPr>
            <p:cNvSpPr txBox="1"/>
            <p:nvPr/>
          </p:nvSpPr>
          <p:spPr>
            <a:xfrm>
              <a:off x="5943326" y="1823873"/>
              <a:ext cx="2147958" cy="369332"/>
            </a:xfrm>
            <a:prstGeom prst="rect">
              <a:avLst/>
            </a:prstGeom>
            <a:noFill/>
          </p:spPr>
          <p:txBody>
            <a:bodyPr wrap="square" rtlCol="0">
              <a:spAutoFit/>
            </a:bodyPr>
            <a:lstStyle/>
            <a:p>
              <a:r>
                <a:rPr lang="en-US" b="1" dirty="0">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grpSp>
        <p:nvGrpSpPr>
          <p:cNvPr id="334" name="Group 30">
            <a:extLst>
              <a:ext uri="{FF2B5EF4-FFF2-40B4-BE49-F238E27FC236}">
                <a16:creationId xmlns:a16="http://schemas.microsoft.com/office/drawing/2014/main" xmlns="" id="{407F83A5-AFB7-4C9D-A2AE-AD225D80CCC8}"/>
              </a:ext>
            </a:extLst>
          </p:cNvPr>
          <p:cNvGrpSpPr/>
          <p:nvPr/>
        </p:nvGrpSpPr>
        <p:grpSpPr>
          <a:xfrm>
            <a:off x="8516657" y="2315714"/>
            <a:ext cx="2248681" cy="1229118"/>
            <a:chOff x="5943326" y="1823873"/>
            <a:chExt cx="2248681" cy="1229118"/>
          </a:xfrm>
        </p:grpSpPr>
        <p:sp>
          <p:nvSpPr>
            <p:cNvPr id="335" name="Rectangle 11">
              <a:extLst>
                <a:ext uri="{FF2B5EF4-FFF2-40B4-BE49-F238E27FC236}">
                  <a16:creationId xmlns:a16="http://schemas.microsoft.com/office/drawing/2014/main" xmlns="" id="{B9CD91B8-4504-41D4-A449-A232833CC843}"/>
                </a:ext>
              </a:extLst>
            </p:cNvPr>
            <p:cNvSpPr/>
            <p:nvPr/>
          </p:nvSpPr>
          <p:spPr>
            <a:xfrm>
              <a:off x="5943327" y="2129661"/>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336" name="TextBox 12">
              <a:extLst>
                <a:ext uri="{FF2B5EF4-FFF2-40B4-BE49-F238E27FC236}">
                  <a16:creationId xmlns:a16="http://schemas.microsoft.com/office/drawing/2014/main" xmlns="" id="{59340390-CF16-445B-B673-C1B25E5FF42A}"/>
                </a:ext>
              </a:extLst>
            </p:cNvPr>
            <p:cNvSpPr txBox="1"/>
            <p:nvPr/>
          </p:nvSpPr>
          <p:spPr>
            <a:xfrm>
              <a:off x="5943326" y="1823873"/>
              <a:ext cx="2147958" cy="369332"/>
            </a:xfrm>
            <a:prstGeom prst="rect">
              <a:avLst/>
            </a:prstGeom>
            <a:noFill/>
          </p:spPr>
          <p:txBody>
            <a:bodyPr wrap="square" rtlCol="0">
              <a:spAutoFit/>
            </a:bodyPr>
            <a:lstStyle/>
            <a:p>
              <a:r>
                <a:rPr lang="en-US" b="1" dirty="0">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grpSp>
        <p:nvGrpSpPr>
          <p:cNvPr id="337" name="Group 30">
            <a:extLst>
              <a:ext uri="{FF2B5EF4-FFF2-40B4-BE49-F238E27FC236}">
                <a16:creationId xmlns:a16="http://schemas.microsoft.com/office/drawing/2014/main" xmlns="" id="{7CD38D5A-5A9F-46E6-9721-BE32EC1DD966}"/>
              </a:ext>
            </a:extLst>
          </p:cNvPr>
          <p:cNvGrpSpPr/>
          <p:nvPr/>
        </p:nvGrpSpPr>
        <p:grpSpPr>
          <a:xfrm>
            <a:off x="8550022" y="4662065"/>
            <a:ext cx="2248681" cy="1229118"/>
            <a:chOff x="5943326" y="1823873"/>
            <a:chExt cx="2248681" cy="1229118"/>
          </a:xfrm>
        </p:grpSpPr>
        <p:sp>
          <p:nvSpPr>
            <p:cNvPr id="338" name="Rectangle 11">
              <a:extLst>
                <a:ext uri="{FF2B5EF4-FFF2-40B4-BE49-F238E27FC236}">
                  <a16:creationId xmlns:a16="http://schemas.microsoft.com/office/drawing/2014/main" xmlns="" id="{73D30620-E3B9-487F-A33F-B6A865DEC97D}"/>
                </a:ext>
              </a:extLst>
            </p:cNvPr>
            <p:cNvSpPr/>
            <p:nvPr/>
          </p:nvSpPr>
          <p:spPr>
            <a:xfrm>
              <a:off x="5943327" y="2129661"/>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339" name="TextBox 12">
              <a:extLst>
                <a:ext uri="{FF2B5EF4-FFF2-40B4-BE49-F238E27FC236}">
                  <a16:creationId xmlns:a16="http://schemas.microsoft.com/office/drawing/2014/main" xmlns="" id="{CA32CAEF-24C1-4183-9AF3-BA82982D7D79}"/>
                </a:ext>
              </a:extLst>
            </p:cNvPr>
            <p:cNvSpPr txBox="1"/>
            <p:nvPr/>
          </p:nvSpPr>
          <p:spPr>
            <a:xfrm>
              <a:off x="5943326" y="1823873"/>
              <a:ext cx="2147958" cy="369332"/>
            </a:xfrm>
            <a:prstGeom prst="rect">
              <a:avLst/>
            </a:prstGeom>
            <a:noFill/>
          </p:spPr>
          <p:txBody>
            <a:bodyPr wrap="square" rtlCol="0">
              <a:spAutoFit/>
            </a:bodyPr>
            <a:lstStyle/>
            <a:p>
              <a:r>
                <a:rPr lang="en-US" b="1" dirty="0">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spTree>
    <p:extLst>
      <p:ext uri="{BB962C8B-B14F-4D97-AF65-F5344CB8AC3E}">
        <p14:creationId xmlns:p14="http://schemas.microsoft.com/office/powerpoint/2010/main" val="213364179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314"/>
                                        </p:tgtEl>
                                        <p:attrNameLst>
                                          <p:attrName>style.visibility</p:attrName>
                                        </p:attrNameLst>
                                      </p:cBhvr>
                                      <p:to>
                                        <p:strVal val="visible"/>
                                      </p:to>
                                    </p:set>
                                    <p:anim calcmode="lin" valueType="num">
                                      <p:cBhvr>
                                        <p:cTn id="19" dur="500" fill="hold"/>
                                        <p:tgtEl>
                                          <p:spTgt spid="314"/>
                                        </p:tgtEl>
                                        <p:attrNameLst>
                                          <p:attrName>ppt_w</p:attrName>
                                        </p:attrNameLst>
                                      </p:cBhvr>
                                      <p:tavLst>
                                        <p:tav tm="0">
                                          <p:val>
                                            <p:fltVal val="0"/>
                                          </p:val>
                                        </p:tav>
                                        <p:tav tm="100000">
                                          <p:val>
                                            <p:strVal val="#ppt_w"/>
                                          </p:val>
                                        </p:tav>
                                      </p:tavLst>
                                    </p:anim>
                                    <p:anim calcmode="lin" valueType="num">
                                      <p:cBhvr>
                                        <p:cTn id="20" dur="500" fill="hold"/>
                                        <p:tgtEl>
                                          <p:spTgt spid="314"/>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3" presetClass="entr" presetSubtype="16" fill="hold" nodeType="afterEffect">
                                  <p:stCondLst>
                                    <p:cond delay="0"/>
                                  </p:stCondLst>
                                  <p:childTnLst>
                                    <p:set>
                                      <p:cBhvr>
                                        <p:cTn id="23" dur="1" fill="hold">
                                          <p:stCondLst>
                                            <p:cond delay="0"/>
                                          </p:stCondLst>
                                        </p:cTn>
                                        <p:tgtEl>
                                          <p:spTgt spid="323"/>
                                        </p:tgtEl>
                                        <p:attrNameLst>
                                          <p:attrName>style.visibility</p:attrName>
                                        </p:attrNameLst>
                                      </p:cBhvr>
                                      <p:to>
                                        <p:strVal val="visible"/>
                                      </p:to>
                                    </p:set>
                                    <p:anim calcmode="lin" valueType="num">
                                      <p:cBhvr>
                                        <p:cTn id="24" dur="500" fill="hold"/>
                                        <p:tgtEl>
                                          <p:spTgt spid="323"/>
                                        </p:tgtEl>
                                        <p:attrNameLst>
                                          <p:attrName>ppt_w</p:attrName>
                                        </p:attrNameLst>
                                      </p:cBhvr>
                                      <p:tavLst>
                                        <p:tav tm="0">
                                          <p:val>
                                            <p:fltVal val="0"/>
                                          </p:val>
                                        </p:tav>
                                        <p:tav tm="100000">
                                          <p:val>
                                            <p:strVal val="#ppt_w"/>
                                          </p:val>
                                        </p:tav>
                                      </p:tavLst>
                                    </p:anim>
                                    <p:anim calcmode="lin" valueType="num">
                                      <p:cBhvr>
                                        <p:cTn id="25" dur="500" fill="hold"/>
                                        <p:tgtEl>
                                          <p:spTgt spid="323"/>
                                        </p:tgtEl>
                                        <p:attrNameLst>
                                          <p:attrName>ppt_h</p:attrName>
                                        </p:attrNameLst>
                                      </p:cBhvr>
                                      <p:tavLst>
                                        <p:tav tm="0">
                                          <p:val>
                                            <p:fltVal val="0"/>
                                          </p:val>
                                        </p:tav>
                                        <p:tav tm="100000">
                                          <p:val>
                                            <p:strVal val="#ppt_h"/>
                                          </p:val>
                                        </p:tav>
                                      </p:tavLst>
                                    </p:anim>
                                  </p:childTnLst>
                                </p:cTn>
                              </p:par>
                            </p:childTnLst>
                          </p:cTn>
                        </p:par>
                        <p:par>
                          <p:cTn id="26" fill="hold">
                            <p:stCondLst>
                              <p:cond delay="2500"/>
                            </p:stCondLst>
                            <p:childTnLst>
                              <p:par>
                                <p:cTn id="27" presetID="23" presetClass="entr" presetSubtype="16" fill="hold" nodeType="afterEffect">
                                  <p:stCondLst>
                                    <p:cond delay="0"/>
                                  </p:stCondLst>
                                  <p:childTnLst>
                                    <p:set>
                                      <p:cBhvr>
                                        <p:cTn id="28" dur="1" fill="hold">
                                          <p:stCondLst>
                                            <p:cond delay="0"/>
                                          </p:stCondLst>
                                        </p:cTn>
                                        <p:tgtEl>
                                          <p:spTgt spid="320"/>
                                        </p:tgtEl>
                                        <p:attrNameLst>
                                          <p:attrName>style.visibility</p:attrName>
                                        </p:attrNameLst>
                                      </p:cBhvr>
                                      <p:to>
                                        <p:strVal val="visible"/>
                                      </p:to>
                                    </p:set>
                                    <p:anim calcmode="lin" valueType="num">
                                      <p:cBhvr>
                                        <p:cTn id="29" dur="500" fill="hold"/>
                                        <p:tgtEl>
                                          <p:spTgt spid="320"/>
                                        </p:tgtEl>
                                        <p:attrNameLst>
                                          <p:attrName>ppt_w</p:attrName>
                                        </p:attrNameLst>
                                      </p:cBhvr>
                                      <p:tavLst>
                                        <p:tav tm="0">
                                          <p:val>
                                            <p:fltVal val="0"/>
                                          </p:val>
                                        </p:tav>
                                        <p:tav tm="100000">
                                          <p:val>
                                            <p:strVal val="#ppt_w"/>
                                          </p:val>
                                        </p:tav>
                                      </p:tavLst>
                                    </p:anim>
                                    <p:anim calcmode="lin" valueType="num">
                                      <p:cBhvr>
                                        <p:cTn id="30" dur="500" fill="hold"/>
                                        <p:tgtEl>
                                          <p:spTgt spid="320"/>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3" presetClass="entr" presetSubtype="16" fill="hold" nodeType="afterEffect">
                                  <p:stCondLst>
                                    <p:cond delay="0"/>
                                  </p:stCondLst>
                                  <p:childTnLst>
                                    <p:set>
                                      <p:cBhvr>
                                        <p:cTn id="33" dur="1" fill="hold">
                                          <p:stCondLst>
                                            <p:cond delay="0"/>
                                          </p:stCondLst>
                                        </p:cTn>
                                        <p:tgtEl>
                                          <p:spTgt spid="317"/>
                                        </p:tgtEl>
                                        <p:attrNameLst>
                                          <p:attrName>style.visibility</p:attrName>
                                        </p:attrNameLst>
                                      </p:cBhvr>
                                      <p:to>
                                        <p:strVal val="visible"/>
                                      </p:to>
                                    </p:set>
                                    <p:anim calcmode="lin" valueType="num">
                                      <p:cBhvr>
                                        <p:cTn id="34" dur="500" fill="hold"/>
                                        <p:tgtEl>
                                          <p:spTgt spid="317"/>
                                        </p:tgtEl>
                                        <p:attrNameLst>
                                          <p:attrName>ppt_w</p:attrName>
                                        </p:attrNameLst>
                                      </p:cBhvr>
                                      <p:tavLst>
                                        <p:tav tm="0">
                                          <p:val>
                                            <p:fltVal val="0"/>
                                          </p:val>
                                        </p:tav>
                                        <p:tav tm="100000">
                                          <p:val>
                                            <p:strVal val="#ppt_w"/>
                                          </p:val>
                                        </p:tav>
                                      </p:tavLst>
                                    </p:anim>
                                    <p:anim calcmode="lin" valueType="num">
                                      <p:cBhvr>
                                        <p:cTn id="35" dur="500" fill="hold"/>
                                        <p:tgtEl>
                                          <p:spTgt spid="317"/>
                                        </p:tgtEl>
                                        <p:attrNameLst>
                                          <p:attrName>ppt_h</p:attrName>
                                        </p:attrNameLst>
                                      </p:cBhvr>
                                      <p:tavLst>
                                        <p:tav tm="0">
                                          <p:val>
                                            <p:fltVal val="0"/>
                                          </p:val>
                                        </p:tav>
                                        <p:tav tm="100000">
                                          <p:val>
                                            <p:strVal val="#ppt_h"/>
                                          </p:val>
                                        </p:tav>
                                      </p:tavLst>
                                    </p:anim>
                                  </p:childTnLst>
                                </p:cTn>
                              </p:par>
                            </p:childTnLst>
                          </p:cTn>
                        </p:par>
                        <p:par>
                          <p:cTn id="36" fill="hold">
                            <p:stCondLst>
                              <p:cond delay="3500"/>
                            </p:stCondLst>
                            <p:childTnLst>
                              <p:par>
                                <p:cTn id="37" presetID="55" presetClass="entr" presetSubtype="0" fill="hold" nodeType="afterEffect">
                                  <p:stCondLst>
                                    <p:cond delay="0"/>
                                  </p:stCondLst>
                                  <p:childTnLst>
                                    <p:set>
                                      <p:cBhvr>
                                        <p:cTn id="38" dur="1" fill="hold">
                                          <p:stCondLst>
                                            <p:cond delay="0"/>
                                          </p:stCondLst>
                                        </p:cTn>
                                        <p:tgtEl>
                                          <p:spTgt spid="328"/>
                                        </p:tgtEl>
                                        <p:attrNameLst>
                                          <p:attrName>style.visibility</p:attrName>
                                        </p:attrNameLst>
                                      </p:cBhvr>
                                      <p:to>
                                        <p:strVal val="visible"/>
                                      </p:to>
                                    </p:set>
                                    <p:anim calcmode="lin" valueType="num">
                                      <p:cBhvr>
                                        <p:cTn id="39" dur="1000" fill="hold"/>
                                        <p:tgtEl>
                                          <p:spTgt spid="328"/>
                                        </p:tgtEl>
                                        <p:attrNameLst>
                                          <p:attrName>ppt_w</p:attrName>
                                        </p:attrNameLst>
                                      </p:cBhvr>
                                      <p:tavLst>
                                        <p:tav tm="0">
                                          <p:val>
                                            <p:strVal val="#ppt_w*0.70"/>
                                          </p:val>
                                        </p:tav>
                                        <p:tav tm="100000">
                                          <p:val>
                                            <p:strVal val="#ppt_w"/>
                                          </p:val>
                                        </p:tav>
                                      </p:tavLst>
                                    </p:anim>
                                    <p:anim calcmode="lin" valueType="num">
                                      <p:cBhvr>
                                        <p:cTn id="40" dur="1000" fill="hold"/>
                                        <p:tgtEl>
                                          <p:spTgt spid="328"/>
                                        </p:tgtEl>
                                        <p:attrNameLst>
                                          <p:attrName>ppt_h</p:attrName>
                                        </p:attrNameLst>
                                      </p:cBhvr>
                                      <p:tavLst>
                                        <p:tav tm="0">
                                          <p:val>
                                            <p:strVal val="#ppt_h"/>
                                          </p:val>
                                        </p:tav>
                                        <p:tav tm="100000">
                                          <p:val>
                                            <p:strVal val="#ppt_h"/>
                                          </p:val>
                                        </p:tav>
                                      </p:tavLst>
                                    </p:anim>
                                    <p:animEffect transition="in" filter="fade">
                                      <p:cBhvr>
                                        <p:cTn id="41" dur="1000"/>
                                        <p:tgtEl>
                                          <p:spTgt spid="328"/>
                                        </p:tgtEl>
                                      </p:cBhvr>
                                    </p:animEffect>
                                  </p:childTnLst>
                                </p:cTn>
                              </p:par>
                            </p:childTnLst>
                          </p:cTn>
                        </p:par>
                        <p:par>
                          <p:cTn id="42" fill="hold">
                            <p:stCondLst>
                              <p:cond delay="4500"/>
                            </p:stCondLst>
                            <p:childTnLst>
                              <p:par>
                                <p:cTn id="43" presetID="55" presetClass="entr" presetSubtype="0" fill="hold" nodeType="afterEffect">
                                  <p:stCondLst>
                                    <p:cond delay="0"/>
                                  </p:stCondLst>
                                  <p:childTnLst>
                                    <p:set>
                                      <p:cBhvr>
                                        <p:cTn id="44" dur="1" fill="hold">
                                          <p:stCondLst>
                                            <p:cond delay="0"/>
                                          </p:stCondLst>
                                        </p:cTn>
                                        <p:tgtEl>
                                          <p:spTgt spid="331"/>
                                        </p:tgtEl>
                                        <p:attrNameLst>
                                          <p:attrName>style.visibility</p:attrName>
                                        </p:attrNameLst>
                                      </p:cBhvr>
                                      <p:to>
                                        <p:strVal val="visible"/>
                                      </p:to>
                                    </p:set>
                                    <p:anim calcmode="lin" valueType="num">
                                      <p:cBhvr>
                                        <p:cTn id="45" dur="1000" fill="hold"/>
                                        <p:tgtEl>
                                          <p:spTgt spid="331"/>
                                        </p:tgtEl>
                                        <p:attrNameLst>
                                          <p:attrName>ppt_w</p:attrName>
                                        </p:attrNameLst>
                                      </p:cBhvr>
                                      <p:tavLst>
                                        <p:tav tm="0">
                                          <p:val>
                                            <p:strVal val="#ppt_w*0.70"/>
                                          </p:val>
                                        </p:tav>
                                        <p:tav tm="100000">
                                          <p:val>
                                            <p:strVal val="#ppt_w"/>
                                          </p:val>
                                        </p:tav>
                                      </p:tavLst>
                                    </p:anim>
                                    <p:anim calcmode="lin" valueType="num">
                                      <p:cBhvr>
                                        <p:cTn id="46" dur="1000" fill="hold"/>
                                        <p:tgtEl>
                                          <p:spTgt spid="331"/>
                                        </p:tgtEl>
                                        <p:attrNameLst>
                                          <p:attrName>ppt_h</p:attrName>
                                        </p:attrNameLst>
                                      </p:cBhvr>
                                      <p:tavLst>
                                        <p:tav tm="0">
                                          <p:val>
                                            <p:strVal val="#ppt_h"/>
                                          </p:val>
                                        </p:tav>
                                        <p:tav tm="100000">
                                          <p:val>
                                            <p:strVal val="#ppt_h"/>
                                          </p:val>
                                        </p:tav>
                                      </p:tavLst>
                                    </p:anim>
                                    <p:animEffect transition="in" filter="fade">
                                      <p:cBhvr>
                                        <p:cTn id="47" dur="1000"/>
                                        <p:tgtEl>
                                          <p:spTgt spid="331"/>
                                        </p:tgtEl>
                                      </p:cBhvr>
                                    </p:animEffect>
                                  </p:childTnLst>
                                </p:cTn>
                              </p:par>
                            </p:childTnLst>
                          </p:cTn>
                        </p:par>
                        <p:par>
                          <p:cTn id="48" fill="hold">
                            <p:stCondLst>
                              <p:cond delay="5500"/>
                            </p:stCondLst>
                            <p:childTnLst>
                              <p:par>
                                <p:cTn id="49" presetID="55" presetClass="entr" presetSubtype="0" fill="hold" nodeType="afterEffect">
                                  <p:stCondLst>
                                    <p:cond delay="0"/>
                                  </p:stCondLst>
                                  <p:childTnLst>
                                    <p:set>
                                      <p:cBhvr>
                                        <p:cTn id="50" dur="1" fill="hold">
                                          <p:stCondLst>
                                            <p:cond delay="0"/>
                                          </p:stCondLst>
                                        </p:cTn>
                                        <p:tgtEl>
                                          <p:spTgt spid="334"/>
                                        </p:tgtEl>
                                        <p:attrNameLst>
                                          <p:attrName>style.visibility</p:attrName>
                                        </p:attrNameLst>
                                      </p:cBhvr>
                                      <p:to>
                                        <p:strVal val="visible"/>
                                      </p:to>
                                    </p:set>
                                    <p:anim calcmode="lin" valueType="num">
                                      <p:cBhvr>
                                        <p:cTn id="51" dur="1000" fill="hold"/>
                                        <p:tgtEl>
                                          <p:spTgt spid="334"/>
                                        </p:tgtEl>
                                        <p:attrNameLst>
                                          <p:attrName>ppt_w</p:attrName>
                                        </p:attrNameLst>
                                      </p:cBhvr>
                                      <p:tavLst>
                                        <p:tav tm="0">
                                          <p:val>
                                            <p:strVal val="#ppt_w*0.70"/>
                                          </p:val>
                                        </p:tav>
                                        <p:tav tm="100000">
                                          <p:val>
                                            <p:strVal val="#ppt_w"/>
                                          </p:val>
                                        </p:tav>
                                      </p:tavLst>
                                    </p:anim>
                                    <p:anim calcmode="lin" valueType="num">
                                      <p:cBhvr>
                                        <p:cTn id="52" dur="1000" fill="hold"/>
                                        <p:tgtEl>
                                          <p:spTgt spid="334"/>
                                        </p:tgtEl>
                                        <p:attrNameLst>
                                          <p:attrName>ppt_h</p:attrName>
                                        </p:attrNameLst>
                                      </p:cBhvr>
                                      <p:tavLst>
                                        <p:tav tm="0">
                                          <p:val>
                                            <p:strVal val="#ppt_h"/>
                                          </p:val>
                                        </p:tav>
                                        <p:tav tm="100000">
                                          <p:val>
                                            <p:strVal val="#ppt_h"/>
                                          </p:val>
                                        </p:tav>
                                      </p:tavLst>
                                    </p:anim>
                                    <p:animEffect transition="in" filter="fade">
                                      <p:cBhvr>
                                        <p:cTn id="53" dur="1000"/>
                                        <p:tgtEl>
                                          <p:spTgt spid="334"/>
                                        </p:tgtEl>
                                      </p:cBhvr>
                                    </p:animEffect>
                                  </p:childTnLst>
                                </p:cTn>
                              </p:par>
                            </p:childTnLst>
                          </p:cTn>
                        </p:par>
                        <p:par>
                          <p:cTn id="54" fill="hold">
                            <p:stCondLst>
                              <p:cond delay="6500"/>
                            </p:stCondLst>
                            <p:childTnLst>
                              <p:par>
                                <p:cTn id="55" presetID="55" presetClass="entr" presetSubtype="0" fill="hold" nodeType="afterEffect">
                                  <p:stCondLst>
                                    <p:cond delay="0"/>
                                  </p:stCondLst>
                                  <p:childTnLst>
                                    <p:set>
                                      <p:cBhvr>
                                        <p:cTn id="56" dur="1" fill="hold">
                                          <p:stCondLst>
                                            <p:cond delay="0"/>
                                          </p:stCondLst>
                                        </p:cTn>
                                        <p:tgtEl>
                                          <p:spTgt spid="337"/>
                                        </p:tgtEl>
                                        <p:attrNameLst>
                                          <p:attrName>style.visibility</p:attrName>
                                        </p:attrNameLst>
                                      </p:cBhvr>
                                      <p:to>
                                        <p:strVal val="visible"/>
                                      </p:to>
                                    </p:set>
                                    <p:anim calcmode="lin" valueType="num">
                                      <p:cBhvr>
                                        <p:cTn id="57" dur="1000" fill="hold"/>
                                        <p:tgtEl>
                                          <p:spTgt spid="337"/>
                                        </p:tgtEl>
                                        <p:attrNameLst>
                                          <p:attrName>ppt_w</p:attrName>
                                        </p:attrNameLst>
                                      </p:cBhvr>
                                      <p:tavLst>
                                        <p:tav tm="0">
                                          <p:val>
                                            <p:strVal val="#ppt_w*0.70"/>
                                          </p:val>
                                        </p:tav>
                                        <p:tav tm="100000">
                                          <p:val>
                                            <p:strVal val="#ppt_w"/>
                                          </p:val>
                                        </p:tav>
                                      </p:tavLst>
                                    </p:anim>
                                    <p:anim calcmode="lin" valueType="num">
                                      <p:cBhvr>
                                        <p:cTn id="58" dur="1000" fill="hold"/>
                                        <p:tgtEl>
                                          <p:spTgt spid="337"/>
                                        </p:tgtEl>
                                        <p:attrNameLst>
                                          <p:attrName>ppt_h</p:attrName>
                                        </p:attrNameLst>
                                      </p:cBhvr>
                                      <p:tavLst>
                                        <p:tav tm="0">
                                          <p:val>
                                            <p:strVal val="#ppt_h"/>
                                          </p:val>
                                        </p:tav>
                                        <p:tav tm="100000">
                                          <p:val>
                                            <p:strVal val="#ppt_h"/>
                                          </p:val>
                                        </p:tav>
                                      </p:tavLst>
                                    </p:anim>
                                    <p:animEffect transition="in" filter="fade">
                                      <p:cBhvr>
                                        <p:cTn id="59" dur="1000"/>
                                        <p:tgtEl>
                                          <p:spTgt spid="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03</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问题与不足</a:t>
            </a:r>
          </a:p>
        </p:txBody>
      </p:sp>
      <p:sp>
        <p:nvSpPr>
          <p:cNvPr id="32" name="Line 20">
            <a:extLst>
              <a:ext uri="{FF2B5EF4-FFF2-40B4-BE49-F238E27FC236}">
                <a16:creationId xmlns:a16="http://schemas.microsoft.com/office/drawing/2014/main" xmlns="" id="{9060DC04-AA07-4DC5-A1AA-AB4839E189C7}"/>
              </a:ext>
            </a:extLst>
          </p:cNvPr>
          <p:cNvSpPr>
            <a:spLocks noChangeShapeType="1"/>
          </p:cNvSpPr>
          <p:nvPr/>
        </p:nvSpPr>
        <p:spPr bwMode="auto">
          <a:xfrm flipH="1" flipV="1">
            <a:off x="3474716" y="5089001"/>
            <a:ext cx="2541771" cy="0"/>
          </a:xfrm>
          <a:prstGeom prst="line">
            <a:avLst/>
          </a:prstGeom>
          <a:noFill/>
          <a:ln w="9525" cap="rnd">
            <a:solidFill>
              <a:srgbClr val="476263"/>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86994">
              <a:defRPr/>
            </a:pPr>
            <a:endParaRPr lang="zh-CN" altLang="en-US" sz="1353"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Line 21">
            <a:extLst>
              <a:ext uri="{FF2B5EF4-FFF2-40B4-BE49-F238E27FC236}">
                <a16:creationId xmlns:a16="http://schemas.microsoft.com/office/drawing/2014/main" xmlns="" id="{E17889F9-D5CE-41DA-88D2-904362BC95CB}"/>
              </a:ext>
            </a:extLst>
          </p:cNvPr>
          <p:cNvSpPr>
            <a:spLocks noChangeShapeType="1"/>
          </p:cNvSpPr>
          <p:nvPr/>
        </p:nvSpPr>
        <p:spPr bwMode="auto">
          <a:xfrm flipH="1" flipV="1">
            <a:off x="3174762" y="2421859"/>
            <a:ext cx="2841724" cy="0"/>
          </a:xfrm>
          <a:prstGeom prst="line">
            <a:avLst/>
          </a:prstGeom>
          <a:noFill/>
          <a:ln w="9525" cap="rnd">
            <a:solidFill>
              <a:srgbClr val="476263"/>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86994">
              <a:defRPr/>
            </a:pPr>
            <a:endParaRPr lang="zh-CN" altLang="en-US" sz="1353"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Line 22">
            <a:extLst>
              <a:ext uri="{FF2B5EF4-FFF2-40B4-BE49-F238E27FC236}">
                <a16:creationId xmlns:a16="http://schemas.microsoft.com/office/drawing/2014/main" xmlns="" id="{843862EE-8AB6-4DEC-A37E-C4E5D2F523E4}"/>
              </a:ext>
            </a:extLst>
          </p:cNvPr>
          <p:cNvSpPr>
            <a:spLocks noChangeShapeType="1"/>
          </p:cNvSpPr>
          <p:nvPr/>
        </p:nvSpPr>
        <p:spPr bwMode="auto">
          <a:xfrm flipH="1" flipV="1">
            <a:off x="2913589" y="3795424"/>
            <a:ext cx="3102898" cy="0"/>
          </a:xfrm>
          <a:prstGeom prst="line">
            <a:avLst/>
          </a:prstGeom>
          <a:noFill/>
          <a:ln w="9525" cap="rnd">
            <a:solidFill>
              <a:srgbClr val="476263"/>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686994">
              <a:defRPr/>
            </a:pPr>
            <a:endParaRPr lang="zh-CN" altLang="en-US" sz="1353"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4">
            <a:extLst>
              <a:ext uri="{FF2B5EF4-FFF2-40B4-BE49-F238E27FC236}">
                <a16:creationId xmlns:a16="http://schemas.microsoft.com/office/drawing/2014/main" xmlns="" id="{4142ACEB-6172-4064-A0D9-E09121357332}"/>
              </a:ext>
            </a:extLst>
          </p:cNvPr>
          <p:cNvGrpSpPr/>
          <p:nvPr/>
        </p:nvGrpSpPr>
        <p:grpSpPr>
          <a:xfrm>
            <a:off x="1149106" y="4055605"/>
            <a:ext cx="3888956" cy="1991536"/>
            <a:chOff x="1047907" y="3811318"/>
            <a:chExt cx="3673475" cy="1881188"/>
          </a:xfrm>
          <a:effectLst>
            <a:outerShdw blurRad="152400" dist="317500" dir="5400000" sx="90000" sy="-19000" rotWithShape="0">
              <a:prstClr val="black">
                <a:alpha val="15000"/>
              </a:prstClr>
            </a:outerShdw>
          </a:effectLst>
        </p:grpSpPr>
        <p:grpSp>
          <p:nvGrpSpPr>
            <p:cNvPr id="42" name="Group 5">
              <a:extLst>
                <a:ext uri="{FF2B5EF4-FFF2-40B4-BE49-F238E27FC236}">
                  <a16:creationId xmlns:a16="http://schemas.microsoft.com/office/drawing/2014/main" xmlns="" id="{8DD8DAF3-0E37-4681-BF12-901079A18AE4}"/>
                </a:ext>
              </a:extLst>
            </p:cNvPr>
            <p:cNvGrpSpPr>
              <a:grpSpLocks/>
            </p:cNvGrpSpPr>
            <p:nvPr/>
          </p:nvGrpSpPr>
          <p:grpSpPr bwMode="auto">
            <a:xfrm>
              <a:off x="1047907" y="3965306"/>
              <a:ext cx="3673475" cy="1727200"/>
              <a:chOff x="1728" y="3024"/>
              <a:chExt cx="2304" cy="1080"/>
            </a:xfrm>
          </p:grpSpPr>
          <p:sp>
            <p:nvSpPr>
              <p:cNvPr id="44" name="Freeform 5">
                <a:extLst>
                  <a:ext uri="{FF2B5EF4-FFF2-40B4-BE49-F238E27FC236}">
                    <a16:creationId xmlns:a16="http://schemas.microsoft.com/office/drawing/2014/main" xmlns="" id="{1CE50F96-AFA0-464D-886D-A9764B0BC762}"/>
                  </a:ext>
                </a:extLst>
              </p:cNvPr>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rgbClr val="97B9A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6">
                <a:extLst>
                  <a:ext uri="{FF2B5EF4-FFF2-40B4-BE49-F238E27FC236}">
                    <a16:creationId xmlns:a16="http://schemas.microsoft.com/office/drawing/2014/main" xmlns="" id="{5F63EE35-29EE-4799-8E4E-0987E11B8079}"/>
                  </a:ext>
                </a:extLst>
              </p:cNvPr>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Oval 7">
              <a:extLst>
                <a:ext uri="{FF2B5EF4-FFF2-40B4-BE49-F238E27FC236}">
                  <a16:creationId xmlns:a16="http://schemas.microsoft.com/office/drawing/2014/main" xmlns="" id="{05B1A577-7306-45FC-B5D3-95232DC338C6}"/>
                </a:ext>
              </a:extLst>
            </p:cNvPr>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686994" eaLnBrk="1" fontAlgn="base" hangingPunct="1">
                <a:spcBef>
                  <a:spcPts val="0"/>
                </a:spcBef>
                <a:buClrTx/>
                <a:buSzTx/>
                <a:buNone/>
                <a:defRPr/>
              </a:pPr>
              <a:endParaRPr lang="zh-CN" altLang="en-US" sz="586" b="0" kern="0">
                <a:solidFill>
                  <a:srgbClr val="000000"/>
                </a:solidFill>
                <a:latin typeface="Arial" panose="020B0604020202020204" pitchFamily="34" charset="0"/>
                <a:cs typeface="+mn-ea"/>
                <a:sym typeface="Arial" panose="020B0604020202020204" pitchFamily="34" charset="0"/>
              </a:endParaRPr>
            </a:p>
          </p:txBody>
        </p:sp>
      </p:grpSp>
      <p:grpSp>
        <p:nvGrpSpPr>
          <p:cNvPr id="46" name="Group 9">
            <a:extLst>
              <a:ext uri="{FF2B5EF4-FFF2-40B4-BE49-F238E27FC236}">
                <a16:creationId xmlns:a16="http://schemas.microsoft.com/office/drawing/2014/main" xmlns="" id="{0AEFE0B2-A49B-4C89-862E-D798B28216EC}"/>
              </a:ext>
            </a:extLst>
          </p:cNvPr>
          <p:cNvGrpSpPr/>
          <p:nvPr/>
        </p:nvGrpSpPr>
        <p:grpSpPr>
          <a:xfrm>
            <a:off x="1778499" y="2890411"/>
            <a:ext cx="2630171" cy="1631881"/>
            <a:chOff x="1659095" y="2788969"/>
            <a:chExt cx="2484437" cy="1541462"/>
          </a:xfrm>
        </p:grpSpPr>
        <p:grpSp>
          <p:nvGrpSpPr>
            <p:cNvPr id="47" name="Group 8">
              <a:extLst>
                <a:ext uri="{FF2B5EF4-FFF2-40B4-BE49-F238E27FC236}">
                  <a16:creationId xmlns:a16="http://schemas.microsoft.com/office/drawing/2014/main" xmlns="" id="{7399C8EE-AD17-49F7-B722-2306C25FA9B5}"/>
                </a:ext>
              </a:extLst>
            </p:cNvPr>
            <p:cNvGrpSpPr>
              <a:grpSpLocks/>
            </p:cNvGrpSpPr>
            <p:nvPr/>
          </p:nvGrpSpPr>
          <p:grpSpPr bwMode="auto">
            <a:xfrm>
              <a:off x="1659095" y="2957244"/>
              <a:ext cx="2484437" cy="1373187"/>
              <a:chOff x="2016" y="1944"/>
              <a:chExt cx="1728" cy="936"/>
            </a:xfrm>
          </p:grpSpPr>
          <p:sp>
            <p:nvSpPr>
              <p:cNvPr id="49" name="Freeform 9">
                <a:extLst>
                  <a:ext uri="{FF2B5EF4-FFF2-40B4-BE49-F238E27FC236}">
                    <a16:creationId xmlns:a16="http://schemas.microsoft.com/office/drawing/2014/main" xmlns="" id="{4ABB2AF4-0819-40F8-99FC-75D0D3729F8B}"/>
                  </a:ext>
                </a:extLst>
              </p:cNvPr>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rgbClr val="47626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10">
                <a:extLst>
                  <a:ext uri="{FF2B5EF4-FFF2-40B4-BE49-F238E27FC236}">
                    <a16:creationId xmlns:a16="http://schemas.microsoft.com/office/drawing/2014/main" xmlns="" id="{93FCFB22-E721-4523-93A2-1635961D90F2}"/>
                  </a:ext>
                </a:extLst>
              </p:cNvPr>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586"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8" name="Oval 11">
              <a:extLst>
                <a:ext uri="{FF2B5EF4-FFF2-40B4-BE49-F238E27FC236}">
                  <a16:creationId xmlns:a16="http://schemas.microsoft.com/office/drawing/2014/main" xmlns="" id="{71803A9D-2C64-456C-8B6A-ED39B41B6231}"/>
                </a:ext>
              </a:extLst>
            </p:cNvPr>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686994" eaLnBrk="1" fontAlgn="base" hangingPunct="1">
                <a:spcBef>
                  <a:spcPts val="0"/>
                </a:spcBef>
                <a:buClrTx/>
                <a:buSzTx/>
                <a:buNone/>
                <a:defRPr/>
              </a:pPr>
              <a:endParaRPr lang="zh-CN" altLang="en-US" sz="586" b="0" kern="0">
                <a:solidFill>
                  <a:srgbClr val="000000"/>
                </a:solidFill>
                <a:latin typeface="Arial" panose="020B0604020202020204" pitchFamily="34" charset="0"/>
                <a:cs typeface="+mn-ea"/>
                <a:sym typeface="Arial" panose="020B0604020202020204" pitchFamily="34" charset="0"/>
              </a:endParaRPr>
            </a:p>
          </p:txBody>
        </p:sp>
      </p:grpSp>
      <p:sp>
        <p:nvSpPr>
          <p:cNvPr id="51" name="Freeform 12">
            <a:extLst>
              <a:ext uri="{FF2B5EF4-FFF2-40B4-BE49-F238E27FC236}">
                <a16:creationId xmlns:a16="http://schemas.microsoft.com/office/drawing/2014/main" xmlns="" id="{7ED2D2DA-9851-4C40-9485-43876D394E62}"/>
              </a:ext>
            </a:extLst>
          </p:cNvPr>
          <p:cNvSpPr>
            <a:spLocks/>
          </p:cNvSpPr>
          <p:nvPr/>
        </p:nvSpPr>
        <p:spPr bwMode="auto">
          <a:xfrm>
            <a:off x="2336464" y="1649667"/>
            <a:ext cx="1514240" cy="1552897"/>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97B9A1"/>
          </a:solidFill>
          <a:ln>
            <a:noFill/>
          </a:ln>
        </p:spPr>
        <p:txBody>
          <a:bodyPr wrap="none" anchor="ctr"/>
          <a:lstStyle/>
          <a:p>
            <a:pPr algn="just" defTabSz="686994">
              <a:lnSpc>
                <a:spcPct val="120000"/>
              </a:lnSpc>
              <a:defRPr/>
            </a:pPr>
            <a:endParaRPr lang="zh-CN" altLang="en-US" sz="586"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19">
            <a:extLst>
              <a:ext uri="{FF2B5EF4-FFF2-40B4-BE49-F238E27FC236}">
                <a16:creationId xmlns:a16="http://schemas.microsoft.com/office/drawing/2014/main" xmlns="" id="{DABE7999-6B04-4809-B61D-FBE375021E47}"/>
              </a:ext>
            </a:extLst>
          </p:cNvPr>
          <p:cNvSpPr>
            <a:spLocks noEditPoints="1"/>
          </p:cNvSpPr>
          <p:nvPr/>
        </p:nvSpPr>
        <p:spPr bwMode="auto">
          <a:xfrm>
            <a:off x="2850812" y="3795424"/>
            <a:ext cx="485544" cy="46885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11">
            <a:extLst>
              <a:ext uri="{FF2B5EF4-FFF2-40B4-BE49-F238E27FC236}">
                <a16:creationId xmlns:a16="http://schemas.microsoft.com/office/drawing/2014/main" xmlns="" id="{4C5A20B6-3BDC-481B-8EE1-974CF873F02D}"/>
              </a:ext>
            </a:extLst>
          </p:cNvPr>
          <p:cNvSpPr>
            <a:spLocks noChangeAspect="1" noEditPoints="1"/>
          </p:cNvSpPr>
          <p:nvPr/>
        </p:nvSpPr>
        <p:spPr bwMode="auto">
          <a:xfrm>
            <a:off x="2839742" y="2545162"/>
            <a:ext cx="507684" cy="50822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8696" tIns="34347" rIns="68696" bIns="34347" numCol="1" anchor="t" anchorCtr="0" compatLnSpc="1">
            <a:prstTxWarp prst="textNoShape">
              <a:avLst/>
            </a:prstTxWarp>
          </a:bodyPr>
          <a:lstStyle/>
          <a:p>
            <a:pPr algn="just">
              <a:lnSpc>
                <a:spcPct val="120000"/>
              </a:lnSpc>
            </a:pPr>
            <a:endParaRPr lang="en-US" sz="586"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4" name="Group 21">
            <a:extLst>
              <a:ext uri="{FF2B5EF4-FFF2-40B4-BE49-F238E27FC236}">
                <a16:creationId xmlns:a16="http://schemas.microsoft.com/office/drawing/2014/main" xmlns="" id="{3CB7CC83-7719-403B-B6F9-1AE5893E9DDB}"/>
              </a:ext>
            </a:extLst>
          </p:cNvPr>
          <p:cNvGrpSpPr/>
          <p:nvPr/>
        </p:nvGrpSpPr>
        <p:grpSpPr>
          <a:xfrm>
            <a:off x="2854605" y="5075318"/>
            <a:ext cx="477959" cy="468854"/>
            <a:chOff x="6786562" y="796925"/>
            <a:chExt cx="500063" cy="490538"/>
          </a:xfrm>
          <a:solidFill>
            <a:schemeClr val="bg1"/>
          </a:solidFill>
        </p:grpSpPr>
        <p:sp>
          <p:nvSpPr>
            <p:cNvPr id="55" name="Freeform 27">
              <a:extLst>
                <a:ext uri="{FF2B5EF4-FFF2-40B4-BE49-F238E27FC236}">
                  <a16:creationId xmlns:a16="http://schemas.microsoft.com/office/drawing/2014/main" xmlns="" id="{C6BA0664-41E6-4FDE-B68C-91642E9241A0}"/>
                </a:ext>
              </a:extLst>
            </p:cNvPr>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28">
              <a:extLst>
                <a:ext uri="{FF2B5EF4-FFF2-40B4-BE49-F238E27FC236}">
                  <a16:creationId xmlns:a16="http://schemas.microsoft.com/office/drawing/2014/main" xmlns="" id="{7AA69B73-D766-4276-9EA3-AE2B7F0D6691}"/>
                </a:ext>
              </a:extLst>
            </p:cNvPr>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9">
              <a:extLst>
                <a:ext uri="{FF2B5EF4-FFF2-40B4-BE49-F238E27FC236}">
                  <a16:creationId xmlns:a16="http://schemas.microsoft.com/office/drawing/2014/main" xmlns="" id="{2C8DFDEF-B420-48B8-9056-33549789BE62}"/>
                </a:ext>
              </a:extLst>
            </p:cNvPr>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30">
              <a:extLst>
                <a:ext uri="{FF2B5EF4-FFF2-40B4-BE49-F238E27FC236}">
                  <a16:creationId xmlns:a16="http://schemas.microsoft.com/office/drawing/2014/main" xmlns="" id="{72588783-A2C0-49CB-90A7-B488A9CC2935}"/>
                </a:ext>
              </a:extLst>
            </p:cNvPr>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696" tIns="34347" rIns="68696" bIns="34347" numCol="1" anchor="t" anchorCtr="0" compatLnSpc="1">
              <a:prstTxWarp prst="textNoShape">
                <a:avLst/>
              </a:prstTxWarp>
            </a:bodyPr>
            <a:lstStyle/>
            <a:p>
              <a:pPr algn="just">
                <a:lnSpc>
                  <a:spcPct val="120000"/>
                </a:lnSpc>
              </a:pPr>
              <a:endParaRPr lang="id-ID" sz="586">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组合 58">
            <a:extLst>
              <a:ext uri="{FF2B5EF4-FFF2-40B4-BE49-F238E27FC236}">
                <a16:creationId xmlns:a16="http://schemas.microsoft.com/office/drawing/2014/main" xmlns="" id="{FB20651A-0F45-4CE7-B45E-01012E3E986A}"/>
              </a:ext>
            </a:extLst>
          </p:cNvPr>
          <p:cNvGrpSpPr/>
          <p:nvPr/>
        </p:nvGrpSpPr>
        <p:grpSpPr>
          <a:xfrm>
            <a:off x="7301661" y="2018085"/>
            <a:ext cx="3111840" cy="719098"/>
            <a:chOff x="821138" y="4300045"/>
            <a:chExt cx="3111840" cy="719098"/>
          </a:xfrm>
          <a:noFill/>
        </p:grpSpPr>
        <p:sp>
          <p:nvSpPr>
            <p:cNvPr id="60" name="Rectangle 70">
              <a:extLst>
                <a:ext uri="{FF2B5EF4-FFF2-40B4-BE49-F238E27FC236}">
                  <a16:creationId xmlns:a16="http://schemas.microsoft.com/office/drawing/2014/main" xmlns="" id="{E0C14597-3C0E-46B2-B311-E12AABDECDCC}"/>
                </a:ext>
              </a:extLst>
            </p:cNvPr>
            <p:cNvSpPr>
              <a:spLocks noChangeArrowheads="1"/>
            </p:cNvSpPr>
            <p:nvPr/>
          </p:nvSpPr>
          <p:spPr bwMode="auto">
            <a:xfrm>
              <a:off x="821138" y="4300045"/>
              <a:ext cx="2493818"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61" name="Rectangle 23">
              <a:extLst>
                <a:ext uri="{FF2B5EF4-FFF2-40B4-BE49-F238E27FC236}">
                  <a16:creationId xmlns:a16="http://schemas.microsoft.com/office/drawing/2014/main" xmlns="" id="{06198A36-F15F-4E0D-8EB2-E9684147D619}"/>
                </a:ext>
              </a:extLst>
            </p:cNvPr>
            <p:cNvSpPr/>
            <p:nvPr/>
          </p:nvSpPr>
          <p:spPr>
            <a:xfrm>
              <a:off x="821139" y="4619033"/>
              <a:ext cx="3111839" cy="400110"/>
            </a:xfrm>
            <a:prstGeom prst="rect">
              <a:avLst/>
            </a:prstGeom>
            <a:grpFill/>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62" name="组合 61">
            <a:extLst>
              <a:ext uri="{FF2B5EF4-FFF2-40B4-BE49-F238E27FC236}">
                <a16:creationId xmlns:a16="http://schemas.microsoft.com/office/drawing/2014/main" xmlns="" id="{B08EEC39-625A-4597-8DBD-57FE9E9D27AC}"/>
              </a:ext>
            </a:extLst>
          </p:cNvPr>
          <p:cNvGrpSpPr/>
          <p:nvPr/>
        </p:nvGrpSpPr>
        <p:grpSpPr>
          <a:xfrm>
            <a:off x="6249625" y="2055255"/>
            <a:ext cx="906541" cy="669859"/>
            <a:chOff x="7335311" y="3689798"/>
            <a:chExt cx="906541" cy="669859"/>
          </a:xfrm>
          <a:effectLst/>
        </p:grpSpPr>
        <p:sp>
          <p:nvSpPr>
            <p:cNvPr id="63" name="椭圆 62">
              <a:extLst>
                <a:ext uri="{FF2B5EF4-FFF2-40B4-BE49-F238E27FC236}">
                  <a16:creationId xmlns:a16="http://schemas.microsoft.com/office/drawing/2014/main" xmlns="" id="{B483945D-0C73-443E-9090-E5629EB09CC1}"/>
                </a:ext>
              </a:extLst>
            </p:cNvPr>
            <p:cNvSpPr/>
            <p:nvPr/>
          </p:nvSpPr>
          <p:spPr>
            <a:xfrm>
              <a:off x="7458640" y="3689798"/>
              <a:ext cx="669859" cy="669859"/>
            </a:xfrm>
            <a:prstGeom prst="ellipse">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64" name="59">
              <a:extLst>
                <a:ext uri="{FF2B5EF4-FFF2-40B4-BE49-F238E27FC236}">
                  <a16:creationId xmlns:a16="http://schemas.microsoft.com/office/drawing/2014/main" xmlns="" id="{8DFFA40C-DA5C-409F-B64D-5606B17D2849}"/>
                </a:ext>
              </a:extLst>
            </p:cNvPr>
            <p:cNvSpPr/>
            <p:nvPr/>
          </p:nvSpPr>
          <p:spPr>
            <a:xfrm>
              <a:off x="7335311" y="3689798"/>
              <a:ext cx="906541" cy="615553"/>
            </a:xfrm>
            <a:prstGeom prst="rect">
              <a:avLst/>
            </a:prstGeom>
          </p:spPr>
          <p:txBody>
            <a:bodyPr wrap="square" lIns="0" tIns="0" rIns="0" bIns="0">
              <a:spAutoFit/>
            </a:bodyPr>
            <a:lstStyle/>
            <a:p>
              <a:pPr algn="ctr"/>
              <a:r>
                <a:rPr lang="en-US" altLang="zh-CN" sz="4000" dirty="0">
                  <a:solidFill>
                    <a:schemeClr val="bg1"/>
                  </a:solidFill>
                  <a:latin typeface="Arial" panose="020B0604020202020204" pitchFamily="34" charset="0"/>
                  <a:cs typeface="Arial" panose="020B0604020202020204" pitchFamily="34" charset="0"/>
                </a:rPr>
                <a:t>1</a:t>
              </a:r>
              <a:endParaRPr lang="en-US" sz="4000" dirty="0">
                <a:solidFill>
                  <a:schemeClr val="bg1"/>
                </a:solidFill>
                <a:latin typeface="Arial" panose="020B0604020202020204" pitchFamily="34" charset="0"/>
                <a:cs typeface="Arial" panose="020B0604020202020204" pitchFamily="34" charset="0"/>
              </a:endParaRPr>
            </a:p>
          </p:txBody>
        </p:sp>
      </p:grpSp>
      <p:grpSp>
        <p:nvGrpSpPr>
          <p:cNvPr id="71" name="组合 70">
            <a:extLst>
              <a:ext uri="{FF2B5EF4-FFF2-40B4-BE49-F238E27FC236}">
                <a16:creationId xmlns:a16="http://schemas.microsoft.com/office/drawing/2014/main" xmlns="" id="{0401AB1F-D3B3-402D-958F-BB5EFF0A7753}"/>
              </a:ext>
            </a:extLst>
          </p:cNvPr>
          <p:cNvGrpSpPr/>
          <p:nvPr/>
        </p:nvGrpSpPr>
        <p:grpSpPr>
          <a:xfrm>
            <a:off x="7301661" y="3584321"/>
            <a:ext cx="3111840" cy="719098"/>
            <a:chOff x="821138" y="4300045"/>
            <a:chExt cx="3111840" cy="719098"/>
          </a:xfrm>
          <a:noFill/>
        </p:grpSpPr>
        <p:sp>
          <p:nvSpPr>
            <p:cNvPr id="72" name="Rectangle 70">
              <a:extLst>
                <a:ext uri="{FF2B5EF4-FFF2-40B4-BE49-F238E27FC236}">
                  <a16:creationId xmlns:a16="http://schemas.microsoft.com/office/drawing/2014/main" xmlns="" id="{A3AF97D3-C09D-45E3-A00E-0C63F25425BD}"/>
                </a:ext>
              </a:extLst>
            </p:cNvPr>
            <p:cNvSpPr>
              <a:spLocks noChangeArrowheads="1"/>
            </p:cNvSpPr>
            <p:nvPr/>
          </p:nvSpPr>
          <p:spPr bwMode="auto">
            <a:xfrm>
              <a:off x="821138" y="4300045"/>
              <a:ext cx="2493818"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73" name="Rectangle 23">
              <a:extLst>
                <a:ext uri="{FF2B5EF4-FFF2-40B4-BE49-F238E27FC236}">
                  <a16:creationId xmlns:a16="http://schemas.microsoft.com/office/drawing/2014/main" xmlns="" id="{2B3BF010-CE43-449D-B1E0-B33A75A8D453}"/>
                </a:ext>
              </a:extLst>
            </p:cNvPr>
            <p:cNvSpPr/>
            <p:nvPr/>
          </p:nvSpPr>
          <p:spPr>
            <a:xfrm>
              <a:off x="821139" y="4619033"/>
              <a:ext cx="3111839" cy="400110"/>
            </a:xfrm>
            <a:prstGeom prst="rect">
              <a:avLst/>
            </a:prstGeom>
            <a:grpFill/>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74" name="组合 73">
            <a:extLst>
              <a:ext uri="{FF2B5EF4-FFF2-40B4-BE49-F238E27FC236}">
                <a16:creationId xmlns:a16="http://schemas.microsoft.com/office/drawing/2014/main" xmlns="" id="{1333B972-204D-4AAF-A0B0-94CC090E9DE4}"/>
              </a:ext>
            </a:extLst>
          </p:cNvPr>
          <p:cNvGrpSpPr/>
          <p:nvPr/>
        </p:nvGrpSpPr>
        <p:grpSpPr>
          <a:xfrm>
            <a:off x="6249625" y="3473045"/>
            <a:ext cx="906541" cy="669859"/>
            <a:chOff x="7335311" y="3689798"/>
            <a:chExt cx="906541" cy="669859"/>
          </a:xfrm>
          <a:effectLst/>
        </p:grpSpPr>
        <p:sp>
          <p:nvSpPr>
            <p:cNvPr id="75" name="椭圆 74">
              <a:extLst>
                <a:ext uri="{FF2B5EF4-FFF2-40B4-BE49-F238E27FC236}">
                  <a16:creationId xmlns:a16="http://schemas.microsoft.com/office/drawing/2014/main" xmlns="" id="{C20E5E2A-7E8A-46CC-ACF0-9F91BE128D02}"/>
                </a:ext>
              </a:extLst>
            </p:cNvPr>
            <p:cNvSpPr/>
            <p:nvPr/>
          </p:nvSpPr>
          <p:spPr>
            <a:xfrm>
              <a:off x="7458640" y="3689798"/>
              <a:ext cx="669859" cy="669859"/>
            </a:xfrm>
            <a:prstGeom prst="ellipse">
              <a:avLst/>
            </a:pr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76" name="59">
              <a:extLst>
                <a:ext uri="{FF2B5EF4-FFF2-40B4-BE49-F238E27FC236}">
                  <a16:creationId xmlns:a16="http://schemas.microsoft.com/office/drawing/2014/main" xmlns="" id="{317D5125-6F43-4669-8C65-99350A784052}"/>
                </a:ext>
              </a:extLst>
            </p:cNvPr>
            <p:cNvSpPr/>
            <p:nvPr/>
          </p:nvSpPr>
          <p:spPr>
            <a:xfrm>
              <a:off x="7335311" y="3689798"/>
              <a:ext cx="906541" cy="615553"/>
            </a:xfrm>
            <a:prstGeom prst="rect">
              <a:avLst/>
            </a:prstGeom>
          </p:spPr>
          <p:txBody>
            <a:bodyPr wrap="square" lIns="0" tIns="0" rIns="0" bIns="0">
              <a:spAutoFit/>
            </a:bodyPr>
            <a:lstStyle/>
            <a:p>
              <a:pPr algn="ctr"/>
              <a:r>
                <a:rPr lang="en-US" altLang="zh-CN" sz="4000" dirty="0">
                  <a:solidFill>
                    <a:schemeClr val="bg1"/>
                  </a:solidFill>
                  <a:latin typeface="Arial" panose="020B0604020202020204" pitchFamily="34" charset="0"/>
                  <a:cs typeface="Arial" panose="020B0604020202020204" pitchFamily="34" charset="0"/>
                </a:rPr>
                <a:t>2</a:t>
              </a:r>
              <a:endParaRPr lang="en-US" sz="4000" dirty="0">
                <a:solidFill>
                  <a:schemeClr val="bg1"/>
                </a:solidFill>
                <a:latin typeface="Arial" panose="020B0604020202020204" pitchFamily="34" charset="0"/>
                <a:cs typeface="Arial" panose="020B0604020202020204" pitchFamily="34" charset="0"/>
              </a:endParaRPr>
            </a:p>
          </p:txBody>
        </p:sp>
      </p:grpSp>
      <p:grpSp>
        <p:nvGrpSpPr>
          <p:cNvPr id="77" name="组合 76">
            <a:extLst>
              <a:ext uri="{FF2B5EF4-FFF2-40B4-BE49-F238E27FC236}">
                <a16:creationId xmlns:a16="http://schemas.microsoft.com/office/drawing/2014/main" xmlns="" id="{1D43AD5E-D644-4539-9318-7E76E3B611A6}"/>
              </a:ext>
            </a:extLst>
          </p:cNvPr>
          <p:cNvGrpSpPr/>
          <p:nvPr/>
        </p:nvGrpSpPr>
        <p:grpSpPr>
          <a:xfrm>
            <a:off x="7301661" y="4808625"/>
            <a:ext cx="3111840" cy="719098"/>
            <a:chOff x="821138" y="4300045"/>
            <a:chExt cx="3111840" cy="719098"/>
          </a:xfrm>
          <a:noFill/>
        </p:grpSpPr>
        <p:sp>
          <p:nvSpPr>
            <p:cNvPr id="78" name="Rectangle 70">
              <a:extLst>
                <a:ext uri="{FF2B5EF4-FFF2-40B4-BE49-F238E27FC236}">
                  <a16:creationId xmlns:a16="http://schemas.microsoft.com/office/drawing/2014/main" xmlns="" id="{6247E89D-69E4-4C47-A61B-CE6560F006BD}"/>
                </a:ext>
              </a:extLst>
            </p:cNvPr>
            <p:cNvSpPr>
              <a:spLocks noChangeArrowheads="1"/>
            </p:cNvSpPr>
            <p:nvPr/>
          </p:nvSpPr>
          <p:spPr bwMode="auto">
            <a:xfrm>
              <a:off x="821138" y="4300045"/>
              <a:ext cx="2493818" cy="3385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912813">
                <a:lnSpc>
                  <a:spcPct val="90000"/>
                </a:lnSpc>
                <a:spcBef>
                  <a:spcPts val="1000"/>
                </a:spcBef>
                <a:buFont typeface="Arial" panose="020B0604020202020204" pitchFamily="34" charset="0"/>
                <a:buChar char="•"/>
                <a:defRPr sz="2800">
                  <a:solidFill>
                    <a:srgbClr val="595959"/>
                  </a:solidFill>
                  <a:latin typeface="Calibri Light" panose="020F0302020204030204" pitchFamily="34" charset="0"/>
                  <a:cs typeface="Roboto Light" pitchFamily="2" charset="0"/>
                </a:defRPr>
              </a:lvl1pPr>
              <a:lvl2pPr marL="742950" indent="-285750" defTabSz="912813">
                <a:lnSpc>
                  <a:spcPct val="90000"/>
                </a:lnSpc>
                <a:spcBef>
                  <a:spcPts val="500"/>
                </a:spcBef>
                <a:buFont typeface="Arial" panose="020B0604020202020204" pitchFamily="34" charset="0"/>
                <a:buChar char="•"/>
                <a:defRPr sz="2400">
                  <a:solidFill>
                    <a:srgbClr val="595959"/>
                  </a:solidFill>
                  <a:latin typeface="Calibri Light" panose="020F0302020204030204" pitchFamily="34" charset="0"/>
                  <a:cs typeface="Roboto Light" pitchFamily="2" charset="0"/>
                </a:defRPr>
              </a:lvl2pPr>
              <a:lvl3pPr marL="11430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3pPr>
              <a:lvl4pPr marL="16002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4pPr>
              <a:lvl5pPr marL="2057400" indent="-228600" defTabSz="912813">
                <a:lnSpc>
                  <a:spcPct val="90000"/>
                </a:lnSpc>
                <a:spcBef>
                  <a:spcPts val="500"/>
                </a:spcBef>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5pPr>
              <a:lvl6pPr marL="25146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6pPr>
              <a:lvl7pPr marL="29718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7pPr>
              <a:lvl8pPr marL="34290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8pPr>
              <a:lvl9pPr marL="3886200" indent="-228600" defTabSz="912813" eaLnBrk="0" fontAlgn="base" hangingPunct="0">
                <a:lnSpc>
                  <a:spcPct val="90000"/>
                </a:lnSpc>
                <a:spcBef>
                  <a:spcPts val="500"/>
                </a:spcBef>
                <a:spcAft>
                  <a:spcPct val="0"/>
                </a:spcAft>
                <a:buFont typeface="Arial" panose="020B0604020202020204" pitchFamily="34" charset="0"/>
                <a:buChar char="•"/>
                <a:defRPr sz="2000">
                  <a:solidFill>
                    <a:srgbClr val="595959"/>
                  </a:solidFill>
                  <a:latin typeface="Calibri Light" panose="020F0302020204030204" pitchFamily="34" charset="0"/>
                  <a:cs typeface="Roboto Light" pitchFamily="2" charset="0"/>
                </a:defRPr>
              </a:lvl9pPr>
            </a:lstStyle>
            <a:p>
              <a:pPr eaLnBrk="1" hangingPunct="1">
                <a:lnSpc>
                  <a:spcPct val="100000"/>
                </a:lnSpc>
                <a:spcBef>
                  <a:spcPct val="0"/>
                </a:spcBef>
                <a:buFontTx/>
                <a:buNone/>
              </a:pPr>
              <a:r>
                <a:rPr lang="en-US" altLang="zh-CN" sz="1600" b="1" noProof="1">
                  <a:solidFill>
                    <a:schemeClr val="tx1"/>
                  </a:solidFill>
                  <a:latin typeface="Open Sans" panose="020B0606030504020204" pitchFamily="34" charset="0"/>
                  <a:ea typeface="Open Sans" panose="020B0606030504020204" pitchFamily="34" charset="0"/>
                  <a:cs typeface="Open Sans" panose="020B0606030504020204" pitchFamily="34" charset="0"/>
                </a:rPr>
                <a:t>ADD TITLE</a:t>
              </a:r>
            </a:p>
          </p:txBody>
        </p:sp>
        <p:sp>
          <p:nvSpPr>
            <p:cNvPr id="79" name="Rectangle 23">
              <a:extLst>
                <a:ext uri="{FF2B5EF4-FFF2-40B4-BE49-F238E27FC236}">
                  <a16:creationId xmlns:a16="http://schemas.microsoft.com/office/drawing/2014/main" xmlns="" id="{BECC4B76-6251-47F3-8234-7EF051C479EA}"/>
                </a:ext>
              </a:extLst>
            </p:cNvPr>
            <p:cNvSpPr/>
            <p:nvPr/>
          </p:nvSpPr>
          <p:spPr>
            <a:xfrm>
              <a:off x="821139" y="4619033"/>
              <a:ext cx="3111839" cy="400110"/>
            </a:xfrm>
            <a:prstGeom prst="rect">
              <a:avLst/>
            </a:prstGeom>
            <a:grpFill/>
          </p:spPr>
          <p:txBody>
            <a:bodyPr wrap="square">
              <a:spAutoFit/>
            </a:bodyPr>
            <a:lstStyle/>
            <a:p>
              <a:pPr algn="just" eaLnBrk="1" fontAlgn="auto" hangingPunct="1">
                <a:spcBef>
                  <a:spcPts val="0"/>
                </a:spcBef>
                <a:spcAft>
                  <a:spcPts val="0"/>
                </a:spcAft>
                <a:defRPr/>
              </a:pPr>
              <a:r>
                <a:rPr lang="en-US" sz="1000" noProof="1">
                  <a:solidFill>
                    <a:schemeClr val="bg1">
                      <a:lumMod val="50000"/>
                    </a:schemeClr>
                  </a:solidFill>
                  <a:latin typeface="+mn-ea"/>
                </a:rPr>
                <a:t>Lorem ipsum dolor sit amet, consectetur adipiscing elit. Nulla imperdiet volutpat dui at fermentum.</a:t>
              </a:r>
            </a:p>
          </p:txBody>
        </p:sp>
      </p:grpSp>
      <p:grpSp>
        <p:nvGrpSpPr>
          <p:cNvPr id="80" name="组合 79">
            <a:extLst>
              <a:ext uri="{FF2B5EF4-FFF2-40B4-BE49-F238E27FC236}">
                <a16:creationId xmlns:a16="http://schemas.microsoft.com/office/drawing/2014/main" xmlns="" id="{D78D8CA6-1117-4C9D-8345-9DB3F5B1810A}"/>
              </a:ext>
            </a:extLst>
          </p:cNvPr>
          <p:cNvGrpSpPr/>
          <p:nvPr/>
        </p:nvGrpSpPr>
        <p:grpSpPr>
          <a:xfrm>
            <a:off x="6249625" y="4845795"/>
            <a:ext cx="906541" cy="669859"/>
            <a:chOff x="7335311" y="3689798"/>
            <a:chExt cx="906541" cy="669859"/>
          </a:xfrm>
          <a:effectLst/>
        </p:grpSpPr>
        <p:sp>
          <p:nvSpPr>
            <p:cNvPr id="81" name="椭圆 80">
              <a:extLst>
                <a:ext uri="{FF2B5EF4-FFF2-40B4-BE49-F238E27FC236}">
                  <a16:creationId xmlns:a16="http://schemas.microsoft.com/office/drawing/2014/main" xmlns="" id="{F0FAB0EC-7CA7-4A0B-A2F7-FC82DAD3BD77}"/>
                </a:ext>
              </a:extLst>
            </p:cNvPr>
            <p:cNvSpPr/>
            <p:nvPr/>
          </p:nvSpPr>
          <p:spPr>
            <a:xfrm>
              <a:off x="7458640" y="3689798"/>
              <a:ext cx="669859" cy="669859"/>
            </a:xfrm>
            <a:prstGeom prst="ellipse">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p>
          </p:txBody>
        </p:sp>
        <p:sp>
          <p:nvSpPr>
            <p:cNvPr id="82" name="59">
              <a:extLst>
                <a:ext uri="{FF2B5EF4-FFF2-40B4-BE49-F238E27FC236}">
                  <a16:creationId xmlns:a16="http://schemas.microsoft.com/office/drawing/2014/main" xmlns="" id="{2BA1CBEA-E814-444D-B874-D627ED7E8F47}"/>
                </a:ext>
              </a:extLst>
            </p:cNvPr>
            <p:cNvSpPr/>
            <p:nvPr/>
          </p:nvSpPr>
          <p:spPr>
            <a:xfrm>
              <a:off x="7335311" y="3689798"/>
              <a:ext cx="906541" cy="615553"/>
            </a:xfrm>
            <a:prstGeom prst="rect">
              <a:avLst/>
            </a:prstGeom>
          </p:spPr>
          <p:txBody>
            <a:bodyPr wrap="square" lIns="0" tIns="0" rIns="0" bIns="0">
              <a:spAutoFit/>
            </a:bodyPr>
            <a:lstStyle/>
            <a:p>
              <a:pPr algn="ctr"/>
              <a:r>
                <a:rPr lang="en-US" altLang="zh-CN" sz="4000" dirty="0">
                  <a:solidFill>
                    <a:schemeClr val="bg1"/>
                  </a:solidFill>
                  <a:latin typeface="Arial" panose="020B0604020202020204" pitchFamily="34" charset="0"/>
                  <a:cs typeface="Arial" panose="020B0604020202020204" pitchFamily="34" charset="0"/>
                </a:rPr>
                <a:t>3</a:t>
              </a:r>
              <a:endParaRPr lang="en-US" sz="4000" dirty="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150749794"/>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14:presetBounceEnd="68000">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14:bounceEnd="68000">
                                          <p:cBhvr additive="base">
                                            <p:cTn id="13" dur="2000" fill="hold"/>
                                            <p:tgtEl>
                                              <p:spTgt spid="51"/>
                                            </p:tgtEl>
                                            <p:attrNameLst>
                                              <p:attrName>ppt_x</p:attrName>
                                            </p:attrNameLst>
                                          </p:cBhvr>
                                          <p:tavLst>
                                            <p:tav tm="0">
                                              <p:val>
                                                <p:strVal val="#ppt_x"/>
                                              </p:val>
                                            </p:tav>
                                            <p:tav tm="100000">
                                              <p:val>
                                                <p:strVal val="#ppt_x"/>
                                              </p:val>
                                            </p:tav>
                                          </p:tavLst>
                                        </p:anim>
                                        <p:anim calcmode="lin" valueType="num" p14:bounceEnd="68000">
                                          <p:cBhvr additive="base">
                                            <p:cTn id="14" dur="2000" fill="hold"/>
                                            <p:tgtEl>
                                              <p:spTgt spid="5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14:presetBounceEnd="68000">
                                      <p:stCondLst>
                                        <p:cond delay="200"/>
                                      </p:stCondLst>
                                      <p:childTnLst>
                                        <p:set>
                                          <p:cBhvr>
                                            <p:cTn id="16" dur="1" fill="hold">
                                              <p:stCondLst>
                                                <p:cond delay="0"/>
                                              </p:stCondLst>
                                            </p:cTn>
                                            <p:tgtEl>
                                              <p:spTgt spid="46"/>
                                            </p:tgtEl>
                                            <p:attrNameLst>
                                              <p:attrName>style.visibility</p:attrName>
                                            </p:attrNameLst>
                                          </p:cBhvr>
                                          <p:to>
                                            <p:strVal val="visible"/>
                                          </p:to>
                                        </p:set>
                                        <p:anim calcmode="lin" valueType="num" p14:bounceEnd="68000">
                                          <p:cBhvr additive="base">
                                            <p:cTn id="17" dur="2000" fill="hold"/>
                                            <p:tgtEl>
                                              <p:spTgt spid="46"/>
                                            </p:tgtEl>
                                            <p:attrNameLst>
                                              <p:attrName>ppt_x</p:attrName>
                                            </p:attrNameLst>
                                          </p:cBhvr>
                                          <p:tavLst>
                                            <p:tav tm="0">
                                              <p:val>
                                                <p:strVal val="#ppt_x"/>
                                              </p:val>
                                            </p:tav>
                                            <p:tav tm="100000">
                                              <p:val>
                                                <p:strVal val="#ppt_x"/>
                                              </p:val>
                                            </p:tav>
                                          </p:tavLst>
                                        </p:anim>
                                        <p:anim calcmode="lin" valueType="num" p14:bounceEnd="68000">
                                          <p:cBhvr additive="base">
                                            <p:cTn id="18" dur="2000" fill="hold"/>
                                            <p:tgtEl>
                                              <p:spTgt spid="4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14:presetBounceEnd="68000">
                                      <p:stCondLst>
                                        <p:cond delay="500"/>
                                      </p:stCondLst>
                                      <p:childTnLst>
                                        <p:set>
                                          <p:cBhvr>
                                            <p:cTn id="20" dur="1" fill="hold">
                                              <p:stCondLst>
                                                <p:cond delay="0"/>
                                              </p:stCondLst>
                                            </p:cTn>
                                            <p:tgtEl>
                                              <p:spTgt spid="41"/>
                                            </p:tgtEl>
                                            <p:attrNameLst>
                                              <p:attrName>style.visibility</p:attrName>
                                            </p:attrNameLst>
                                          </p:cBhvr>
                                          <p:to>
                                            <p:strVal val="visible"/>
                                          </p:to>
                                        </p:set>
                                        <p:anim calcmode="lin" valueType="num" p14:bounceEnd="68000">
                                          <p:cBhvr additive="base">
                                            <p:cTn id="21" dur="2000" fill="hold"/>
                                            <p:tgtEl>
                                              <p:spTgt spid="41"/>
                                            </p:tgtEl>
                                            <p:attrNameLst>
                                              <p:attrName>ppt_x</p:attrName>
                                            </p:attrNameLst>
                                          </p:cBhvr>
                                          <p:tavLst>
                                            <p:tav tm="0">
                                              <p:val>
                                                <p:strVal val="#ppt_x"/>
                                              </p:val>
                                            </p:tav>
                                            <p:tav tm="100000">
                                              <p:val>
                                                <p:strVal val="#ppt_x"/>
                                              </p:val>
                                            </p:tav>
                                          </p:tavLst>
                                        </p:anim>
                                        <p:anim calcmode="lin" valueType="num" p14:bounceEnd="68000">
                                          <p:cBhvr additive="base">
                                            <p:cTn id="22" dur="2000" fill="hold"/>
                                            <p:tgtEl>
                                              <p:spTgt spid="41"/>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animEffect transition="in" filter="fade">
                                          <p:cBhvr>
                                            <p:cTn id="40" dur="500"/>
                                            <p:tgtEl>
                                              <p:spTgt spid="53"/>
                                            </p:tgtEl>
                                          </p:cBhvr>
                                        </p:animEffect>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300" fill="hold"/>
                                            <p:tgtEl>
                                              <p:spTgt spid="33"/>
                                            </p:tgtEl>
                                            <p:attrNameLst>
                                              <p:attrName>ppt_x</p:attrName>
                                            </p:attrNameLst>
                                          </p:cBhvr>
                                          <p:tavLst>
                                            <p:tav tm="0">
                                              <p:val>
                                                <p:strVal val="0-#ppt_w/2"/>
                                              </p:val>
                                            </p:tav>
                                            <p:tav tm="100000">
                                              <p:val>
                                                <p:strVal val="#ppt_x"/>
                                              </p:val>
                                            </p:tav>
                                          </p:tavLst>
                                        </p:anim>
                                        <p:anim calcmode="lin" valueType="num">
                                          <p:cBhvr additive="base">
                                            <p:cTn id="45" dur="3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800"/>
                                </p:stCondLst>
                                <p:childTnLst>
                                  <p:par>
                                    <p:cTn id="47" presetID="2" presetClass="entr" presetSubtype="8"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300" fill="hold"/>
                                            <p:tgtEl>
                                              <p:spTgt spid="34"/>
                                            </p:tgtEl>
                                            <p:attrNameLst>
                                              <p:attrName>ppt_x</p:attrName>
                                            </p:attrNameLst>
                                          </p:cBhvr>
                                          <p:tavLst>
                                            <p:tav tm="0">
                                              <p:val>
                                                <p:strVal val="0-#ppt_w/2"/>
                                              </p:val>
                                            </p:tav>
                                            <p:tav tm="100000">
                                              <p:val>
                                                <p:strVal val="#ppt_x"/>
                                              </p:val>
                                            </p:tav>
                                          </p:tavLst>
                                        </p:anim>
                                        <p:anim calcmode="lin" valueType="num">
                                          <p:cBhvr additive="base">
                                            <p:cTn id="50" dur="300" fill="hold"/>
                                            <p:tgtEl>
                                              <p:spTgt spid="34"/>
                                            </p:tgtEl>
                                            <p:attrNameLst>
                                              <p:attrName>ppt_y</p:attrName>
                                            </p:attrNameLst>
                                          </p:cBhvr>
                                          <p:tavLst>
                                            <p:tav tm="0">
                                              <p:val>
                                                <p:strVal val="#ppt_y"/>
                                              </p:val>
                                            </p:tav>
                                            <p:tav tm="100000">
                                              <p:val>
                                                <p:strVal val="#ppt_y"/>
                                              </p:val>
                                            </p:tav>
                                          </p:tavLst>
                                        </p:anim>
                                      </p:childTnLst>
                                    </p:cTn>
                                  </p:par>
                                </p:childTnLst>
                              </p:cTn>
                            </p:par>
                            <p:par>
                              <p:cTn id="51" fill="hold">
                                <p:stCondLst>
                                  <p:cond delay="5100"/>
                                </p:stCondLst>
                                <p:childTnLst>
                                  <p:par>
                                    <p:cTn id="52" presetID="2" presetClass="entr" presetSubtype="8"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300" fill="hold"/>
                                            <p:tgtEl>
                                              <p:spTgt spid="32"/>
                                            </p:tgtEl>
                                            <p:attrNameLst>
                                              <p:attrName>ppt_x</p:attrName>
                                            </p:attrNameLst>
                                          </p:cBhvr>
                                          <p:tavLst>
                                            <p:tav tm="0">
                                              <p:val>
                                                <p:strVal val="0-#ppt_w/2"/>
                                              </p:val>
                                            </p:tav>
                                            <p:tav tm="100000">
                                              <p:val>
                                                <p:strVal val="#ppt_x"/>
                                              </p:val>
                                            </p:tav>
                                          </p:tavLst>
                                        </p:anim>
                                        <p:anim calcmode="lin" valueType="num">
                                          <p:cBhvr additive="base">
                                            <p:cTn id="55" dur="300" fill="hold"/>
                                            <p:tgtEl>
                                              <p:spTgt spid="32"/>
                                            </p:tgtEl>
                                            <p:attrNameLst>
                                              <p:attrName>ppt_y</p:attrName>
                                            </p:attrNameLst>
                                          </p:cBhvr>
                                          <p:tavLst>
                                            <p:tav tm="0">
                                              <p:val>
                                                <p:strVal val="#ppt_y"/>
                                              </p:val>
                                            </p:tav>
                                            <p:tav tm="100000">
                                              <p:val>
                                                <p:strVal val="#ppt_y"/>
                                              </p:val>
                                            </p:tav>
                                          </p:tavLst>
                                        </p:anim>
                                      </p:childTnLst>
                                    </p:cTn>
                                  </p:par>
                                </p:childTnLst>
                              </p:cTn>
                            </p:par>
                            <p:par>
                              <p:cTn id="56" fill="hold">
                                <p:stCondLst>
                                  <p:cond delay="5400"/>
                                </p:stCondLst>
                                <p:childTnLst>
                                  <p:par>
                                    <p:cTn id="57" presetID="53" presetClass="entr" presetSubtype="16" fill="hold" nodeType="after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p:cTn id="59" dur="500" fill="hold"/>
                                            <p:tgtEl>
                                              <p:spTgt spid="62"/>
                                            </p:tgtEl>
                                            <p:attrNameLst>
                                              <p:attrName>ppt_w</p:attrName>
                                            </p:attrNameLst>
                                          </p:cBhvr>
                                          <p:tavLst>
                                            <p:tav tm="0">
                                              <p:val>
                                                <p:fltVal val="0"/>
                                              </p:val>
                                            </p:tav>
                                            <p:tav tm="100000">
                                              <p:val>
                                                <p:strVal val="#ppt_w"/>
                                              </p:val>
                                            </p:tav>
                                          </p:tavLst>
                                        </p:anim>
                                        <p:anim calcmode="lin" valueType="num">
                                          <p:cBhvr>
                                            <p:cTn id="60" dur="500" fill="hold"/>
                                            <p:tgtEl>
                                              <p:spTgt spid="62"/>
                                            </p:tgtEl>
                                            <p:attrNameLst>
                                              <p:attrName>ppt_h</p:attrName>
                                            </p:attrNameLst>
                                          </p:cBhvr>
                                          <p:tavLst>
                                            <p:tav tm="0">
                                              <p:val>
                                                <p:fltVal val="0"/>
                                              </p:val>
                                            </p:tav>
                                            <p:tav tm="100000">
                                              <p:val>
                                                <p:strVal val="#ppt_h"/>
                                              </p:val>
                                            </p:tav>
                                          </p:tavLst>
                                        </p:anim>
                                        <p:animEffect transition="in" filter="fade">
                                          <p:cBhvr>
                                            <p:cTn id="61" dur="500"/>
                                            <p:tgtEl>
                                              <p:spTgt spid="62"/>
                                            </p:tgtEl>
                                          </p:cBhvr>
                                        </p:animEffect>
                                      </p:childTnLst>
                                    </p:cTn>
                                  </p:par>
                                </p:childTnLst>
                              </p:cTn>
                            </p:par>
                            <p:par>
                              <p:cTn id="62" fill="hold">
                                <p:stCondLst>
                                  <p:cond delay="5900"/>
                                </p:stCondLst>
                                <p:childTnLst>
                                  <p:par>
                                    <p:cTn id="63" presetID="42" presetClass="entr" presetSubtype="0"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1000"/>
                                            <p:tgtEl>
                                              <p:spTgt spid="59"/>
                                            </p:tgtEl>
                                          </p:cBhvr>
                                        </p:animEffect>
                                        <p:anim calcmode="lin" valueType="num">
                                          <p:cBhvr>
                                            <p:cTn id="66" dur="1000" fill="hold"/>
                                            <p:tgtEl>
                                              <p:spTgt spid="59"/>
                                            </p:tgtEl>
                                            <p:attrNameLst>
                                              <p:attrName>ppt_x</p:attrName>
                                            </p:attrNameLst>
                                          </p:cBhvr>
                                          <p:tavLst>
                                            <p:tav tm="0">
                                              <p:val>
                                                <p:strVal val="#ppt_x"/>
                                              </p:val>
                                            </p:tav>
                                            <p:tav tm="100000">
                                              <p:val>
                                                <p:strVal val="#ppt_x"/>
                                              </p:val>
                                            </p:tav>
                                          </p:tavLst>
                                        </p:anim>
                                        <p:anim calcmode="lin" valueType="num">
                                          <p:cBhvr>
                                            <p:cTn id="67" dur="1000" fill="hold"/>
                                            <p:tgtEl>
                                              <p:spTgt spid="59"/>
                                            </p:tgtEl>
                                            <p:attrNameLst>
                                              <p:attrName>ppt_y</p:attrName>
                                            </p:attrNameLst>
                                          </p:cBhvr>
                                          <p:tavLst>
                                            <p:tav tm="0">
                                              <p:val>
                                                <p:strVal val="#ppt_y+.1"/>
                                              </p:val>
                                            </p:tav>
                                            <p:tav tm="100000">
                                              <p:val>
                                                <p:strVal val="#ppt_y"/>
                                              </p:val>
                                            </p:tav>
                                          </p:tavLst>
                                        </p:anim>
                                      </p:childTnLst>
                                    </p:cTn>
                                  </p:par>
                                </p:childTnLst>
                              </p:cTn>
                            </p:par>
                            <p:par>
                              <p:cTn id="68" fill="hold">
                                <p:stCondLst>
                                  <p:cond delay="6900"/>
                                </p:stCondLst>
                                <p:childTnLst>
                                  <p:par>
                                    <p:cTn id="69" presetID="53" presetClass="entr" presetSubtype="16"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 calcmode="lin" valueType="num">
                                          <p:cBhvr>
                                            <p:cTn id="71" dur="500" fill="hold"/>
                                            <p:tgtEl>
                                              <p:spTgt spid="74"/>
                                            </p:tgtEl>
                                            <p:attrNameLst>
                                              <p:attrName>ppt_w</p:attrName>
                                            </p:attrNameLst>
                                          </p:cBhvr>
                                          <p:tavLst>
                                            <p:tav tm="0">
                                              <p:val>
                                                <p:fltVal val="0"/>
                                              </p:val>
                                            </p:tav>
                                            <p:tav tm="100000">
                                              <p:val>
                                                <p:strVal val="#ppt_w"/>
                                              </p:val>
                                            </p:tav>
                                          </p:tavLst>
                                        </p:anim>
                                        <p:anim calcmode="lin" valueType="num">
                                          <p:cBhvr>
                                            <p:cTn id="72" dur="500" fill="hold"/>
                                            <p:tgtEl>
                                              <p:spTgt spid="74"/>
                                            </p:tgtEl>
                                            <p:attrNameLst>
                                              <p:attrName>ppt_h</p:attrName>
                                            </p:attrNameLst>
                                          </p:cBhvr>
                                          <p:tavLst>
                                            <p:tav tm="0">
                                              <p:val>
                                                <p:fltVal val="0"/>
                                              </p:val>
                                            </p:tav>
                                            <p:tav tm="100000">
                                              <p:val>
                                                <p:strVal val="#ppt_h"/>
                                              </p:val>
                                            </p:tav>
                                          </p:tavLst>
                                        </p:anim>
                                        <p:animEffect transition="in" filter="fade">
                                          <p:cBhvr>
                                            <p:cTn id="73" dur="500"/>
                                            <p:tgtEl>
                                              <p:spTgt spid="74"/>
                                            </p:tgtEl>
                                          </p:cBhvr>
                                        </p:animEffect>
                                      </p:childTnLst>
                                    </p:cTn>
                                  </p:par>
                                </p:childTnLst>
                              </p:cTn>
                            </p:par>
                            <p:par>
                              <p:cTn id="74" fill="hold">
                                <p:stCondLst>
                                  <p:cond delay="7400"/>
                                </p:stCondLst>
                                <p:childTnLst>
                                  <p:par>
                                    <p:cTn id="75" presetID="42" presetClass="entr" presetSubtype="0"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fade">
                                          <p:cBhvr>
                                            <p:cTn id="77" dur="1000"/>
                                            <p:tgtEl>
                                              <p:spTgt spid="71"/>
                                            </p:tgtEl>
                                          </p:cBhvr>
                                        </p:animEffect>
                                        <p:anim calcmode="lin" valueType="num">
                                          <p:cBhvr>
                                            <p:cTn id="78" dur="1000" fill="hold"/>
                                            <p:tgtEl>
                                              <p:spTgt spid="71"/>
                                            </p:tgtEl>
                                            <p:attrNameLst>
                                              <p:attrName>ppt_x</p:attrName>
                                            </p:attrNameLst>
                                          </p:cBhvr>
                                          <p:tavLst>
                                            <p:tav tm="0">
                                              <p:val>
                                                <p:strVal val="#ppt_x"/>
                                              </p:val>
                                            </p:tav>
                                            <p:tav tm="100000">
                                              <p:val>
                                                <p:strVal val="#ppt_x"/>
                                              </p:val>
                                            </p:tav>
                                          </p:tavLst>
                                        </p:anim>
                                        <p:anim calcmode="lin" valueType="num">
                                          <p:cBhvr>
                                            <p:cTn id="79" dur="1000" fill="hold"/>
                                            <p:tgtEl>
                                              <p:spTgt spid="71"/>
                                            </p:tgtEl>
                                            <p:attrNameLst>
                                              <p:attrName>ppt_y</p:attrName>
                                            </p:attrNameLst>
                                          </p:cBhvr>
                                          <p:tavLst>
                                            <p:tav tm="0">
                                              <p:val>
                                                <p:strVal val="#ppt_y+.1"/>
                                              </p:val>
                                            </p:tav>
                                            <p:tav tm="100000">
                                              <p:val>
                                                <p:strVal val="#ppt_y"/>
                                              </p:val>
                                            </p:tav>
                                          </p:tavLst>
                                        </p:anim>
                                      </p:childTnLst>
                                    </p:cTn>
                                  </p:par>
                                </p:childTnLst>
                              </p:cTn>
                            </p:par>
                            <p:par>
                              <p:cTn id="80" fill="hold">
                                <p:stCondLst>
                                  <p:cond delay="8400"/>
                                </p:stCondLst>
                                <p:childTnLst>
                                  <p:par>
                                    <p:cTn id="81" presetID="53" presetClass="entr" presetSubtype="16"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 calcmode="lin" valueType="num">
                                          <p:cBhvr>
                                            <p:cTn id="83" dur="500" fill="hold"/>
                                            <p:tgtEl>
                                              <p:spTgt spid="80"/>
                                            </p:tgtEl>
                                            <p:attrNameLst>
                                              <p:attrName>ppt_w</p:attrName>
                                            </p:attrNameLst>
                                          </p:cBhvr>
                                          <p:tavLst>
                                            <p:tav tm="0">
                                              <p:val>
                                                <p:fltVal val="0"/>
                                              </p:val>
                                            </p:tav>
                                            <p:tav tm="100000">
                                              <p:val>
                                                <p:strVal val="#ppt_w"/>
                                              </p:val>
                                            </p:tav>
                                          </p:tavLst>
                                        </p:anim>
                                        <p:anim calcmode="lin" valueType="num">
                                          <p:cBhvr>
                                            <p:cTn id="84" dur="500" fill="hold"/>
                                            <p:tgtEl>
                                              <p:spTgt spid="80"/>
                                            </p:tgtEl>
                                            <p:attrNameLst>
                                              <p:attrName>ppt_h</p:attrName>
                                            </p:attrNameLst>
                                          </p:cBhvr>
                                          <p:tavLst>
                                            <p:tav tm="0">
                                              <p:val>
                                                <p:fltVal val="0"/>
                                              </p:val>
                                            </p:tav>
                                            <p:tav tm="100000">
                                              <p:val>
                                                <p:strVal val="#ppt_h"/>
                                              </p:val>
                                            </p:tav>
                                          </p:tavLst>
                                        </p:anim>
                                        <p:animEffect transition="in" filter="fade">
                                          <p:cBhvr>
                                            <p:cTn id="85" dur="500"/>
                                            <p:tgtEl>
                                              <p:spTgt spid="80"/>
                                            </p:tgtEl>
                                          </p:cBhvr>
                                        </p:animEffect>
                                      </p:childTnLst>
                                    </p:cTn>
                                  </p:par>
                                </p:childTnLst>
                              </p:cTn>
                            </p:par>
                            <p:par>
                              <p:cTn id="86" fill="hold">
                                <p:stCondLst>
                                  <p:cond delay="8900"/>
                                </p:stCondLst>
                                <p:childTnLst>
                                  <p:par>
                                    <p:cTn id="87" presetID="42" presetClass="entr" presetSubtype="0"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fade">
                                          <p:cBhvr>
                                            <p:cTn id="89" dur="1000"/>
                                            <p:tgtEl>
                                              <p:spTgt spid="77"/>
                                            </p:tgtEl>
                                          </p:cBhvr>
                                        </p:animEffect>
                                        <p:anim calcmode="lin" valueType="num">
                                          <p:cBhvr>
                                            <p:cTn id="90" dur="1000" fill="hold"/>
                                            <p:tgtEl>
                                              <p:spTgt spid="77"/>
                                            </p:tgtEl>
                                            <p:attrNameLst>
                                              <p:attrName>ppt_x</p:attrName>
                                            </p:attrNameLst>
                                          </p:cBhvr>
                                          <p:tavLst>
                                            <p:tav tm="0">
                                              <p:val>
                                                <p:strVal val="#ppt_x"/>
                                              </p:val>
                                            </p:tav>
                                            <p:tav tm="100000">
                                              <p:val>
                                                <p:strVal val="#ppt_x"/>
                                              </p:val>
                                            </p:tav>
                                          </p:tavLst>
                                        </p:anim>
                                        <p:anim calcmode="lin" valueType="num">
                                          <p:cBhvr>
                                            <p:cTn id="91"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animBg="1"/>
          <p:bldP spid="34" grpId="0" animBg="1"/>
          <p:bldP spid="51" grpId="0" animBg="1"/>
          <p:bldP spid="52" grpId="0" animBg="1"/>
          <p:bldP spid="5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2000" fill="hold"/>
                                            <p:tgtEl>
                                              <p:spTgt spid="51"/>
                                            </p:tgtEl>
                                            <p:attrNameLst>
                                              <p:attrName>ppt_x</p:attrName>
                                            </p:attrNameLst>
                                          </p:cBhvr>
                                          <p:tavLst>
                                            <p:tav tm="0">
                                              <p:val>
                                                <p:strVal val="#ppt_x"/>
                                              </p:val>
                                            </p:tav>
                                            <p:tav tm="100000">
                                              <p:val>
                                                <p:strVal val="#ppt_x"/>
                                              </p:val>
                                            </p:tav>
                                          </p:tavLst>
                                        </p:anim>
                                        <p:anim calcmode="lin" valueType="num">
                                          <p:cBhvr additive="base">
                                            <p:cTn id="14" dur="2000" fill="hold"/>
                                            <p:tgtEl>
                                              <p:spTgt spid="5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20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2000" fill="hold"/>
                                            <p:tgtEl>
                                              <p:spTgt spid="46"/>
                                            </p:tgtEl>
                                            <p:attrNameLst>
                                              <p:attrName>ppt_x</p:attrName>
                                            </p:attrNameLst>
                                          </p:cBhvr>
                                          <p:tavLst>
                                            <p:tav tm="0">
                                              <p:val>
                                                <p:strVal val="#ppt_x"/>
                                              </p:val>
                                            </p:tav>
                                            <p:tav tm="100000">
                                              <p:val>
                                                <p:strVal val="#ppt_x"/>
                                              </p:val>
                                            </p:tav>
                                          </p:tavLst>
                                        </p:anim>
                                        <p:anim calcmode="lin" valueType="num">
                                          <p:cBhvr additive="base">
                                            <p:cTn id="18" dur="2000" fill="hold"/>
                                            <p:tgtEl>
                                              <p:spTgt spid="4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50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2000" fill="hold"/>
                                            <p:tgtEl>
                                              <p:spTgt spid="41"/>
                                            </p:tgtEl>
                                            <p:attrNameLst>
                                              <p:attrName>ppt_x</p:attrName>
                                            </p:attrNameLst>
                                          </p:cBhvr>
                                          <p:tavLst>
                                            <p:tav tm="0">
                                              <p:val>
                                                <p:strVal val="#ppt_x"/>
                                              </p:val>
                                            </p:tav>
                                            <p:tav tm="100000">
                                              <p:val>
                                                <p:strVal val="#ppt_x"/>
                                              </p:val>
                                            </p:tav>
                                          </p:tavLst>
                                        </p:anim>
                                        <p:anim calcmode="lin" valueType="num">
                                          <p:cBhvr additive="base">
                                            <p:cTn id="22" dur="2000" fill="hold"/>
                                            <p:tgtEl>
                                              <p:spTgt spid="41"/>
                                            </p:tgtEl>
                                            <p:attrNameLst>
                                              <p:attrName>ppt_y</p:attrName>
                                            </p:attrNameLst>
                                          </p:cBhvr>
                                          <p:tavLst>
                                            <p:tav tm="0">
                                              <p:val>
                                                <p:strVal val="1+#ppt_h/2"/>
                                              </p:val>
                                            </p:tav>
                                            <p:tav tm="100000">
                                              <p:val>
                                                <p:strVal val="#ppt_y"/>
                                              </p:val>
                                            </p:tav>
                                          </p:tavLst>
                                        </p:anim>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3500"/>
                                </p:stCondLst>
                                <p:childTnLst>
                                  <p:par>
                                    <p:cTn id="30" presetID="53" presetClass="entr" presetSubtype="16" fill="hold" grpId="0"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500" fill="hold"/>
                                            <p:tgtEl>
                                              <p:spTgt spid="52"/>
                                            </p:tgtEl>
                                            <p:attrNameLst>
                                              <p:attrName>ppt_w</p:attrName>
                                            </p:attrNameLst>
                                          </p:cBhvr>
                                          <p:tavLst>
                                            <p:tav tm="0">
                                              <p:val>
                                                <p:fltVal val="0"/>
                                              </p:val>
                                            </p:tav>
                                            <p:tav tm="100000">
                                              <p:val>
                                                <p:strVal val="#ppt_w"/>
                                              </p:val>
                                            </p:tav>
                                          </p:tavLst>
                                        </p:anim>
                                        <p:anim calcmode="lin" valueType="num">
                                          <p:cBhvr>
                                            <p:cTn id="33" dur="500" fill="hold"/>
                                            <p:tgtEl>
                                              <p:spTgt spid="52"/>
                                            </p:tgtEl>
                                            <p:attrNameLst>
                                              <p:attrName>ppt_h</p:attrName>
                                            </p:attrNameLst>
                                          </p:cBhvr>
                                          <p:tavLst>
                                            <p:tav tm="0">
                                              <p:val>
                                                <p:fltVal val="0"/>
                                              </p:val>
                                            </p:tav>
                                            <p:tav tm="100000">
                                              <p:val>
                                                <p:strVal val="#ppt_h"/>
                                              </p:val>
                                            </p:tav>
                                          </p:tavLst>
                                        </p:anim>
                                        <p:animEffect transition="in" filter="fade">
                                          <p:cBhvr>
                                            <p:cTn id="34" dur="500"/>
                                            <p:tgtEl>
                                              <p:spTgt spid="52"/>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animEffect transition="in" filter="fade">
                                          <p:cBhvr>
                                            <p:cTn id="40" dur="500"/>
                                            <p:tgtEl>
                                              <p:spTgt spid="53"/>
                                            </p:tgtEl>
                                          </p:cBhvr>
                                        </p:animEffect>
                                      </p:childTnLst>
                                    </p:cTn>
                                  </p:par>
                                </p:childTnLst>
                              </p:cTn>
                            </p:par>
                            <p:par>
                              <p:cTn id="41" fill="hold">
                                <p:stCondLst>
                                  <p:cond delay="45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300" fill="hold"/>
                                            <p:tgtEl>
                                              <p:spTgt spid="33"/>
                                            </p:tgtEl>
                                            <p:attrNameLst>
                                              <p:attrName>ppt_x</p:attrName>
                                            </p:attrNameLst>
                                          </p:cBhvr>
                                          <p:tavLst>
                                            <p:tav tm="0">
                                              <p:val>
                                                <p:strVal val="0-#ppt_w/2"/>
                                              </p:val>
                                            </p:tav>
                                            <p:tav tm="100000">
                                              <p:val>
                                                <p:strVal val="#ppt_x"/>
                                              </p:val>
                                            </p:tav>
                                          </p:tavLst>
                                        </p:anim>
                                        <p:anim calcmode="lin" valueType="num">
                                          <p:cBhvr additive="base">
                                            <p:cTn id="45" dur="300" fill="hold"/>
                                            <p:tgtEl>
                                              <p:spTgt spid="33"/>
                                            </p:tgtEl>
                                            <p:attrNameLst>
                                              <p:attrName>ppt_y</p:attrName>
                                            </p:attrNameLst>
                                          </p:cBhvr>
                                          <p:tavLst>
                                            <p:tav tm="0">
                                              <p:val>
                                                <p:strVal val="#ppt_y"/>
                                              </p:val>
                                            </p:tav>
                                            <p:tav tm="100000">
                                              <p:val>
                                                <p:strVal val="#ppt_y"/>
                                              </p:val>
                                            </p:tav>
                                          </p:tavLst>
                                        </p:anim>
                                      </p:childTnLst>
                                    </p:cTn>
                                  </p:par>
                                </p:childTnLst>
                              </p:cTn>
                            </p:par>
                            <p:par>
                              <p:cTn id="46" fill="hold">
                                <p:stCondLst>
                                  <p:cond delay="4800"/>
                                </p:stCondLst>
                                <p:childTnLst>
                                  <p:par>
                                    <p:cTn id="47" presetID="2" presetClass="entr" presetSubtype="8"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300" fill="hold"/>
                                            <p:tgtEl>
                                              <p:spTgt spid="34"/>
                                            </p:tgtEl>
                                            <p:attrNameLst>
                                              <p:attrName>ppt_x</p:attrName>
                                            </p:attrNameLst>
                                          </p:cBhvr>
                                          <p:tavLst>
                                            <p:tav tm="0">
                                              <p:val>
                                                <p:strVal val="0-#ppt_w/2"/>
                                              </p:val>
                                            </p:tav>
                                            <p:tav tm="100000">
                                              <p:val>
                                                <p:strVal val="#ppt_x"/>
                                              </p:val>
                                            </p:tav>
                                          </p:tavLst>
                                        </p:anim>
                                        <p:anim calcmode="lin" valueType="num">
                                          <p:cBhvr additive="base">
                                            <p:cTn id="50" dur="300" fill="hold"/>
                                            <p:tgtEl>
                                              <p:spTgt spid="34"/>
                                            </p:tgtEl>
                                            <p:attrNameLst>
                                              <p:attrName>ppt_y</p:attrName>
                                            </p:attrNameLst>
                                          </p:cBhvr>
                                          <p:tavLst>
                                            <p:tav tm="0">
                                              <p:val>
                                                <p:strVal val="#ppt_y"/>
                                              </p:val>
                                            </p:tav>
                                            <p:tav tm="100000">
                                              <p:val>
                                                <p:strVal val="#ppt_y"/>
                                              </p:val>
                                            </p:tav>
                                          </p:tavLst>
                                        </p:anim>
                                      </p:childTnLst>
                                    </p:cTn>
                                  </p:par>
                                </p:childTnLst>
                              </p:cTn>
                            </p:par>
                            <p:par>
                              <p:cTn id="51" fill="hold">
                                <p:stCondLst>
                                  <p:cond delay="5100"/>
                                </p:stCondLst>
                                <p:childTnLst>
                                  <p:par>
                                    <p:cTn id="52" presetID="2" presetClass="entr" presetSubtype="8"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300" fill="hold"/>
                                            <p:tgtEl>
                                              <p:spTgt spid="32"/>
                                            </p:tgtEl>
                                            <p:attrNameLst>
                                              <p:attrName>ppt_x</p:attrName>
                                            </p:attrNameLst>
                                          </p:cBhvr>
                                          <p:tavLst>
                                            <p:tav tm="0">
                                              <p:val>
                                                <p:strVal val="0-#ppt_w/2"/>
                                              </p:val>
                                            </p:tav>
                                            <p:tav tm="100000">
                                              <p:val>
                                                <p:strVal val="#ppt_x"/>
                                              </p:val>
                                            </p:tav>
                                          </p:tavLst>
                                        </p:anim>
                                        <p:anim calcmode="lin" valueType="num">
                                          <p:cBhvr additive="base">
                                            <p:cTn id="55" dur="300" fill="hold"/>
                                            <p:tgtEl>
                                              <p:spTgt spid="32"/>
                                            </p:tgtEl>
                                            <p:attrNameLst>
                                              <p:attrName>ppt_y</p:attrName>
                                            </p:attrNameLst>
                                          </p:cBhvr>
                                          <p:tavLst>
                                            <p:tav tm="0">
                                              <p:val>
                                                <p:strVal val="#ppt_y"/>
                                              </p:val>
                                            </p:tav>
                                            <p:tav tm="100000">
                                              <p:val>
                                                <p:strVal val="#ppt_y"/>
                                              </p:val>
                                            </p:tav>
                                          </p:tavLst>
                                        </p:anim>
                                      </p:childTnLst>
                                    </p:cTn>
                                  </p:par>
                                </p:childTnLst>
                              </p:cTn>
                            </p:par>
                            <p:par>
                              <p:cTn id="56" fill="hold">
                                <p:stCondLst>
                                  <p:cond delay="5400"/>
                                </p:stCondLst>
                                <p:childTnLst>
                                  <p:par>
                                    <p:cTn id="57" presetID="53" presetClass="entr" presetSubtype="16" fill="hold" nodeType="afterEffect">
                                      <p:stCondLst>
                                        <p:cond delay="0"/>
                                      </p:stCondLst>
                                      <p:childTnLst>
                                        <p:set>
                                          <p:cBhvr>
                                            <p:cTn id="58" dur="1" fill="hold">
                                              <p:stCondLst>
                                                <p:cond delay="0"/>
                                              </p:stCondLst>
                                            </p:cTn>
                                            <p:tgtEl>
                                              <p:spTgt spid="62"/>
                                            </p:tgtEl>
                                            <p:attrNameLst>
                                              <p:attrName>style.visibility</p:attrName>
                                            </p:attrNameLst>
                                          </p:cBhvr>
                                          <p:to>
                                            <p:strVal val="visible"/>
                                          </p:to>
                                        </p:set>
                                        <p:anim calcmode="lin" valueType="num">
                                          <p:cBhvr>
                                            <p:cTn id="59" dur="500" fill="hold"/>
                                            <p:tgtEl>
                                              <p:spTgt spid="62"/>
                                            </p:tgtEl>
                                            <p:attrNameLst>
                                              <p:attrName>ppt_w</p:attrName>
                                            </p:attrNameLst>
                                          </p:cBhvr>
                                          <p:tavLst>
                                            <p:tav tm="0">
                                              <p:val>
                                                <p:fltVal val="0"/>
                                              </p:val>
                                            </p:tav>
                                            <p:tav tm="100000">
                                              <p:val>
                                                <p:strVal val="#ppt_w"/>
                                              </p:val>
                                            </p:tav>
                                          </p:tavLst>
                                        </p:anim>
                                        <p:anim calcmode="lin" valueType="num">
                                          <p:cBhvr>
                                            <p:cTn id="60" dur="500" fill="hold"/>
                                            <p:tgtEl>
                                              <p:spTgt spid="62"/>
                                            </p:tgtEl>
                                            <p:attrNameLst>
                                              <p:attrName>ppt_h</p:attrName>
                                            </p:attrNameLst>
                                          </p:cBhvr>
                                          <p:tavLst>
                                            <p:tav tm="0">
                                              <p:val>
                                                <p:fltVal val="0"/>
                                              </p:val>
                                            </p:tav>
                                            <p:tav tm="100000">
                                              <p:val>
                                                <p:strVal val="#ppt_h"/>
                                              </p:val>
                                            </p:tav>
                                          </p:tavLst>
                                        </p:anim>
                                        <p:animEffect transition="in" filter="fade">
                                          <p:cBhvr>
                                            <p:cTn id="61" dur="500"/>
                                            <p:tgtEl>
                                              <p:spTgt spid="62"/>
                                            </p:tgtEl>
                                          </p:cBhvr>
                                        </p:animEffect>
                                      </p:childTnLst>
                                    </p:cTn>
                                  </p:par>
                                </p:childTnLst>
                              </p:cTn>
                            </p:par>
                            <p:par>
                              <p:cTn id="62" fill="hold">
                                <p:stCondLst>
                                  <p:cond delay="5900"/>
                                </p:stCondLst>
                                <p:childTnLst>
                                  <p:par>
                                    <p:cTn id="63" presetID="42" presetClass="entr" presetSubtype="0"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fade">
                                          <p:cBhvr>
                                            <p:cTn id="65" dur="1000"/>
                                            <p:tgtEl>
                                              <p:spTgt spid="59"/>
                                            </p:tgtEl>
                                          </p:cBhvr>
                                        </p:animEffect>
                                        <p:anim calcmode="lin" valueType="num">
                                          <p:cBhvr>
                                            <p:cTn id="66" dur="1000" fill="hold"/>
                                            <p:tgtEl>
                                              <p:spTgt spid="59"/>
                                            </p:tgtEl>
                                            <p:attrNameLst>
                                              <p:attrName>ppt_x</p:attrName>
                                            </p:attrNameLst>
                                          </p:cBhvr>
                                          <p:tavLst>
                                            <p:tav tm="0">
                                              <p:val>
                                                <p:strVal val="#ppt_x"/>
                                              </p:val>
                                            </p:tav>
                                            <p:tav tm="100000">
                                              <p:val>
                                                <p:strVal val="#ppt_x"/>
                                              </p:val>
                                            </p:tav>
                                          </p:tavLst>
                                        </p:anim>
                                        <p:anim calcmode="lin" valueType="num">
                                          <p:cBhvr>
                                            <p:cTn id="67" dur="1000" fill="hold"/>
                                            <p:tgtEl>
                                              <p:spTgt spid="59"/>
                                            </p:tgtEl>
                                            <p:attrNameLst>
                                              <p:attrName>ppt_y</p:attrName>
                                            </p:attrNameLst>
                                          </p:cBhvr>
                                          <p:tavLst>
                                            <p:tav tm="0">
                                              <p:val>
                                                <p:strVal val="#ppt_y+.1"/>
                                              </p:val>
                                            </p:tav>
                                            <p:tav tm="100000">
                                              <p:val>
                                                <p:strVal val="#ppt_y"/>
                                              </p:val>
                                            </p:tav>
                                          </p:tavLst>
                                        </p:anim>
                                      </p:childTnLst>
                                    </p:cTn>
                                  </p:par>
                                </p:childTnLst>
                              </p:cTn>
                            </p:par>
                            <p:par>
                              <p:cTn id="68" fill="hold">
                                <p:stCondLst>
                                  <p:cond delay="6900"/>
                                </p:stCondLst>
                                <p:childTnLst>
                                  <p:par>
                                    <p:cTn id="69" presetID="53" presetClass="entr" presetSubtype="16"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 calcmode="lin" valueType="num">
                                          <p:cBhvr>
                                            <p:cTn id="71" dur="500" fill="hold"/>
                                            <p:tgtEl>
                                              <p:spTgt spid="74"/>
                                            </p:tgtEl>
                                            <p:attrNameLst>
                                              <p:attrName>ppt_w</p:attrName>
                                            </p:attrNameLst>
                                          </p:cBhvr>
                                          <p:tavLst>
                                            <p:tav tm="0">
                                              <p:val>
                                                <p:fltVal val="0"/>
                                              </p:val>
                                            </p:tav>
                                            <p:tav tm="100000">
                                              <p:val>
                                                <p:strVal val="#ppt_w"/>
                                              </p:val>
                                            </p:tav>
                                          </p:tavLst>
                                        </p:anim>
                                        <p:anim calcmode="lin" valueType="num">
                                          <p:cBhvr>
                                            <p:cTn id="72" dur="500" fill="hold"/>
                                            <p:tgtEl>
                                              <p:spTgt spid="74"/>
                                            </p:tgtEl>
                                            <p:attrNameLst>
                                              <p:attrName>ppt_h</p:attrName>
                                            </p:attrNameLst>
                                          </p:cBhvr>
                                          <p:tavLst>
                                            <p:tav tm="0">
                                              <p:val>
                                                <p:fltVal val="0"/>
                                              </p:val>
                                            </p:tav>
                                            <p:tav tm="100000">
                                              <p:val>
                                                <p:strVal val="#ppt_h"/>
                                              </p:val>
                                            </p:tav>
                                          </p:tavLst>
                                        </p:anim>
                                        <p:animEffect transition="in" filter="fade">
                                          <p:cBhvr>
                                            <p:cTn id="73" dur="500"/>
                                            <p:tgtEl>
                                              <p:spTgt spid="74"/>
                                            </p:tgtEl>
                                          </p:cBhvr>
                                        </p:animEffect>
                                      </p:childTnLst>
                                    </p:cTn>
                                  </p:par>
                                </p:childTnLst>
                              </p:cTn>
                            </p:par>
                            <p:par>
                              <p:cTn id="74" fill="hold">
                                <p:stCondLst>
                                  <p:cond delay="7400"/>
                                </p:stCondLst>
                                <p:childTnLst>
                                  <p:par>
                                    <p:cTn id="75" presetID="42" presetClass="entr" presetSubtype="0"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fade">
                                          <p:cBhvr>
                                            <p:cTn id="77" dur="1000"/>
                                            <p:tgtEl>
                                              <p:spTgt spid="71"/>
                                            </p:tgtEl>
                                          </p:cBhvr>
                                        </p:animEffect>
                                        <p:anim calcmode="lin" valueType="num">
                                          <p:cBhvr>
                                            <p:cTn id="78" dur="1000" fill="hold"/>
                                            <p:tgtEl>
                                              <p:spTgt spid="71"/>
                                            </p:tgtEl>
                                            <p:attrNameLst>
                                              <p:attrName>ppt_x</p:attrName>
                                            </p:attrNameLst>
                                          </p:cBhvr>
                                          <p:tavLst>
                                            <p:tav tm="0">
                                              <p:val>
                                                <p:strVal val="#ppt_x"/>
                                              </p:val>
                                            </p:tav>
                                            <p:tav tm="100000">
                                              <p:val>
                                                <p:strVal val="#ppt_x"/>
                                              </p:val>
                                            </p:tav>
                                          </p:tavLst>
                                        </p:anim>
                                        <p:anim calcmode="lin" valueType="num">
                                          <p:cBhvr>
                                            <p:cTn id="79" dur="1000" fill="hold"/>
                                            <p:tgtEl>
                                              <p:spTgt spid="71"/>
                                            </p:tgtEl>
                                            <p:attrNameLst>
                                              <p:attrName>ppt_y</p:attrName>
                                            </p:attrNameLst>
                                          </p:cBhvr>
                                          <p:tavLst>
                                            <p:tav tm="0">
                                              <p:val>
                                                <p:strVal val="#ppt_y+.1"/>
                                              </p:val>
                                            </p:tav>
                                            <p:tav tm="100000">
                                              <p:val>
                                                <p:strVal val="#ppt_y"/>
                                              </p:val>
                                            </p:tav>
                                          </p:tavLst>
                                        </p:anim>
                                      </p:childTnLst>
                                    </p:cTn>
                                  </p:par>
                                </p:childTnLst>
                              </p:cTn>
                            </p:par>
                            <p:par>
                              <p:cTn id="80" fill="hold">
                                <p:stCondLst>
                                  <p:cond delay="8400"/>
                                </p:stCondLst>
                                <p:childTnLst>
                                  <p:par>
                                    <p:cTn id="81" presetID="53" presetClass="entr" presetSubtype="16"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 calcmode="lin" valueType="num">
                                          <p:cBhvr>
                                            <p:cTn id="83" dur="500" fill="hold"/>
                                            <p:tgtEl>
                                              <p:spTgt spid="80"/>
                                            </p:tgtEl>
                                            <p:attrNameLst>
                                              <p:attrName>ppt_w</p:attrName>
                                            </p:attrNameLst>
                                          </p:cBhvr>
                                          <p:tavLst>
                                            <p:tav tm="0">
                                              <p:val>
                                                <p:fltVal val="0"/>
                                              </p:val>
                                            </p:tav>
                                            <p:tav tm="100000">
                                              <p:val>
                                                <p:strVal val="#ppt_w"/>
                                              </p:val>
                                            </p:tav>
                                          </p:tavLst>
                                        </p:anim>
                                        <p:anim calcmode="lin" valueType="num">
                                          <p:cBhvr>
                                            <p:cTn id="84" dur="500" fill="hold"/>
                                            <p:tgtEl>
                                              <p:spTgt spid="80"/>
                                            </p:tgtEl>
                                            <p:attrNameLst>
                                              <p:attrName>ppt_h</p:attrName>
                                            </p:attrNameLst>
                                          </p:cBhvr>
                                          <p:tavLst>
                                            <p:tav tm="0">
                                              <p:val>
                                                <p:fltVal val="0"/>
                                              </p:val>
                                            </p:tav>
                                            <p:tav tm="100000">
                                              <p:val>
                                                <p:strVal val="#ppt_h"/>
                                              </p:val>
                                            </p:tav>
                                          </p:tavLst>
                                        </p:anim>
                                        <p:animEffect transition="in" filter="fade">
                                          <p:cBhvr>
                                            <p:cTn id="85" dur="500"/>
                                            <p:tgtEl>
                                              <p:spTgt spid="80"/>
                                            </p:tgtEl>
                                          </p:cBhvr>
                                        </p:animEffect>
                                      </p:childTnLst>
                                    </p:cTn>
                                  </p:par>
                                </p:childTnLst>
                              </p:cTn>
                            </p:par>
                            <p:par>
                              <p:cTn id="86" fill="hold">
                                <p:stCondLst>
                                  <p:cond delay="8900"/>
                                </p:stCondLst>
                                <p:childTnLst>
                                  <p:par>
                                    <p:cTn id="87" presetID="42" presetClass="entr" presetSubtype="0" fill="hold" nodeType="after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fade">
                                          <p:cBhvr>
                                            <p:cTn id="89" dur="1000"/>
                                            <p:tgtEl>
                                              <p:spTgt spid="77"/>
                                            </p:tgtEl>
                                          </p:cBhvr>
                                        </p:animEffect>
                                        <p:anim calcmode="lin" valueType="num">
                                          <p:cBhvr>
                                            <p:cTn id="90" dur="1000" fill="hold"/>
                                            <p:tgtEl>
                                              <p:spTgt spid="77"/>
                                            </p:tgtEl>
                                            <p:attrNameLst>
                                              <p:attrName>ppt_x</p:attrName>
                                            </p:attrNameLst>
                                          </p:cBhvr>
                                          <p:tavLst>
                                            <p:tav tm="0">
                                              <p:val>
                                                <p:strVal val="#ppt_x"/>
                                              </p:val>
                                            </p:tav>
                                            <p:tav tm="100000">
                                              <p:val>
                                                <p:strVal val="#ppt_x"/>
                                              </p:val>
                                            </p:tav>
                                          </p:tavLst>
                                        </p:anim>
                                        <p:anim calcmode="lin" valueType="num">
                                          <p:cBhvr>
                                            <p:cTn id="91"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animBg="1"/>
          <p:bldP spid="34" grpId="0" animBg="1"/>
          <p:bldP spid="51" grpId="0" animBg="1"/>
          <p:bldP spid="52" grpId="0" animBg="1"/>
          <p:bldP spid="53"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xmlns="" id="{260A36AC-15C9-41F9-B79B-54F42E8942BB}"/>
              </a:ext>
            </a:extLst>
          </p:cNvPr>
          <p:cNvSpPr txBox="1"/>
          <p:nvPr/>
        </p:nvSpPr>
        <p:spPr>
          <a:xfrm>
            <a:off x="6545356" y="892852"/>
            <a:ext cx="4232249"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CONTENTS</a:t>
            </a:r>
          </a:p>
        </p:txBody>
      </p:sp>
      <p:grpSp>
        <p:nvGrpSpPr>
          <p:cNvPr id="15" name="组合 14">
            <a:extLst>
              <a:ext uri="{FF2B5EF4-FFF2-40B4-BE49-F238E27FC236}">
                <a16:creationId xmlns:a16="http://schemas.microsoft.com/office/drawing/2014/main" xmlns="" id="{3C8D8EB6-D9A2-4C85-B6DA-36E0D4512B4B}"/>
              </a:ext>
            </a:extLst>
          </p:cNvPr>
          <p:cNvGrpSpPr/>
          <p:nvPr/>
        </p:nvGrpSpPr>
        <p:grpSpPr>
          <a:xfrm>
            <a:off x="8087310" y="2673940"/>
            <a:ext cx="2408541" cy="638664"/>
            <a:chOff x="6915848" y="1685854"/>
            <a:chExt cx="3866451" cy="638664"/>
          </a:xfrm>
        </p:grpSpPr>
        <p:sp>
          <p:nvSpPr>
            <p:cNvPr id="16" name="文本框 15">
              <a:extLst>
                <a:ext uri="{FF2B5EF4-FFF2-40B4-BE49-F238E27FC236}">
                  <a16:creationId xmlns:a16="http://schemas.microsoft.com/office/drawing/2014/main" xmlns="" id="{B3A933F6-17DB-4673-9094-F9D62972B98A}"/>
                </a:ext>
              </a:extLst>
            </p:cNvPr>
            <p:cNvSpPr txBox="1"/>
            <p:nvPr/>
          </p:nvSpPr>
          <p:spPr>
            <a:xfrm>
              <a:off x="6915850" y="1685854"/>
              <a:ext cx="3260903" cy="461665"/>
            </a:xfrm>
            <a:prstGeom prst="rect">
              <a:avLst/>
            </a:prstGeom>
            <a:noFill/>
          </p:spPr>
          <p:txBody>
            <a:bodyPr wrap="none" rtlCol="0">
              <a:spAutoFit/>
              <a:scene3d>
                <a:camera prst="orthographicFront"/>
                <a:lightRig rig="threePt" dir="t"/>
              </a:scene3d>
              <a:sp3d contourW="12700"/>
            </a:bodyPr>
            <a:lstStyle/>
            <a:p>
              <a:pPr lvl="0">
                <a:defRPr/>
              </a:pPr>
              <a:r>
                <a:rPr lang="zh-CN" altLang="en-US" sz="2400" b="1" dirty="0">
                  <a:solidFill>
                    <a:srgbClr val="476263"/>
                  </a:solidFill>
                  <a:latin typeface="Arial"/>
                  <a:ea typeface="微软雅黑"/>
                </a:rPr>
                <a:t>基本工作概述</a:t>
              </a:r>
            </a:p>
          </p:txBody>
        </p:sp>
        <p:sp>
          <p:nvSpPr>
            <p:cNvPr id="17" name="文本框 16">
              <a:extLst>
                <a:ext uri="{FF2B5EF4-FFF2-40B4-BE49-F238E27FC236}">
                  <a16:creationId xmlns:a16="http://schemas.microsoft.com/office/drawing/2014/main" xmlns="" id="{D4373748-0B68-4274-BBA4-E345D1ABD19A}"/>
                </a:ext>
              </a:extLst>
            </p:cNvPr>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476263"/>
                  </a:solidFill>
                  <a:effectLst/>
                  <a:uLnTx/>
                  <a:uFillTx/>
                  <a:latin typeface="微软雅黑"/>
                  <a:ea typeface="微软雅黑"/>
                  <a:cs typeface="+mn-cs"/>
                </a:rPr>
                <a:t>Part one</a:t>
              </a:r>
            </a:p>
          </p:txBody>
        </p:sp>
      </p:grpSp>
      <p:grpSp>
        <p:nvGrpSpPr>
          <p:cNvPr id="18" name="组合 17">
            <a:extLst>
              <a:ext uri="{FF2B5EF4-FFF2-40B4-BE49-F238E27FC236}">
                <a16:creationId xmlns:a16="http://schemas.microsoft.com/office/drawing/2014/main" xmlns="" id="{85F281FD-8649-41B5-8422-0AC83AFCB87F}"/>
              </a:ext>
            </a:extLst>
          </p:cNvPr>
          <p:cNvGrpSpPr/>
          <p:nvPr/>
        </p:nvGrpSpPr>
        <p:grpSpPr>
          <a:xfrm>
            <a:off x="8087310" y="3527458"/>
            <a:ext cx="2408541" cy="638664"/>
            <a:chOff x="6915848" y="1685854"/>
            <a:chExt cx="3866451" cy="638664"/>
          </a:xfrm>
        </p:grpSpPr>
        <p:sp>
          <p:nvSpPr>
            <p:cNvPr id="19" name="文本框 18">
              <a:extLst>
                <a:ext uri="{FF2B5EF4-FFF2-40B4-BE49-F238E27FC236}">
                  <a16:creationId xmlns:a16="http://schemas.microsoft.com/office/drawing/2014/main" xmlns="" id="{8A08D276-B6C4-4022-91DF-D046F2931A08}"/>
                </a:ext>
              </a:extLst>
            </p:cNvPr>
            <p:cNvSpPr txBox="1"/>
            <p:nvPr/>
          </p:nvSpPr>
          <p:spPr>
            <a:xfrm>
              <a:off x="6915850" y="1685854"/>
              <a:ext cx="3626915"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rgbClr val="476263"/>
                  </a:solidFill>
                  <a:latin typeface="Arial"/>
                  <a:ea typeface="微软雅黑"/>
                </a:rPr>
                <a:t>工作完成情况</a:t>
              </a:r>
            </a:p>
          </p:txBody>
        </p:sp>
        <p:sp>
          <p:nvSpPr>
            <p:cNvPr id="20" name="文本框 19">
              <a:extLst>
                <a:ext uri="{FF2B5EF4-FFF2-40B4-BE49-F238E27FC236}">
                  <a16:creationId xmlns:a16="http://schemas.microsoft.com/office/drawing/2014/main" xmlns="" id="{A17A9FFB-E6E2-4D03-8247-65591337C54E}"/>
                </a:ext>
              </a:extLst>
            </p:cNvPr>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lang="en-US" altLang="zh-CN" sz="1000" dirty="0">
                  <a:solidFill>
                    <a:srgbClr val="476263"/>
                  </a:solidFill>
                  <a:latin typeface="微软雅黑"/>
                  <a:ea typeface="微软雅黑"/>
                </a:rPr>
                <a:t>Part tow</a:t>
              </a:r>
              <a:endParaRPr kumimoji="0" lang="en-US" altLang="zh-CN" sz="1000" b="0" i="0" u="none" strike="noStrike" kern="1200" cap="none" spc="0" normalizeH="0" baseline="0" noProof="0" dirty="0">
                <a:ln>
                  <a:noFill/>
                </a:ln>
                <a:solidFill>
                  <a:srgbClr val="476263"/>
                </a:solidFill>
                <a:effectLst/>
                <a:uLnTx/>
                <a:uFillTx/>
                <a:latin typeface="微软雅黑"/>
                <a:ea typeface="微软雅黑"/>
              </a:endParaRPr>
            </a:p>
          </p:txBody>
        </p:sp>
      </p:grpSp>
      <p:grpSp>
        <p:nvGrpSpPr>
          <p:cNvPr id="21" name="组合 20">
            <a:extLst>
              <a:ext uri="{FF2B5EF4-FFF2-40B4-BE49-F238E27FC236}">
                <a16:creationId xmlns:a16="http://schemas.microsoft.com/office/drawing/2014/main" xmlns="" id="{E5A7F019-E3D1-4783-9AED-D952F8FB6FBE}"/>
              </a:ext>
            </a:extLst>
          </p:cNvPr>
          <p:cNvGrpSpPr/>
          <p:nvPr/>
        </p:nvGrpSpPr>
        <p:grpSpPr>
          <a:xfrm>
            <a:off x="8087310" y="4352962"/>
            <a:ext cx="2408541" cy="638664"/>
            <a:chOff x="6915848" y="1685854"/>
            <a:chExt cx="3866451" cy="638664"/>
          </a:xfrm>
        </p:grpSpPr>
        <p:sp>
          <p:nvSpPr>
            <p:cNvPr id="22" name="文本框 21">
              <a:extLst>
                <a:ext uri="{FF2B5EF4-FFF2-40B4-BE49-F238E27FC236}">
                  <a16:creationId xmlns:a16="http://schemas.microsoft.com/office/drawing/2014/main" xmlns="" id="{DC9897C4-4781-44AE-8385-E9F814564771}"/>
                </a:ext>
              </a:extLst>
            </p:cNvPr>
            <p:cNvSpPr txBox="1"/>
            <p:nvPr/>
          </p:nvSpPr>
          <p:spPr>
            <a:xfrm>
              <a:off x="6915848" y="1685854"/>
              <a:ext cx="2954655" cy="461665"/>
            </a:xfrm>
            <a:prstGeom prst="rect">
              <a:avLst/>
            </a:prstGeom>
            <a:noFill/>
          </p:spPr>
          <p:txBody>
            <a:bodyPr wrap="square" rtlCol="0">
              <a:spAutoFit/>
              <a:scene3d>
                <a:camera prst="orthographicFront"/>
                <a:lightRig rig="threePt" dir="t"/>
              </a:scene3d>
              <a:sp3d contourW="12700"/>
            </a:bodyPr>
            <a:lstStyle/>
            <a:p>
              <a:pPr lvl="0">
                <a:defRPr/>
              </a:pPr>
              <a:r>
                <a:rPr lang="zh-CN" altLang="en-US" sz="2400" b="1" dirty="0">
                  <a:solidFill>
                    <a:srgbClr val="476263"/>
                  </a:solidFill>
                  <a:latin typeface="Arial"/>
                  <a:ea typeface="微软雅黑"/>
                </a:rPr>
                <a:t>问题与不足</a:t>
              </a:r>
            </a:p>
          </p:txBody>
        </p:sp>
        <p:sp>
          <p:nvSpPr>
            <p:cNvPr id="23" name="文本框 22">
              <a:extLst>
                <a:ext uri="{FF2B5EF4-FFF2-40B4-BE49-F238E27FC236}">
                  <a16:creationId xmlns:a16="http://schemas.microsoft.com/office/drawing/2014/main" xmlns="" id="{97B93F58-CEC5-4602-8652-271E9508E704}"/>
                </a:ext>
              </a:extLst>
            </p:cNvPr>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476263"/>
                  </a:solidFill>
                  <a:effectLst/>
                  <a:uLnTx/>
                  <a:uFillTx/>
                  <a:latin typeface="微软雅黑"/>
                  <a:ea typeface="微软雅黑"/>
                  <a:cs typeface="+mn-cs"/>
                </a:rPr>
                <a:t>Part three</a:t>
              </a:r>
            </a:p>
          </p:txBody>
        </p:sp>
      </p:grpSp>
      <p:grpSp>
        <p:nvGrpSpPr>
          <p:cNvPr id="24" name="组合 23">
            <a:extLst>
              <a:ext uri="{FF2B5EF4-FFF2-40B4-BE49-F238E27FC236}">
                <a16:creationId xmlns:a16="http://schemas.microsoft.com/office/drawing/2014/main" xmlns="" id="{CC2E5B49-E19A-4172-91C8-F335BDFA0DE7}"/>
              </a:ext>
            </a:extLst>
          </p:cNvPr>
          <p:cNvGrpSpPr/>
          <p:nvPr/>
        </p:nvGrpSpPr>
        <p:grpSpPr>
          <a:xfrm>
            <a:off x="8087310" y="5187750"/>
            <a:ext cx="2408541" cy="638664"/>
            <a:chOff x="6915848" y="1685854"/>
            <a:chExt cx="3866451" cy="638664"/>
          </a:xfrm>
        </p:grpSpPr>
        <p:sp>
          <p:nvSpPr>
            <p:cNvPr id="25" name="文本框 24">
              <a:extLst>
                <a:ext uri="{FF2B5EF4-FFF2-40B4-BE49-F238E27FC236}">
                  <a16:creationId xmlns:a16="http://schemas.microsoft.com/office/drawing/2014/main" xmlns="" id="{4CED8299-DCB4-4775-8C39-3079E7A385B9}"/>
                </a:ext>
              </a:extLst>
            </p:cNvPr>
            <p:cNvSpPr txBox="1"/>
            <p:nvPr/>
          </p:nvSpPr>
          <p:spPr>
            <a:xfrm>
              <a:off x="6915850" y="1685854"/>
              <a:ext cx="2766828" cy="461665"/>
            </a:xfrm>
            <a:prstGeom prst="rect">
              <a:avLst/>
            </a:prstGeom>
            <a:noFill/>
          </p:spPr>
          <p:txBody>
            <a:bodyPr wrap="none" rtlCol="0">
              <a:spAutoFit/>
              <a:scene3d>
                <a:camera prst="orthographicFront"/>
                <a:lightRig rig="threePt" dir="t"/>
              </a:scene3d>
              <a:sp3d contourW="12700"/>
            </a:bodyPr>
            <a:lstStyle/>
            <a:p>
              <a:pPr lvl="0">
                <a:defRPr/>
              </a:pPr>
              <a:r>
                <a:rPr lang="zh-CN" altLang="en-US" sz="2400" b="1" dirty="0">
                  <a:solidFill>
                    <a:srgbClr val="476263"/>
                  </a:solidFill>
                  <a:latin typeface="Arial"/>
                  <a:ea typeface="微软雅黑"/>
                </a:rPr>
                <a:t>规划与展望</a:t>
              </a:r>
            </a:p>
          </p:txBody>
        </p:sp>
        <p:sp>
          <p:nvSpPr>
            <p:cNvPr id="26" name="文本框 25">
              <a:extLst>
                <a:ext uri="{FF2B5EF4-FFF2-40B4-BE49-F238E27FC236}">
                  <a16:creationId xmlns:a16="http://schemas.microsoft.com/office/drawing/2014/main" xmlns="" id="{FCE5AB02-B9F5-4722-8BB4-9EC27565A72D}"/>
                </a:ext>
              </a:extLst>
            </p:cNvPr>
            <p:cNvSpPr txBox="1"/>
            <p:nvPr/>
          </p:nvSpPr>
          <p:spPr>
            <a:xfrm>
              <a:off x="6915848" y="2070089"/>
              <a:ext cx="3866451" cy="254429"/>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14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476263"/>
                  </a:solidFill>
                  <a:effectLst/>
                  <a:uLnTx/>
                  <a:uFillTx/>
                  <a:latin typeface="微软雅黑"/>
                  <a:ea typeface="微软雅黑"/>
                  <a:cs typeface="+mn-cs"/>
                </a:rPr>
                <a:t>Part four</a:t>
              </a:r>
            </a:p>
          </p:txBody>
        </p:sp>
      </p:grpSp>
      <p:sp>
        <p:nvSpPr>
          <p:cNvPr id="28" name="文本框 27">
            <a:extLst>
              <a:ext uri="{FF2B5EF4-FFF2-40B4-BE49-F238E27FC236}">
                <a16:creationId xmlns:a16="http://schemas.microsoft.com/office/drawing/2014/main" xmlns="" id="{0E0C63F3-8E7F-4D2E-8046-7E2ADC0742F5}"/>
              </a:ext>
            </a:extLst>
          </p:cNvPr>
          <p:cNvSpPr txBox="1"/>
          <p:nvPr/>
        </p:nvSpPr>
        <p:spPr>
          <a:xfrm>
            <a:off x="7361280" y="2604718"/>
            <a:ext cx="697627" cy="707886"/>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4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01</a:t>
            </a:r>
          </a:p>
        </p:txBody>
      </p:sp>
      <p:sp>
        <p:nvSpPr>
          <p:cNvPr id="29" name="文本框 28">
            <a:extLst>
              <a:ext uri="{FF2B5EF4-FFF2-40B4-BE49-F238E27FC236}">
                <a16:creationId xmlns:a16="http://schemas.microsoft.com/office/drawing/2014/main" xmlns="" id="{BF922887-9D4F-4DEF-B713-C430B0DCEE50}"/>
              </a:ext>
            </a:extLst>
          </p:cNvPr>
          <p:cNvSpPr txBox="1"/>
          <p:nvPr/>
        </p:nvSpPr>
        <p:spPr>
          <a:xfrm>
            <a:off x="7361280" y="3446363"/>
            <a:ext cx="697627" cy="707886"/>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4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02</a:t>
            </a:r>
          </a:p>
        </p:txBody>
      </p:sp>
      <p:sp>
        <p:nvSpPr>
          <p:cNvPr id="30" name="文本框 29">
            <a:extLst>
              <a:ext uri="{FF2B5EF4-FFF2-40B4-BE49-F238E27FC236}">
                <a16:creationId xmlns:a16="http://schemas.microsoft.com/office/drawing/2014/main" xmlns="" id="{E10CA7E1-87BB-4A70-B384-68EE0774BAD4}"/>
              </a:ext>
            </a:extLst>
          </p:cNvPr>
          <p:cNvSpPr txBox="1"/>
          <p:nvPr/>
        </p:nvSpPr>
        <p:spPr>
          <a:xfrm>
            <a:off x="7361280" y="4288008"/>
            <a:ext cx="697627" cy="707886"/>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4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03</a:t>
            </a:r>
          </a:p>
        </p:txBody>
      </p:sp>
      <p:sp>
        <p:nvSpPr>
          <p:cNvPr id="31" name="文本框 30">
            <a:extLst>
              <a:ext uri="{FF2B5EF4-FFF2-40B4-BE49-F238E27FC236}">
                <a16:creationId xmlns:a16="http://schemas.microsoft.com/office/drawing/2014/main" xmlns="" id="{3AFC7EC6-F5E8-4E87-AC96-485511DA2397}"/>
              </a:ext>
            </a:extLst>
          </p:cNvPr>
          <p:cNvSpPr txBox="1"/>
          <p:nvPr/>
        </p:nvSpPr>
        <p:spPr>
          <a:xfrm>
            <a:off x="7361280" y="5129653"/>
            <a:ext cx="697627" cy="707886"/>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4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04</a:t>
            </a:r>
          </a:p>
        </p:txBody>
      </p:sp>
    </p:spTree>
    <p:extLst>
      <p:ext uri="{BB962C8B-B14F-4D97-AF65-F5344CB8AC3E}">
        <p14:creationId xmlns:p14="http://schemas.microsoft.com/office/powerpoint/2010/main" val="6671098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6" presetClass="emph" presetSubtype="0" fill="hold" grpId="1" nodeType="withEffect">
                                  <p:stCondLst>
                                    <p:cond delay="1000"/>
                                  </p:stCondLst>
                                  <p:iterate type="lt">
                                    <p:tmPct val="10000"/>
                                  </p:iterate>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850"/>
                            </p:stCondLst>
                            <p:childTnLst>
                              <p:par>
                                <p:cTn id="13" presetID="53" presetClass="entr" presetSubtype="16"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2350"/>
                            </p:stCondLst>
                            <p:childTnLst>
                              <p:par>
                                <p:cTn id="19" presetID="53" presetClass="entr" presetSubtype="16"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childTnLst>
                          </p:cTn>
                        </p:par>
                        <p:par>
                          <p:cTn id="24" fill="hold">
                            <p:stCondLst>
                              <p:cond delay="2850"/>
                            </p:stCondLst>
                            <p:childTnLst>
                              <p:par>
                                <p:cTn id="25" presetID="53" presetClass="entr" presetSubtype="16"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childTnLst>
                          </p:cTn>
                        </p:par>
                        <p:par>
                          <p:cTn id="30" fill="hold">
                            <p:stCondLst>
                              <p:cond delay="3350"/>
                            </p:stCondLst>
                            <p:childTnLst>
                              <p:par>
                                <p:cTn id="31" presetID="53" presetClass="entr" presetSubtype="16"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p:cTn id="33" dur="500" fill="hold"/>
                                        <p:tgtEl>
                                          <p:spTgt spid="31"/>
                                        </p:tgtEl>
                                        <p:attrNameLst>
                                          <p:attrName>ppt_w</p:attrName>
                                        </p:attrNameLst>
                                      </p:cBhvr>
                                      <p:tavLst>
                                        <p:tav tm="0">
                                          <p:val>
                                            <p:fltVal val="0"/>
                                          </p:val>
                                        </p:tav>
                                        <p:tav tm="100000">
                                          <p:val>
                                            <p:strVal val="#ppt_w"/>
                                          </p:val>
                                        </p:tav>
                                      </p:tavLst>
                                    </p:anim>
                                    <p:anim calcmode="lin" valueType="num">
                                      <p:cBhvr>
                                        <p:cTn id="34" dur="500" fill="hold"/>
                                        <p:tgtEl>
                                          <p:spTgt spid="31"/>
                                        </p:tgtEl>
                                        <p:attrNameLst>
                                          <p:attrName>ppt_h</p:attrName>
                                        </p:attrNameLst>
                                      </p:cBhvr>
                                      <p:tavLst>
                                        <p:tav tm="0">
                                          <p:val>
                                            <p:fltVal val="0"/>
                                          </p:val>
                                        </p:tav>
                                        <p:tav tm="100000">
                                          <p:val>
                                            <p:strVal val="#ppt_h"/>
                                          </p:val>
                                        </p:tav>
                                      </p:tavLst>
                                    </p:anim>
                                    <p:animEffect transition="in" filter="fade">
                                      <p:cBhvr>
                                        <p:cTn id="35" dur="500"/>
                                        <p:tgtEl>
                                          <p:spTgt spid="31"/>
                                        </p:tgtEl>
                                      </p:cBhvr>
                                    </p:animEffect>
                                  </p:childTnLst>
                                </p:cTn>
                              </p:par>
                            </p:childTnLst>
                          </p:cTn>
                        </p:par>
                        <p:par>
                          <p:cTn id="36" fill="hold">
                            <p:stCondLst>
                              <p:cond delay="3850"/>
                            </p:stCondLst>
                            <p:childTnLst>
                              <p:par>
                                <p:cTn id="37" presetID="2" presetClass="entr" presetSubtype="6" decel="10000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1500" fill="hold"/>
                                        <p:tgtEl>
                                          <p:spTgt spid="15"/>
                                        </p:tgtEl>
                                        <p:attrNameLst>
                                          <p:attrName>ppt_x</p:attrName>
                                        </p:attrNameLst>
                                      </p:cBhvr>
                                      <p:tavLst>
                                        <p:tav tm="0">
                                          <p:val>
                                            <p:strVal val="1+#ppt_w/2"/>
                                          </p:val>
                                        </p:tav>
                                        <p:tav tm="100000">
                                          <p:val>
                                            <p:strVal val="#ppt_x"/>
                                          </p:val>
                                        </p:tav>
                                      </p:tavLst>
                                    </p:anim>
                                    <p:anim calcmode="lin" valueType="num">
                                      <p:cBhvr additive="base">
                                        <p:cTn id="40" dur="1500" fill="hold"/>
                                        <p:tgtEl>
                                          <p:spTgt spid="15"/>
                                        </p:tgtEl>
                                        <p:attrNameLst>
                                          <p:attrName>ppt_y</p:attrName>
                                        </p:attrNameLst>
                                      </p:cBhvr>
                                      <p:tavLst>
                                        <p:tav tm="0">
                                          <p:val>
                                            <p:strVal val="1+#ppt_h/2"/>
                                          </p:val>
                                        </p:tav>
                                        <p:tav tm="100000">
                                          <p:val>
                                            <p:strVal val="#ppt_y"/>
                                          </p:val>
                                        </p:tav>
                                      </p:tavLst>
                                    </p:anim>
                                  </p:childTnLst>
                                </p:cTn>
                              </p:par>
                              <p:par>
                                <p:cTn id="41" presetID="2" presetClass="entr" presetSubtype="6" decel="100000" fill="hold" nodeType="withEffect">
                                  <p:stCondLst>
                                    <p:cond delay="50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500" fill="hold"/>
                                        <p:tgtEl>
                                          <p:spTgt spid="18"/>
                                        </p:tgtEl>
                                        <p:attrNameLst>
                                          <p:attrName>ppt_x</p:attrName>
                                        </p:attrNameLst>
                                      </p:cBhvr>
                                      <p:tavLst>
                                        <p:tav tm="0">
                                          <p:val>
                                            <p:strVal val="1+#ppt_w/2"/>
                                          </p:val>
                                        </p:tav>
                                        <p:tav tm="100000">
                                          <p:val>
                                            <p:strVal val="#ppt_x"/>
                                          </p:val>
                                        </p:tav>
                                      </p:tavLst>
                                    </p:anim>
                                    <p:anim calcmode="lin" valueType="num">
                                      <p:cBhvr additive="base">
                                        <p:cTn id="44" dur="15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6" decel="100000" fill="hold" nodeType="withEffect">
                                  <p:stCondLst>
                                    <p:cond delay="100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500" fill="hold"/>
                                        <p:tgtEl>
                                          <p:spTgt spid="21"/>
                                        </p:tgtEl>
                                        <p:attrNameLst>
                                          <p:attrName>ppt_x</p:attrName>
                                        </p:attrNameLst>
                                      </p:cBhvr>
                                      <p:tavLst>
                                        <p:tav tm="0">
                                          <p:val>
                                            <p:strVal val="1+#ppt_w/2"/>
                                          </p:val>
                                        </p:tav>
                                        <p:tav tm="100000">
                                          <p:val>
                                            <p:strVal val="#ppt_x"/>
                                          </p:val>
                                        </p:tav>
                                      </p:tavLst>
                                    </p:anim>
                                    <p:anim calcmode="lin" valueType="num">
                                      <p:cBhvr additive="base">
                                        <p:cTn id="48" dur="1500" fill="hold"/>
                                        <p:tgtEl>
                                          <p:spTgt spid="21"/>
                                        </p:tgtEl>
                                        <p:attrNameLst>
                                          <p:attrName>ppt_y</p:attrName>
                                        </p:attrNameLst>
                                      </p:cBhvr>
                                      <p:tavLst>
                                        <p:tav tm="0">
                                          <p:val>
                                            <p:strVal val="1+#ppt_h/2"/>
                                          </p:val>
                                        </p:tav>
                                        <p:tav tm="100000">
                                          <p:val>
                                            <p:strVal val="#ppt_y"/>
                                          </p:val>
                                        </p:tav>
                                      </p:tavLst>
                                    </p:anim>
                                  </p:childTnLst>
                                </p:cTn>
                              </p:par>
                              <p:par>
                                <p:cTn id="49" presetID="2" presetClass="entr" presetSubtype="6" decel="100000" fill="hold" nodeType="withEffect">
                                  <p:stCondLst>
                                    <p:cond delay="150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500" fill="hold"/>
                                        <p:tgtEl>
                                          <p:spTgt spid="24"/>
                                        </p:tgtEl>
                                        <p:attrNameLst>
                                          <p:attrName>ppt_x</p:attrName>
                                        </p:attrNameLst>
                                      </p:cBhvr>
                                      <p:tavLst>
                                        <p:tav tm="0">
                                          <p:val>
                                            <p:strVal val="1+#ppt_w/2"/>
                                          </p:val>
                                        </p:tav>
                                        <p:tav tm="100000">
                                          <p:val>
                                            <p:strVal val="#ppt_x"/>
                                          </p:val>
                                        </p:tav>
                                      </p:tavLst>
                                    </p:anim>
                                    <p:anim calcmode="lin" valueType="num">
                                      <p:cBhvr additive="base">
                                        <p:cTn id="52" dur="1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8" grpId="0"/>
      <p:bldP spid="29"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D01693B-9177-4E2E-A8D7-0D6C66A29E4B}"/>
              </a:ext>
            </a:extLst>
          </p:cNvPr>
          <p:cNvSpPr txBox="1"/>
          <p:nvPr/>
        </p:nvSpPr>
        <p:spPr>
          <a:xfrm>
            <a:off x="3406609" y="1256366"/>
            <a:ext cx="1723549" cy="1938992"/>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12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04</a:t>
            </a:r>
          </a:p>
        </p:txBody>
      </p:sp>
      <p:sp>
        <p:nvSpPr>
          <p:cNvPr id="3" name="PA_文本框 22">
            <a:extLst>
              <a:ext uri="{FF2B5EF4-FFF2-40B4-BE49-F238E27FC236}">
                <a16:creationId xmlns:a16="http://schemas.microsoft.com/office/drawing/2014/main" xmlns="" id="{E5F4C9EA-6F58-4278-9883-DAC94D9D798B}"/>
              </a:ext>
            </a:extLst>
          </p:cNvPr>
          <p:cNvSpPr txBox="1"/>
          <p:nvPr>
            <p:custDataLst>
              <p:tags r:id="rId1"/>
            </p:custDataLst>
          </p:nvPr>
        </p:nvSpPr>
        <p:spPr>
          <a:xfrm>
            <a:off x="1292178" y="3364324"/>
            <a:ext cx="5952413" cy="1015663"/>
          </a:xfrm>
          <a:prstGeom prst="rect">
            <a:avLst/>
          </a:prstGeom>
          <a:noFill/>
          <a:effectLst/>
        </p:spPr>
        <p:txBody>
          <a:bodyPr wrap="square" rtlCol="0">
            <a:spAutoFit/>
          </a:bodyPr>
          <a:lstStyle/>
          <a:p>
            <a:pPr algn="ctr"/>
            <a:r>
              <a:rPr lang="zh-CN" altLang="en-US" sz="6000" b="1" dirty="0">
                <a:solidFill>
                  <a:srgbClr val="476263"/>
                </a:solidFill>
                <a:effectLst>
                  <a:innerShdw blurRad="63500" dist="50800" dir="13500000">
                    <a:prstClr val="black">
                      <a:alpha val="50000"/>
                    </a:prstClr>
                  </a:innerShdw>
                </a:effectLst>
                <a:latin typeface="汉仪菱心体简" panose="02010609000101010101" pitchFamily="49" charset="-122"/>
                <a:ea typeface="汉仪菱心体简" panose="02010609000101010101" pitchFamily="49" charset="-122"/>
              </a:rPr>
              <a:t>规划与展望</a:t>
            </a:r>
          </a:p>
        </p:txBody>
      </p:sp>
      <p:sp>
        <p:nvSpPr>
          <p:cNvPr id="5" name="矩形 4">
            <a:extLst>
              <a:ext uri="{FF2B5EF4-FFF2-40B4-BE49-F238E27FC236}">
                <a16:creationId xmlns:a16="http://schemas.microsoft.com/office/drawing/2014/main" xmlns="" id="{FA92D8D1-3061-4ED6-BC9F-91DD13A6DFAA}"/>
              </a:ext>
            </a:extLst>
          </p:cNvPr>
          <p:cNvSpPr/>
          <p:nvPr/>
        </p:nvSpPr>
        <p:spPr>
          <a:xfrm>
            <a:off x="1981986" y="4478529"/>
            <a:ext cx="4572794" cy="507839"/>
          </a:xfrm>
          <a:prstGeom prst="rect">
            <a:avLst/>
          </a:prstGeom>
        </p:spPr>
        <p:txBody>
          <a:bodyPr lIns="91448" tIns="45724" rIns="91448" bIns="45724">
            <a:spAutoFit/>
          </a:bodyPr>
          <a:lstStyle/>
          <a:p>
            <a:pPr algn="ctr"/>
            <a:r>
              <a:rPr lang="en-US" altLang="zh-CN" sz="900" dirty="0">
                <a:solidFill>
                  <a:schemeClr val="bg1">
                    <a:lumMod val="50000"/>
                  </a:schemeClr>
                </a:solidFill>
              </a:rPr>
              <a:t>Chinese  companies  will no longer remain in the hard stage and they are also promoting a culture Chinese  companies  will no longer remain </a:t>
            </a:r>
          </a:p>
          <a:p>
            <a:pPr algn="ctr"/>
            <a:r>
              <a:rPr lang="en-US" altLang="zh-CN" sz="900" dirty="0">
                <a:solidFill>
                  <a:schemeClr val="bg1">
                    <a:lumMod val="50000"/>
                  </a:schemeClr>
                </a:solidFill>
              </a:rPr>
              <a:t>in the hard stage and they are also wang ling </a:t>
            </a:r>
            <a:r>
              <a:rPr lang="en-US" altLang="zh-CN" sz="900" dirty="0" err="1">
                <a:solidFill>
                  <a:schemeClr val="bg1">
                    <a:lumMod val="50000"/>
                  </a:schemeClr>
                </a:solidFill>
              </a:rPr>
              <a:t>yan</a:t>
            </a:r>
            <a:r>
              <a:rPr lang="en-US" altLang="zh-CN" sz="900" dirty="0">
                <a:solidFill>
                  <a:schemeClr val="bg1">
                    <a:lumMod val="50000"/>
                  </a:schemeClr>
                </a:solidFill>
              </a:rPr>
              <a:t> a culture</a:t>
            </a:r>
          </a:p>
        </p:txBody>
      </p:sp>
      <p:grpSp>
        <p:nvGrpSpPr>
          <p:cNvPr id="6" name="组合 5">
            <a:extLst>
              <a:ext uri="{FF2B5EF4-FFF2-40B4-BE49-F238E27FC236}">
                <a16:creationId xmlns:a16="http://schemas.microsoft.com/office/drawing/2014/main" xmlns="" id="{F358FA39-9FFC-4BD6-887C-C78BDCC8BF12}"/>
              </a:ext>
            </a:extLst>
          </p:cNvPr>
          <p:cNvGrpSpPr/>
          <p:nvPr/>
        </p:nvGrpSpPr>
        <p:grpSpPr>
          <a:xfrm>
            <a:off x="3244883" y="5831872"/>
            <a:ext cx="2047002" cy="335372"/>
            <a:chOff x="4902198" y="3898900"/>
            <a:chExt cx="2387602" cy="375420"/>
          </a:xfrm>
          <a:solidFill>
            <a:srgbClr val="476263"/>
          </a:solidFill>
          <a:effectLst/>
        </p:grpSpPr>
        <p:sp>
          <p:nvSpPr>
            <p:cNvPr id="7" name="PA_圆角矩形 7">
              <a:extLst>
                <a:ext uri="{FF2B5EF4-FFF2-40B4-BE49-F238E27FC236}">
                  <a16:creationId xmlns:a16="http://schemas.microsoft.com/office/drawing/2014/main" xmlns="" id="{20CAD599-5A42-442A-B11E-A3B837C2DD3B}"/>
                </a:ext>
              </a:extLst>
            </p:cNvPr>
            <p:cNvSpPr/>
            <p:nvPr>
              <p:custDataLst>
                <p:tags r:id="rId2"/>
              </p:custDataLst>
            </p:nvPr>
          </p:nvSpPr>
          <p:spPr>
            <a:xfrm>
              <a:off x="4902198" y="3898900"/>
              <a:ext cx="2387602" cy="375420"/>
            </a:xfrm>
            <a:prstGeom prst="roundRect">
              <a:avLst>
                <a:gd name="adj" fmla="val 50000"/>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8" name="PA_文本框 6">
              <a:extLst>
                <a:ext uri="{FF2B5EF4-FFF2-40B4-BE49-F238E27FC236}">
                  <a16:creationId xmlns:a16="http://schemas.microsoft.com/office/drawing/2014/main" xmlns="" id="{938F453C-BE96-4C4D-ACAB-DF3DBBF2AD7A}"/>
                </a:ext>
              </a:extLst>
            </p:cNvPr>
            <p:cNvSpPr txBox="1"/>
            <p:nvPr>
              <p:custDataLst>
                <p:tags r:id="rId3"/>
              </p:custDataLst>
            </p:nvPr>
          </p:nvSpPr>
          <p:spPr>
            <a:xfrm>
              <a:off x="5004992" y="3917333"/>
              <a:ext cx="2179464" cy="356987"/>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cs typeface="+mn-ea"/>
                  <a:sym typeface="+mn-lt"/>
                </a:rPr>
                <a:t>THE PART FOUR</a:t>
              </a:r>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079624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6" presetClass="emph" presetSubtype="0" fill="hold" grpId="1" nodeType="withEffect">
                                  <p:stCondLst>
                                    <p:cond delay="1000"/>
                                  </p:stCondLst>
                                  <p:iterate type="lt">
                                    <p:tmPct val="10000"/>
                                  </p:iterate>
                                  <p:childTnLst>
                                    <p:animEffect transition="out" filter="fade">
                                      <p:cBhvr>
                                        <p:cTn id="19" dur="500" tmFilter="0, 0; .2, .5; .8, .5; 1, 0"/>
                                        <p:tgtEl>
                                          <p:spTgt spid="5"/>
                                        </p:tgtEl>
                                      </p:cBhvr>
                                    </p:animEffect>
                                    <p:animScale>
                                      <p:cBhvr>
                                        <p:cTn id="20" dur="250" autoRev="1" fill="hold"/>
                                        <p:tgtEl>
                                          <p:spTgt spid="5"/>
                                        </p:tgtEl>
                                      </p:cBhvr>
                                      <p:by x="105000" y="105000"/>
                                    </p:animScale>
                                  </p:childTnLst>
                                </p:cTn>
                              </p:par>
                            </p:childTnLst>
                          </p:cTn>
                        </p:par>
                        <p:par>
                          <p:cTn id="21" fill="hold">
                            <p:stCondLst>
                              <p:cond delay="11450"/>
                            </p:stCondLst>
                            <p:childTnLst>
                              <p:par>
                                <p:cTn id="22" presetID="55"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04</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规划与展望</a:t>
            </a:r>
          </a:p>
        </p:txBody>
      </p:sp>
      <p:grpSp>
        <p:nvGrpSpPr>
          <p:cNvPr id="4" name="组合 3">
            <a:extLst>
              <a:ext uri="{FF2B5EF4-FFF2-40B4-BE49-F238E27FC236}">
                <a16:creationId xmlns:a16="http://schemas.microsoft.com/office/drawing/2014/main" xmlns="" id="{3C5D1B69-2D7C-41A4-AD59-5E594623EB39}"/>
              </a:ext>
            </a:extLst>
          </p:cNvPr>
          <p:cNvGrpSpPr/>
          <p:nvPr/>
        </p:nvGrpSpPr>
        <p:grpSpPr>
          <a:xfrm flipH="1">
            <a:off x="51948" y="1835426"/>
            <a:ext cx="6128536" cy="5022574"/>
            <a:chOff x="4737278" y="932188"/>
            <a:chExt cx="7230121" cy="5925366"/>
          </a:xfrm>
        </p:grpSpPr>
        <p:pic>
          <p:nvPicPr>
            <p:cNvPr id="5" name="Picture 2">
              <a:extLst>
                <a:ext uri="{FF2B5EF4-FFF2-40B4-BE49-F238E27FC236}">
                  <a16:creationId xmlns:a16="http://schemas.microsoft.com/office/drawing/2014/main" xmlns="" id="{2D6BB17D-CEE7-4EB8-8A18-6D96FBDDB2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7278" y="932188"/>
              <a:ext cx="7230121" cy="5925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占位符 1">
              <a:extLst>
                <a:ext uri="{FF2B5EF4-FFF2-40B4-BE49-F238E27FC236}">
                  <a16:creationId xmlns:a16="http://schemas.microsoft.com/office/drawing/2014/main" xmlns="" id="{4F04FF87-EFF1-4C85-B4F9-A39F872D8B2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541"/>
            <a:stretch/>
          </p:blipFill>
          <p:spPr bwMode="auto">
            <a:xfrm>
              <a:off x="7744913" y="1573190"/>
              <a:ext cx="2259707" cy="4025810"/>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xmlns="" id="{41FFCDB5-8E23-4927-A8E8-872916CA64B9}"/>
                </a:ext>
              </a:extLst>
            </p:cNvPr>
            <p:cNvSpPr txBox="1"/>
            <p:nvPr/>
          </p:nvSpPr>
          <p:spPr>
            <a:xfrm>
              <a:off x="7716527" y="3061018"/>
              <a:ext cx="1158240" cy="829945"/>
            </a:xfrm>
            <a:prstGeom prst="rect">
              <a:avLst/>
            </a:prstGeom>
            <a:noFill/>
          </p:spPr>
          <p:txBody>
            <a:bodyPr wrap="square" rtlCol="0">
              <a:spAutoFit/>
            </a:bodyPr>
            <a:lstStyle/>
            <a:p>
              <a:pPr algn="ctr"/>
              <a:r>
                <a:rPr lang="en-US" altLang="zh-CN" sz="1600" dirty="0">
                  <a:latin typeface="微软雅黑" panose="020B0503020204020204" charset="-122"/>
                  <a:ea typeface="微软雅黑" panose="020B0503020204020204" charset="-122"/>
                </a:rPr>
                <a:t>Click here to add your title</a:t>
              </a:r>
            </a:p>
          </p:txBody>
        </p:sp>
      </p:grpSp>
      <p:sp>
        <p:nvSpPr>
          <p:cNvPr id="97" name="椭圆 96">
            <a:extLst>
              <a:ext uri="{FF2B5EF4-FFF2-40B4-BE49-F238E27FC236}">
                <a16:creationId xmlns:a16="http://schemas.microsoft.com/office/drawing/2014/main" xmlns="" id="{0DFD5293-76FE-48DE-9337-FE191F306555}"/>
              </a:ext>
            </a:extLst>
          </p:cNvPr>
          <p:cNvSpPr/>
          <p:nvPr/>
        </p:nvSpPr>
        <p:spPr>
          <a:xfrm>
            <a:off x="6546019" y="1692551"/>
            <a:ext cx="285750" cy="285750"/>
          </a:xfrm>
          <a:prstGeom prst="ellipse">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cxnSp>
        <p:nvCxnSpPr>
          <p:cNvPr id="98" name="直接连接符 97">
            <a:extLst>
              <a:ext uri="{FF2B5EF4-FFF2-40B4-BE49-F238E27FC236}">
                <a16:creationId xmlns:a16="http://schemas.microsoft.com/office/drawing/2014/main" xmlns="" id="{707EF865-7778-48BB-BF22-FCF1C61796A8}"/>
              </a:ext>
            </a:extLst>
          </p:cNvPr>
          <p:cNvCxnSpPr/>
          <p:nvPr/>
        </p:nvCxnSpPr>
        <p:spPr>
          <a:xfrm>
            <a:off x="6698419" y="2121175"/>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9" name="椭圆 98">
            <a:extLst>
              <a:ext uri="{FF2B5EF4-FFF2-40B4-BE49-F238E27FC236}">
                <a16:creationId xmlns:a16="http://schemas.microsoft.com/office/drawing/2014/main" xmlns="" id="{25633A1B-1D9E-434B-B7C7-EC435EC81C4F}"/>
              </a:ext>
            </a:extLst>
          </p:cNvPr>
          <p:cNvSpPr/>
          <p:nvPr/>
        </p:nvSpPr>
        <p:spPr>
          <a:xfrm>
            <a:off x="6555544" y="2897526"/>
            <a:ext cx="285750" cy="285750"/>
          </a:xfrm>
          <a:prstGeom prst="ellipse">
            <a:avLst/>
          </a:pr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sp>
        <p:nvSpPr>
          <p:cNvPr id="100" name="椭圆 99">
            <a:extLst>
              <a:ext uri="{FF2B5EF4-FFF2-40B4-BE49-F238E27FC236}">
                <a16:creationId xmlns:a16="http://schemas.microsoft.com/office/drawing/2014/main" xmlns="" id="{CBA3BA66-5F1A-41AA-B449-4A6A881F90CC}"/>
              </a:ext>
            </a:extLst>
          </p:cNvPr>
          <p:cNvSpPr/>
          <p:nvPr/>
        </p:nvSpPr>
        <p:spPr>
          <a:xfrm>
            <a:off x="6561894" y="4147328"/>
            <a:ext cx="285750" cy="285750"/>
          </a:xfrm>
          <a:prstGeom prst="ellipse">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cxnSp>
        <p:nvCxnSpPr>
          <p:cNvPr id="101" name="直接连接符 100">
            <a:extLst>
              <a:ext uri="{FF2B5EF4-FFF2-40B4-BE49-F238E27FC236}">
                <a16:creationId xmlns:a16="http://schemas.microsoft.com/office/drawing/2014/main" xmlns="" id="{F48175CD-7D55-4C98-ABD7-CD8A2AE2195E}"/>
              </a:ext>
            </a:extLst>
          </p:cNvPr>
          <p:cNvCxnSpPr/>
          <p:nvPr/>
        </p:nvCxnSpPr>
        <p:spPr>
          <a:xfrm>
            <a:off x="6714294" y="4575952"/>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椭圆 101">
            <a:extLst>
              <a:ext uri="{FF2B5EF4-FFF2-40B4-BE49-F238E27FC236}">
                <a16:creationId xmlns:a16="http://schemas.microsoft.com/office/drawing/2014/main" xmlns="" id="{2F62F5BA-0A2B-4179-BC30-3861004E7E9E}"/>
              </a:ext>
            </a:extLst>
          </p:cNvPr>
          <p:cNvSpPr/>
          <p:nvPr/>
        </p:nvSpPr>
        <p:spPr>
          <a:xfrm>
            <a:off x="6571419" y="5352303"/>
            <a:ext cx="285750" cy="285750"/>
          </a:xfrm>
          <a:prstGeom prst="ellipse">
            <a:avLst/>
          </a:pr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effectLst/>
              <a:uLnTx/>
              <a:uFillTx/>
              <a:latin typeface="Agency FB" panose="020B0503020202020204" pitchFamily="34" charset="0"/>
              <a:ea typeface="等线" panose="02010600030101010101" pitchFamily="2" charset="-122"/>
              <a:cs typeface="+mn-cs"/>
            </a:endParaRPr>
          </a:p>
        </p:txBody>
      </p:sp>
      <p:cxnSp>
        <p:nvCxnSpPr>
          <p:cNvPr id="103" name="直接连接符 102">
            <a:extLst>
              <a:ext uri="{FF2B5EF4-FFF2-40B4-BE49-F238E27FC236}">
                <a16:creationId xmlns:a16="http://schemas.microsoft.com/office/drawing/2014/main" xmlns="" id="{DE9EA67D-F41C-4366-B055-F86CCFC79E3B}"/>
              </a:ext>
            </a:extLst>
          </p:cNvPr>
          <p:cNvCxnSpPr/>
          <p:nvPr/>
        </p:nvCxnSpPr>
        <p:spPr>
          <a:xfrm>
            <a:off x="6703823" y="3311727"/>
            <a:ext cx="0" cy="67310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 name="文本框 103">
            <a:extLst>
              <a:ext uri="{FF2B5EF4-FFF2-40B4-BE49-F238E27FC236}">
                <a16:creationId xmlns:a16="http://schemas.microsoft.com/office/drawing/2014/main" xmlns="" id="{48B99169-1462-48AB-8E7E-84EA1BD12927}"/>
              </a:ext>
            </a:extLst>
          </p:cNvPr>
          <p:cNvSpPr txBox="1"/>
          <p:nvPr/>
        </p:nvSpPr>
        <p:spPr>
          <a:xfrm>
            <a:off x="6915227" y="1608969"/>
            <a:ext cx="208794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rPr>
              <a:t>BRAND STRATEGY</a:t>
            </a:r>
            <a:endPar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5" name="矩形 104">
            <a:extLst>
              <a:ext uri="{FF2B5EF4-FFF2-40B4-BE49-F238E27FC236}">
                <a16:creationId xmlns:a16="http://schemas.microsoft.com/office/drawing/2014/main" xmlns="" id="{E0E3E090-977B-482D-B471-094BB4C601BB}"/>
              </a:ext>
            </a:extLst>
          </p:cNvPr>
          <p:cNvSpPr>
            <a:spLocks noChangeArrowheads="1"/>
          </p:cNvSpPr>
          <p:nvPr/>
        </p:nvSpPr>
        <p:spPr bwMode="auto">
          <a:xfrm>
            <a:off x="6931556" y="1940600"/>
            <a:ext cx="35116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Youth is not a time of life; it is a state of mind; it is not a matter of rosy cheeks, red lips and supple knees;</a:t>
            </a:r>
          </a:p>
        </p:txBody>
      </p:sp>
      <p:sp>
        <p:nvSpPr>
          <p:cNvPr id="106" name="文本框 105">
            <a:extLst>
              <a:ext uri="{FF2B5EF4-FFF2-40B4-BE49-F238E27FC236}">
                <a16:creationId xmlns:a16="http://schemas.microsoft.com/office/drawing/2014/main" xmlns="" id="{ED8CC4ED-CC91-4B64-88F3-617FFE40E6ED}"/>
              </a:ext>
            </a:extLst>
          </p:cNvPr>
          <p:cNvSpPr txBox="1"/>
          <p:nvPr/>
        </p:nvSpPr>
        <p:spPr>
          <a:xfrm>
            <a:off x="6915227" y="2813944"/>
            <a:ext cx="208794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rPr>
              <a:t>BRAND STRATEGY</a:t>
            </a:r>
            <a:endPar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106">
            <a:extLst>
              <a:ext uri="{FF2B5EF4-FFF2-40B4-BE49-F238E27FC236}">
                <a16:creationId xmlns:a16="http://schemas.microsoft.com/office/drawing/2014/main" xmlns="" id="{2B86C002-DCE5-4C83-8611-4C2125C8E427}"/>
              </a:ext>
            </a:extLst>
          </p:cNvPr>
          <p:cNvSpPr>
            <a:spLocks noChangeArrowheads="1"/>
          </p:cNvSpPr>
          <p:nvPr/>
        </p:nvSpPr>
        <p:spPr bwMode="auto">
          <a:xfrm>
            <a:off x="6931556" y="3145575"/>
            <a:ext cx="35116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Youth is not a time of life; it is a state of mind; it is not a matter of rosy cheeks, red lips and supple knees;</a:t>
            </a:r>
          </a:p>
        </p:txBody>
      </p:sp>
      <p:sp>
        <p:nvSpPr>
          <p:cNvPr id="108" name="文本框 107">
            <a:extLst>
              <a:ext uri="{FF2B5EF4-FFF2-40B4-BE49-F238E27FC236}">
                <a16:creationId xmlns:a16="http://schemas.microsoft.com/office/drawing/2014/main" xmlns="" id="{828544CF-001A-46A6-ADF5-151C9A00EE9E}"/>
              </a:ext>
            </a:extLst>
          </p:cNvPr>
          <p:cNvSpPr txBox="1"/>
          <p:nvPr/>
        </p:nvSpPr>
        <p:spPr>
          <a:xfrm>
            <a:off x="6931556" y="4018919"/>
            <a:ext cx="208794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rPr>
              <a:t>BRAND STRATEGY</a:t>
            </a:r>
            <a:endPar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09" name="矩形 108">
            <a:extLst>
              <a:ext uri="{FF2B5EF4-FFF2-40B4-BE49-F238E27FC236}">
                <a16:creationId xmlns:a16="http://schemas.microsoft.com/office/drawing/2014/main" xmlns="" id="{D1916A16-EFED-49AB-AB8C-51F71ABF4AE5}"/>
              </a:ext>
            </a:extLst>
          </p:cNvPr>
          <p:cNvSpPr>
            <a:spLocks noChangeArrowheads="1"/>
          </p:cNvSpPr>
          <p:nvPr/>
        </p:nvSpPr>
        <p:spPr bwMode="auto">
          <a:xfrm>
            <a:off x="6947885" y="4350550"/>
            <a:ext cx="35116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Youth is not a time of life; it is a state of mind; it is not a matter of rosy cheeks, red lips and supple knees;</a:t>
            </a:r>
          </a:p>
        </p:txBody>
      </p:sp>
      <p:sp>
        <p:nvSpPr>
          <p:cNvPr id="110" name="文本框 109">
            <a:extLst>
              <a:ext uri="{FF2B5EF4-FFF2-40B4-BE49-F238E27FC236}">
                <a16:creationId xmlns:a16="http://schemas.microsoft.com/office/drawing/2014/main" xmlns="" id="{BA6F3054-C992-4256-BEDA-D3C6BC78DB8E}"/>
              </a:ext>
            </a:extLst>
          </p:cNvPr>
          <p:cNvSpPr txBox="1"/>
          <p:nvPr/>
        </p:nvSpPr>
        <p:spPr>
          <a:xfrm>
            <a:off x="6947885" y="5268721"/>
            <a:ext cx="208794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rPr>
              <a:t>BRAND STRATEGY</a:t>
            </a:r>
            <a:endParaRPr kumimoji="0" lang="zh-CN" altLang="en-US" sz="16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panose="020B0604020202020204" pitchFamily="34" charset="0"/>
            </a:endParaRPr>
          </a:p>
        </p:txBody>
      </p:sp>
      <p:sp>
        <p:nvSpPr>
          <p:cNvPr id="111" name="矩形 110">
            <a:extLst>
              <a:ext uri="{FF2B5EF4-FFF2-40B4-BE49-F238E27FC236}">
                <a16:creationId xmlns:a16="http://schemas.microsoft.com/office/drawing/2014/main" xmlns="" id="{BE0F2CA7-F977-4800-98FD-1FC03C3DEA47}"/>
              </a:ext>
            </a:extLst>
          </p:cNvPr>
          <p:cNvSpPr>
            <a:spLocks noChangeArrowheads="1"/>
          </p:cNvSpPr>
          <p:nvPr/>
        </p:nvSpPr>
        <p:spPr bwMode="auto">
          <a:xfrm>
            <a:off x="6964214" y="5600352"/>
            <a:ext cx="35116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Arial" panose="020B0604020202020204" pitchFamily="34" charset="0"/>
              </a:rPr>
              <a:t>Youth is not a time of life; it is a state of mind; it is not a matter of rosy cheeks, red lips and supple knees;</a:t>
            </a:r>
          </a:p>
        </p:txBody>
      </p:sp>
    </p:spTree>
    <p:extLst>
      <p:ext uri="{BB962C8B-B14F-4D97-AF65-F5344CB8AC3E}">
        <p14:creationId xmlns:p14="http://schemas.microsoft.com/office/powerpoint/2010/main" val="19727907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3" presetClass="entr" presetSubtype="36" fill="hold" grpId="0" nodeType="afterEffect">
                                  <p:stCondLst>
                                    <p:cond delay="0"/>
                                  </p:stCondLst>
                                  <p:childTnLst>
                                    <p:set>
                                      <p:cBhvr>
                                        <p:cTn id="17" dur="1" fill="hold">
                                          <p:stCondLst>
                                            <p:cond delay="0"/>
                                          </p:stCondLst>
                                        </p:cTn>
                                        <p:tgtEl>
                                          <p:spTgt spid="97"/>
                                        </p:tgtEl>
                                        <p:attrNameLst>
                                          <p:attrName>style.visibility</p:attrName>
                                        </p:attrNameLst>
                                      </p:cBhvr>
                                      <p:to>
                                        <p:strVal val="visible"/>
                                      </p:to>
                                    </p:set>
                                    <p:anim calcmode="lin" valueType="num">
                                      <p:cBhvr>
                                        <p:cTn id="18" dur="500" fill="hold"/>
                                        <p:tgtEl>
                                          <p:spTgt spid="97"/>
                                        </p:tgtEl>
                                        <p:attrNameLst>
                                          <p:attrName>ppt_w</p:attrName>
                                        </p:attrNameLst>
                                      </p:cBhvr>
                                      <p:tavLst>
                                        <p:tav tm="0">
                                          <p:val>
                                            <p:strVal val="(6*min(max(#ppt_w*#ppt_h,.3),1)-7.4)/-.7*#ppt_w"/>
                                          </p:val>
                                        </p:tav>
                                        <p:tav tm="100000">
                                          <p:val>
                                            <p:strVal val="#ppt_w"/>
                                          </p:val>
                                        </p:tav>
                                      </p:tavLst>
                                    </p:anim>
                                    <p:anim calcmode="lin" valueType="num">
                                      <p:cBhvr>
                                        <p:cTn id="19" dur="500" fill="hold"/>
                                        <p:tgtEl>
                                          <p:spTgt spid="97"/>
                                        </p:tgtEl>
                                        <p:attrNameLst>
                                          <p:attrName>ppt_h</p:attrName>
                                        </p:attrNameLst>
                                      </p:cBhvr>
                                      <p:tavLst>
                                        <p:tav tm="0">
                                          <p:val>
                                            <p:strVal val="(6*min(max(#ppt_w*#ppt_h,.3),1)-7.4)/-.7*#ppt_h"/>
                                          </p:val>
                                        </p:tav>
                                        <p:tav tm="100000">
                                          <p:val>
                                            <p:strVal val="#ppt_h"/>
                                          </p:val>
                                        </p:tav>
                                      </p:tavLst>
                                    </p:anim>
                                    <p:anim calcmode="lin" valueType="num">
                                      <p:cBhvr>
                                        <p:cTn id="20" dur="500" fill="hold"/>
                                        <p:tgtEl>
                                          <p:spTgt spid="97"/>
                                        </p:tgtEl>
                                        <p:attrNameLst>
                                          <p:attrName>ppt_x</p:attrName>
                                        </p:attrNameLst>
                                      </p:cBhvr>
                                      <p:tavLst>
                                        <p:tav tm="0">
                                          <p:val>
                                            <p:fltVal val="0.5"/>
                                          </p:val>
                                        </p:tav>
                                        <p:tav tm="100000">
                                          <p:val>
                                            <p:strVal val="#ppt_x"/>
                                          </p:val>
                                        </p:tav>
                                      </p:tavLst>
                                    </p:anim>
                                    <p:anim calcmode="lin" valueType="num">
                                      <p:cBhvr>
                                        <p:cTn id="21" dur="500" fill="hold"/>
                                        <p:tgtEl>
                                          <p:spTgt spid="97"/>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wipe(up)">
                                      <p:cBhvr>
                                        <p:cTn id="25" dur="500"/>
                                        <p:tgtEl>
                                          <p:spTgt spid="104"/>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105"/>
                                        </p:tgtEl>
                                        <p:attrNameLst>
                                          <p:attrName>style.visibility</p:attrName>
                                        </p:attrNameLst>
                                      </p:cBhvr>
                                      <p:to>
                                        <p:strVal val="visible"/>
                                      </p:to>
                                    </p:set>
                                    <p:animEffect transition="in" filter="wipe(up)">
                                      <p:cBhvr>
                                        <p:cTn id="29" dur="500"/>
                                        <p:tgtEl>
                                          <p:spTgt spid="105"/>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98"/>
                                        </p:tgtEl>
                                        <p:attrNameLst>
                                          <p:attrName>style.visibility</p:attrName>
                                        </p:attrNameLst>
                                      </p:cBhvr>
                                      <p:to>
                                        <p:strVal val="visible"/>
                                      </p:to>
                                    </p:set>
                                    <p:animEffect transition="in" filter="wipe(up)">
                                      <p:cBhvr>
                                        <p:cTn id="33" dur="500"/>
                                        <p:tgtEl>
                                          <p:spTgt spid="98"/>
                                        </p:tgtEl>
                                      </p:cBhvr>
                                    </p:animEffect>
                                  </p:childTnLst>
                                </p:cTn>
                              </p:par>
                            </p:childTnLst>
                          </p:cTn>
                        </p:par>
                        <p:par>
                          <p:cTn id="34" fill="hold">
                            <p:stCondLst>
                              <p:cond delay="3000"/>
                            </p:stCondLst>
                            <p:childTnLst>
                              <p:par>
                                <p:cTn id="35" presetID="23" presetClass="entr" presetSubtype="36" fill="hold" grpId="0" nodeType="afterEffect">
                                  <p:stCondLst>
                                    <p:cond delay="0"/>
                                  </p:stCondLst>
                                  <p:childTnLst>
                                    <p:set>
                                      <p:cBhvr>
                                        <p:cTn id="36" dur="1" fill="hold">
                                          <p:stCondLst>
                                            <p:cond delay="0"/>
                                          </p:stCondLst>
                                        </p:cTn>
                                        <p:tgtEl>
                                          <p:spTgt spid="99"/>
                                        </p:tgtEl>
                                        <p:attrNameLst>
                                          <p:attrName>style.visibility</p:attrName>
                                        </p:attrNameLst>
                                      </p:cBhvr>
                                      <p:to>
                                        <p:strVal val="visible"/>
                                      </p:to>
                                    </p:set>
                                    <p:anim calcmode="lin" valueType="num">
                                      <p:cBhvr>
                                        <p:cTn id="37" dur="500" fill="hold"/>
                                        <p:tgtEl>
                                          <p:spTgt spid="99"/>
                                        </p:tgtEl>
                                        <p:attrNameLst>
                                          <p:attrName>ppt_w</p:attrName>
                                        </p:attrNameLst>
                                      </p:cBhvr>
                                      <p:tavLst>
                                        <p:tav tm="0">
                                          <p:val>
                                            <p:strVal val="(6*min(max(#ppt_w*#ppt_h,.3),1)-7.4)/-.7*#ppt_w"/>
                                          </p:val>
                                        </p:tav>
                                        <p:tav tm="100000">
                                          <p:val>
                                            <p:strVal val="#ppt_w"/>
                                          </p:val>
                                        </p:tav>
                                      </p:tavLst>
                                    </p:anim>
                                    <p:anim calcmode="lin" valueType="num">
                                      <p:cBhvr>
                                        <p:cTn id="38" dur="500" fill="hold"/>
                                        <p:tgtEl>
                                          <p:spTgt spid="99"/>
                                        </p:tgtEl>
                                        <p:attrNameLst>
                                          <p:attrName>ppt_h</p:attrName>
                                        </p:attrNameLst>
                                      </p:cBhvr>
                                      <p:tavLst>
                                        <p:tav tm="0">
                                          <p:val>
                                            <p:strVal val="(6*min(max(#ppt_w*#ppt_h,.3),1)-7.4)/-.7*#ppt_h"/>
                                          </p:val>
                                        </p:tav>
                                        <p:tav tm="100000">
                                          <p:val>
                                            <p:strVal val="#ppt_h"/>
                                          </p:val>
                                        </p:tav>
                                      </p:tavLst>
                                    </p:anim>
                                    <p:anim calcmode="lin" valueType="num">
                                      <p:cBhvr>
                                        <p:cTn id="39" dur="500" fill="hold"/>
                                        <p:tgtEl>
                                          <p:spTgt spid="99"/>
                                        </p:tgtEl>
                                        <p:attrNameLst>
                                          <p:attrName>ppt_x</p:attrName>
                                        </p:attrNameLst>
                                      </p:cBhvr>
                                      <p:tavLst>
                                        <p:tav tm="0">
                                          <p:val>
                                            <p:fltVal val="0.5"/>
                                          </p:val>
                                        </p:tav>
                                        <p:tav tm="100000">
                                          <p:val>
                                            <p:strVal val="#ppt_x"/>
                                          </p:val>
                                        </p:tav>
                                      </p:tavLst>
                                    </p:anim>
                                    <p:anim calcmode="lin" valueType="num">
                                      <p:cBhvr>
                                        <p:cTn id="40" dur="500" fill="hold"/>
                                        <p:tgtEl>
                                          <p:spTgt spid="99"/>
                                        </p:tgtEl>
                                        <p:attrNameLst>
                                          <p:attrName>ppt_y</p:attrName>
                                        </p:attrNameLst>
                                      </p:cBhvr>
                                      <p:tavLst>
                                        <p:tav tm="0">
                                          <p:val>
                                            <p:strVal val="1+(6*min(max(#ppt_w*#ppt_h,.3),1)-7.4)/-.7*#ppt_h/2"/>
                                          </p:val>
                                        </p:tav>
                                        <p:tav tm="100000">
                                          <p:val>
                                            <p:strVal val="#ppt_y"/>
                                          </p:val>
                                        </p:tav>
                                      </p:tavLst>
                                    </p:anim>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6"/>
                                        </p:tgtEl>
                                        <p:attrNameLst>
                                          <p:attrName>style.visibility</p:attrName>
                                        </p:attrNameLst>
                                      </p:cBhvr>
                                      <p:to>
                                        <p:strVal val="visible"/>
                                      </p:to>
                                    </p:set>
                                    <p:animEffect transition="in" filter="wipe(up)">
                                      <p:cBhvr>
                                        <p:cTn id="44" dur="500"/>
                                        <p:tgtEl>
                                          <p:spTgt spid="106"/>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wipe(up)">
                                      <p:cBhvr>
                                        <p:cTn id="48" dur="500"/>
                                        <p:tgtEl>
                                          <p:spTgt spid="107"/>
                                        </p:tgtEl>
                                      </p:cBhvr>
                                    </p:animEffect>
                                  </p:childTnLst>
                                </p:cTn>
                              </p:par>
                            </p:childTnLst>
                          </p:cTn>
                        </p:par>
                        <p:par>
                          <p:cTn id="49" fill="hold">
                            <p:stCondLst>
                              <p:cond delay="4500"/>
                            </p:stCondLst>
                            <p:childTnLst>
                              <p:par>
                                <p:cTn id="50" presetID="22" presetClass="entr" presetSubtype="1" fill="hold" nodeType="afterEffect">
                                  <p:stCondLst>
                                    <p:cond delay="0"/>
                                  </p:stCondLst>
                                  <p:childTnLst>
                                    <p:set>
                                      <p:cBhvr>
                                        <p:cTn id="51" dur="1" fill="hold">
                                          <p:stCondLst>
                                            <p:cond delay="0"/>
                                          </p:stCondLst>
                                        </p:cTn>
                                        <p:tgtEl>
                                          <p:spTgt spid="103"/>
                                        </p:tgtEl>
                                        <p:attrNameLst>
                                          <p:attrName>style.visibility</p:attrName>
                                        </p:attrNameLst>
                                      </p:cBhvr>
                                      <p:to>
                                        <p:strVal val="visible"/>
                                      </p:to>
                                    </p:set>
                                    <p:animEffect transition="in" filter="wipe(up)">
                                      <p:cBhvr>
                                        <p:cTn id="52" dur="500"/>
                                        <p:tgtEl>
                                          <p:spTgt spid="103"/>
                                        </p:tgtEl>
                                      </p:cBhvr>
                                    </p:animEffect>
                                  </p:childTnLst>
                                </p:cTn>
                              </p:par>
                            </p:childTnLst>
                          </p:cTn>
                        </p:par>
                        <p:par>
                          <p:cTn id="53" fill="hold">
                            <p:stCondLst>
                              <p:cond delay="5000"/>
                            </p:stCondLst>
                            <p:childTnLst>
                              <p:par>
                                <p:cTn id="54" presetID="23" presetClass="entr" presetSubtype="36" fill="hold" grpId="0" nodeType="afterEffect">
                                  <p:stCondLst>
                                    <p:cond delay="0"/>
                                  </p:stCondLst>
                                  <p:childTnLst>
                                    <p:set>
                                      <p:cBhvr>
                                        <p:cTn id="55" dur="1" fill="hold">
                                          <p:stCondLst>
                                            <p:cond delay="0"/>
                                          </p:stCondLst>
                                        </p:cTn>
                                        <p:tgtEl>
                                          <p:spTgt spid="100"/>
                                        </p:tgtEl>
                                        <p:attrNameLst>
                                          <p:attrName>style.visibility</p:attrName>
                                        </p:attrNameLst>
                                      </p:cBhvr>
                                      <p:to>
                                        <p:strVal val="visible"/>
                                      </p:to>
                                    </p:set>
                                    <p:anim calcmode="lin" valueType="num">
                                      <p:cBhvr>
                                        <p:cTn id="56" dur="500" fill="hold"/>
                                        <p:tgtEl>
                                          <p:spTgt spid="100"/>
                                        </p:tgtEl>
                                        <p:attrNameLst>
                                          <p:attrName>ppt_w</p:attrName>
                                        </p:attrNameLst>
                                      </p:cBhvr>
                                      <p:tavLst>
                                        <p:tav tm="0">
                                          <p:val>
                                            <p:strVal val="(6*min(max(#ppt_w*#ppt_h,.3),1)-7.4)/-.7*#ppt_w"/>
                                          </p:val>
                                        </p:tav>
                                        <p:tav tm="100000">
                                          <p:val>
                                            <p:strVal val="#ppt_w"/>
                                          </p:val>
                                        </p:tav>
                                      </p:tavLst>
                                    </p:anim>
                                    <p:anim calcmode="lin" valueType="num">
                                      <p:cBhvr>
                                        <p:cTn id="57" dur="500" fill="hold"/>
                                        <p:tgtEl>
                                          <p:spTgt spid="100"/>
                                        </p:tgtEl>
                                        <p:attrNameLst>
                                          <p:attrName>ppt_h</p:attrName>
                                        </p:attrNameLst>
                                      </p:cBhvr>
                                      <p:tavLst>
                                        <p:tav tm="0">
                                          <p:val>
                                            <p:strVal val="(6*min(max(#ppt_w*#ppt_h,.3),1)-7.4)/-.7*#ppt_h"/>
                                          </p:val>
                                        </p:tav>
                                        <p:tav tm="100000">
                                          <p:val>
                                            <p:strVal val="#ppt_h"/>
                                          </p:val>
                                        </p:tav>
                                      </p:tavLst>
                                    </p:anim>
                                    <p:anim calcmode="lin" valueType="num">
                                      <p:cBhvr>
                                        <p:cTn id="58" dur="500" fill="hold"/>
                                        <p:tgtEl>
                                          <p:spTgt spid="100"/>
                                        </p:tgtEl>
                                        <p:attrNameLst>
                                          <p:attrName>ppt_x</p:attrName>
                                        </p:attrNameLst>
                                      </p:cBhvr>
                                      <p:tavLst>
                                        <p:tav tm="0">
                                          <p:val>
                                            <p:fltVal val="0.5"/>
                                          </p:val>
                                        </p:tav>
                                        <p:tav tm="100000">
                                          <p:val>
                                            <p:strVal val="#ppt_x"/>
                                          </p:val>
                                        </p:tav>
                                      </p:tavLst>
                                    </p:anim>
                                    <p:anim calcmode="lin" valueType="num">
                                      <p:cBhvr>
                                        <p:cTn id="59" dur="500" fill="hold"/>
                                        <p:tgtEl>
                                          <p:spTgt spid="100"/>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5500"/>
                            </p:stCondLst>
                            <p:childTnLst>
                              <p:par>
                                <p:cTn id="61" presetID="22" presetClass="entr" presetSubtype="1"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wipe(up)">
                                      <p:cBhvr>
                                        <p:cTn id="63" dur="500"/>
                                        <p:tgtEl>
                                          <p:spTgt spid="108"/>
                                        </p:tgtEl>
                                      </p:cBhvr>
                                    </p:animEffect>
                                  </p:childTnLst>
                                </p:cTn>
                              </p:par>
                            </p:childTnLst>
                          </p:cTn>
                        </p:par>
                        <p:par>
                          <p:cTn id="64" fill="hold">
                            <p:stCondLst>
                              <p:cond delay="6000"/>
                            </p:stCondLst>
                            <p:childTnLst>
                              <p:par>
                                <p:cTn id="65" presetID="22" presetClass="entr" presetSubtype="1" fill="hold" grpId="0" nodeType="afterEffect">
                                  <p:stCondLst>
                                    <p:cond delay="0"/>
                                  </p:stCondLst>
                                  <p:childTnLst>
                                    <p:set>
                                      <p:cBhvr>
                                        <p:cTn id="66" dur="1" fill="hold">
                                          <p:stCondLst>
                                            <p:cond delay="0"/>
                                          </p:stCondLst>
                                        </p:cTn>
                                        <p:tgtEl>
                                          <p:spTgt spid="109"/>
                                        </p:tgtEl>
                                        <p:attrNameLst>
                                          <p:attrName>style.visibility</p:attrName>
                                        </p:attrNameLst>
                                      </p:cBhvr>
                                      <p:to>
                                        <p:strVal val="visible"/>
                                      </p:to>
                                    </p:set>
                                    <p:animEffect transition="in" filter="wipe(up)">
                                      <p:cBhvr>
                                        <p:cTn id="67" dur="500"/>
                                        <p:tgtEl>
                                          <p:spTgt spid="109"/>
                                        </p:tgtEl>
                                      </p:cBhvr>
                                    </p:animEffect>
                                  </p:childTnLst>
                                </p:cTn>
                              </p:par>
                            </p:childTnLst>
                          </p:cTn>
                        </p:par>
                        <p:par>
                          <p:cTn id="68" fill="hold">
                            <p:stCondLst>
                              <p:cond delay="6500"/>
                            </p:stCondLst>
                            <p:childTnLst>
                              <p:par>
                                <p:cTn id="69" presetID="22" presetClass="entr" presetSubtype="1" fill="hold" nodeType="afterEffect">
                                  <p:stCondLst>
                                    <p:cond delay="0"/>
                                  </p:stCondLst>
                                  <p:childTnLst>
                                    <p:set>
                                      <p:cBhvr>
                                        <p:cTn id="70" dur="1" fill="hold">
                                          <p:stCondLst>
                                            <p:cond delay="0"/>
                                          </p:stCondLst>
                                        </p:cTn>
                                        <p:tgtEl>
                                          <p:spTgt spid="101"/>
                                        </p:tgtEl>
                                        <p:attrNameLst>
                                          <p:attrName>style.visibility</p:attrName>
                                        </p:attrNameLst>
                                      </p:cBhvr>
                                      <p:to>
                                        <p:strVal val="visible"/>
                                      </p:to>
                                    </p:set>
                                    <p:animEffect transition="in" filter="wipe(up)">
                                      <p:cBhvr>
                                        <p:cTn id="71" dur="500"/>
                                        <p:tgtEl>
                                          <p:spTgt spid="101"/>
                                        </p:tgtEl>
                                      </p:cBhvr>
                                    </p:animEffect>
                                  </p:childTnLst>
                                </p:cTn>
                              </p:par>
                            </p:childTnLst>
                          </p:cTn>
                        </p:par>
                        <p:par>
                          <p:cTn id="72" fill="hold">
                            <p:stCondLst>
                              <p:cond delay="7000"/>
                            </p:stCondLst>
                            <p:childTnLst>
                              <p:par>
                                <p:cTn id="73" presetID="23" presetClass="entr" presetSubtype="36" fill="hold" grpId="0" nodeType="afterEffect">
                                  <p:stCondLst>
                                    <p:cond delay="0"/>
                                  </p:stCondLst>
                                  <p:childTnLst>
                                    <p:set>
                                      <p:cBhvr>
                                        <p:cTn id="74" dur="1" fill="hold">
                                          <p:stCondLst>
                                            <p:cond delay="0"/>
                                          </p:stCondLst>
                                        </p:cTn>
                                        <p:tgtEl>
                                          <p:spTgt spid="102"/>
                                        </p:tgtEl>
                                        <p:attrNameLst>
                                          <p:attrName>style.visibility</p:attrName>
                                        </p:attrNameLst>
                                      </p:cBhvr>
                                      <p:to>
                                        <p:strVal val="visible"/>
                                      </p:to>
                                    </p:set>
                                    <p:anim calcmode="lin" valueType="num">
                                      <p:cBhvr>
                                        <p:cTn id="75" dur="500" fill="hold"/>
                                        <p:tgtEl>
                                          <p:spTgt spid="102"/>
                                        </p:tgtEl>
                                        <p:attrNameLst>
                                          <p:attrName>ppt_w</p:attrName>
                                        </p:attrNameLst>
                                      </p:cBhvr>
                                      <p:tavLst>
                                        <p:tav tm="0">
                                          <p:val>
                                            <p:strVal val="(6*min(max(#ppt_w*#ppt_h,.3),1)-7.4)/-.7*#ppt_w"/>
                                          </p:val>
                                        </p:tav>
                                        <p:tav tm="100000">
                                          <p:val>
                                            <p:strVal val="#ppt_w"/>
                                          </p:val>
                                        </p:tav>
                                      </p:tavLst>
                                    </p:anim>
                                    <p:anim calcmode="lin" valueType="num">
                                      <p:cBhvr>
                                        <p:cTn id="76" dur="500" fill="hold"/>
                                        <p:tgtEl>
                                          <p:spTgt spid="102"/>
                                        </p:tgtEl>
                                        <p:attrNameLst>
                                          <p:attrName>ppt_h</p:attrName>
                                        </p:attrNameLst>
                                      </p:cBhvr>
                                      <p:tavLst>
                                        <p:tav tm="0">
                                          <p:val>
                                            <p:strVal val="(6*min(max(#ppt_w*#ppt_h,.3),1)-7.4)/-.7*#ppt_h"/>
                                          </p:val>
                                        </p:tav>
                                        <p:tav tm="100000">
                                          <p:val>
                                            <p:strVal val="#ppt_h"/>
                                          </p:val>
                                        </p:tav>
                                      </p:tavLst>
                                    </p:anim>
                                    <p:anim calcmode="lin" valueType="num">
                                      <p:cBhvr>
                                        <p:cTn id="77" dur="500" fill="hold"/>
                                        <p:tgtEl>
                                          <p:spTgt spid="102"/>
                                        </p:tgtEl>
                                        <p:attrNameLst>
                                          <p:attrName>ppt_x</p:attrName>
                                        </p:attrNameLst>
                                      </p:cBhvr>
                                      <p:tavLst>
                                        <p:tav tm="0">
                                          <p:val>
                                            <p:fltVal val="0.5"/>
                                          </p:val>
                                        </p:tav>
                                        <p:tav tm="100000">
                                          <p:val>
                                            <p:strVal val="#ppt_x"/>
                                          </p:val>
                                        </p:tav>
                                      </p:tavLst>
                                    </p:anim>
                                    <p:anim calcmode="lin" valueType="num">
                                      <p:cBhvr>
                                        <p:cTn id="78" dur="500" fill="hold"/>
                                        <p:tgtEl>
                                          <p:spTgt spid="102"/>
                                        </p:tgtEl>
                                        <p:attrNameLst>
                                          <p:attrName>ppt_y</p:attrName>
                                        </p:attrNameLst>
                                      </p:cBhvr>
                                      <p:tavLst>
                                        <p:tav tm="0">
                                          <p:val>
                                            <p:strVal val="1+(6*min(max(#ppt_w*#ppt_h,.3),1)-7.4)/-.7*#ppt_h/2"/>
                                          </p:val>
                                        </p:tav>
                                        <p:tav tm="100000">
                                          <p:val>
                                            <p:strVal val="#ppt_y"/>
                                          </p:val>
                                        </p:tav>
                                      </p:tavLst>
                                    </p:anim>
                                  </p:childTnLst>
                                </p:cTn>
                              </p:par>
                            </p:childTnLst>
                          </p:cTn>
                        </p:par>
                        <p:par>
                          <p:cTn id="79" fill="hold">
                            <p:stCondLst>
                              <p:cond delay="7500"/>
                            </p:stCondLst>
                            <p:childTnLst>
                              <p:par>
                                <p:cTn id="80" presetID="22" presetClass="entr" presetSubtype="1" fill="hold" grpId="0" nodeType="afterEffect">
                                  <p:stCondLst>
                                    <p:cond delay="0"/>
                                  </p:stCondLst>
                                  <p:childTnLst>
                                    <p:set>
                                      <p:cBhvr>
                                        <p:cTn id="81" dur="1" fill="hold">
                                          <p:stCondLst>
                                            <p:cond delay="0"/>
                                          </p:stCondLst>
                                        </p:cTn>
                                        <p:tgtEl>
                                          <p:spTgt spid="110"/>
                                        </p:tgtEl>
                                        <p:attrNameLst>
                                          <p:attrName>style.visibility</p:attrName>
                                        </p:attrNameLst>
                                      </p:cBhvr>
                                      <p:to>
                                        <p:strVal val="visible"/>
                                      </p:to>
                                    </p:set>
                                    <p:animEffect transition="in" filter="wipe(up)">
                                      <p:cBhvr>
                                        <p:cTn id="82" dur="500"/>
                                        <p:tgtEl>
                                          <p:spTgt spid="110"/>
                                        </p:tgtEl>
                                      </p:cBhvr>
                                    </p:animEffect>
                                  </p:childTnLst>
                                </p:cTn>
                              </p:par>
                            </p:childTnLst>
                          </p:cTn>
                        </p:par>
                        <p:par>
                          <p:cTn id="83" fill="hold">
                            <p:stCondLst>
                              <p:cond delay="8000"/>
                            </p:stCondLst>
                            <p:childTnLst>
                              <p:par>
                                <p:cTn id="84" presetID="22" presetClass="entr" presetSubtype="1" fill="hold" grpId="0" nodeType="after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wipe(up)">
                                      <p:cBhvr>
                                        <p:cTn id="8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7" grpId="0" animBg="1"/>
      <p:bldP spid="99" grpId="0" animBg="1"/>
      <p:bldP spid="100" grpId="0" animBg="1"/>
      <p:bldP spid="102" grpId="0" animBg="1"/>
      <p:bldP spid="104" grpId="0"/>
      <p:bldP spid="105" grpId="0"/>
      <p:bldP spid="106" grpId="0"/>
      <p:bldP spid="107" grpId="0"/>
      <p:bldP spid="108" grpId="0"/>
      <p:bldP spid="109" grpId="0"/>
      <p:bldP spid="110" grpId="0"/>
      <p:bldP spid="1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04</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规划与展望</a:t>
            </a:r>
          </a:p>
        </p:txBody>
      </p:sp>
      <p:grpSp>
        <p:nvGrpSpPr>
          <p:cNvPr id="65" name="组合 64">
            <a:extLst>
              <a:ext uri="{FF2B5EF4-FFF2-40B4-BE49-F238E27FC236}">
                <a16:creationId xmlns:a16="http://schemas.microsoft.com/office/drawing/2014/main" xmlns="" id="{497E2C36-7D6E-457C-BEE8-529E7757FB7E}"/>
              </a:ext>
            </a:extLst>
          </p:cNvPr>
          <p:cNvGrpSpPr/>
          <p:nvPr/>
        </p:nvGrpSpPr>
        <p:grpSpPr>
          <a:xfrm>
            <a:off x="1059429" y="2412599"/>
            <a:ext cx="9134475" cy="2448716"/>
            <a:chOff x="1317625" y="1873813"/>
            <a:chExt cx="9134475" cy="2448716"/>
          </a:xfrm>
          <a:effectLst/>
        </p:grpSpPr>
        <p:grpSp>
          <p:nvGrpSpPr>
            <p:cNvPr id="66" name="组合 65">
              <a:extLst>
                <a:ext uri="{FF2B5EF4-FFF2-40B4-BE49-F238E27FC236}">
                  <a16:creationId xmlns:a16="http://schemas.microsoft.com/office/drawing/2014/main" xmlns="" id="{9F20D3E5-E126-4927-9124-888BEE48DDEF}"/>
                </a:ext>
              </a:extLst>
            </p:cNvPr>
            <p:cNvGrpSpPr/>
            <p:nvPr/>
          </p:nvGrpSpPr>
          <p:grpSpPr>
            <a:xfrm>
              <a:off x="1317625" y="1873813"/>
              <a:ext cx="384855" cy="2448716"/>
              <a:chOff x="1317625" y="1873813"/>
              <a:chExt cx="384855" cy="2448716"/>
            </a:xfrm>
          </p:grpSpPr>
          <p:sp>
            <p:nvSpPr>
              <p:cNvPr id="95" name="TextBox 13">
                <a:extLst>
                  <a:ext uri="{FF2B5EF4-FFF2-40B4-BE49-F238E27FC236}">
                    <a16:creationId xmlns:a16="http://schemas.microsoft.com/office/drawing/2014/main" xmlns="" id="{66EF0767-CD4B-43FB-848E-187F740BD072}"/>
                  </a:ext>
                </a:extLst>
              </p:cNvPr>
              <p:cNvSpPr txBox="1"/>
              <p:nvPr/>
            </p:nvSpPr>
            <p:spPr>
              <a:xfrm>
                <a:off x="1317625" y="1873813"/>
                <a:ext cx="384855"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dirty="0">
                    <a:solidFill>
                      <a:schemeClr val="tx1">
                        <a:lumMod val="65000"/>
                        <a:lumOff val="35000"/>
                      </a:schemeClr>
                    </a:solidFill>
                  </a:rPr>
                  <a:t>100</a:t>
                </a:r>
              </a:p>
            </p:txBody>
          </p:sp>
          <p:sp>
            <p:nvSpPr>
              <p:cNvPr id="96" name="TextBox 15">
                <a:extLst>
                  <a:ext uri="{FF2B5EF4-FFF2-40B4-BE49-F238E27FC236}">
                    <a16:creationId xmlns:a16="http://schemas.microsoft.com/office/drawing/2014/main" xmlns="" id="{5BB62CC3-89BC-4507-91CA-569EBE867042}"/>
                  </a:ext>
                </a:extLst>
              </p:cNvPr>
              <p:cNvSpPr txBox="1"/>
              <p:nvPr/>
            </p:nvSpPr>
            <p:spPr>
              <a:xfrm>
                <a:off x="1466401" y="4079994"/>
                <a:ext cx="236079"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rPr>
                  <a:t>0</a:t>
                </a:r>
              </a:p>
            </p:txBody>
          </p:sp>
          <p:sp>
            <p:nvSpPr>
              <p:cNvPr id="97" name="TextBox 17">
                <a:extLst>
                  <a:ext uri="{FF2B5EF4-FFF2-40B4-BE49-F238E27FC236}">
                    <a16:creationId xmlns:a16="http://schemas.microsoft.com/office/drawing/2014/main" xmlns="" id="{D5B12BDA-4031-4045-849F-F43E108EDB5A}"/>
                  </a:ext>
                </a:extLst>
              </p:cNvPr>
              <p:cNvSpPr txBox="1"/>
              <p:nvPr/>
            </p:nvSpPr>
            <p:spPr>
              <a:xfrm>
                <a:off x="1392014" y="2976903"/>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50</a:t>
                </a:r>
              </a:p>
            </p:txBody>
          </p:sp>
          <p:sp>
            <p:nvSpPr>
              <p:cNvPr id="98" name="TextBox 19">
                <a:extLst>
                  <a:ext uri="{FF2B5EF4-FFF2-40B4-BE49-F238E27FC236}">
                    <a16:creationId xmlns:a16="http://schemas.microsoft.com/office/drawing/2014/main" xmlns="" id="{74D42C03-4682-48D5-A0B4-A8FA33DC1409}"/>
                  </a:ext>
                </a:extLst>
              </p:cNvPr>
              <p:cNvSpPr txBox="1"/>
              <p:nvPr/>
            </p:nvSpPr>
            <p:spPr>
              <a:xfrm>
                <a:off x="1392014" y="242535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75</a:t>
                </a:r>
              </a:p>
            </p:txBody>
          </p:sp>
          <p:sp>
            <p:nvSpPr>
              <p:cNvPr id="99" name="TextBox 21">
                <a:extLst>
                  <a:ext uri="{FF2B5EF4-FFF2-40B4-BE49-F238E27FC236}">
                    <a16:creationId xmlns:a16="http://schemas.microsoft.com/office/drawing/2014/main" xmlns="" id="{7C4C4A19-0EC7-491D-B9B1-4E523BE5F1FF}"/>
                  </a:ext>
                </a:extLst>
              </p:cNvPr>
              <p:cNvSpPr txBox="1"/>
              <p:nvPr/>
            </p:nvSpPr>
            <p:spPr>
              <a:xfrm>
                <a:off x="1392014" y="352844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25</a:t>
                </a:r>
              </a:p>
            </p:txBody>
          </p:sp>
        </p:grpSp>
        <p:cxnSp>
          <p:nvCxnSpPr>
            <p:cNvPr id="67" name="直接连接符 66">
              <a:extLst>
                <a:ext uri="{FF2B5EF4-FFF2-40B4-BE49-F238E27FC236}">
                  <a16:creationId xmlns:a16="http://schemas.microsoft.com/office/drawing/2014/main" xmlns="" id="{A40F4996-5BC1-4CE0-8943-A85148F30A06}"/>
                </a:ext>
              </a:extLst>
            </p:cNvPr>
            <p:cNvCxnSpPr/>
            <p:nvPr/>
          </p:nvCxnSpPr>
          <p:spPr>
            <a:xfrm>
              <a:off x="1879600" y="4208229"/>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294E6067-306C-4BA5-A93B-B7BEBEAC8FB3}"/>
                </a:ext>
              </a:extLst>
            </p:cNvPr>
            <p:cNvCxnSpPr/>
            <p:nvPr/>
          </p:nvCxnSpPr>
          <p:spPr>
            <a:xfrm>
              <a:off x="1879600" y="365350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963A9897-DDB6-4815-930B-B3FA1A5F6DCB}"/>
                </a:ext>
              </a:extLst>
            </p:cNvPr>
            <p:cNvCxnSpPr/>
            <p:nvPr/>
          </p:nvCxnSpPr>
          <p:spPr>
            <a:xfrm>
              <a:off x="1879600" y="309878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9C097D6A-71D3-42C3-83F5-1DEB615FC32C}"/>
                </a:ext>
              </a:extLst>
            </p:cNvPr>
            <p:cNvCxnSpPr/>
            <p:nvPr/>
          </p:nvCxnSpPr>
          <p:spPr>
            <a:xfrm>
              <a:off x="1879600" y="254406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429DAADE-71C7-4389-AF5D-8C64A4D51D55}"/>
                </a:ext>
              </a:extLst>
            </p:cNvPr>
            <p:cNvCxnSpPr/>
            <p:nvPr/>
          </p:nvCxnSpPr>
          <p:spPr>
            <a:xfrm>
              <a:off x="1879600" y="198934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84" name="Rectangle: Rounded Corners 29">
              <a:extLst>
                <a:ext uri="{FF2B5EF4-FFF2-40B4-BE49-F238E27FC236}">
                  <a16:creationId xmlns:a16="http://schemas.microsoft.com/office/drawing/2014/main" xmlns="" id="{2D05E87C-F4BF-4F14-A58A-124E7912E0F1}"/>
                </a:ext>
              </a:extLst>
            </p:cNvPr>
            <p:cNvSpPr/>
            <p:nvPr/>
          </p:nvSpPr>
          <p:spPr>
            <a:xfrm>
              <a:off x="3080533" y="3201210"/>
              <a:ext cx="323555" cy="996029"/>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5" name="Rectangle: Rounded Corners 30">
              <a:extLst>
                <a:ext uri="{FF2B5EF4-FFF2-40B4-BE49-F238E27FC236}">
                  <a16:creationId xmlns:a16="http://schemas.microsoft.com/office/drawing/2014/main" xmlns="" id="{FD836206-5ABC-4A25-A26B-FE70A07FADEC}"/>
                </a:ext>
              </a:extLst>
            </p:cNvPr>
            <p:cNvSpPr/>
            <p:nvPr/>
          </p:nvSpPr>
          <p:spPr>
            <a:xfrm>
              <a:off x="3658765" y="2501706"/>
              <a:ext cx="323555" cy="1695533"/>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6" name="Rectangle: Rounded Corners 31">
              <a:extLst>
                <a:ext uri="{FF2B5EF4-FFF2-40B4-BE49-F238E27FC236}">
                  <a16:creationId xmlns:a16="http://schemas.microsoft.com/office/drawing/2014/main" xmlns="" id="{65FC30C6-E346-4480-9097-A31026AF9551}"/>
                </a:ext>
              </a:extLst>
            </p:cNvPr>
            <p:cNvSpPr/>
            <p:nvPr/>
          </p:nvSpPr>
          <p:spPr>
            <a:xfrm>
              <a:off x="4232435" y="3050291"/>
              <a:ext cx="323555" cy="1146948"/>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7" name="Rectangle: Rounded Corners 32">
              <a:extLst>
                <a:ext uri="{FF2B5EF4-FFF2-40B4-BE49-F238E27FC236}">
                  <a16:creationId xmlns:a16="http://schemas.microsoft.com/office/drawing/2014/main" xmlns="" id="{2AFF62BC-8953-4A03-AE71-87323BA9EFB1}"/>
                </a:ext>
              </a:extLst>
            </p:cNvPr>
            <p:cNvSpPr/>
            <p:nvPr/>
          </p:nvSpPr>
          <p:spPr>
            <a:xfrm>
              <a:off x="4849341" y="2848032"/>
              <a:ext cx="323555" cy="1349207"/>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8" name="Rectangle: Rounded Corners 33">
              <a:extLst>
                <a:ext uri="{FF2B5EF4-FFF2-40B4-BE49-F238E27FC236}">
                  <a16:creationId xmlns:a16="http://schemas.microsoft.com/office/drawing/2014/main" xmlns="" id="{B5148C48-3A51-44D1-8DB0-5E819BEC9CAD}"/>
                </a:ext>
              </a:extLst>
            </p:cNvPr>
            <p:cNvSpPr/>
            <p:nvPr/>
          </p:nvSpPr>
          <p:spPr>
            <a:xfrm>
              <a:off x="5472050" y="2501705"/>
              <a:ext cx="323555" cy="1695534"/>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9" name="Rectangle: Rounded Corners 34">
              <a:extLst>
                <a:ext uri="{FF2B5EF4-FFF2-40B4-BE49-F238E27FC236}">
                  <a16:creationId xmlns:a16="http://schemas.microsoft.com/office/drawing/2014/main" xmlns="" id="{58CCDE8B-246C-470D-A738-0BEA8C61E517}"/>
                </a:ext>
              </a:extLst>
            </p:cNvPr>
            <p:cNvSpPr/>
            <p:nvPr/>
          </p:nvSpPr>
          <p:spPr>
            <a:xfrm>
              <a:off x="6109588" y="2279314"/>
              <a:ext cx="323555" cy="1917925"/>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0" name="Rectangle: Rounded Corners 35">
              <a:extLst>
                <a:ext uri="{FF2B5EF4-FFF2-40B4-BE49-F238E27FC236}">
                  <a16:creationId xmlns:a16="http://schemas.microsoft.com/office/drawing/2014/main" xmlns="" id="{8E5B844B-CD96-40BF-84A1-546A181519D4}"/>
                </a:ext>
              </a:extLst>
            </p:cNvPr>
            <p:cNvSpPr/>
            <p:nvPr/>
          </p:nvSpPr>
          <p:spPr>
            <a:xfrm>
              <a:off x="6701593" y="2842615"/>
              <a:ext cx="323555" cy="1349207"/>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1" name="Rectangle: Rounded Corners 36">
              <a:extLst>
                <a:ext uri="{FF2B5EF4-FFF2-40B4-BE49-F238E27FC236}">
                  <a16:creationId xmlns:a16="http://schemas.microsoft.com/office/drawing/2014/main" xmlns="" id="{610665DF-3DE4-4411-8C05-8D3D6B83A778}"/>
                </a:ext>
              </a:extLst>
            </p:cNvPr>
            <p:cNvSpPr/>
            <p:nvPr/>
          </p:nvSpPr>
          <p:spPr>
            <a:xfrm>
              <a:off x="7321190" y="3050291"/>
              <a:ext cx="323555" cy="1146948"/>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2" name="Rectangle: Rounded Corners 37">
              <a:extLst>
                <a:ext uri="{FF2B5EF4-FFF2-40B4-BE49-F238E27FC236}">
                  <a16:creationId xmlns:a16="http://schemas.microsoft.com/office/drawing/2014/main" xmlns="" id="{CFDF5135-7F51-4192-88EE-CF8F6D4D3853}"/>
                </a:ext>
              </a:extLst>
            </p:cNvPr>
            <p:cNvSpPr/>
            <p:nvPr/>
          </p:nvSpPr>
          <p:spPr>
            <a:xfrm>
              <a:off x="7943614" y="3201210"/>
              <a:ext cx="323555" cy="996029"/>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3" name="Rectangle: Rounded Corners 38">
              <a:extLst>
                <a:ext uri="{FF2B5EF4-FFF2-40B4-BE49-F238E27FC236}">
                  <a16:creationId xmlns:a16="http://schemas.microsoft.com/office/drawing/2014/main" xmlns="" id="{543E4B21-9E2C-4DEF-A9BB-BD9A99AF8CD6}"/>
                </a:ext>
              </a:extLst>
            </p:cNvPr>
            <p:cNvSpPr/>
            <p:nvPr/>
          </p:nvSpPr>
          <p:spPr>
            <a:xfrm>
              <a:off x="8542756" y="2848032"/>
              <a:ext cx="323555" cy="1349207"/>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4" name="Rectangle: Rounded Corners 39">
              <a:extLst>
                <a:ext uri="{FF2B5EF4-FFF2-40B4-BE49-F238E27FC236}">
                  <a16:creationId xmlns:a16="http://schemas.microsoft.com/office/drawing/2014/main" xmlns="" id="{1ACE3F1D-CCA0-4181-B5A0-C2B4F293FB40}"/>
                </a:ext>
              </a:extLst>
            </p:cNvPr>
            <p:cNvSpPr/>
            <p:nvPr/>
          </p:nvSpPr>
          <p:spPr>
            <a:xfrm>
              <a:off x="9150645" y="2279314"/>
              <a:ext cx="323555" cy="1917925"/>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sp>
        <p:nvSpPr>
          <p:cNvPr id="100" name="Freeform 5">
            <a:extLst>
              <a:ext uri="{FF2B5EF4-FFF2-40B4-BE49-F238E27FC236}">
                <a16:creationId xmlns:a16="http://schemas.microsoft.com/office/drawing/2014/main" xmlns="" id="{10C0F9E9-869A-413E-8B1A-3086DF3E5499}"/>
              </a:ext>
            </a:extLst>
          </p:cNvPr>
          <p:cNvSpPr>
            <a:spLocks noEditPoints="1"/>
          </p:cNvSpPr>
          <p:nvPr/>
        </p:nvSpPr>
        <p:spPr bwMode="auto">
          <a:xfrm>
            <a:off x="1512668" y="5509291"/>
            <a:ext cx="437878" cy="405974"/>
          </a:xfrm>
          <a:custGeom>
            <a:avLst/>
            <a:gdLst>
              <a:gd name="T0" fmla="*/ 2903 w 2930"/>
              <a:gd name="T1" fmla="*/ 1416 h 2715"/>
              <a:gd name="T2" fmla="*/ 1514 w 2930"/>
              <a:gd name="T3" fmla="*/ 27 h 2715"/>
              <a:gd name="T4" fmla="*/ 1416 w 2930"/>
              <a:gd name="T5" fmla="*/ 27 h 2715"/>
              <a:gd name="T6" fmla="*/ 375 w 2930"/>
              <a:gd name="T7" fmla="*/ 1068 h 2715"/>
              <a:gd name="T8" fmla="*/ 374 w 2930"/>
              <a:gd name="T9" fmla="*/ 1070 h 2715"/>
              <a:gd name="T10" fmla="*/ 27 w 2930"/>
              <a:gd name="T11" fmla="*/ 1416 h 2715"/>
              <a:gd name="T12" fmla="*/ 27 w 2930"/>
              <a:gd name="T13" fmla="*/ 1514 h 2715"/>
              <a:gd name="T14" fmla="*/ 126 w 2930"/>
              <a:gd name="T15" fmla="*/ 1514 h 2715"/>
              <a:gd name="T16" fmla="*/ 354 w 2930"/>
              <a:gd name="T17" fmla="*/ 1286 h 2715"/>
              <a:gd name="T18" fmla="*/ 354 w 2930"/>
              <a:gd name="T19" fmla="*/ 2438 h 2715"/>
              <a:gd name="T20" fmla="*/ 632 w 2930"/>
              <a:gd name="T21" fmla="*/ 2715 h 2715"/>
              <a:gd name="T22" fmla="*/ 1118 w 2930"/>
              <a:gd name="T23" fmla="*/ 2715 h 2715"/>
              <a:gd name="T24" fmla="*/ 1187 w 2930"/>
              <a:gd name="T25" fmla="*/ 2646 h 2715"/>
              <a:gd name="T26" fmla="*/ 1187 w 2930"/>
              <a:gd name="T27" fmla="*/ 2021 h 2715"/>
              <a:gd name="T28" fmla="*/ 1812 w 2930"/>
              <a:gd name="T29" fmla="*/ 2021 h 2715"/>
              <a:gd name="T30" fmla="*/ 1882 w 2930"/>
              <a:gd name="T31" fmla="*/ 1951 h 2715"/>
              <a:gd name="T32" fmla="*/ 1812 w 2930"/>
              <a:gd name="T33" fmla="*/ 1882 h 2715"/>
              <a:gd name="T34" fmla="*/ 1118 w 2930"/>
              <a:gd name="T35" fmla="*/ 1882 h 2715"/>
              <a:gd name="T36" fmla="*/ 1049 w 2930"/>
              <a:gd name="T37" fmla="*/ 1951 h 2715"/>
              <a:gd name="T38" fmla="*/ 1049 w 2930"/>
              <a:gd name="T39" fmla="*/ 2576 h 2715"/>
              <a:gd name="T40" fmla="*/ 632 w 2930"/>
              <a:gd name="T41" fmla="*/ 2576 h 2715"/>
              <a:gd name="T42" fmla="*/ 493 w 2930"/>
              <a:gd name="T43" fmla="*/ 2438 h 2715"/>
              <a:gd name="T44" fmla="*/ 493 w 2930"/>
              <a:gd name="T45" fmla="*/ 1147 h 2715"/>
              <a:gd name="T46" fmla="*/ 1465 w 2930"/>
              <a:gd name="T47" fmla="*/ 175 h 2715"/>
              <a:gd name="T48" fmla="*/ 2805 w 2930"/>
              <a:gd name="T49" fmla="*/ 1514 h 2715"/>
              <a:gd name="T50" fmla="*/ 2854 w 2930"/>
              <a:gd name="T51" fmla="*/ 1535 h 2715"/>
              <a:gd name="T52" fmla="*/ 2903 w 2930"/>
              <a:gd name="T53" fmla="*/ 1514 h 2715"/>
              <a:gd name="T54" fmla="*/ 2903 w 2930"/>
              <a:gd name="T55" fmla="*/ 1416 h 2715"/>
              <a:gd name="T56" fmla="*/ 2903 w 2930"/>
              <a:gd name="T57" fmla="*/ 1416 h 2715"/>
              <a:gd name="T58" fmla="*/ 2507 w 2930"/>
              <a:gd name="T59" fmla="*/ 1604 h 2715"/>
              <a:gd name="T60" fmla="*/ 2437 w 2930"/>
              <a:gd name="T61" fmla="*/ 1674 h 2715"/>
              <a:gd name="T62" fmla="*/ 2437 w 2930"/>
              <a:gd name="T63" fmla="*/ 2437 h 2715"/>
              <a:gd name="T64" fmla="*/ 2299 w 2930"/>
              <a:gd name="T65" fmla="*/ 2576 h 2715"/>
              <a:gd name="T66" fmla="*/ 1812 w 2930"/>
              <a:gd name="T67" fmla="*/ 2576 h 2715"/>
              <a:gd name="T68" fmla="*/ 1743 w 2930"/>
              <a:gd name="T69" fmla="*/ 2646 h 2715"/>
              <a:gd name="T70" fmla="*/ 1812 w 2930"/>
              <a:gd name="T71" fmla="*/ 2715 h 2715"/>
              <a:gd name="T72" fmla="*/ 2299 w 2930"/>
              <a:gd name="T73" fmla="*/ 2715 h 2715"/>
              <a:gd name="T74" fmla="*/ 2576 w 2930"/>
              <a:gd name="T75" fmla="*/ 2437 h 2715"/>
              <a:gd name="T76" fmla="*/ 2576 w 2930"/>
              <a:gd name="T77" fmla="*/ 1674 h 2715"/>
              <a:gd name="T78" fmla="*/ 2507 w 2930"/>
              <a:gd name="T79" fmla="*/ 1604 h 2715"/>
              <a:gd name="T80" fmla="*/ 2507 w 2930"/>
              <a:gd name="T81" fmla="*/ 1604 h 2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30" h="2715">
                <a:moveTo>
                  <a:pt x="2903" y="1416"/>
                </a:moveTo>
                <a:cubicBezTo>
                  <a:pt x="1514" y="27"/>
                  <a:pt x="1514" y="27"/>
                  <a:pt x="1514" y="27"/>
                </a:cubicBezTo>
                <a:cubicBezTo>
                  <a:pt x="1487" y="0"/>
                  <a:pt x="1443" y="0"/>
                  <a:pt x="1416" y="27"/>
                </a:cubicBezTo>
                <a:cubicBezTo>
                  <a:pt x="375" y="1068"/>
                  <a:pt x="375" y="1068"/>
                  <a:pt x="375" y="1068"/>
                </a:cubicBezTo>
                <a:cubicBezTo>
                  <a:pt x="375" y="1069"/>
                  <a:pt x="374" y="1069"/>
                  <a:pt x="374" y="1070"/>
                </a:cubicBezTo>
                <a:cubicBezTo>
                  <a:pt x="27" y="1416"/>
                  <a:pt x="27" y="1416"/>
                  <a:pt x="27" y="1416"/>
                </a:cubicBezTo>
                <a:cubicBezTo>
                  <a:pt x="0" y="1443"/>
                  <a:pt x="0" y="1487"/>
                  <a:pt x="27" y="1514"/>
                </a:cubicBezTo>
                <a:cubicBezTo>
                  <a:pt x="54" y="1542"/>
                  <a:pt x="98" y="1542"/>
                  <a:pt x="126" y="1514"/>
                </a:cubicBezTo>
                <a:cubicBezTo>
                  <a:pt x="354" y="1286"/>
                  <a:pt x="354" y="1286"/>
                  <a:pt x="354" y="1286"/>
                </a:cubicBezTo>
                <a:cubicBezTo>
                  <a:pt x="354" y="2438"/>
                  <a:pt x="354" y="2438"/>
                  <a:pt x="354" y="2438"/>
                </a:cubicBezTo>
                <a:cubicBezTo>
                  <a:pt x="354" y="2591"/>
                  <a:pt x="479" y="2715"/>
                  <a:pt x="632" y="2715"/>
                </a:cubicBezTo>
                <a:cubicBezTo>
                  <a:pt x="1118" y="2715"/>
                  <a:pt x="1118" y="2715"/>
                  <a:pt x="1118" y="2715"/>
                </a:cubicBezTo>
                <a:cubicBezTo>
                  <a:pt x="1156" y="2715"/>
                  <a:pt x="1187" y="2684"/>
                  <a:pt x="1187" y="2646"/>
                </a:cubicBezTo>
                <a:cubicBezTo>
                  <a:pt x="1187" y="2021"/>
                  <a:pt x="1187" y="2021"/>
                  <a:pt x="1187" y="2021"/>
                </a:cubicBezTo>
                <a:cubicBezTo>
                  <a:pt x="1812" y="2021"/>
                  <a:pt x="1812" y="2021"/>
                  <a:pt x="1812" y="2021"/>
                </a:cubicBezTo>
                <a:cubicBezTo>
                  <a:pt x="1851" y="2021"/>
                  <a:pt x="1882" y="1990"/>
                  <a:pt x="1882" y="1951"/>
                </a:cubicBezTo>
                <a:cubicBezTo>
                  <a:pt x="1882" y="1913"/>
                  <a:pt x="1851" y="1882"/>
                  <a:pt x="1812" y="1882"/>
                </a:cubicBezTo>
                <a:cubicBezTo>
                  <a:pt x="1118" y="1882"/>
                  <a:pt x="1118" y="1882"/>
                  <a:pt x="1118" y="1882"/>
                </a:cubicBezTo>
                <a:cubicBezTo>
                  <a:pt x="1080" y="1882"/>
                  <a:pt x="1049" y="1913"/>
                  <a:pt x="1049" y="1951"/>
                </a:cubicBezTo>
                <a:cubicBezTo>
                  <a:pt x="1049" y="2576"/>
                  <a:pt x="1049" y="2576"/>
                  <a:pt x="1049" y="2576"/>
                </a:cubicBezTo>
                <a:cubicBezTo>
                  <a:pt x="632" y="2576"/>
                  <a:pt x="632" y="2576"/>
                  <a:pt x="632" y="2576"/>
                </a:cubicBezTo>
                <a:cubicBezTo>
                  <a:pt x="555" y="2576"/>
                  <a:pt x="493" y="2514"/>
                  <a:pt x="493" y="2438"/>
                </a:cubicBezTo>
                <a:cubicBezTo>
                  <a:pt x="493" y="1147"/>
                  <a:pt x="493" y="1147"/>
                  <a:pt x="493" y="1147"/>
                </a:cubicBezTo>
                <a:cubicBezTo>
                  <a:pt x="1465" y="175"/>
                  <a:pt x="1465" y="175"/>
                  <a:pt x="1465" y="175"/>
                </a:cubicBezTo>
                <a:cubicBezTo>
                  <a:pt x="2805" y="1514"/>
                  <a:pt x="2805" y="1514"/>
                  <a:pt x="2805" y="1514"/>
                </a:cubicBezTo>
                <a:cubicBezTo>
                  <a:pt x="2819" y="1528"/>
                  <a:pt x="2836" y="1535"/>
                  <a:pt x="2854" y="1535"/>
                </a:cubicBezTo>
                <a:cubicBezTo>
                  <a:pt x="2872" y="1535"/>
                  <a:pt x="2890" y="1528"/>
                  <a:pt x="2903" y="1514"/>
                </a:cubicBezTo>
                <a:cubicBezTo>
                  <a:pt x="2930" y="1487"/>
                  <a:pt x="2930" y="1443"/>
                  <a:pt x="2903" y="1416"/>
                </a:cubicBezTo>
                <a:cubicBezTo>
                  <a:pt x="2903" y="1416"/>
                  <a:pt x="2903" y="1416"/>
                  <a:pt x="2903" y="1416"/>
                </a:cubicBezTo>
                <a:close/>
                <a:moveTo>
                  <a:pt x="2507" y="1604"/>
                </a:moveTo>
                <a:cubicBezTo>
                  <a:pt x="2468" y="1604"/>
                  <a:pt x="2437" y="1635"/>
                  <a:pt x="2437" y="1674"/>
                </a:cubicBezTo>
                <a:cubicBezTo>
                  <a:pt x="2437" y="2437"/>
                  <a:pt x="2437" y="2437"/>
                  <a:pt x="2437" y="2437"/>
                </a:cubicBezTo>
                <a:cubicBezTo>
                  <a:pt x="2437" y="2514"/>
                  <a:pt x="2375" y="2576"/>
                  <a:pt x="2299" y="2576"/>
                </a:cubicBezTo>
                <a:cubicBezTo>
                  <a:pt x="1812" y="2576"/>
                  <a:pt x="1812" y="2576"/>
                  <a:pt x="1812" y="2576"/>
                </a:cubicBezTo>
                <a:cubicBezTo>
                  <a:pt x="1774" y="2576"/>
                  <a:pt x="1743" y="2607"/>
                  <a:pt x="1743" y="2646"/>
                </a:cubicBezTo>
                <a:cubicBezTo>
                  <a:pt x="1743" y="2684"/>
                  <a:pt x="1774" y="2715"/>
                  <a:pt x="1812" y="2715"/>
                </a:cubicBezTo>
                <a:cubicBezTo>
                  <a:pt x="2299" y="2715"/>
                  <a:pt x="2299" y="2715"/>
                  <a:pt x="2299" y="2715"/>
                </a:cubicBezTo>
                <a:cubicBezTo>
                  <a:pt x="2452" y="2715"/>
                  <a:pt x="2576" y="2591"/>
                  <a:pt x="2576" y="2437"/>
                </a:cubicBezTo>
                <a:cubicBezTo>
                  <a:pt x="2576" y="1674"/>
                  <a:pt x="2576" y="1674"/>
                  <a:pt x="2576" y="1674"/>
                </a:cubicBezTo>
                <a:cubicBezTo>
                  <a:pt x="2576" y="1635"/>
                  <a:pt x="2545" y="1604"/>
                  <a:pt x="2507" y="1604"/>
                </a:cubicBezTo>
                <a:cubicBezTo>
                  <a:pt x="2507" y="1604"/>
                  <a:pt x="2507" y="1604"/>
                  <a:pt x="2507" y="1604"/>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9">
            <a:extLst>
              <a:ext uri="{FF2B5EF4-FFF2-40B4-BE49-F238E27FC236}">
                <a16:creationId xmlns:a16="http://schemas.microsoft.com/office/drawing/2014/main" xmlns="" id="{1B022A7A-538E-4212-8599-D81A24911084}"/>
              </a:ext>
            </a:extLst>
          </p:cNvPr>
          <p:cNvSpPr>
            <a:spLocks noEditPoints="1"/>
          </p:cNvSpPr>
          <p:nvPr/>
        </p:nvSpPr>
        <p:spPr bwMode="auto">
          <a:xfrm>
            <a:off x="6260677" y="5506655"/>
            <a:ext cx="405771" cy="405974"/>
          </a:xfrm>
          <a:custGeom>
            <a:avLst/>
            <a:gdLst>
              <a:gd name="T0" fmla="*/ 0 w 3004"/>
              <a:gd name="T1" fmla="*/ 1502 h 3004"/>
              <a:gd name="T2" fmla="*/ 3004 w 3004"/>
              <a:gd name="T3" fmla="*/ 1502 h 3004"/>
              <a:gd name="T4" fmla="*/ 2253 w 3004"/>
              <a:gd name="T5" fmla="*/ 362 h 3004"/>
              <a:gd name="T6" fmla="*/ 2212 w 3004"/>
              <a:gd name="T7" fmla="*/ 826 h 3004"/>
              <a:gd name="T8" fmla="*/ 2109 w 3004"/>
              <a:gd name="T9" fmla="*/ 1167 h 3004"/>
              <a:gd name="T10" fmla="*/ 1454 w 3004"/>
              <a:gd name="T11" fmla="*/ 437 h 3004"/>
              <a:gd name="T12" fmla="*/ 2253 w 3004"/>
              <a:gd name="T13" fmla="*/ 362 h 3004"/>
              <a:gd name="T14" fmla="*/ 2362 w 3004"/>
              <a:gd name="T15" fmla="*/ 2007 h 3004"/>
              <a:gd name="T16" fmla="*/ 1707 w 3004"/>
              <a:gd name="T17" fmla="*/ 2041 h 3004"/>
              <a:gd name="T18" fmla="*/ 1966 w 3004"/>
              <a:gd name="T19" fmla="*/ 1707 h 3004"/>
              <a:gd name="T20" fmla="*/ 1727 w 3004"/>
              <a:gd name="T21" fmla="*/ 157 h 3004"/>
              <a:gd name="T22" fmla="*/ 1434 w 3004"/>
              <a:gd name="T23" fmla="*/ 143 h 3004"/>
              <a:gd name="T24" fmla="*/ 1871 w 3004"/>
              <a:gd name="T25" fmla="*/ 1604 h 3004"/>
              <a:gd name="T26" fmla="*/ 1502 w 3004"/>
              <a:gd name="T27" fmla="*/ 1843 h 3004"/>
              <a:gd name="T28" fmla="*/ 546 w 3004"/>
              <a:gd name="T29" fmla="*/ 1666 h 3004"/>
              <a:gd name="T30" fmla="*/ 887 w 3004"/>
              <a:gd name="T31" fmla="*/ 1031 h 3004"/>
              <a:gd name="T32" fmla="*/ 1079 w 3004"/>
              <a:gd name="T33" fmla="*/ 744 h 3004"/>
              <a:gd name="T34" fmla="*/ 1871 w 3004"/>
              <a:gd name="T35" fmla="*/ 1604 h 3004"/>
              <a:gd name="T36" fmla="*/ 137 w 3004"/>
              <a:gd name="T37" fmla="*/ 1529 h 3004"/>
              <a:gd name="T38" fmla="*/ 341 w 3004"/>
              <a:gd name="T39" fmla="*/ 2185 h 3004"/>
              <a:gd name="T40" fmla="*/ 430 w 3004"/>
              <a:gd name="T41" fmla="*/ 1584 h 3004"/>
              <a:gd name="T42" fmla="*/ 1304 w 3004"/>
              <a:gd name="T43" fmla="*/ 157 h 3004"/>
              <a:gd name="T44" fmla="*/ 990 w 3004"/>
              <a:gd name="T45" fmla="*/ 642 h 3004"/>
              <a:gd name="T46" fmla="*/ 683 w 3004"/>
              <a:gd name="T47" fmla="*/ 819 h 3004"/>
              <a:gd name="T48" fmla="*/ 430 w 3004"/>
              <a:gd name="T49" fmla="*/ 1584 h 3004"/>
              <a:gd name="T50" fmla="*/ 478 w 3004"/>
              <a:gd name="T51" fmla="*/ 2185 h 3004"/>
              <a:gd name="T52" fmla="*/ 1311 w 3004"/>
              <a:gd name="T53" fmla="*/ 2116 h 3004"/>
              <a:gd name="T54" fmla="*/ 512 w 3004"/>
              <a:gd name="T55" fmla="*/ 2437 h 3004"/>
              <a:gd name="T56" fmla="*/ 1502 w 3004"/>
              <a:gd name="T57" fmla="*/ 2867 h 3004"/>
              <a:gd name="T58" fmla="*/ 1406 w 3004"/>
              <a:gd name="T59" fmla="*/ 2225 h 3004"/>
              <a:gd name="T60" fmla="*/ 1666 w 3004"/>
              <a:gd name="T61" fmla="*/ 2171 h 3004"/>
              <a:gd name="T62" fmla="*/ 2546 w 3004"/>
              <a:gd name="T63" fmla="*/ 2109 h 3004"/>
              <a:gd name="T64" fmla="*/ 1502 w 3004"/>
              <a:gd name="T65" fmla="*/ 2867 h 3004"/>
              <a:gd name="T66" fmla="*/ 2041 w 3004"/>
              <a:gd name="T67" fmla="*/ 1591 h 3004"/>
              <a:gd name="T68" fmla="*/ 2253 w 3004"/>
              <a:gd name="T69" fmla="*/ 1229 h 3004"/>
              <a:gd name="T70" fmla="*/ 2342 w 3004"/>
              <a:gd name="T71" fmla="*/ 840 h 3004"/>
              <a:gd name="T72" fmla="*/ 2860 w 3004"/>
              <a:gd name="T73" fmla="*/ 1502 h 3004"/>
              <a:gd name="T74" fmla="*/ 2560 w 3004"/>
              <a:gd name="T75" fmla="*/ 1966 h 3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4" h="3004">
                <a:moveTo>
                  <a:pt x="1502" y="0"/>
                </a:moveTo>
                <a:cubicBezTo>
                  <a:pt x="669" y="0"/>
                  <a:pt x="0" y="669"/>
                  <a:pt x="0" y="1502"/>
                </a:cubicBezTo>
                <a:cubicBezTo>
                  <a:pt x="0" y="2335"/>
                  <a:pt x="669" y="3004"/>
                  <a:pt x="1502" y="3004"/>
                </a:cubicBezTo>
                <a:cubicBezTo>
                  <a:pt x="2335" y="3004"/>
                  <a:pt x="3004" y="2335"/>
                  <a:pt x="3004" y="1502"/>
                </a:cubicBezTo>
                <a:cubicBezTo>
                  <a:pt x="3004" y="669"/>
                  <a:pt x="2335" y="0"/>
                  <a:pt x="1502" y="0"/>
                </a:cubicBezTo>
                <a:close/>
                <a:moveTo>
                  <a:pt x="2253" y="362"/>
                </a:moveTo>
                <a:cubicBezTo>
                  <a:pt x="2253" y="375"/>
                  <a:pt x="2253" y="396"/>
                  <a:pt x="2253" y="410"/>
                </a:cubicBezTo>
                <a:cubicBezTo>
                  <a:pt x="2253" y="553"/>
                  <a:pt x="2239" y="689"/>
                  <a:pt x="2212" y="826"/>
                </a:cubicBezTo>
                <a:cubicBezTo>
                  <a:pt x="2116" y="847"/>
                  <a:pt x="2048" y="928"/>
                  <a:pt x="2048" y="1024"/>
                </a:cubicBezTo>
                <a:cubicBezTo>
                  <a:pt x="2048" y="1079"/>
                  <a:pt x="2068" y="1133"/>
                  <a:pt x="2109" y="1167"/>
                </a:cubicBezTo>
                <a:cubicBezTo>
                  <a:pt x="2062" y="1277"/>
                  <a:pt x="2014" y="1386"/>
                  <a:pt x="1946" y="1488"/>
                </a:cubicBezTo>
                <a:cubicBezTo>
                  <a:pt x="1693" y="1201"/>
                  <a:pt x="1516" y="840"/>
                  <a:pt x="1454" y="437"/>
                </a:cubicBezTo>
                <a:cubicBezTo>
                  <a:pt x="1611" y="341"/>
                  <a:pt x="1782" y="266"/>
                  <a:pt x="1959" y="218"/>
                </a:cubicBezTo>
                <a:cubicBezTo>
                  <a:pt x="2062" y="253"/>
                  <a:pt x="2164" y="300"/>
                  <a:pt x="2253" y="362"/>
                </a:cubicBezTo>
                <a:close/>
                <a:moveTo>
                  <a:pt x="1966" y="1707"/>
                </a:moveTo>
                <a:cubicBezTo>
                  <a:pt x="2089" y="1823"/>
                  <a:pt x="2219" y="1925"/>
                  <a:pt x="2362" y="2007"/>
                </a:cubicBezTo>
                <a:cubicBezTo>
                  <a:pt x="2219" y="2034"/>
                  <a:pt x="2068" y="2048"/>
                  <a:pt x="1911" y="2048"/>
                </a:cubicBezTo>
                <a:cubicBezTo>
                  <a:pt x="1843" y="2048"/>
                  <a:pt x="1775" y="2041"/>
                  <a:pt x="1707" y="2041"/>
                </a:cubicBezTo>
                <a:cubicBezTo>
                  <a:pt x="1707" y="2028"/>
                  <a:pt x="1707" y="2014"/>
                  <a:pt x="1700" y="2000"/>
                </a:cubicBezTo>
                <a:cubicBezTo>
                  <a:pt x="1795" y="1911"/>
                  <a:pt x="1884" y="1809"/>
                  <a:pt x="1966" y="1707"/>
                </a:cubicBezTo>
                <a:close/>
                <a:moveTo>
                  <a:pt x="1502" y="137"/>
                </a:moveTo>
                <a:cubicBezTo>
                  <a:pt x="1577" y="137"/>
                  <a:pt x="1652" y="143"/>
                  <a:pt x="1727" y="157"/>
                </a:cubicBezTo>
                <a:cubicBezTo>
                  <a:pt x="1632" y="198"/>
                  <a:pt x="1536" y="239"/>
                  <a:pt x="1440" y="287"/>
                </a:cubicBezTo>
                <a:cubicBezTo>
                  <a:pt x="1434" y="239"/>
                  <a:pt x="1434" y="191"/>
                  <a:pt x="1434" y="143"/>
                </a:cubicBezTo>
                <a:cubicBezTo>
                  <a:pt x="1454" y="137"/>
                  <a:pt x="1481" y="137"/>
                  <a:pt x="1502" y="137"/>
                </a:cubicBezTo>
                <a:close/>
                <a:moveTo>
                  <a:pt x="1871" y="1604"/>
                </a:moveTo>
                <a:cubicBezTo>
                  <a:pt x="1795" y="1707"/>
                  <a:pt x="1713" y="1795"/>
                  <a:pt x="1625" y="1884"/>
                </a:cubicBezTo>
                <a:cubicBezTo>
                  <a:pt x="1591" y="1857"/>
                  <a:pt x="1550" y="1843"/>
                  <a:pt x="1502" y="1843"/>
                </a:cubicBezTo>
                <a:cubicBezTo>
                  <a:pt x="1413" y="1843"/>
                  <a:pt x="1338" y="1898"/>
                  <a:pt x="1311" y="1980"/>
                </a:cubicBezTo>
                <a:cubicBezTo>
                  <a:pt x="1038" y="1911"/>
                  <a:pt x="778" y="1809"/>
                  <a:pt x="546" y="1666"/>
                </a:cubicBezTo>
                <a:cubicBezTo>
                  <a:pt x="608" y="1434"/>
                  <a:pt x="710" y="1215"/>
                  <a:pt x="840" y="1024"/>
                </a:cubicBezTo>
                <a:cubicBezTo>
                  <a:pt x="853" y="1024"/>
                  <a:pt x="867" y="1031"/>
                  <a:pt x="887" y="1031"/>
                </a:cubicBezTo>
                <a:cubicBezTo>
                  <a:pt x="1004" y="1031"/>
                  <a:pt x="1092" y="942"/>
                  <a:pt x="1092" y="826"/>
                </a:cubicBezTo>
                <a:cubicBezTo>
                  <a:pt x="1092" y="799"/>
                  <a:pt x="1085" y="771"/>
                  <a:pt x="1079" y="744"/>
                </a:cubicBezTo>
                <a:cubicBezTo>
                  <a:pt x="1161" y="662"/>
                  <a:pt x="1242" y="594"/>
                  <a:pt x="1331" y="526"/>
                </a:cubicBezTo>
                <a:cubicBezTo>
                  <a:pt x="1406" y="935"/>
                  <a:pt x="1597" y="1304"/>
                  <a:pt x="1871" y="1604"/>
                </a:cubicBezTo>
                <a:close/>
                <a:moveTo>
                  <a:pt x="341" y="2219"/>
                </a:moveTo>
                <a:cubicBezTo>
                  <a:pt x="218" y="2014"/>
                  <a:pt x="143" y="1782"/>
                  <a:pt x="137" y="1529"/>
                </a:cubicBezTo>
                <a:cubicBezTo>
                  <a:pt x="218" y="1597"/>
                  <a:pt x="300" y="1666"/>
                  <a:pt x="389" y="1720"/>
                </a:cubicBezTo>
                <a:cubicBezTo>
                  <a:pt x="362" y="1871"/>
                  <a:pt x="341" y="2028"/>
                  <a:pt x="341" y="2185"/>
                </a:cubicBezTo>
                <a:cubicBezTo>
                  <a:pt x="341" y="2198"/>
                  <a:pt x="341" y="2212"/>
                  <a:pt x="341" y="2219"/>
                </a:cubicBezTo>
                <a:close/>
                <a:moveTo>
                  <a:pt x="430" y="1584"/>
                </a:moveTo>
                <a:cubicBezTo>
                  <a:pt x="328" y="1516"/>
                  <a:pt x="239" y="1440"/>
                  <a:pt x="150" y="1359"/>
                </a:cubicBezTo>
                <a:cubicBezTo>
                  <a:pt x="218" y="744"/>
                  <a:pt x="696" y="253"/>
                  <a:pt x="1304" y="157"/>
                </a:cubicBezTo>
                <a:cubicBezTo>
                  <a:pt x="1304" y="232"/>
                  <a:pt x="1311" y="300"/>
                  <a:pt x="1318" y="375"/>
                </a:cubicBezTo>
                <a:cubicBezTo>
                  <a:pt x="1201" y="457"/>
                  <a:pt x="1092" y="546"/>
                  <a:pt x="990" y="642"/>
                </a:cubicBezTo>
                <a:cubicBezTo>
                  <a:pt x="956" y="621"/>
                  <a:pt x="922" y="614"/>
                  <a:pt x="887" y="614"/>
                </a:cubicBezTo>
                <a:cubicBezTo>
                  <a:pt x="771" y="614"/>
                  <a:pt x="683" y="703"/>
                  <a:pt x="683" y="819"/>
                </a:cubicBezTo>
                <a:cubicBezTo>
                  <a:pt x="683" y="867"/>
                  <a:pt x="703" y="908"/>
                  <a:pt x="730" y="949"/>
                </a:cubicBezTo>
                <a:cubicBezTo>
                  <a:pt x="594" y="1140"/>
                  <a:pt x="492" y="1352"/>
                  <a:pt x="430" y="1584"/>
                </a:cubicBezTo>
                <a:close/>
                <a:moveTo>
                  <a:pt x="492" y="2417"/>
                </a:moveTo>
                <a:cubicBezTo>
                  <a:pt x="485" y="2342"/>
                  <a:pt x="478" y="2266"/>
                  <a:pt x="478" y="2185"/>
                </a:cubicBezTo>
                <a:cubicBezTo>
                  <a:pt x="478" y="2055"/>
                  <a:pt x="492" y="1925"/>
                  <a:pt x="519" y="1802"/>
                </a:cubicBezTo>
                <a:cubicBezTo>
                  <a:pt x="765" y="1946"/>
                  <a:pt x="1031" y="2055"/>
                  <a:pt x="1311" y="2116"/>
                </a:cubicBezTo>
                <a:cubicBezTo>
                  <a:pt x="1311" y="2123"/>
                  <a:pt x="1311" y="2123"/>
                  <a:pt x="1318" y="2130"/>
                </a:cubicBezTo>
                <a:cubicBezTo>
                  <a:pt x="1079" y="2287"/>
                  <a:pt x="806" y="2389"/>
                  <a:pt x="512" y="2437"/>
                </a:cubicBezTo>
                <a:cubicBezTo>
                  <a:pt x="498" y="2430"/>
                  <a:pt x="498" y="2423"/>
                  <a:pt x="492" y="2417"/>
                </a:cubicBezTo>
                <a:close/>
                <a:moveTo>
                  <a:pt x="1502" y="2867"/>
                </a:moveTo>
                <a:cubicBezTo>
                  <a:pt x="1167" y="2867"/>
                  <a:pt x="867" y="2744"/>
                  <a:pt x="628" y="2546"/>
                </a:cubicBezTo>
                <a:cubicBezTo>
                  <a:pt x="915" y="2492"/>
                  <a:pt x="1174" y="2383"/>
                  <a:pt x="1406" y="2225"/>
                </a:cubicBezTo>
                <a:cubicBezTo>
                  <a:pt x="1434" y="2246"/>
                  <a:pt x="1468" y="2253"/>
                  <a:pt x="1502" y="2253"/>
                </a:cubicBezTo>
                <a:cubicBezTo>
                  <a:pt x="1570" y="2253"/>
                  <a:pt x="1625" y="2219"/>
                  <a:pt x="1666" y="2171"/>
                </a:cubicBezTo>
                <a:cubicBezTo>
                  <a:pt x="1748" y="2178"/>
                  <a:pt x="1830" y="2185"/>
                  <a:pt x="1911" y="2185"/>
                </a:cubicBezTo>
                <a:cubicBezTo>
                  <a:pt x="2130" y="2185"/>
                  <a:pt x="2342" y="2157"/>
                  <a:pt x="2546" y="2109"/>
                </a:cubicBezTo>
                <a:cubicBezTo>
                  <a:pt x="2594" y="2130"/>
                  <a:pt x="2642" y="2157"/>
                  <a:pt x="2690" y="2171"/>
                </a:cubicBezTo>
                <a:cubicBezTo>
                  <a:pt x="2458" y="2587"/>
                  <a:pt x="2014" y="2867"/>
                  <a:pt x="1502" y="2867"/>
                </a:cubicBezTo>
                <a:close/>
                <a:moveTo>
                  <a:pt x="2560" y="1966"/>
                </a:moveTo>
                <a:cubicBezTo>
                  <a:pt x="2369" y="1871"/>
                  <a:pt x="2191" y="1741"/>
                  <a:pt x="2041" y="1591"/>
                </a:cubicBezTo>
                <a:cubicBezTo>
                  <a:pt x="2116" y="1475"/>
                  <a:pt x="2178" y="1352"/>
                  <a:pt x="2232" y="1229"/>
                </a:cubicBezTo>
                <a:cubicBezTo>
                  <a:pt x="2239" y="1229"/>
                  <a:pt x="2246" y="1229"/>
                  <a:pt x="2253" y="1229"/>
                </a:cubicBezTo>
                <a:cubicBezTo>
                  <a:pt x="2369" y="1229"/>
                  <a:pt x="2458" y="1140"/>
                  <a:pt x="2458" y="1024"/>
                </a:cubicBezTo>
                <a:cubicBezTo>
                  <a:pt x="2458" y="942"/>
                  <a:pt x="2410" y="874"/>
                  <a:pt x="2342" y="840"/>
                </a:cubicBezTo>
                <a:cubicBezTo>
                  <a:pt x="2369" y="717"/>
                  <a:pt x="2383" y="594"/>
                  <a:pt x="2383" y="464"/>
                </a:cubicBezTo>
                <a:cubicBezTo>
                  <a:pt x="2676" y="717"/>
                  <a:pt x="2860" y="1085"/>
                  <a:pt x="2860" y="1502"/>
                </a:cubicBezTo>
                <a:cubicBezTo>
                  <a:pt x="2860" y="1638"/>
                  <a:pt x="2840" y="1761"/>
                  <a:pt x="2806" y="1884"/>
                </a:cubicBezTo>
                <a:cubicBezTo>
                  <a:pt x="2731" y="1918"/>
                  <a:pt x="2649" y="1946"/>
                  <a:pt x="2560" y="1966"/>
                </a:cubicBezTo>
                <a:close/>
              </a:path>
            </a:pathLst>
          </a:custGeom>
          <a:solidFill>
            <a:schemeClr val="tx1"/>
          </a:soli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02" name="矩形 101">
            <a:extLst>
              <a:ext uri="{FF2B5EF4-FFF2-40B4-BE49-F238E27FC236}">
                <a16:creationId xmlns:a16="http://schemas.microsoft.com/office/drawing/2014/main" xmlns="" id="{067ADBA3-E21B-4152-8551-9BA32A2B5A9B}"/>
              </a:ext>
            </a:extLst>
          </p:cNvPr>
          <p:cNvSpPr/>
          <p:nvPr/>
        </p:nvSpPr>
        <p:spPr>
          <a:xfrm>
            <a:off x="2002207" y="5413057"/>
            <a:ext cx="1082348"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请输入标题</a:t>
            </a:r>
          </a:p>
        </p:txBody>
      </p:sp>
      <p:sp>
        <p:nvSpPr>
          <p:cNvPr id="103" name="矩形 102">
            <a:extLst>
              <a:ext uri="{FF2B5EF4-FFF2-40B4-BE49-F238E27FC236}">
                <a16:creationId xmlns:a16="http://schemas.microsoft.com/office/drawing/2014/main" xmlns="" id="{D4B1F693-1414-4D40-8C04-7B3649C93C82}"/>
              </a:ext>
            </a:extLst>
          </p:cNvPr>
          <p:cNvSpPr/>
          <p:nvPr/>
        </p:nvSpPr>
        <p:spPr>
          <a:xfrm>
            <a:off x="6729112" y="5410421"/>
            <a:ext cx="1082348" cy="307777"/>
          </a:xfrm>
          <a:prstGeom prst="rect">
            <a:avLst/>
          </a:prstGeom>
        </p:spPr>
        <p:txBody>
          <a:bodyPr wrap="none">
            <a:spAutoFit/>
          </a:bodyPr>
          <a:lstStyle/>
          <a:p>
            <a:r>
              <a:rPr lang="zh-CN" altLang="en-US" sz="1400" b="1" dirty="0">
                <a:latin typeface="微软雅黑" panose="020B0503020204020204" pitchFamily="34" charset="-122"/>
                <a:ea typeface="微软雅黑" panose="020B0503020204020204" pitchFamily="34" charset="-122"/>
              </a:rPr>
              <a:t>请输入标题</a:t>
            </a:r>
          </a:p>
        </p:txBody>
      </p:sp>
      <p:sp>
        <p:nvSpPr>
          <p:cNvPr id="104" name="文本框 103">
            <a:extLst>
              <a:ext uri="{FF2B5EF4-FFF2-40B4-BE49-F238E27FC236}">
                <a16:creationId xmlns:a16="http://schemas.microsoft.com/office/drawing/2014/main" xmlns="" id="{BCA275BA-048F-48E3-ACED-FE487047B134}"/>
              </a:ext>
            </a:extLst>
          </p:cNvPr>
          <p:cNvSpPr txBox="1"/>
          <p:nvPr/>
        </p:nvSpPr>
        <p:spPr>
          <a:xfrm>
            <a:off x="2002207" y="5709642"/>
            <a:ext cx="3475718" cy="430887"/>
          </a:xfrm>
          <a:prstGeom prst="rect">
            <a:avLst/>
          </a:prstGeom>
          <a:noFill/>
        </p:spPr>
        <p:txBody>
          <a:bodyPr wrap="square" rtlCol="0">
            <a:spAutoFit/>
          </a:bodyPr>
          <a:lstStyle/>
          <a:p>
            <a:r>
              <a:rPr lang="en-US" altLang="zh-CN" sz="1100" dirty="0">
                <a:solidFill>
                  <a:srgbClr val="5F5F5F"/>
                </a:solidFill>
              </a:rPr>
              <a:t>Click here add your text Click here add your text Click here add your text Click here add your text </a:t>
            </a:r>
          </a:p>
        </p:txBody>
      </p:sp>
      <p:sp>
        <p:nvSpPr>
          <p:cNvPr id="105" name="文本框 104">
            <a:extLst>
              <a:ext uri="{FF2B5EF4-FFF2-40B4-BE49-F238E27FC236}">
                <a16:creationId xmlns:a16="http://schemas.microsoft.com/office/drawing/2014/main" xmlns="" id="{B768FF84-BC54-49BB-829A-D7217FA0030A}"/>
              </a:ext>
            </a:extLst>
          </p:cNvPr>
          <p:cNvSpPr txBox="1"/>
          <p:nvPr/>
        </p:nvSpPr>
        <p:spPr>
          <a:xfrm>
            <a:off x="6729112" y="5728618"/>
            <a:ext cx="3475718" cy="430887"/>
          </a:xfrm>
          <a:prstGeom prst="rect">
            <a:avLst/>
          </a:prstGeom>
          <a:noFill/>
        </p:spPr>
        <p:txBody>
          <a:bodyPr wrap="square" rtlCol="0">
            <a:spAutoFit/>
          </a:bodyPr>
          <a:lstStyle/>
          <a:p>
            <a:r>
              <a:rPr lang="en-US" altLang="zh-CN" sz="1100" dirty="0">
                <a:solidFill>
                  <a:srgbClr val="5F5F5F"/>
                </a:solidFill>
              </a:rPr>
              <a:t>Click here add your text Click here add your text Click here add your text Click here add your text </a:t>
            </a:r>
          </a:p>
        </p:txBody>
      </p:sp>
    </p:spTree>
    <p:extLst>
      <p:ext uri="{BB962C8B-B14F-4D97-AF65-F5344CB8AC3E}">
        <p14:creationId xmlns:p14="http://schemas.microsoft.com/office/powerpoint/2010/main" val="183299827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7" presetClass="entr" presetSubtype="4" fill="hold"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ppt_h/2"/>
                                          </p:val>
                                        </p:tav>
                                        <p:tav tm="100000">
                                          <p:val>
                                            <p:strVal val="#ppt_y"/>
                                          </p:val>
                                        </p:tav>
                                      </p:tavLst>
                                    </p:anim>
                                    <p:anim calcmode="lin" valueType="num">
                                      <p:cBhvr>
                                        <p:cTn id="15" dur="1000" fill="hold"/>
                                        <p:tgtEl>
                                          <p:spTgt spid="65"/>
                                        </p:tgtEl>
                                        <p:attrNameLst>
                                          <p:attrName>ppt_w</p:attrName>
                                        </p:attrNameLst>
                                      </p:cBhvr>
                                      <p:tavLst>
                                        <p:tav tm="0">
                                          <p:val>
                                            <p:strVal val="#ppt_w"/>
                                          </p:val>
                                        </p:tav>
                                        <p:tav tm="100000">
                                          <p:val>
                                            <p:strVal val="#ppt_w"/>
                                          </p:val>
                                        </p:tav>
                                      </p:tavLst>
                                    </p:anim>
                                    <p:anim calcmode="lin" valueType="num">
                                      <p:cBhvr>
                                        <p:cTn id="16" dur="1000" fill="hold"/>
                                        <p:tgtEl>
                                          <p:spTgt spid="6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49" presetClass="entr" presetSubtype="0" decel="100000" fill="hold" grpId="0" nodeType="afterEffect">
                                  <p:stCondLst>
                                    <p:cond delay="0"/>
                                  </p:stCondLst>
                                  <p:childTnLst>
                                    <p:set>
                                      <p:cBhvr>
                                        <p:cTn id="19" dur="1" fill="hold">
                                          <p:stCondLst>
                                            <p:cond delay="0"/>
                                          </p:stCondLst>
                                        </p:cTn>
                                        <p:tgtEl>
                                          <p:spTgt spid="100"/>
                                        </p:tgtEl>
                                        <p:attrNameLst>
                                          <p:attrName>style.visibility</p:attrName>
                                        </p:attrNameLst>
                                      </p:cBhvr>
                                      <p:to>
                                        <p:strVal val="visible"/>
                                      </p:to>
                                    </p:set>
                                    <p:anim calcmode="lin" valueType="num">
                                      <p:cBhvr>
                                        <p:cTn id="20" dur="500" fill="hold"/>
                                        <p:tgtEl>
                                          <p:spTgt spid="100"/>
                                        </p:tgtEl>
                                        <p:attrNameLst>
                                          <p:attrName>ppt_w</p:attrName>
                                        </p:attrNameLst>
                                      </p:cBhvr>
                                      <p:tavLst>
                                        <p:tav tm="0">
                                          <p:val>
                                            <p:fltVal val="0"/>
                                          </p:val>
                                        </p:tav>
                                        <p:tav tm="100000">
                                          <p:val>
                                            <p:strVal val="#ppt_w"/>
                                          </p:val>
                                        </p:tav>
                                      </p:tavLst>
                                    </p:anim>
                                    <p:anim calcmode="lin" valueType="num">
                                      <p:cBhvr>
                                        <p:cTn id="21" dur="500" fill="hold"/>
                                        <p:tgtEl>
                                          <p:spTgt spid="100"/>
                                        </p:tgtEl>
                                        <p:attrNameLst>
                                          <p:attrName>ppt_h</p:attrName>
                                        </p:attrNameLst>
                                      </p:cBhvr>
                                      <p:tavLst>
                                        <p:tav tm="0">
                                          <p:val>
                                            <p:fltVal val="0"/>
                                          </p:val>
                                        </p:tav>
                                        <p:tav tm="100000">
                                          <p:val>
                                            <p:strVal val="#ppt_h"/>
                                          </p:val>
                                        </p:tav>
                                      </p:tavLst>
                                    </p:anim>
                                    <p:anim calcmode="lin" valueType="num">
                                      <p:cBhvr>
                                        <p:cTn id="22" dur="500" fill="hold"/>
                                        <p:tgtEl>
                                          <p:spTgt spid="100"/>
                                        </p:tgtEl>
                                        <p:attrNameLst>
                                          <p:attrName>style.rotation</p:attrName>
                                        </p:attrNameLst>
                                      </p:cBhvr>
                                      <p:tavLst>
                                        <p:tav tm="0">
                                          <p:val>
                                            <p:fltVal val="360"/>
                                          </p:val>
                                        </p:tav>
                                        <p:tav tm="100000">
                                          <p:val>
                                            <p:fltVal val="0"/>
                                          </p:val>
                                        </p:tav>
                                      </p:tavLst>
                                    </p:anim>
                                    <p:animEffect transition="in" filter="fade">
                                      <p:cBhvr>
                                        <p:cTn id="23" dur="500"/>
                                        <p:tgtEl>
                                          <p:spTgt spid="100"/>
                                        </p:tgtEl>
                                      </p:cBhvr>
                                    </p:animEffect>
                                  </p:childTnLst>
                                </p:cTn>
                              </p:par>
                            </p:childTnLst>
                          </p:cTn>
                        </p:par>
                        <p:par>
                          <p:cTn id="24" fill="hold">
                            <p:stCondLst>
                              <p:cond delay="2000"/>
                            </p:stCondLst>
                            <p:childTnLst>
                              <p:par>
                                <p:cTn id="25" presetID="55" presetClass="entr" presetSubtype="0" fill="hold" grpId="0" nodeType="afterEffect">
                                  <p:stCondLst>
                                    <p:cond delay="0"/>
                                  </p:stCondLst>
                                  <p:childTnLst>
                                    <p:set>
                                      <p:cBhvr>
                                        <p:cTn id="26" dur="1" fill="hold">
                                          <p:stCondLst>
                                            <p:cond delay="0"/>
                                          </p:stCondLst>
                                        </p:cTn>
                                        <p:tgtEl>
                                          <p:spTgt spid="102"/>
                                        </p:tgtEl>
                                        <p:attrNameLst>
                                          <p:attrName>style.visibility</p:attrName>
                                        </p:attrNameLst>
                                      </p:cBhvr>
                                      <p:to>
                                        <p:strVal val="visible"/>
                                      </p:to>
                                    </p:set>
                                    <p:anim calcmode="lin" valueType="num">
                                      <p:cBhvr>
                                        <p:cTn id="27" dur="1000" fill="hold"/>
                                        <p:tgtEl>
                                          <p:spTgt spid="102"/>
                                        </p:tgtEl>
                                        <p:attrNameLst>
                                          <p:attrName>ppt_w</p:attrName>
                                        </p:attrNameLst>
                                      </p:cBhvr>
                                      <p:tavLst>
                                        <p:tav tm="0">
                                          <p:val>
                                            <p:strVal val="#ppt_w*0.70"/>
                                          </p:val>
                                        </p:tav>
                                        <p:tav tm="100000">
                                          <p:val>
                                            <p:strVal val="#ppt_w"/>
                                          </p:val>
                                        </p:tav>
                                      </p:tavLst>
                                    </p:anim>
                                    <p:anim calcmode="lin" valueType="num">
                                      <p:cBhvr>
                                        <p:cTn id="28" dur="1000" fill="hold"/>
                                        <p:tgtEl>
                                          <p:spTgt spid="102"/>
                                        </p:tgtEl>
                                        <p:attrNameLst>
                                          <p:attrName>ppt_h</p:attrName>
                                        </p:attrNameLst>
                                      </p:cBhvr>
                                      <p:tavLst>
                                        <p:tav tm="0">
                                          <p:val>
                                            <p:strVal val="#ppt_h"/>
                                          </p:val>
                                        </p:tav>
                                        <p:tav tm="100000">
                                          <p:val>
                                            <p:strVal val="#ppt_h"/>
                                          </p:val>
                                        </p:tav>
                                      </p:tavLst>
                                    </p:anim>
                                    <p:animEffect transition="in" filter="fade">
                                      <p:cBhvr>
                                        <p:cTn id="29" dur="1000"/>
                                        <p:tgtEl>
                                          <p:spTgt spid="10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104"/>
                                        </p:tgtEl>
                                        <p:attrNameLst>
                                          <p:attrName>style.visibility</p:attrName>
                                        </p:attrNameLst>
                                      </p:cBhvr>
                                      <p:to>
                                        <p:strVal val="visible"/>
                                      </p:to>
                                    </p:set>
                                    <p:animEffect transition="in" filter="randombar(horizontal)">
                                      <p:cBhvr>
                                        <p:cTn id="33" dur="500"/>
                                        <p:tgtEl>
                                          <p:spTgt spid="104"/>
                                        </p:tgtEl>
                                      </p:cBhvr>
                                    </p:animEffect>
                                  </p:childTnLst>
                                </p:cTn>
                              </p:par>
                            </p:childTnLst>
                          </p:cTn>
                        </p:par>
                        <p:par>
                          <p:cTn id="34" fill="hold">
                            <p:stCondLst>
                              <p:cond delay="3500"/>
                            </p:stCondLst>
                            <p:childTnLst>
                              <p:par>
                                <p:cTn id="35" presetID="49" presetClass="entr" presetSubtype="0" decel="100000" fill="hold" grpId="0" nodeType="afterEffect">
                                  <p:stCondLst>
                                    <p:cond delay="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 calcmode="lin" valueType="num">
                                      <p:cBhvr>
                                        <p:cTn id="39" dur="500" fill="hold"/>
                                        <p:tgtEl>
                                          <p:spTgt spid="101"/>
                                        </p:tgtEl>
                                        <p:attrNameLst>
                                          <p:attrName>style.rotation</p:attrName>
                                        </p:attrNameLst>
                                      </p:cBhvr>
                                      <p:tavLst>
                                        <p:tav tm="0">
                                          <p:val>
                                            <p:fltVal val="360"/>
                                          </p:val>
                                        </p:tav>
                                        <p:tav tm="100000">
                                          <p:val>
                                            <p:fltVal val="0"/>
                                          </p:val>
                                        </p:tav>
                                      </p:tavLst>
                                    </p:anim>
                                    <p:animEffect transition="in" filter="fade">
                                      <p:cBhvr>
                                        <p:cTn id="40" dur="500"/>
                                        <p:tgtEl>
                                          <p:spTgt spid="101"/>
                                        </p:tgtEl>
                                      </p:cBhvr>
                                    </p:animEffect>
                                  </p:childTnLst>
                                </p:cTn>
                              </p:par>
                            </p:childTnLst>
                          </p:cTn>
                        </p:par>
                        <p:par>
                          <p:cTn id="41" fill="hold">
                            <p:stCondLst>
                              <p:cond delay="4000"/>
                            </p:stCondLst>
                            <p:childTnLst>
                              <p:par>
                                <p:cTn id="42" presetID="55" presetClass="entr" presetSubtype="0" fill="hold" grpId="0" nodeType="afterEffect">
                                  <p:stCondLst>
                                    <p:cond delay="0"/>
                                  </p:stCondLst>
                                  <p:childTnLst>
                                    <p:set>
                                      <p:cBhvr>
                                        <p:cTn id="43" dur="1" fill="hold">
                                          <p:stCondLst>
                                            <p:cond delay="0"/>
                                          </p:stCondLst>
                                        </p:cTn>
                                        <p:tgtEl>
                                          <p:spTgt spid="103"/>
                                        </p:tgtEl>
                                        <p:attrNameLst>
                                          <p:attrName>style.visibility</p:attrName>
                                        </p:attrNameLst>
                                      </p:cBhvr>
                                      <p:to>
                                        <p:strVal val="visible"/>
                                      </p:to>
                                    </p:set>
                                    <p:anim calcmode="lin" valueType="num">
                                      <p:cBhvr>
                                        <p:cTn id="44" dur="1000" fill="hold"/>
                                        <p:tgtEl>
                                          <p:spTgt spid="103"/>
                                        </p:tgtEl>
                                        <p:attrNameLst>
                                          <p:attrName>ppt_w</p:attrName>
                                        </p:attrNameLst>
                                      </p:cBhvr>
                                      <p:tavLst>
                                        <p:tav tm="0">
                                          <p:val>
                                            <p:strVal val="#ppt_w*0.70"/>
                                          </p:val>
                                        </p:tav>
                                        <p:tav tm="100000">
                                          <p:val>
                                            <p:strVal val="#ppt_w"/>
                                          </p:val>
                                        </p:tav>
                                      </p:tavLst>
                                    </p:anim>
                                    <p:anim calcmode="lin" valueType="num">
                                      <p:cBhvr>
                                        <p:cTn id="45" dur="1000" fill="hold"/>
                                        <p:tgtEl>
                                          <p:spTgt spid="103"/>
                                        </p:tgtEl>
                                        <p:attrNameLst>
                                          <p:attrName>ppt_h</p:attrName>
                                        </p:attrNameLst>
                                      </p:cBhvr>
                                      <p:tavLst>
                                        <p:tav tm="0">
                                          <p:val>
                                            <p:strVal val="#ppt_h"/>
                                          </p:val>
                                        </p:tav>
                                        <p:tav tm="100000">
                                          <p:val>
                                            <p:strVal val="#ppt_h"/>
                                          </p:val>
                                        </p:tav>
                                      </p:tavLst>
                                    </p:anim>
                                    <p:animEffect transition="in" filter="fade">
                                      <p:cBhvr>
                                        <p:cTn id="46" dur="1000"/>
                                        <p:tgtEl>
                                          <p:spTgt spid="103"/>
                                        </p:tgtEl>
                                      </p:cBhvr>
                                    </p:animEffect>
                                  </p:childTnLst>
                                </p:cTn>
                              </p:par>
                            </p:childTnLst>
                          </p:cTn>
                        </p:par>
                        <p:par>
                          <p:cTn id="47" fill="hold">
                            <p:stCondLst>
                              <p:cond delay="5000"/>
                            </p:stCondLst>
                            <p:childTnLst>
                              <p:par>
                                <p:cTn id="48" presetID="14" presetClass="entr" presetSubtype="10" fill="hold" grpId="0" nodeType="after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randombar(horizontal)">
                                      <p:cBhvr>
                                        <p:cTn id="50"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0" grpId="0" animBg="1"/>
      <p:bldP spid="101" grpId="0" animBg="1"/>
      <p:bldP spid="102" grpId="0"/>
      <p:bldP spid="103" grpId="0"/>
      <p:bldP spid="104" grpId="0"/>
      <p:bldP spid="10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04</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规划与展望</a:t>
            </a:r>
          </a:p>
        </p:txBody>
      </p:sp>
      <p:graphicFrame>
        <p:nvGraphicFramePr>
          <p:cNvPr id="33" name="Chart 1">
            <a:extLst>
              <a:ext uri="{FF2B5EF4-FFF2-40B4-BE49-F238E27FC236}">
                <a16:creationId xmlns:a16="http://schemas.microsoft.com/office/drawing/2014/main" xmlns="" id="{3271C66D-E340-4223-B36D-4C189F3E5E16}"/>
              </a:ext>
            </a:extLst>
          </p:cNvPr>
          <p:cNvGraphicFramePr/>
          <p:nvPr>
            <p:extLst>
              <p:ext uri="{D42A27DB-BD31-4B8C-83A1-F6EECF244321}">
                <p14:modId xmlns:p14="http://schemas.microsoft.com/office/powerpoint/2010/main" val="82267656"/>
              </p:ext>
            </p:extLst>
          </p:nvPr>
        </p:nvGraphicFramePr>
        <p:xfrm>
          <a:off x="-61153" y="1887853"/>
          <a:ext cx="4273225" cy="3913413"/>
        </p:xfrm>
        <a:graphic>
          <a:graphicData uri="http://schemas.openxmlformats.org/drawingml/2006/chart">
            <c:chart xmlns:c="http://schemas.openxmlformats.org/drawingml/2006/chart" xmlns:r="http://schemas.openxmlformats.org/officeDocument/2006/relationships" r:id="rId3"/>
          </a:graphicData>
        </a:graphic>
      </p:graphicFrame>
      <p:sp>
        <p:nvSpPr>
          <p:cNvPr id="34" name="Freeform 23">
            <a:extLst>
              <a:ext uri="{FF2B5EF4-FFF2-40B4-BE49-F238E27FC236}">
                <a16:creationId xmlns:a16="http://schemas.microsoft.com/office/drawing/2014/main" xmlns="" id="{D8F08565-ECFD-4D31-B029-99B519E1DE29}"/>
              </a:ext>
            </a:extLst>
          </p:cNvPr>
          <p:cNvSpPr>
            <a:spLocks noEditPoints="1"/>
          </p:cNvSpPr>
          <p:nvPr/>
        </p:nvSpPr>
        <p:spPr bwMode="auto">
          <a:xfrm>
            <a:off x="1846170" y="3187146"/>
            <a:ext cx="495649" cy="1515413"/>
          </a:xfrm>
          <a:custGeom>
            <a:avLst/>
            <a:gdLst/>
            <a:ahLst/>
            <a:cxnLst>
              <a:cxn ang="0">
                <a:pos x="168" y="638"/>
              </a:cxn>
              <a:cxn ang="0">
                <a:pos x="178" y="627"/>
              </a:cxn>
              <a:cxn ang="0">
                <a:pos x="185" y="614"/>
              </a:cxn>
              <a:cxn ang="0">
                <a:pos x="185" y="576"/>
              </a:cxn>
              <a:cxn ang="0">
                <a:pos x="176" y="535"/>
              </a:cxn>
              <a:cxn ang="0">
                <a:pos x="236" y="288"/>
              </a:cxn>
              <a:cxn ang="0">
                <a:pos x="246" y="372"/>
              </a:cxn>
              <a:cxn ang="0">
                <a:pos x="252" y="342"/>
              </a:cxn>
              <a:cxn ang="0">
                <a:pos x="250" y="312"/>
              </a:cxn>
              <a:cxn ang="0">
                <a:pos x="242" y="284"/>
              </a:cxn>
              <a:cxn ang="0">
                <a:pos x="63" y="260"/>
              </a:cxn>
              <a:cxn ang="0">
                <a:pos x="47" y="333"/>
              </a:cxn>
              <a:cxn ang="0">
                <a:pos x="48" y="350"/>
              </a:cxn>
              <a:cxn ang="0">
                <a:pos x="62" y="388"/>
              </a:cxn>
              <a:cxn ang="0">
                <a:pos x="82" y="357"/>
              </a:cxn>
              <a:cxn ang="0">
                <a:pos x="84" y="305"/>
              </a:cxn>
              <a:cxn ang="0">
                <a:pos x="68" y="259"/>
              </a:cxn>
              <a:cxn ang="0">
                <a:pos x="182" y="27"/>
              </a:cxn>
              <a:cxn ang="0">
                <a:pos x="189" y="65"/>
              </a:cxn>
              <a:cxn ang="0">
                <a:pos x="176" y="86"/>
              </a:cxn>
              <a:cxn ang="0">
                <a:pos x="176" y="122"/>
              </a:cxn>
              <a:cxn ang="0">
                <a:pos x="205" y="133"/>
              </a:cxn>
              <a:cxn ang="0">
                <a:pos x="267" y="173"/>
              </a:cxn>
              <a:cxn ang="0">
                <a:pos x="279" y="238"/>
              </a:cxn>
              <a:cxn ang="0">
                <a:pos x="288" y="273"/>
              </a:cxn>
              <a:cxn ang="0">
                <a:pos x="294" y="360"/>
              </a:cxn>
              <a:cxn ang="0">
                <a:pos x="281" y="430"/>
              </a:cxn>
              <a:cxn ang="0">
                <a:pos x="264" y="456"/>
              </a:cxn>
              <a:cxn ang="0">
                <a:pos x="256" y="546"/>
              </a:cxn>
              <a:cxn ang="0">
                <a:pos x="245" y="645"/>
              </a:cxn>
              <a:cxn ang="0">
                <a:pos x="185" y="718"/>
              </a:cxn>
              <a:cxn ang="0">
                <a:pos x="187" y="785"/>
              </a:cxn>
              <a:cxn ang="0">
                <a:pos x="193" y="839"/>
              </a:cxn>
              <a:cxn ang="0">
                <a:pos x="190" y="889"/>
              </a:cxn>
              <a:cxn ang="0">
                <a:pos x="130" y="896"/>
              </a:cxn>
              <a:cxn ang="0">
                <a:pos x="150" y="863"/>
              </a:cxn>
              <a:cxn ang="0">
                <a:pos x="128" y="800"/>
              </a:cxn>
              <a:cxn ang="0">
                <a:pos x="108" y="822"/>
              </a:cxn>
              <a:cxn ang="0">
                <a:pos x="115" y="892"/>
              </a:cxn>
              <a:cxn ang="0">
                <a:pos x="75" y="874"/>
              </a:cxn>
              <a:cxn ang="0">
                <a:pos x="55" y="810"/>
              </a:cxn>
              <a:cxn ang="0">
                <a:pos x="69" y="757"/>
              </a:cxn>
              <a:cxn ang="0">
                <a:pos x="116" y="710"/>
              </a:cxn>
              <a:cxn ang="0">
                <a:pos x="106" y="627"/>
              </a:cxn>
              <a:cxn ang="0">
                <a:pos x="96" y="563"/>
              </a:cxn>
              <a:cxn ang="0">
                <a:pos x="83" y="498"/>
              </a:cxn>
              <a:cxn ang="0">
                <a:pos x="51" y="441"/>
              </a:cxn>
              <a:cxn ang="0">
                <a:pos x="10" y="370"/>
              </a:cxn>
              <a:cxn ang="0">
                <a:pos x="3" y="304"/>
              </a:cxn>
              <a:cxn ang="0">
                <a:pos x="19" y="228"/>
              </a:cxn>
              <a:cxn ang="0">
                <a:pos x="28" y="178"/>
              </a:cxn>
              <a:cxn ang="0">
                <a:pos x="83" y="143"/>
              </a:cxn>
              <a:cxn ang="0">
                <a:pos x="114" y="106"/>
              </a:cxn>
              <a:cxn ang="0">
                <a:pos x="98" y="62"/>
              </a:cxn>
              <a:cxn ang="0">
                <a:pos x="103" y="40"/>
              </a:cxn>
              <a:cxn ang="0">
                <a:pos x="136" y="1"/>
              </a:cxn>
            </a:cxnLst>
            <a:rect l="0" t="0" r="r" b="b"/>
            <a:pathLst>
              <a:path w="296" h="905">
                <a:moveTo>
                  <a:pt x="170" y="533"/>
                </a:moveTo>
                <a:lnTo>
                  <a:pt x="170" y="594"/>
                </a:lnTo>
                <a:lnTo>
                  <a:pt x="169" y="604"/>
                </a:lnTo>
                <a:lnTo>
                  <a:pt x="168" y="615"/>
                </a:lnTo>
                <a:lnTo>
                  <a:pt x="168" y="634"/>
                </a:lnTo>
                <a:lnTo>
                  <a:pt x="167" y="635"/>
                </a:lnTo>
                <a:lnTo>
                  <a:pt x="167" y="638"/>
                </a:lnTo>
                <a:lnTo>
                  <a:pt x="168" y="638"/>
                </a:lnTo>
                <a:lnTo>
                  <a:pt x="169" y="639"/>
                </a:lnTo>
                <a:lnTo>
                  <a:pt x="170" y="638"/>
                </a:lnTo>
                <a:lnTo>
                  <a:pt x="172" y="634"/>
                </a:lnTo>
                <a:lnTo>
                  <a:pt x="172" y="632"/>
                </a:lnTo>
                <a:lnTo>
                  <a:pt x="174" y="630"/>
                </a:lnTo>
                <a:lnTo>
                  <a:pt x="176" y="630"/>
                </a:lnTo>
                <a:lnTo>
                  <a:pt x="177" y="629"/>
                </a:lnTo>
                <a:lnTo>
                  <a:pt x="178" y="627"/>
                </a:lnTo>
                <a:lnTo>
                  <a:pt x="179" y="624"/>
                </a:lnTo>
                <a:lnTo>
                  <a:pt x="180" y="622"/>
                </a:lnTo>
                <a:lnTo>
                  <a:pt x="180" y="620"/>
                </a:lnTo>
                <a:lnTo>
                  <a:pt x="181" y="618"/>
                </a:lnTo>
                <a:lnTo>
                  <a:pt x="182" y="617"/>
                </a:lnTo>
                <a:lnTo>
                  <a:pt x="183" y="617"/>
                </a:lnTo>
                <a:lnTo>
                  <a:pt x="184" y="616"/>
                </a:lnTo>
                <a:lnTo>
                  <a:pt x="185" y="614"/>
                </a:lnTo>
                <a:lnTo>
                  <a:pt x="186" y="613"/>
                </a:lnTo>
                <a:lnTo>
                  <a:pt x="186" y="612"/>
                </a:lnTo>
                <a:lnTo>
                  <a:pt x="187" y="612"/>
                </a:lnTo>
                <a:lnTo>
                  <a:pt x="187" y="606"/>
                </a:lnTo>
                <a:lnTo>
                  <a:pt x="186" y="598"/>
                </a:lnTo>
                <a:lnTo>
                  <a:pt x="186" y="591"/>
                </a:lnTo>
                <a:lnTo>
                  <a:pt x="185" y="584"/>
                </a:lnTo>
                <a:lnTo>
                  <a:pt x="185" y="576"/>
                </a:lnTo>
                <a:lnTo>
                  <a:pt x="184" y="571"/>
                </a:lnTo>
                <a:lnTo>
                  <a:pt x="182" y="564"/>
                </a:lnTo>
                <a:lnTo>
                  <a:pt x="180" y="555"/>
                </a:lnTo>
                <a:lnTo>
                  <a:pt x="178" y="548"/>
                </a:lnTo>
                <a:lnTo>
                  <a:pt x="177" y="543"/>
                </a:lnTo>
                <a:lnTo>
                  <a:pt x="177" y="537"/>
                </a:lnTo>
                <a:lnTo>
                  <a:pt x="176" y="536"/>
                </a:lnTo>
                <a:lnTo>
                  <a:pt x="176" y="535"/>
                </a:lnTo>
                <a:lnTo>
                  <a:pt x="175" y="534"/>
                </a:lnTo>
                <a:lnTo>
                  <a:pt x="173" y="534"/>
                </a:lnTo>
                <a:lnTo>
                  <a:pt x="172" y="533"/>
                </a:lnTo>
                <a:lnTo>
                  <a:pt x="170" y="533"/>
                </a:lnTo>
                <a:close/>
                <a:moveTo>
                  <a:pt x="239" y="267"/>
                </a:moveTo>
                <a:lnTo>
                  <a:pt x="239" y="270"/>
                </a:lnTo>
                <a:lnTo>
                  <a:pt x="238" y="277"/>
                </a:lnTo>
                <a:lnTo>
                  <a:pt x="236" y="288"/>
                </a:lnTo>
                <a:lnTo>
                  <a:pt x="235" y="300"/>
                </a:lnTo>
                <a:lnTo>
                  <a:pt x="235" y="312"/>
                </a:lnTo>
                <a:lnTo>
                  <a:pt x="236" y="323"/>
                </a:lnTo>
                <a:lnTo>
                  <a:pt x="238" y="335"/>
                </a:lnTo>
                <a:lnTo>
                  <a:pt x="242" y="346"/>
                </a:lnTo>
                <a:lnTo>
                  <a:pt x="245" y="354"/>
                </a:lnTo>
                <a:lnTo>
                  <a:pt x="246" y="360"/>
                </a:lnTo>
                <a:lnTo>
                  <a:pt x="246" y="372"/>
                </a:lnTo>
                <a:lnTo>
                  <a:pt x="249" y="374"/>
                </a:lnTo>
                <a:lnTo>
                  <a:pt x="251" y="360"/>
                </a:lnTo>
                <a:lnTo>
                  <a:pt x="252" y="359"/>
                </a:lnTo>
                <a:lnTo>
                  <a:pt x="252" y="356"/>
                </a:lnTo>
                <a:lnTo>
                  <a:pt x="251" y="354"/>
                </a:lnTo>
                <a:lnTo>
                  <a:pt x="251" y="349"/>
                </a:lnTo>
                <a:lnTo>
                  <a:pt x="252" y="347"/>
                </a:lnTo>
                <a:lnTo>
                  <a:pt x="252" y="342"/>
                </a:lnTo>
                <a:lnTo>
                  <a:pt x="251" y="341"/>
                </a:lnTo>
                <a:lnTo>
                  <a:pt x="251" y="338"/>
                </a:lnTo>
                <a:lnTo>
                  <a:pt x="248" y="329"/>
                </a:lnTo>
                <a:lnTo>
                  <a:pt x="249" y="327"/>
                </a:lnTo>
                <a:lnTo>
                  <a:pt x="249" y="325"/>
                </a:lnTo>
                <a:lnTo>
                  <a:pt x="251" y="321"/>
                </a:lnTo>
                <a:lnTo>
                  <a:pt x="251" y="316"/>
                </a:lnTo>
                <a:lnTo>
                  <a:pt x="250" y="312"/>
                </a:lnTo>
                <a:lnTo>
                  <a:pt x="249" y="310"/>
                </a:lnTo>
                <a:lnTo>
                  <a:pt x="248" y="309"/>
                </a:lnTo>
                <a:lnTo>
                  <a:pt x="248" y="308"/>
                </a:lnTo>
                <a:lnTo>
                  <a:pt x="247" y="307"/>
                </a:lnTo>
                <a:lnTo>
                  <a:pt x="247" y="295"/>
                </a:lnTo>
                <a:lnTo>
                  <a:pt x="246" y="290"/>
                </a:lnTo>
                <a:lnTo>
                  <a:pt x="243" y="287"/>
                </a:lnTo>
                <a:lnTo>
                  <a:pt x="242" y="284"/>
                </a:lnTo>
                <a:lnTo>
                  <a:pt x="242" y="282"/>
                </a:lnTo>
                <a:lnTo>
                  <a:pt x="241" y="279"/>
                </a:lnTo>
                <a:lnTo>
                  <a:pt x="241" y="276"/>
                </a:lnTo>
                <a:lnTo>
                  <a:pt x="240" y="274"/>
                </a:lnTo>
                <a:lnTo>
                  <a:pt x="240" y="271"/>
                </a:lnTo>
                <a:lnTo>
                  <a:pt x="239" y="267"/>
                </a:lnTo>
                <a:close/>
                <a:moveTo>
                  <a:pt x="67" y="257"/>
                </a:moveTo>
                <a:lnTo>
                  <a:pt x="63" y="260"/>
                </a:lnTo>
                <a:lnTo>
                  <a:pt x="59" y="269"/>
                </a:lnTo>
                <a:lnTo>
                  <a:pt x="56" y="279"/>
                </a:lnTo>
                <a:lnTo>
                  <a:pt x="55" y="290"/>
                </a:lnTo>
                <a:lnTo>
                  <a:pt x="53" y="299"/>
                </a:lnTo>
                <a:lnTo>
                  <a:pt x="52" y="305"/>
                </a:lnTo>
                <a:lnTo>
                  <a:pt x="48" y="328"/>
                </a:lnTo>
                <a:lnTo>
                  <a:pt x="47" y="331"/>
                </a:lnTo>
                <a:lnTo>
                  <a:pt x="47" y="333"/>
                </a:lnTo>
                <a:lnTo>
                  <a:pt x="46" y="334"/>
                </a:lnTo>
                <a:lnTo>
                  <a:pt x="45" y="334"/>
                </a:lnTo>
                <a:lnTo>
                  <a:pt x="45" y="335"/>
                </a:lnTo>
                <a:lnTo>
                  <a:pt x="46" y="336"/>
                </a:lnTo>
                <a:lnTo>
                  <a:pt x="49" y="342"/>
                </a:lnTo>
                <a:lnTo>
                  <a:pt x="49" y="346"/>
                </a:lnTo>
                <a:lnTo>
                  <a:pt x="48" y="348"/>
                </a:lnTo>
                <a:lnTo>
                  <a:pt x="48" y="350"/>
                </a:lnTo>
                <a:lnTo>
                  <a:pt x="50" y="354"/>
                </a:lnTo>
                <a:lnTo>
                  <a:pt x="52" y="360"/>
                </a:lnTo>
                <a:lnTo>
                  <a:pt x="52" y="371"/>
                </a:lnTo>
                <a:lnTo>
                  <a:pt x="53" y="374"/>
                </a:lnTo>
                <a:lnTo>
                  <a:pt x="55" y="377"/>
                </a:lnTo>
                <a:lnTo>
                  <a:pt x="56" y="380"/>
                </a:lnTo>
                <a:lnTo>
                  <a:pt x="58" y="384"/>
                </a:lnTo>
                <a:lnTo>
                  <a:pt x="62" y="388"/>
                </a:lnTo>
                <a:lnTo>
                  <a:pt x="64" y="393"/>
                </a:lnTo>
                <a:lnTo>
                  <a:pt x="67" y="397"/>
                </a:lnTo>
                <a:lnTo>
                  <a:pt x="67" y="395"/>
                </a:lnTo>
                <a:lnTo>
                  <a:pt x="70" y="388"/>
                </a:lnTo>
                <a:lnTo>
                  <a:pt x="73" y="380"/>
                </a:lnTo>
                <a:lnTo>
                  <a:pt x="76" y="373"/>
                </a:lnTo>
                <a:lnTo>
                  <a:pt x="80" y="365"/>
                </a:lnTo>
                <a:lnTo>
                  <a:pt x="82" y="357"/>
                </a:lnTo>
                <a:lnTo>
                  <a:pt x="83" y="350"/>
                </a:lnTo>
                <a:lnTo>
                  <a:pt x="83" y="343"/>
                </a:lnTo>
                <a:lnTo>
                  <a:pt x="84" y="337"/>
                </a:lnTo>
                <a:lnTo>
                  <a:pt x="86" y="330"/>
                </a:lnTo>
                <a:lnTo>
                  <a:pt x="87" y="324"/>
                </a:lnTo>
                <a:lnTo>
                  <a:pt x="88" y="319"/>
                </a:lnTo>
                <a:lnTo>
                  <a:pt x="88" y="311"/>
                </a:lnTo>
                <a:lnTo>
                  <a:pt x="84" y="305"/>
                </a:lnTo>
                <a:lnTo>
                  <a:pt x="82" y="301"/>
                </a:lnTo>
                <a:lnTo>
                  <a:pt x="80" y="294"/>
                </a:lnTo>
                <a:lnTo>
                  <a:pt x="78" y="286"/>
                </a:lnTo>
                <a:lnTo>
                  <a:pt x="76" y="281"/>
                </a:lnTo>
                <a:lnTo>
                  <a:pt x="74" y="277"/>
                </a:lnTo>
                <a:lnTo>
                  <a:pt x="72" y="271"/>
                </a:lnTo>
                <a:lnTo>
                  <a:pt x="69" y="264"/>
                </a:lnTo>
                <a:lnTo>
                  <a:pt x="68" y="259"/>
                </a:lnTo>
                <a:lnTo>
                  <a:pt x="67" y="257"/>
                </a:lnTo>
                <a:close/>
                <a:moveTo>
                  <a:pt x="145" y="0"/>
                </a:moveTo>
                <a:lnTo>
                  <a:pt x="155" y="1"/>
                </a:lnTo>
                <a:lnTo>
                  <a:pt x="162" y="3"/>
                </a:lnTo>
                <a:lnTo>
                  <a:pt x="167" y="5"/>
                </a:lnTo>
                <a:lnTo>
                  <a:pt x="172" y="9"/>
                </a:lnTo>
                <a:lnTo>
                  <a:pt x="176" y="15"/>
                </a:lnTo>
                <a:lnTo>
                  <a:pt x="182" y="27"/>
                </a:lnTo>
                <a:lnTo>
                  <a:pt x="183" y="50"/>
                </a:lnTo>
                <a:lnTo>
                  <a:pt x="183" y="51"/>
                </a:lnTo>
                <a:lnTo>
                  <a:pt x="182" y="52"/>
                </a:lnTo>
                <a:lnTo>
                  <a:pt x="182" y="54"/>
                </a:lnTo>
                <a:lnTo>
                  <a:pt x="183" y="55"/>
                </a:lnTo>
                <a:lnTo>
                  <a:pt x="188" y="55"/>
                </a:lnTo>
                <a:lnTo>
                  <a:pt x="189" y="59"/>
                </a:lnTo>
                <a:lnTo>
                  <a:pt x="189" y="65"/>
                </a:lnTo>
                <a:lnTo>
                  <a:pt x="188" y="71"/>
                </a:lnTo>
                <a:lnTo>
                  <a:pt x="186" y="76"/>
                </a:lnTo>
                <a:lnTo>
                  <a:pt x="184" y="79"/>
                </a:lnTo>
                <a:lnTo>
                  <a:pt x="181" y="80"/>
                </a:lnTo>
                <a:lnTo>
                  <a:pt x="179" y="81"/>
                </a:lnTo>
                <a:lnTo>
                  <a:pt x="177" y="81"/>
                </a:lnTo>
                <a:lnTo>
                  <a:pt x="177" y="84"/>
                </a:lnTo>
                <a:lnTo>
                  <a:pt x="176" y="86"/>
                </a:lnTo>
                <a:lnTo>
                  <a:pt x="176" y="89"/>
                </a:lnTo>
                <a:lnTo>
                  <a:pt x="175" y="93"/>
                </a:lnTo>
                <a:lnTo>
                  <a:pt x="174" y="96"/>
                </a:lnTo>
                <a:lnTo>
                  <a:pt x="174" y="99"/>
                </a:lnTo>
                <a:lnTo>
                  <a:pt x="173" y="101"/>
                </a:lnTo>
                <a:lnTo>
                  <a:pt x="173" y="117"/>
                </a:lnTo>
                <a:lnTo>
                  <a:pt x="174" y="119"/>
                </a:lnTo>
                <a:lnTo>
                  <a:pt x="176" y="122"/>
                </a:lnTo>
                <a:lnTo>
                  <a:pt x="179" y="123"/>
                </a:lnTo>
                <a:lnTo>
                  <a:pt x="181" y="125"/>
                </a:lnTo>
                <a:lnTo>
                  <a:pt x="183" y="126"/>
                </a:lnTo>
                <a:lnTo>
                  <a:pt x="184" y="127"/>
                </a:lnTo>
                <a:lnTo>
                  <a:pt x="185" y="127"/>
                </a:lnTo>
                <a:lnTo>
                  <a:pt x="188" y="128"/>
                </a:lnTo>
                <a:lnTo>
                  <a:pt x="195" y="130"/>
                </a:lnTo>
                <a:lnTo>
                  <a:pt x="205" y="133"/>
                </a:lnTo>
                <a:lnTo>
                  <a:pt x="217" y="137"/>
                </a:lnTo>
                <a:lnTo>
                  <a:pt x="230" y="140"/>
                </a:lnTo>
                <a:lnTo>
                  <a:pt x="242" y="143"/>
                </a:lnTo>
                <a:lnTo>
                  <a:pt x="252" y="146"/>
                </a:lnTo>
                <a:lnTo>
                  <a:pt x="259" y="150"/>
                </a:lnTo>
                <a:lnTo>
                  <a:pt x="263" y="155"/>
                </a:lnTo>
                <a:lnTo>
                  <a:pt x="265" y="161"/>
                </a:lnTo>
                <a:lnTo>
                  <a:pt x="267" y="173"/>
                </a:lnTo>
                <a:lnTo>
                  <a:pt x="269" y="179"/>
                </a:lnTo>
                <a:lnTo>
                  <a:pt x="271" y="186"/>
                </a:lnTo>
                <a:lnTo>
                  <a:pt x="273" y="195"/>
                </a:lnTo>
                <a:lnTo>
                  <a:pt x="275" y="206"/>
                </a:lnTo>
                <a:lnTo>
                  <a:pt x="277" y="216"/>
                </a:lnTo>
                <a:lnTo>
                  <a:pt x="278" y="227"/>
                </a:lnTo>
                <a:lnTo>
                  <a:pt x="279" y="233"/>
                </a:lnTo>
                <a:lnTo>
                  <a:pt x="279" y="238"/>
                </a:lnTo>
                <a:lnTo>
                  <a:pt x="280" y="243"/>
                </a:lnTo>
                <a:lnTo>
                  <a:pt x="281" y="250"/>
                </a:lnTo>
                <a:lnTo>
                  <a:pt x="283" y="257"/>
                </a:lnTo>
                <a:lnTo>
                  <a:pt x="284" y="261"/>
                </a:lnTo>
                <a:lnTo>
                  <a:pt x="286" y="265"/>
                </a:lnTo>
                <a:lnTo>
                  <a:pt x="287" y="268"/>
                </a:lnTo>
                <a:lnTo>
                  <a:pt x="288" y="269"/>
                </a:lnTo>
                <a:lnTo>
                  <a:pt x="288" y="273"/>
                </a:lnTo>
                <a:lnTo>
                  <a:pt x="289" y="280"/>
                </a:lnTo>
                <a:lnTo>
                  <a:pt x="291" y="289"/>
                </a:lnTo>
                <a:lnTo>
                  <a:pt x="293" y="301"/>
                </a:lnTo>
                <a:lnTo>
                  <a:pt x="294" y="308"/>
                </a:lnTo>
                <a:lnTo>
                  <a:pt x="294" y="340"/>
                </a:lnTo>
                <a:lnTo>
                  <a:pt x="296" y="350"/>
                </a:lnTo>
                <a:lnTo>
                  <a:pt x="296" y="356"/>
                </a:lnTo>
                <a:lnTo>
                  <a:pt x="294" y="360"/>
                </a:lnTo>
                <a:lnTo>
                  <a:pt x="292" y="361"/>
                </a:lnTo>
                <a:lnTo>
                  <a:pt x="291" y="363"/>
                </a:lnTo>
                <a:lnTo>
                  <a:pt x="291" y="378"/>
                </a:lnTo>
                <a:lnTo>
                  <a:pt x="290" y="381"/>
                </a:lnTo>
                <a:lnTo>
                  <a:pt x="289" y="388"/>
                </a:lnTo>
                <a:lnTo>
                  <a:pt x="287" y="398"/>
                </a:lnTo>
                <a:lnTo>
                  <a:pt x="283" y="421"/>
                </a:lnTo>
                <a:lnTo>
                  <a:pt x="281" y="430"/>
                </a:lnTo>
                <a:lnTo>
                  <a:pt x="280" y="435"/>
                </a:lnTo>
                <a:lnTo>
                  <a:pt x="279" y="438"/>
                </a:lnTo>
                <a:lnTo>
                  <a:pt x="278" y="439"/>
                </a:lnTo>
                <a:lnTo>
                  <a:pt x="277" y="441"/>
                </a:lnTo>
                <a:lnTo>
                  <a:pt x="275" y="441"/>
                </a:lnTo>
                <a:lnTo>
                  <a:pt x="269" y="444"/>
                </a:lnTo>
                <a:lnTo>
                  <a:pt x="266" y="448"/>
                </a:lnTo>
                <a:lnTo>
                  <a:pt x="264" y="456"/>
                </a:lnTo>
                <a:lnTo>
                  <a:pt x="262" y="465"/>
                </a:lnTo>
                <a:lnTo>
                  <a:pt x="261" y="472"/>
                </a:lnTo>
                <a:lnTo>
                  <a:pt x="261" y="484"/>
                </a:lnTo>
                <a:lnTo>
                  <a:pt x="260" y="494"/>
                </a:lnTo>
                <a:lnTo>
                  <a:pt x="260" y="506"/>
                </a:lnTo>
                <a:lnTo>
                  <a:pt x="259" y="516"/>
                </a:lnTo>
                <a:lnTo>
                  <a:pt x="257" y="534"/>
                </a:lnTo>
                <a:lnTo>
                  <a:pt x="256" y="546"/>
                </a:lnTo>
                <a:lnTo>
                  <a:pt x="255" y="560"/>
                </a:lnTo>
                <a:lnTo>
                  <a:pt x="254" y="573"/>
                </a:lnTo>
                <a:lnTo>
                  <a:pt x="254" y="586"/>
                </a:lnTo>
                <a:lnTo>
                  <a:pt x="253" y="595"/>
                </a:lnTo>
                <a:lnTo>
                  <a:pt x="253" y="625"/>
                </a:lnTo>
                <a:lnTo>
                  <a:pt x="252" y="630"/>
                </a:lnTo>
                <a:lnTo>
                  <a:pt x="249" y="637"/>
                </a:lnTo>
                <a:lnTo>
                  <a:pt x="245" y="645"/>
                </a:lnTo>
                <a:lnTo>
                  <a:pt x="239" y="652"/>
                </a:lnTo>
                <a:lnTo>
                  <a:pt x="231" y="658"/>
                </a:lnTo>
                <a:lnTo>
                  <a:pt x="225" y="663"/>
                </a:lnTo>
                <a:lnTo>
                  <a:pt x="218" y="672"/>
                </a:lnTo>
                <a:lnTo>
                  <a:pt x="209" y="683"/>
                </a:lnTo>
                <a:lnTo>
                  <a:pt x="201" y="695"/>
                </a:lnTo>
                <a:lnTo>
                  <a:pt x="192" y="707"/>
                </a:lnTo>
                <a:lnTo>
                  <a:pt x="185" y="718"/>
                </a:lnTo>
                <a:lnTo>
                  <a:pt x="179" y="727"/>
                </a:lnTo>
                <a:lnTo>
                  <a:pt x="180" y="732"/>
                </a:lnTo>
                <a:lnTo>
                  <a:pt x="181" y="739"/>
                </a:lnTo>
                <a:lnTo>
                  <a:pt x="183" y="748"/>
                </a:lnTo>
                <a:lnTo>
                  <a:pt x="184" y="757"/>
                </a:lnTo>
                <a:lnTo>
                  <a:pt x="185" y="763"/>
                </a:lnTo>
                <a:lnTo>
                  <a:pt x="185" y="767"/>
                </a:lnTo>
                <a:lnTo>
                  <a:pt x="187" y="785"/>
                </a:lnTo>
                <a:lnTo>
                  <a:pt x="188" y="787"/>
                </a:lnTo>
                <a:lnTo>
                  <a:pt x="190" y="793"/>
                </a:lnTo>
                <a:lnTo>
                  <a:pt x="191" y="804"/>
                </a:lnTo>
                <a:lnTo>
                  <a:pt x="193" y="824"/>
                </a:lnTo>
                <a:lnTo>
                  <a:pt x="194" y="832"/>
                </a:lnTo>
                <a:lnTo>
                  <a:pt x="194" y="836"/>
                </a:lnTo>
                <a:lnTo>
                  <a:pt x="193" y="837"/>
                </a:lnTo>
                <a:lnTo>
                  <a:pt x="193" y="839"/>
                </a:lnTo>
                <a:lnTo>
                  <a:pt x="192" y="841"/>
                </a:lnTo>
                <a:lnTo>
                  <a:pt x="192" y="844"/>
                </a:lnTo>
                <a:lnTo>
                  <a:pt x="193" y="847"/>
                </a:lnTo>
                <a:lnTo>
                  <a:pt x="194" y="849"/>
                </a:lnTo>
                <a:lnTo>
                  <a:pt x="194" y="883"/>
                </a:lnTo>
                <a:lnTo>
                  <a:pt x="193" y="886"/>
                </a:lnTo>
                <a:lnTo>
                  <a:pt x="191" y="887"/>
                </a:lnTo>
                <a:lnTo>
                  <a:pt x="190" y="889"/>
                </a:lnTo>
                <a:lnTo>
                  <a:pt x="188" y="889"/>
                </a:lnTo>
                <a:lnTo>
                  <a:pt x="184" y="891"/>
                </a:lnTo>
                <a:lnTo>
                  <a:pt x="181" y="894"/>
                </a:lnTo>
                <a:lnTo>
                  <a:pt x="179" y="897"/>
                </a:lnTo>
                <a:lnTo>
                  <a:pt x="171" y="905"/>
                </a:lnTo>
                <a:lnTo>
                  <a:pt x="131" y="905"/>
                </a:lnTo>
                <a:lnTo>
                  <a:pt x="130" y="902"/>
                </a:lnTo>
                <a:lnTo>
                  <a:pt x="130" y="896"/>
                </a:lnTo>
                <a:lnTo>
                  <a:pt x="131" y="891"/>
                </a:lnTo>
                <a:lnTo>
                  <a:pt x="131" y="888"/>
                </a:lnTo>
                <a:lnTo>
                  <a:pt x="132" y="887"/>
                </a:lnTo>
                <a:lnTo>
                  <a:pt x="135" y="883"/>
                </a:lnTo>
                <a:lnTo>
                  <a:pt x="138" y="878"/>
                </a:lnTo>
                <a:lnTo>
                  <a:pt x="141" y="874"/>
                </a:lnTo>
                <a:lnTo>
                  <a:pt x="145" y="868"/>
                </a:lnTo>
                <a:lnTo>
                  <a:pt x="150" y="863"/>
                </a:lnTo>
                <a:lnTo>
                  <a:pt x="154" y="857"/>
                </a:lnTo>
                <a:lnTo>
                  <a:pt x="158" y="852"/>
                </a:lnTo>
                <a:lnTo>
                  <a:pt x="159" y="850"/>
                </a:lnTo>
                <a:lnTo>
                  <a:pt x="159" y="843"/>
                </a:lnTo>
                <a:lnTo>
                  <a:pt x="136" y="842"/>
                </a:lnTo>
                <a:lnTo>
                  <a:pt x="131" y="797"/>
                </a:lnTo>
                <a:lnTo>
                  <a:pt x="129" y="798"/>
                </a:lnTo>
                <a:lnTo>
                  <a:pt x="128" y="800"/>
                </a:lnTo>
                <a:lnTo>
                  <a:pt x="125" y="803"/>
                </a:lnTo>
                <a:lnTo>
                  <a:pt x="123" y="804"/>
                </a:lnTo>
                <a:lnTo>
                  <a:pt x="119" y="804"/>
                </a:lnTo>
                <a:lnTo>
                  <a:pt x="118" y="803"/>
                </a:lnTo>
                <a:lnTo>
                  <a:pt x="115" y="802"/>
                </a:lnTo>
                <a:lnTo>
                  <a:pt x="112" y="800"/>
                </a:lnTo>
                <a:lnTo>
                  <a:pt x="109" y="812"/>
                </a:lnTo>
                <a:lnTo>
                  <a:pt x="108" y="822"/>
                </a:lnTo>
                <a:lnTo>
                  <a:pt x="107" y="831"/>
                </a:lnTo>
                <a:lnTo>
                  <a:pt x="107" y="837"/>
                </a:lnTo>
                <a:lnTo>
                  <a:pt x="108" y="844"/>
                </a:lnTo>
                <a:lnTo>
                  <a:pt x="109" y="854"/>
                </a:lnTo>
                <a:lnTo>
                  <a:pt x="111" y="868"/>
                </a:lnTo>
                <a:lnTo>
                  <a:pt x="114" y="880"/>
                </a:lnTo>
                <a:lnTo>
                  <a:pt x="116" y="887"/>
                </a:lnTo>
                <a:lnTo>
                  <a:pt x="115" y="892"/>
                </a:lnTo>
                <a:lnTo>
                  <a:pt x="113" y="895"/>
                </a:lnTo>
                <a:lnTo>
                  <a:pt x="111" y="897"/>
                </a:lnTo>
                <a:lnTo>
                  <a:pt x="107" y="899"/>
                </a:lnTo>
                <a:lnTo>
                  <a:pt x="102" y="899"/>
                </a:lnTo>
                <a:lnTo>
                  <a:pt x="96" y="895"/>
                </a:lnTo>
                <a:lnTo>
                  <a:pt x="89" y="889"/>
                </a:lnTo>
                <a:lnTo>
                  <a:pt x="81" y="882"/>
                </a:lnTo>
                <a:lnTo>
                  <a:pt x="75" y="874"/>
                </a:lnTo>
                <a:lnTo>
                  <a:pt x="71" y="867"/>
                </a:lnTo>
                <a:lnTo>
                  <a:pt x="67" y="852"/>
                </a:lnTo>
                <a:lnTo>
                  <a:pt x="66" y="838"/>
                </a:lnTo>
                <a:lnTo>
                  <a:pt x="66" y="817"/>
                </a:lnTo>
                <a:lnTo>
                  <a:pt x="65" y="811"/>
                </a:lnTo>
                <a:lnTo>
                  <a:pt x="63" y="808"/>
                </a:lnTo>
                <a:lnTo>
                  <a:pt x="62" y="807"/>
                </a:lnTo>
                <a:lnTo>
                  <a:pt x="55" y="810"/>
                </a:lnTo>
                <a:lnTo>
                  <a:pt x="47" y="787"/>
                </a:lnTo>
                <a:lnTo>
                  <a:pt x="46" y="775"/>
                </a:lnTo>
                <a:lnTo>
                  <a:pt x="47" y="774"/>
                </a:lnTo>
                <a:lnTo>
                  <a:pt x="51" y="772"/>
                </a:lnTo>
                <a:lnTo>
                  <a:pt x="55" y="768"/>
                </a:lnTo>
                <a:lnTo>
                  <a:pt x="61" y="763"/>
                </a:lnTo>
                <a:lnTo>
                  <a:pt x="64" y="760"/>
                </a:lnTo>
                <a:lnTo>
                  <a:pt x="69" y="757"/>
                </a:lnTo>
                <a:lnTo>
                  <a:pt x="75" y="755"/>
                </a:lnTo>
                <a:lnTo>
                  <a:pt x="81" y="752"/>
                </a:lnTo>
                <a:lnTo>
                  <a:pt x="87" y="744"/>
                </a:lnTo>
                <a:lnTo>
                  <a:pt x="92" y="738"/>
                </a:lnTo>
                <a:lnTo>
                  <a:pt x="98" y="731"/>
                </a:lnTo>
                <a:lnTo>
                  <a:pt x="105" y="723"/>
                </a:lnTo>
                <a:lnTo>
                  <a:pt x="111" y="716"/>
                </a:lnTo>
                <a:lnTo>
                  <a:pt x="116" y="710"/>
                </a:lnTo>
                <a:lnTo>
                  <a:pt x="118" y="701"/>
                </a:lnTo>
                <a:lnTo>
                  <a:pt x="117" y="690"/>
                </a:lnTo>
                <a:lnTo>
                  <a:pt x="116" y="676"/>
                </a:lnTo>
                <a:lnTo>
                  <a:pt x="114" y="661"/>
                </a:lnTo>
                <a:lnTo>
                  <a:pt x="111" y="648"/>
                </a:lnTo>
                <a:lnTo>
                  <a:pt x="109" y="637"/>
                </a:lnTo>
                <a:lnTo>
                  <a:pt x="107" y="630"/>
                </a:lnTo>
                <a:lnTo>
                  <a:pt x="106" y="627"/>
                </a:lnTo>
                <a:lnTo>
                  <a:pt x="106" y="624"/>
                </a:lnTo>
                <a:lnTo>
                  <a:pt x="105" y="616"/>
                </a:lnTo>
                <a:lnTo>
                  <a:pt x="104" y="605"/>
                </a:lnTo>
                <a:lnTo>
                  <a:pt x="102" y="594"/>
                </a:lnTo>
                <a:lnTo>
                  <a:pt x="101" y="583"/>
                </a:lnTo>
                <a:lnTo>
                  <a:pt x="100" y="576"/>
                </a:lnTo>
                <a:lnTo>
                  <a:pt x="98" y="570"/>
                </a:lnTo>
                <a:lnTo>
                  <a:pt x="96" y="563"/>
                </a:lnTo>
                <a:lnTo>
                  <a:pt x="92" y="547"/>
                </a:lnTo>
                <a:lnTo>
                  <a:pt x="91" y="542"/>
                </a:lnTo>
                <a:lnTo>
                  <a:pt x="90" y="540"/>
                </a:lnTo>
                <a:lnTo>
                  <a:pt x="90" y="537"/>
                </a:lnTo>
                <a:lnTo>
                  <a:pt x="88" y="530"/>
                </a:lnTo>
                <a:lnTo>
                  <a:pt x="87" y="519"/>
                </a:lnTo>
                <a:lnTo>
                  <a:pt x="85" y="508"/>
                </a:lnTo>
                <a:lnTo>
                  <a:pt x="83" y="498"/>
                </a:lnTo>
                <a:lnTo>
                  <a:pt x="81" y="490"/>
                </a:lnTo>
                <a:lnTo>
                  <a:pt x="79" y="484"/>
                </a:lnTo>
                <a:lnTo>
                  <a:pt x="75" y="476"/>
                </a:lnTo>
                <a:lnTo>
                  <a:pt x="71" y="467"/>
                </a:lnTo>
                <a:lnTo>
                  <a:pt x="68" y="460"/>
                </a:lnTo>
                <a:lnTo>
                  <a:pt x="64" y="452"/>
                </a:lnTo>
                <a:lnTo>
                  <a:pt x="52" y="440"/>
                </a:lnTo>
                <a:lnTo>
                  <a:pt x="51" y="441"/>
                </a:lnTo>
                <a:lnTo>
                  <a:pt x="47" y="443"/>
                </a:lnTo>
                <a:lnTo>
                  <a:pt x="44" y="444"/>
                </a:lnTo>
                <a:lnTo>
                  <a:pt x="42" y="444"/>
                </a:lnTo>
                <a:lnTo>
                  <a:pt x="39" y="441"/>
                </a:lnTo>
                <a:lnTo>
                  <a:pt x="36" y="434"/>
                </a:lnTo>
                <a:lnTo>
                  <a:pt x="30" y="418"/>
                </a:lnTo>
                <a:lnTo>
                  <a:pt x="27" y="409"/>
                </a:lnTo>
                <a:lnTo>
                  <a:pt x="10" y="370"/>
                </a:lnTo>
                <a:lnTo>
                  <a:pt x="5" y="348"/>
                </a:lnTo>
                <a:lnTo>
                  <a:pt x="5" y="346"/>
                </a:lnTo>
                <a:lnTo>
                  <a:pt x="4" y="340"/>
                </a:lnTo>
                <a:lnTo>
                  <a:pt x="2" y="332"/>
                </a:lnTo>
                <a:lnTo>
                  <a:pt x="0" y="326"/>
                </a:lnTo>
                <a:lnTo>
                  <a:pt x="0" y="320"/>
                </a:lnTo>
                <a:lnTo>
                  <a:pt x="1" y="311"/>
                </a:lnTo>
                <a:lnTo>
                  <a:pt x="3" y="304"/>
                </a:lnTo>
                <a:lnTo>
                  <a:pt x="5" y="298"/>
                </a:lnTo>
                <a:lnTo>
                  <a:pt x="7" y="291"/>
                </a:lnTo>
                <a:lnTo>
                  <a:pt x="9" y="281"/>
                </a:lnTo>
                <a:lnTo>
                  <a:pt x="11" y="269"/>
                </a:lnTo>
                <a:lnTo>
                  <a:pt x="14" y="258"/>
                </a:lnTo>
                <a:lnTo>
                  <a:pt x="16" y="250"/>
                </a:lnTo>
                <a:lnTo>
                  <a:pt x="18" y="241"/>
                </a:lnTo>
                <a:lnTo>
                  <a:pt x="19" y="228"/>
                </a:lnTo>
                <a:lnTo>
                  <a:pt x="20" y="215"/>
                </a:lnTo>
                <a:lnTo>
                  <a:pt x="20" y="206"/>
                </a:lnTo>
                <a:lnTo>
                  <a:pt x="21" y="199"/>
                </a:lnTo>
                <a:lnTo>
                  <a:pt x="24" y="192"/>
                </a:lnTo>
                <a:lnTo>
                  <a:pt x="26" y="185"/>
                </a:lnTo>
                <a:lnTo>
                  <a:pt x="27" y="181"/>
                </a:lnTo>
                <a:lnTo>
                  <a:pt x="28" y="179"/>
                </a:lnTo>
                <a:lnTo>
                  <a:pt x="28" y="178"/>
                </a:lnTo>
                <a:lnTo>
                  <a:pt x="30" y="174"/>
                </a:lnTo>
                <a:lnTo>
                  <a:pt x="30" y="167"/>
                </a:lnTo>
                <a:lnTo>
                  <a:pt x="32" y="163"/>
                </a:lnTo>
                <a:lnTo>
                  <a:pt x="38" y="159"/>
                </a:lnTo>
                <a:lnTo>
                  <a:pt x="45" y="156"/>
                </a:lnTo>
                <a:lnTo>
                  <a:pt x="76" y="146"/>
                </a:lnTo>
                <a:lnTo>
                  <a:pt x="78" y="145"/>
                </a:lnTo>
                <a:lnTo>
                  <a:pt x="83" y="143"/>
                </a:lnTo>
                <a:lnTo>
                  <a:pt x="89" y="141"/>
                </a:lnTo>
                <a:lnTo>
                  <a:pt x="96" y="138"/>
                </a:lnTo>
                <a:lnTo>
                  <a:pt x="100" y="136"/>
                </a:lnTo>
                <a:lnTo>
                  <a:pt x="105" y="132"/>
                </a:lnTo>
                <a:lnTo>
                  <a:pt x="113" y="126"/>
                </a:lnTo>
                <a:lnTo>
                  <a:pt x="115" y="122"/>
                </a:lnTo>
                <a:lnTo>
                  <a:pt x="116" y="118"/>
                </a:lnTo>
                <a:lnTo>
                  <a:pt x="114" y="106"/>
                </a:lnTo>
                <a:lnTo>
                  <a:pt x="112" y="102"/>
                </a:lnTo>
                <a:lnTo>
                  <a:pt x="111" y="97"/>
                </a:lnTo>
                <a:lnTo>
                  <a:pt x="110" y="90"/>
                </a:lnTo>
                <a:lnTo>
                  <a:pt x="110" y="81"/>
                </a:lnTo>
                <a:lnTo>
                  <a:pt x="104" y="78"/>
                </a:lnTo>
                <a:lnTo>
                  <a:pt x="101" y="73"/>
                </a:lnTo>
                <a:lnTo>
                  <a:pt x="99" y="67"/>
                </a:lnTo>
                <a:lnTo>
                  <a:pt x="98" y="62"/>
                </a:lnTo>
                <a:lnTo>
                  <a:pt x="98" y="60"/>
                </a:lnTo>
                <a:lnTo>
                  <a:pt x="99" y="58"/>
                </a:lnTo>
                <a:lnTo>
                  <a:pt x="100" y="58"/>
                </a:lnTo>
                <a:lnTo>
                  <a:pt x="102" y="57"/>
                </a:lnTo>
                <a:lnTo>
                  <a:pt x="105" y="57"/>
                </a:lnTo>
                <a:lnTo>
                  <a:pt x="105" y="54"/>
                </a:lnTo>
                <a:lnTo>
                  <a:pt x="104" y="48"/>
                </a:lnTo>
                <a:lnTo>
                  <a:pt x="103" y="40"/>
                </a:lnTo>
                <a:lnTo>
                  <a:pt x="102" y="34"/>
                </a:lnTo>
                <a:lnTo>
                  <a:pt x="102" y="30"/>
                </a:lnTo>
                <a:lnTo>
                  <a:pt x="104" y="25"/>
                </a:lnTo>
                <a:lnTo>
                  <a:pt x="108" y="20"/>
                </a:lnTo>
                <a:lnTo>
                  <a:pt x="113" y="15"/>
                </a:lnTo>
                <a:lnTo>
                  <a:pt x="119" y="8"/>
                </a:lnTo>
                <a:lnTo>
                  <a:pt x="126" y="3"/>
                </a:lnTo>
                <a:lnTo>
                  <a:pt x="136" y="1"/>
                </a:lnTo>
                <a:lnTo>
                  <a:pt x="145" y="0"/>
                </a:lnTo>
                <a:close/>
              </a:path>
            </a:pathLst>
          </a:custGeom>
          <a:solidFill>
            <a:srgbClr val="97B9A1"/>
          </a:solidFill>
          <a:ln w="0">
            <a:noFill/>
            <a:prstDash val="solid"/>
            <a:round/>
            <a:headEnd/>
            <a:tailEnd/>
          </a:ln>
          <a:effectLst>
            <a:outerShdw blurRad="127000" dir="13500000" sy="23000" kx="1200000" algn="br" rotWithShape="0">
              <a:schemeClr val="tx1">
                <a:lumMod val="65000"/>
                <a:lumOff val="35000"/>
                <a:alpha val="20000"/>
              </a:schemeClr>
            </a:outerShdw>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Open Sans"/>
            </a:endParaRPr>
          </a:p>
        </p:txBody>
      </p:sp>
      <p:grpSp>
        <p:nvGrpSpPr>
          <p:cNvPr id="35" name="Group 33">
            <a:extLst>
              <a:ext uri="{FF2B5EF4-FFF2-40B4-BE49-F238E27FC236}">
                <a16:creationId xmlns:a16="http://schemas.microsoft.com/office/drawing/2014/main" xmlns="" id="{BC7CC227-6558-4496-AF12-F9EBE55A173C}"/>
              </a:ext>
            </a:extLst>
          </p:cNvPr>
          <p:cNvGrpSpPr/>
          <p:nvPr/>
        </p:nvGrpSpPr>
        <p:grpSpPr>
          <a:xfrm>
            <a:off x="7431381" y="4574183"/>
            <a:ext cx="812800" cy="812800"/>
            <a:chOff x="8462878" y="3874101"/>
            <a:chExt cx="812800" cy="812800"/>
          </a:xfrm>
        </p:grpSpPr>
        <p:sp>
          <p:nvSpPr>
            <p:cNvPr id="36" name="Oval 6">
              <a:extLst>
                <a:ext uri="{FF2B5EF4-FFF2-40B4-BE49-F238E27FC236}">
                  <a16:creationId xmlns:a16="http://schemas.microsoft.com/office/drawing/2014/main" xmlns="" id="{0316F8C7-D244-47D4-82FA-34671AF2FF2F}"/>
                </a:ext>
              </a:extLst>
            </p:cNvPr>
            <p:cNvSpPr/>
            <p:nvPr/>
          </p:nvSpPr>
          <p:spPr>
            <a:xfrm>
              <a:off x="8462878" y="38741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Shape 2525">
              <a:extLst>
                <a:ext uri="{FF2B5EF4-FFF2-40B4-BE49-F238E27FC236}">
                  <a16:creationId xmlns:a16="http://schemas.microsoft.com/office/drawing/2014/main" xmlns="" id="{42506A13-E12D-4291-8391-298FE24B4220}"/>
                </a:ext>
              </a:extLst>
            </p:cNvPr>
            <p:cNvSpPr/>
            <p:nvPr/>
          </p:nvSpPr>
          <p:spPr>
            <a:xfrm>
              <a:off x="8682674" y="4093897"/>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38" name="Group 32">
            <a:extLst>
              <a:ext uri="{FF2B5EF4-FFF2-40B4-BE49-F238E27FC236}">
                <a16:creationId xmlns:a16="http://schemas.microsoft.com/office/drawing/2014/main" xmlns="" id="{8D102501-02D4-4D43-B073-8A93C7A224BA}"/>
              </a:ext>
            </a:extLst>
          </p:cNvPr>
          <p:cNvGrpSpPr/>
          <p:nvPr/>
        </p:nvGrpSpPr>
        <p:grpSpPr>
          <a:xfrm>
            <a:off x="7431381" y="2592983"/>
            <a:ext cx="812800" cy="812800"/>
            <a:chOff x="8462878" y="1892901"/>
            <a:chExt cx="812800" cy="812800"/>
          </a:xfrm>
        </p:grpSpPr>
        <p:sp>
          <p:nvSpPr>
            <p:cNvPr id="39" name="Oval 5">
              <a:extLst>
                <a:ext uri="{FF2B5EF4-FFF2-40B4-BE49-F238E27FC236}">
                  <a16:creationId xmlns:a16="http://schemas.microsoft.com/office/drawing/2014/main" xmlns="" id="{C1C7167C-394F-4FC0-90CD-E8FE26C388CE}"/>
                </a:ext>
              </a:extLst>
            </p:cNvPr>
            <p:cNvSpPr/>
            <p:nvPr/>
          </p:nvSpPr>
          <p:spPr>
            <a:xfrm>
              <a:off x="8462878" y="1892901"/>
              <a:ext cx="812800" cy="812800"/>
            </a:xfrm>
            <a:prstGeom prst="ellipse">
              <a:avLst/>
            </a:pr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hape 2553">
              <a:extLst>
                <a:ext uri="{FF2B5EF4-FFF2-40B4-BE49-F238E27FC236}">
                  <a16:creationId xmlns:a16="http://schemas.microsoft.com/office/drawing/2014/main" xmlns="" id="{8F922C72-DB2F-4EFC-BC99-769BF8221E27}"/>
                </a:ext>
              </a:extLst>
            </p:cNvPr>
            <p:cNvSpPr/>
            <p:nvPr/>
          </p:nvSpPr>
          <p:spPr>
            <a:xfrm>
              <a:off x="8682675" y="2129661"/>
              <a:ext cx="373205" cy="339278"/>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41" name="Group 23">
            <a:extLst>
              <a:ext uri="{FF2B5EF4-FFF2-40B4-BE49-F238E27FC236}">
                <a16:creationId xmlns:a16="http://schemas.microsoft.com/office/drawing/2014/main" xmlns="" id="{1BA13F58-3D8D-43FB-A9ED-EDF59FC691FF}"/>
              </a:ext>
            </a:extLst>
          </p:cNvPr>
          <p:cNvGrpSpPr/>
          <p:nvPr/>
        </p:nvGrpSpPr>
        <p:grpSpPr>
          <a:xfrm>
            <a:off x="4044885" y="4574183"/>
            <a:ext cx="812800" cy="812800"/>
            <a:chOff x="4910730" y="3874101"/>
            <a:chExt cx="812800" cy="812800"/>
          </a:xfrm>
        </p:grpSpPr>
        <p:sp>
          <p:nvSpPr>
            <p:cNvPr id="42" name="Oval 3">
              <a:extLst>
                <a:ext uri="{FF2B5EF4-FFF2-40B4-BE49-F238E27FC236}">
                  <a16:creationId xmlns:a16="http://schemas.microsoft.com/office/drawing/2014/main" xmlns="" id="{4C37C823-4A93-4F05-BDAC-769AD94B10C8}"/>
                </a:ext>
              </a:extLst>
            </p:cNvPr>
            <p:cNvSpPr/>
            <p:nvPr/>
          </p:nvSpPr>
          <p:spPr>
            <a:xfrm>
              <a:off x="4910730" y="38741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Shape 2584">
              <a:extLst>
                <a:ext uri="{FF2B5EF4-FFF2-40B4-BE49-F238E27FC236}">
                  <a16:creationId xmlns:a16="http://schemas.microsoft.com/office/drawing/2014/main" xmlns="" id="{75B1152F-8F5C-45CA-ACAE-37C5FF349E75}"/>
                </a:ext>
              </a:extLst>
            </p:cNvPr>
            <p:cNvSpPr/>
            <p:nvPr/>
          </p:nvSpPr>
          <p:spPr>
            <a:xfrm>
              <a:off x="5130527" y="40938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44" name="Group 21">
            <a:extLst>
              <a:ext uri="{FF2B5EF4-FFF2-40B4-BE49-F238E27FC236}">
                <a16:creationId xmlns:a16="http://schemas.microsoft.com/office/drawing/2014/main" xmlns="" id="{45D90AEF-B306-4682-B65B-D76DCEE29939}"/>
              </a:ext>
            </a:extLst>
          </p:cNvPr>
          <p:cNvGrpSpPr/>
          <p:nvPr/>
        </p:nvGrpSpPr>
        <p:grpSpPr>
          <a:xfrm>
            <a:off x="4044885" y="2592983"/>
            <a:ext cx="812800" cy="812800"/>
            <a:chOff x="4910730" y="1892901"/>
            <a:chExt cx="812800" cy="812800"/>
          </a:xfrm>
        </p:grpSpPr>
        <p:sp>
          <p:nvSpPr>
            <p:cNvPr id="45" name="Oval 2">
              <a:extLst>
                <a:ext uri="{FF2B5EF4-FFF2-40B4-BE49-F238E27FC236}">
                  <a16:creationId xmlns:a16="http://schemas.microsoft.com/office/drawing/2014/main" xmlns="" id="{E1C28658-EC03-46BA-A9F1-84A23EA79CBF}"/>
                </a:ext>
              </a:extLst>
            </p:cNvPr>
            <p:cNvSpPr/>
            <p:nvPr/>
          </p:nvSpPr>
          <p:spPr>
            <a:xfrm>
              <a:off x="4910730" y="1892901"/>
              <a:ext cx="812800" cy="812800"/>
            </a:xfrm>
            <a:prstGeom prst="ellipse">
              <a:avLst/>
            </a:prstGeom>
            <a:solidFill>
              <a:schemeClr val="bg1"/>
            </a:solidFill>
            <a:ln>
              <a:noFill/>
            </a:ln>
            <a:effectLst>
              <a:outerShdw blurRad="444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Shape 2587">
              <a:extLst>
                <a:ext uri="{FF2B5EF4-FFF2-40B4-BE49-F238E27FC236}">
                  <a16:creationId xmlns:a16="http://schemas.microsoft.com/office/drawing/2014/main" xmlns="" id="{3CBC6CC2-0D85-4F8B-AA16-202A30FC31D0}"/>
                </a:ext>
              </a:extLst>
            </p:cNvPr>
            <p:cNvSpPr/>
            <p:nvPr/>
          </p:nvSpPr>
          <p:spPr>
            <a:xfrm>
              <a:off x="5130527" y="2112698"/>
              <a:ext cx="373205" cy="37320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tx1">
                <a:lumMod val="85000"/>
                <a:lumOff val="15000"/>
              </a:schemeClr>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pSp>
        <p:nvGrpSpPr>
          <p:cNvPr id="47" name="Group 30">
            <a:extLst>
              <a:ext uri="{FF2B5EF4-FFF2-40B4-BE49-F238E27FC236}">
                <a16:creationId xmlns:a16="http://schemas.microsoft.com/office/drawing/2014/main" xmlns="" id="{7FCFA860-8F93-4BE2-8E0A-296FCEB63C6E}"/>
              </a:ext>
            </a:extLst>
          </p:cNvPr>
          <p:cNvGrpSpPr/>
          <p:nvPr/>
        </p:nvGrpSpPr>
        <p:grpSpPr>
          <a:xfrm>
            <a:off x="5077481" y="2523955"/>
            <a:ext cx="2248681" cy="1229118"/>
            <a:chOff x="5943326" y="1823873"/>
            <a:chExt cx="2248681" cy="1229118"/>
          </a:xfrm>
        </p:grpSpPr>
        <p:sp>
          <p:nvSpPr>
            <p:cNvPr id="48" name="Rectangle 11">
              <a:extLst>
                <a:ext uri="{FF2B5EF4-FFF2-40B4-BE49-F238E27FC236}">
                  <a16:creationId xmlns:a16="http://schemas.microsoft.com/office/drawing/2014/main" xmlns="" id="{0488C37E-3CC9-46C2-B54B-74DE31715BC8}"/>
                </a:ext>
              </a:extLst>
            </p:cNvPr>
            <p:cNvSpPr/>
            <p:nvPr/>
          </p:nvSpPr>
          <p:spPr>
            <a:xfrm>
              <a:off x="5943327" y="2129661"/>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49" name="TextBox 12">
              <a:extLst>
                <a:ext uri="{FF2B5EF4-FFF2-40B4-BE49-F238E27FC236}">
                  <a16:creationId xmlns:a16="http://schemas.microsoft.com/office/drawing/2014/main" xmlns="" id="{FCA2A9B6-A439-468A-AA88-CB76FFB3F77B}"/>
                </a:ext>
              </a:extLst>
            </p:cNvPr>
            <p:cNvSpPr txBox="1"/>
            <p:nvPr/>
          </p:nvSpPr>
          <p:spPr>
            <a:xfrm>
              <a:off x="5943326" y="1823873"/>
              <a:ext cx="2147958" cy="369332"/>
            </a:xfrm>
            <a:prstGeom prst="rect">
              <a:avLst/>
            </a:prstGeom>
            <a:noFill/>
          </p:spPr>
          <p:txBody>
            <a:bodyPr wrap="square" rtlCol="0">
              <a:spAutoFit/>
            </a:bodyPr>
            <a:lstStyle/>
            <a:p>
              <a:r>
                <a:rPr lang="en-US" b="1" dirty="0">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grpSp>
        <p:nvGrpSpPr>
          <p:cNvPr id="50" name="Group 35">
            <a:extLst>
              <a:ext uri="{FF2B5EF4-FFF2-40B4-BE49-F238E27FC236}">
                <a16:creationId xmlns:a16="http://schemas.microsoft.com/office/drawing/2014/main" xmlns="" id="{B2A86480-7A7D-49F9-BAF9-3CFFC5858B56}"/>
              </a:ext>
            </a:extLst>
          </p:cNvPr>
          <p:cNvGrpSpPr/>
          <p:nvPr/>
        </p:nvGrpSpPr>
        <p:grpSpPr>
          <a:xfrm>
            <a:off x="8463978" y="2523955"/>
            <a:ext cx="2248681" cy="1229118"/>
            <a:chOff x="9495475" y="1823873"/>
            <a:chExt cx="2248681" cy="1229118"/>
          </a:xfrm>
        </p:grpSpPr>
        <p:sp>
          <p:nvSpPr>
            <p:cNvPr id="51" name="Rectangle 13">
              <a:extLst>
                <a:ext uri="{FF2B5EF4-FFF2-40B4-BE49-F238E27FC236}">
                  <a16:creationId xmlns:a16="http://schemas.microsoft.com/office/drawing/2014/main" xmlns="" id="{F8B13005-B6B7-4C93-B9BF-47C931D4E6A1}"/>
                </a:ext>
              </a:extLst>
            </p:cNvPr>
            <p:cNvSpPr/>
            <p:nvPr/>
          </p:nvSpPr>
          <p:spPr>
            <a:xfrm>
              <a:off x="9495476" y="2129661"/>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52" name="TextBox 14">
              <a:extLst>
                <a:ext uri="{FF2B5EF4-FFF2-40B4-BE49-F238E27FC236}">
                  <a16:creationId xmlns:a16="http://schemas.microsoft.com/office/drawing/2014/main" xmlns="" id="{D71D1429-4359-4AA2-ADEA-60E7E0784D08}"/>
                </a:ext>
              </a:extLst>
            </p:cNvPr>
            <p:cNvSpPr txBox="1"/>
            <p:nvPr/>
          </p:nvSpPr>
          <p:spPr>
            <a:xfrm>
              <a:off x="9495475" y="1823873"/>
              <a:ext cx="2147958" cy="369332"/>
            </a:xfrm>
            <a:prstGeom prst="rect">
              <a:avLst/>
            </a:prstGeom>
            <a:noFill/>
          </p:spPr>
          <p:txBody>
            <a:bodyPr wrap="square" rtlCol="0">
              <a:spAutoFit/>
            </a:bodyPr>
            <a:lstStyle/>
            <a:p>
              <a:r>
                <a:rPr lang="en-US" b="1" dirty="0">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grpSp>
        <p:nvGrpSpPr>
          <p:cNvPr id="53" name="Group 31">
            <a:extLst>
              <a:ext uri="{FF2B5EF4-FFF2-40B4-BE49-F238E27FC236}">
                <a16:creationId xmlns:a16="http://schemas.microsoft.com/office/drawing/2014/main" xmlns="" id="{4B472AE9-2F0E-4B90-8DDC-7B553CC073AE}"/>
              </a:ext>
            </a:extLst>
          </p:cNvPr>
          <p:cNvGrpSpPr/>
          <p:nvPr/>
        </p:nvGrpSpPr>
        <p:grpSpPr>
          <a:xfrm>
            <a:off x="5077481" y="4619530"/>
            <a:ext cx="2248681" cy="1229118"/>
            <a:chOff x="5943326" y="3919448"/>
            <a:chExt cx="2248681" cy="1229118"/>
          </a:xfrm>
        </p:grpSpPr>
        <p:sp>
          <p:nvSpPr>
            <p:cNvPr id="54" name="Rectangle 15">
              <a:extLst>
                <a:ext uri="{FF2B5EF4-FFF2-40B4-BE49-F238E27FC236}">
                  <a16:creationId xmlns:a16="http://schemas.microsoft.com/office/drawing/2014/main" xmlns="" id="{21AA4BB9-854B-4FDF-A245-A4A3BC3C68FF}"/>
                </a:ext>
              </a:extLst>
            </p:cNvPr>
            <p:cNvSpPr/>
            <p:nvPr/>
          </p:nvSpPr>
          <p:spPr>
            <a:xfrm>
              <a:off x="5943327" y="4225236"/>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55" name="TextBox 16">
              <a:extLst>
                <a:ext uri="{FF2B5EF4-FFF2-40B4-BE49-F238E27FC236}">
                  <a16:creationId xmlns:a16="http://schemas.microsoft.com/office/drawing/2014/main" xmlns="" id="{9568ECD0-658C-4B2C-A3C6-48D209A14679}"/>
                </a:ext>
              </a:extLst>
            </p:cNvPr>
            <p:cNvSpPr txBox="1"/>
            <p:nvPr/>
          </p:nvSpPr>
          <p:spPr>
            <a:xfrm>
              <a:off x="5943326" y="3919448"/>
              <a:ext cx="2147958" cy="369332"/>
            </a:xfrm>
            <a:prstGeom prst="rect">
              <a:avLst/>
            </a:prstGeom>
            <a:noFill/>
          </p:spPr>
          <p:txBody>
            <a:bodyPr wrap="square" rtlCol="0">
              <a:spAutoFit/>
            </a:bodyPr>
            <a:lstStyle/>
            <a:p>
              <a:r>
                <a:rPr lang="en-US" b="1" dirty="0">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grpSp>
        <p:nvGrpSpPr>
          <p:cNvPr id="56" name="Group 34">
            <a:extLst>
              <a:ext uri="{FF2B5EF4-FFF2-40B4-BE49-F238E27FC236}">
                <a16:creationId xmlns:a16="http://schemas.microsoft.com/office/drawing/2014/main" xmlns="" id="{B18B40A1-A804-4A7A-BCEE-B95011BA8833}"/>
              </a:ext>
            </a:extLst>
          </p:cNvPr>
          <p:cNvGrpSpPr/>
          <p:nvPr/>
        </p:nvGrpSpPr>
        <p:grpSpPr>
          <a:xfrm>
            <a:off x="8463978" y="4619530"/>
            <a:ext cx="2248681" cy="1229118"/>
            <a:chOff x="9495475" y="3919448"/>
            <a:chExt cx="2248681" cy="1229118"/>
          </a:xfrm>
        </p:grpSpPr>
        <p:sp>
          <p:nvSpPr>
            <p:cNvPr id="57" name="Rectangle 17">
              <a:extLst>
                <a:ext uri="{FF2B5EF4-FFF2-40B4-BE49-F238E27FC236}">
                  <a16:creationId xmlns:a16="http://schemas.microsoft.com/office/drawing/2014/main" xmlns="" id="{6FB2BD9D-4D9F-4D1B-B6EC-9FF3353083B1}"/>
                </a:ext>
              </a:extLst>
            </p:cNvPr>
            <p:cNvSpPr/>
            <p:nvPr/>
          </p:nvSpPr>
          <p:spPr>
            <a:xfrm>
              <a:off x="9495476" y="4225236"/>
              <a:ext cx="2248680" cy="923330"/>
            </a:xfrm>
            <a:prstGeom prst="rect">
              <a:avLst/>
            </a:prstGeom>
          </p:spPr>
          <p:txBody>
            <a:bodyPr wrap="square">
              <a:spAutoFit/>
            </a:bodyPr>
            <a:lstStyle/>
            <a:p>
              <a:pPr>
                <a:lnSpc>
                  <a:spcPct val="150000"/>
                </a:lnSpc>
              </a:pP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Lorem ipsum dolor sit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amet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consectetur</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adipiscing</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b="0" i="0" dirty="0" err="1">
                  <a:solidFill>
                    <a:schemeClr val="bg1">
                      <a:lumMod val="50000"/>
                    </a:schemeClr>
                  </a:solidFill>
                  <a:effectLst/>
                  <a:latin typeface="微软雅黑" panose="020B0503020204020204" pitchFamily="34" charset="-122"/>
                  <a:ea typeface="微软雅黑" panose="020B0503020204020204" pitchFamily="34" charset="-122"/>
                </a:rPr>
                <a:t>elit</a:t>
              </a:r>
              <a:r>
                <a:rPr lang="en-US" sz="1200" b="0" i="0" dirty="0">
                  <a:solidFill>
                    <a:schemeClr val="bg1">
                      <a:lumMod val="50000"/>
                    </a:schemeClr>
                  </a:solidFill>
                  <a:effectLst/>
                  <a:latin typeface="微软雅黑" panose="020B0503020204020204" pitchFamily="34" charset="-122"/>
                  <a:ea typeface="微软雅黑" panose="020B0503020204020204" pitchFamily="34" charset="-122"/>
                </a:rPr>
                <a:t>. </a:t>
              </a:r>
              <a:r>
                <a:rPr lang="en-US" sz="1200" dirty="0">
                  <a:solidFill>
                    <a:schemeClr val="bg1">
                      <a:lumMod val="50000"/>
                    </a:schemeClr>
                  </a:solidFill>
                  <a:latin typeface="微软雅黑" panose="020B0503020204020204" pitchFamily="34" charset="-122"/>
                  <a:ea typeface="微软雅黑" panose="020B0503020204020204" pitchFamily="34" charset="-122"/>
                </a:rPr>
                <a:t>dolor sit </a:t>
              </a:r>
              <a:r>
                <a:rPr lang="en-US" sz="1200" dirty="0" err="1">
                  <a:solidFill>
                    <a:schemeClr val="bg1">
                      <a:lumMod val="50000"/>
                    </a:schemeClr>
                  </a:solidFill>
                  <a:latin typeface="微软雅黑" panose="020B0503020204020204" pitchFamily="34" charset="-122"/>
                  <a:ea typeface="微软雅黑" panose="020B0503020204020204" pitchFamily="34" charset="-122"/>
                </a:rPr>
                <a:t>amet</a:t>
              </a:r>
              <a:r>
                <a:rPr lang="en-US" sz="1200" dirty="0">
                  <a:solidFill>
                    <a:schemeClr val="bg1">
                      <a:lumMod val="50000"/>
                    </a:schemeClr>
                  </a:solidFill>
                  <a:latin typeface="微软雅黑" panose="020B0503020204020204" pitchFamily="34" charset="-122"/>
                  <a:ea typeface="微软雅黑" panose="020B0503020204020204" pitchFamily="34" charset="-122"/>
                </a:rPr>
                <a:t>, </a:t>
              </a:r>
            </a:p>
          </p:txBody>
        </p:sp>
        <p:sp>
          <p:nvSpPr>
            <p:cNvPr id="58" name="TextBox 18">
              <a:extLst>
                <a:ext uri="{FF2B5EF4-FFF2-40B4-BE49-F238E27FC236}">
                  <a16:creationId xmlns:a16="http://schemas.microsoft.com/office/drawing/2014/main" xmlns="" id="{73DA9CD4-CA68-4203-B2F2-9D473A814B20}"/>
                </a:ext>
              </a:extLst>
            </p:cNvPr>
            <p:cNvSpPr txBox="1"/>
            <p:nvPr/>
          </p:nvSpPr>
          <p:spPr>
            <a:xfrm>
              <a:off x="9495475" y="3919448"/>
              <a:ext cx="2147958" cy="369332"/>
            </a:xfrm>
            <a:prstGeom prst="rect">
              <a:avLst/>
            </a:prstGeom>
            <a:noFill/>
          </p:spPr>
          <p:txBody>
            <a:bodyPr wrap="square" rtlCol="0">
              <a:spAutoFit/>
            </a:bodyPr>
            <a:lstStyle/>
            <a:p>
              <a:r>
                <a:rPr lang="en-US" b="1">
                  <a:solidFill>
                    <a:schemeClr val="tx1">
                      <a:lumMod val="85000"/>
                      <a:lumOff val="15000"/>
                    </a:schemeClr>
                  </a:solidFill>
                  <a:latin typeface="微软雅黑" panose="020B0503020204020204" pitchFamily="34" charset="-122"/>
                  <a:ea typeface="微软雅黑" panose="020B0503020204020204" pitchFamily="34" charset="-122"/>
                </a:rPr>
                <a:t>Short Text</a:t>
              </a:r>
            </a:p>
          </p:txBody>
        </p:sp>
      </p:grpSp>
    </p:spTree>
    <p:extLst>
      <p:ext uri="{BB962C8B-B14F-4D97-AF65-F5344CB8AC3E}">
        <p14:creationId xmlns:p14="http://schemas.microsoft.com/office/powerpoint/2010/main" val="140507201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9" presetClass="entr" presetSubtype="0" decel="100000" fill="hold" grpId="0"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 calcmode="lin" valueType="num">
                                      <p:cBhvr>
                                        <p:cTn id="15" dur="500" fill="hold"/>
                                        <p:tgtEl>
                                          <p:spTgt spid="33"/>
                                        </p:tgtEl>
                                        <p:attrNameLst>
                                          <p:attrName>style.rotation</p:attrName>
                                        </p:attrNameLst>
                                      </p:cBhvr>
                                      <p:tavLst>
                                        <p:tav tm="0">
                                          <p:val>
                                            <p:fltVal val="360"/>
                                          </p:val>
                                        </p:tav>
                                        <p:tav tm="100000">
                                          <p:val>
                                            <p:fltVal val="0"/>
                                          </p:val>
                                        </p:tav>
                                      </p:tavLst>
                                    </p:anim>
                                    <p:animEffect transition="in" filter="fade">
                                      <p:cBhvr>
                                        <p:cTn id="16" dur="500"/>
                                        <p:tgtEl>
                                          <p:spTgt spid="33"/>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p:cTn id="20" dur="500" fill="hold"/>
                                        <p:tgtEl>
                                          <p:spTgt spid="34"/>
                                        </p:tgtEl>
                                        <p:attrNameLst>
                                          <p:attrName>ppt_w</p:attrName>
                                        </p:attrNameLst>
                                      </p:cBhvr>
                                      <p:tavLst>
                                        <p:tav tm="0">
                                          <p:val>
                                            <p:fltVal val="0"/>
                                          </p:val>
                                        </p:tav>
                                        <p:tav tm="100000">
                                          <p:val>
                                            <p:strVal val="#ppt_w"/>
                                          </p:val>
                                        </p:tav>
                                      </p:tavLst>
                                    </p:anim>
                                    <p:anim calcmode="lin" valueType="num">
                                      <p:cBhvr>
                                        <p:cTn id="21" dur="500" fill="hold"/>
                                        <p:tgtEl>
                                          <p:spTgt spid="34"/>
                                        </p:tgtEl>
                                        <p:attrNameLst>
                                          <p:attrName>ppt_h</p:attrName>
                                        </p:attrNameLst>
                                      </p:cBhvr>
                                      <p:tavLst>
                                        <p:tav tm="0">
                                          <p:val>
                                            <p:fltVal val="0"/>
                                          </p:val>
                                        </p:tav>
                                        <p:tav tm="100000">
                                          <p:val>
                                            <p:strVal val="#ppt_h"/>
                                          </p:val>
                                        </p:tav>
                                      </p:tavLst>
                                    </p:anim>
                                    <p:animEffect transition="in" filter="fade">
                                      <p:cBhvr>
                                        <p:cTn id="22" dur="500"/>
                                        <p:tgtEl>
                                          <p:spTgt spid="34"/>
                                        </p:tgtEl>
                                      </p:cBhvr>
                                    </p:animEffect>
                                  </p:childTnLst>
                                </p:cTn>
                              </p:par>
                            </p:childTnLst>
                          </p:cTn>
                        </p:par>
                        <p:par>
                          <p:cTn id="23" fill="hold">
                            <p:stCondLst>
                              <p:cond delay="1500"/>
                            </p:stCondLst>
                            <p:childTnLst>
                              <p:par>
                                <p:cTn id="24" presetID="23" presetClass="entr" presetSubtype="16" fill="hold"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p:cTn id="26" dur="500" fill="hold"/>
                                        <p:tgtEl>
                                          <p:spTgt spid="44"/>
                                        </p:tgtEl>
                                        <p:attrNameLst>
                                          <p:attrName>ppt_w</p:attrName>
                                        </p:attrNameLst>
                                      </p:cBhvr>
                                      <p:tavLst>
                                        <p:tav tm="0">
                                          <p:val>
                                            <p:fltVal val="0"/>
                                          </p:val>
                                        </p:tav>
                                        <p:tav tm="100000">
                                          <p:val>
                                            <p:strVal val="#ppt_w"/>
                                          </p:val>
                                        </p:tav>
                                      </p:tavLst>
                                    </p:anim>
                                    <p:anim calcmode="lin" valueType="num">
                                      <p:cBhvr>
                                        <p:cTn id="27" dur="500" fill="hold"/>
                                        <p:tgtEl>
                                          <p:spTgt spid="44"/>
                                        </p:tgtEl>
                                        <p:attrNameLst>
                                          <p:attrName>ppt_h</p:attrName>
                                        </p:attrNameLst>
                                      </p:cBhvr>
                                      <p:tavLst>
                                        <p:tav tm="0">
                                          <p:val>
                                            <p:fltVal val="0"/>
                                          </p:val>
                                        </p:tav>
                                        <p:tav tm="100000">
                                          <p:val>
                                            <p:strVal val="#ppt_h"/>
                                          </p:val>
                                        </p:tav>
                                      </p:tavLst>
                                    </p:anim>
                                  </p:childTnLst>
                                </p:cTn>
                              </p:par>
                            </p:childTnLst>
                          </p:cTn>
                        </p:par>
                        <p:par>
                          <p:cTn id="28" fill="hold">
                            <p:stCondLst>
                              <p:cond delay="2000"/>
                            </p:stCondLst>
                            <p:childTnLst>
                              <p:par>
                                <p:cTn id="29" presetID="23" presetClass="entr" presetSubtype="16"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3" presetClass="entr" presetSubtype="16"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55" presetClass="entr" presetSubtype="0"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1000" fill="hold"/>
                                        <p:tgtEl>
                                          <p:spTgt spid="47"/>
                                        </p:tgtEl>
                                        <p:attrNameLst>
                                          <p:attrName>ppt_w</p:attrName>
                                        </p:attrNameLst>
                                      </p:cBhvr>
                                      <p:tavLst>
                                        <p:tav tm="0">
                                          <p:val>
                                            <p:strVal val="#ppt_w*0.70"/>
                                          </p:val>
                                        </p:tav>
                                        <p:tav tm="100000">
                                          <p:val>
                                            <p:strVal val="#ppt_w"/>
                                          </p:val>
                                        </p:tav>
                                      </p:tavLst>
                                    </p:anim>
                                    <p:anim calcmode="lin" valueType="num">
                                      <p:cBhvr>
                                        <p:cTn id="47" dur="1000" fill="hold"/>
                                        <p:tgtEl>
                                          <p:spTgt spid="47"/>
                                        </p:tgtEl>
                                        <p:attrNameLst>
                                          <p:attrName>ppt_h</p:attrName>
                                        </p:attrNameLst>
                                      </p:cBhvr>
                                      <p:tavLst>
                                        <p:tav tm="0">
                                          <p:val>
                                            <p:strVal val="#ppt_h"/>
                                          </p:val>
                                        </p:tav>
                                        <p:tav tm="100000">
                                          <p:val>
                                            <p:strVal val="#ppt_h"/>
                                          </p:val>
                                        </p:tav>
                                      </p:tavLst>
                                    </p:anim>
                                    <p:animEffect transition="in" filter="fade">
                                      <p:cBhvr>
                                        <p:cTn id="48" dur="1000"/>
                                        <p:tgtEl>
                                          <p:spTgt spid="47"/>
                                        </p:tgtEl>
                                      </p:cBhvr>
                                    </p:animEffect>
                                  </p:childTnLst>
                                </p:cTn>
                              </p:par>
                            </p:childTnLst>
                          </p:cTn>
                        </p:par>
                        <p:par>
                          <p:cTn id="49" fill="hold">
                            <p:stCondLst>
                              <p:cond delay="4500"/>
                            </p:stCondLst>
                            <p:childTnLst>
                              <p:par>
                                <p:cTn id="50" presetID="55" presetClass="entr" presetSubtype="0" fill="hold" nodeType="afterEffect">
                                  <p:stCondLst>
                                    <p:cond delay="0"/>
                                  </p:stCondLst>
                                  <p:childTnLst>
                                    <p:set>
                                      <p:cBhvr>
                                        <p:cTn id="51" dur="1" fill="hold">
                                          <p:stCondLst>
                                            <p:cond delay="0"/>
                                          </p:stCondLst>
                                        </p:cTn>
                                        <p:tgtEl>
                                          <p:spTgt spid="53"/>
                                        </p:tgtEl>
                                        <p:attrNameLst>
                                          <p:attrName>style.visibility</p:attrName>
                                        </p:attrNameLst>
                                      </p:cBhvr>
                                      <p:to>
                                        <p:strVal val="visible"/>
                                      </p:to>
                                    </p:set>
                                    <p:anim calcmode="lin" valueType="num">
                                      <p:cBhvr>
                                        <p:cTn id="52" dur="1000" fill="hold"/>
                                        <p:tgtEl>
                                          <p:spTgt spid="53"/>
                                        </p:tgtEl>
                                        <p:attrNameLst>
                                          <p:attrName>ppt_w</p:attrName>
                                        </p:attrNameLst>
                                      </p:cBhvr>
                                      <p:tavLst>
                                        <p:tav tm="0">
                                          <p:val>
                                            <p:strVal val="#ppt_w*0.70"/>
                                          </p:val>
                                        </p:tav>
                                        <p:tav tm="100000">
                                          <p:val>
                                            <p:strVal val="#ppt_w"/>
                                          </p:val>
                                        </p:tav>
                                      </p:tavLst>
                                    </p:anim>
                                    <p:anim calcmode="lin" valueType="num">
                                      <p:cBhvr>
                                        <p:cTn id="53" dur="1000" fill="hold"/>
                                        <p:tgtEl>
                                          <p:spTgt spid="53"/>
                                        </p:tgtEl>
                                        <p:attrNameLst>
                                          <p:attrName>ppt_h</p:attrName>
                                        </p:attrNameLst>
                                      </p:cBhvr>
                                      <p:tavLst>
                                        <p:tav tm="0">
                                          <p:val>
                                            <p:strVal val="#ppt_h"/>
                                          </p:val>
                                        </p:tav>
                                        <p:tav tm="100000">
                                          <p:val>
                                            <p:strVal val="#ppt_h"/>
                                          </p:val>
                                        </p:tav>
                                      </p:tavLst>
                                    </p:anim>
                                    <p:animEffect transition="in" filter="fade">
                                      <p:cBhvr>
                                        <p:cTn id="54" dur="1000"/>
                                        <p:tgtEl>
                                          <p:spTgt spid="53"/>
                                        </p:tgtEl>
                                      </p:cBhvr>
                                    </p:animEffect>
                                  </p:childTnLst>
                                </p:cTn>
                              </p:par>
                            </p:childTnLst>
                          </p:cTn>
                        </p:par>
                        <p:par>
                          <p:cTn id="55" fill="hold">
                            <p:stCondLst>
                              <p:cond delay="5500"/>
                            </p:stCondLst>
                            <p:childTnLst>
                              <p:par>
                                <p:cTn id="56" presetID="55"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1000" fill="hold"/>
                                        <p:tgtEl>
                                          <p:spTgt spid="50"/>
                                        </p:tgtEl>
                                        <p:attrNameLst>
                                          <p:attrName>ppt_w</p:attrName>
                                        </p:attrNameLst>
                                      </p:cBhvr>
                                      <p:tavLst>
                                        <p:tav tm="0">
                                          <p:val>
                                            <p:strVal val="#ppt_w*0.70"/>
                                          </p:val>
                                        </p:tav>
                                        <p:tav tm="100000">
                                          <p:val>
                                            <p:strVal val="#ppt_w"/>
                                          </p:val>
                                        </p:tav>
                                      </p:tavLst>
                                    </p:anim>
                                    <p:anim calcmode="lin" valueType="num">
                                      <p:cBhvr>
                                        <p:cTn id="59" dur="1000" fill="hold"/>
                                        <p:tgtEl>
                                          <p:spTgt spid="50"/>
                                        </p:tgtEl>
                                        <p:attrNameLst>
                                          <p:attrName>ppt_h</p:attrName>
                                        </p:attrNameLst>
                                      </p:cBhvr>
                                      <p:tavLst>
                                        <p:tav tm="0">
                                          <p:val>
                                            <p:strVal val="#ppt_h"/>
                                          </p:val>
                                        </p:tav>
                                        <p:tav tm="100000">
                                          <p:val>
                                            <p:strVal val="#ppt_h"/>
                                          </p:val>
                                        </p:tav>
                                      </p:tavLst>
                                    </p:anim>
                                    <p:animEffect transition="in" filter="fade">
                                      <p:cBhvr>
                                        <p:cTn id="60" dur="1000"/>
                                        <p:tgtEl>
                                          <p:spTgt spid="50"/>
                                        </p:tgtEl>
                                      </p:cBhvr>
                                    </p:animEffect>
                                  </p:childTnLst>
                                </p:cTn>
                              </p:par>
                            </p:childTnLst>
                          </p:cTn>
                        </p:par>
                        <p:par>
                          <p:cTn id="61" fill="hold">
                            <p:stCondLst>
                              <p:cond delay="6500"/>
                            </p:stCondLst>
                            <p:childTnLst>
                              <p:par>
                                <p:cTn id="62" presetID="55" presetClass="entr" presetSubtype="0" fill="hold" nodeType="afterEffect">
                                  <p:stCondLst>
                                    <p:cond delay="0"/>
                                  </p:stCondLst>
                                  <p:childTnLst>
                                    <p:set>
                                      <p:cBhvr>
                                        <p:cTn id="63" dur="1" fill="hold">
                                          <p:stCondLst>
                                            <p:cond delay="0"/>
                                          </p:stCondLst>
                                        </p:cTn>
                                        <p:tgtEl>
                                          <p:spTgt spid="56"/>
                                        </p:tgtEl>
                                        <p:attrNameLst>
                                          <p:attrName>style.visibility</p:attrName>
                                        </p:attrNameLst>
                                      </p:cBhvr>
                                      <p:to>
                                        <p:strVal val="visible"/>
                                      </p:to>
                                    </p:set>
                                    <p:anim calcmode="lin" valueType="num">
                                      <p:cBhvr>
                                        <p:cTn id="64" dur="1000" fill="hold"/>
                                        <p:tgtEl>
                                          <p:spTgt spid="56"/>
                                        </p:tgtEl>
                                        <p:attrNameLst>
                                          <p:attrName>ppt_w</p:attrName>
                                        </p:attrNameLst>
                                      </p:cBhvr>
                                      <p:tavLst>
                                        <p:tav tm="0">
                                          <p:val>
                                            <p:strVal val="#ppt_w*0.70"/>
                                          </p:val>
                                        </p:tav>
                                        <p:tav tm="100000">
                                          <p:val>
                                            <p:strVal val="#ppt_w"/>
                                          </p:val>
                                        </p:tav>
                                      </p:tavLst>
                                    </p:anim>
                                    <p:anim calcmode="lin" valueType="num">
                                      <p:cBhvr>
                                        <p:cTn id="65" dur="1000" fill="hold"/>
                                        <p:tgtEl>
                                          <p:spTgt spid="56"/>
                                        </p:tgtEl>
                                        <p:attrNameLst>
                                          <p:attrName>ppt_h</p:attrName>
                                        </p:attrNameLst>
                                      </p:cBhvr>
                                      <p:tavLst>
                                        <p:tav tm="0">
                                          <p:val>
                                            <p:strVal val="#ppt_h"/>
                                          </p:val>
                                        </p:tav>
                                        <p:tav tm="100000">
                                          <p:val>
                                            <p:strVal val="#ppt_h"/>
                                          </p:val>
                                        </p:tav>
                                      </p:tavLst>
                                    </p:anim>
                                    <p:animEffect transition="in" filter="fade">
                                      <p:cBhvr>
                                        <p:cTn id="66"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33" grpId="0">
        <p:bldAsOne/>
      </p:bldGraphic>
      <p:bldP spid="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04</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236510"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规划与展望</a:t>
            </a:r>
          </a:p>
        </p:txBody>
      </p:sp>
      <p:grpSp>
        <p:nvGrpSpPr>
          <p:cNvPr id="84" name="Group 3">
            <a:extLst>
              <a:ext uri="{FF2B5EF4-FFF2-40B4-BE49-F238E27FC236}">
                <a16:creationId xmlns:a16="http://schemas.microsoft.com/office/drawing/2014/main" xmlns="" id="{3268A590-DE9B-4BCA-91BB-B320E5C7E828}"/>
              </a:ext>
            </a:extLst>
          </p:cNvPr>
          <p:cNvGrpSpPr/>
          <p:nvPr/>
        </p:nvGrpSpPr>
        <p:grpSpPr>
          <a:xfrm>
            <a:off x="1421912" y="2278992"/>
            <a:ext cx="8091440" cy="3541061"/>
            <a:chOff x="1100786" y="1551735"/>
            <a:chExt cx="10052640" cy="4399344"/>
          </a:xfrm>
          <a:effectLst>
            <a:outerShdw blurRad="50800" dist="38100" dir="18900000" algn="bl" rotWithShape="0">
              <a:prstClr val="black">
                <a:alpha val="40000"/>
              </a:prstClr>
            </a:outerShdw>
          </a:effectLst>
        </p:grpSpPr>
        <p:sp>
          <p:nvSpPr>
            <p:cNvPr id="85" name="Freeform 21">
              <a:extLst>
                <a:ext uri="{FF2B5EF4-FFF2-40B4-BE49-F238E27FC236}">
                  <a16:creationId xmlns:a16="http://schemas.microsoft.com/office/drawing/2014/main" xmlns="" id="{B4B89CA8-1DDF-4C28-8FB7-9602460FC371}"/>
                </a:ext>
              </a:extLst>
            </p:cNvPr>
            <p:cNvSpPr/>
            <p:nvPr/>
          </p:nvSpPr>
          <p:spPr>
            <a:xfrm rot="19805282">
              <a:off x="1456384" y="1551735"/>
              <a:ext cx="9350488" cy="4399344"/>
            </a:xfrm>
            <a:custGeom>
              <a:avLst/>
              <a:gdLst>
                <a:gd name="connsiteX0" fmla="*/ 9210674 w 9350488"/>
                <a:gd name="connsiteY0" fmla="*/ 3819266 h 4399344"/>
                <a:gd name="connsiteX1" fmla="*/ 9350488 w 9350488"/>
                <a:gd name="connsiteY1" fmla="*/ 4082226 h 4399344"/>
                <a:gd name="connsiteX2" fmla="*/ 9033370 w 9350488"/>
                <a:gd name="connsiteY2" fmla="*/ 4399344 h 4399344"/>
                <a:gd name="connsiteX3" fmla="*/ 6852320 w 9350488"/>
                <a:gd name="connsiteY3" fmla="*/ 4399344 h 4399344"/>
                <a:gd name="connsiteX4" fmla="*/ 6844759 w 9350488"/>
                <a:gd name="connsiteY4" fmla="*/ 4398581 h 4399344"/>
                <a:gd name="connsiteX5" fmla="*/ 6831730 w 9350488"/>
                <a:gd name="connsiteY5" fmla="*/ 4398964 h 4399344"/>
                <a:gd name="connsiteX6" fmla="*/ 6805150 w 9350488"/>
                <a:gd name="connsiteY6" fmla="*/ 4394589 h 4399344"/>
                <a:gd name="connsiteX7" fmla="*/ 6788410 w 9350488"/>
                <a:gd name="connsiteY7" fmla="*/ 4392901 h 4399344"/>
                <a:gd name="connsiteX8" fmla="*/ 6781081 w 9350488"/>
                <a:gd name="connsiteY8" fmla="*/ 4390626 h 4399344"/>
                <a:gd name="connsiteX9" fmla="*/ 6771692 w 9350488"/>
                <a:gd name="connsiteY9" fmla="*/ 4389080 h 4399344"/>
                <a:gd name="connsiteX10" fmla="*/ 6748678 w 9350488"/>
                <a:gd name="connsiteY10" fmla="*/ 4380567 h 4399344"/>
                <a:gd name="connsiteX11" fmla="*/ 6728884 w 9350488"/>
                <a:gd name="connsiteY11" fmla="*/ 4374423 h 4399344"/>
                <a:gd name="connsiteX12" fmla="*/ 6722076 w 9350488"/>
                <a:gd name="connsiteY12" fmla="*/ 4370728 h 4399344"/>
                <a:gd name="connsiteX13" fmla="*/ 6714626 w 9350488"/>
                <a:gd name="connsiteY13" fmla="*/ 4367972 h 4399344"/>
                <a:gd name="connsiteX14" fmla="*/ 6695104 w 9350488"/>
                <a:gd name="connsiteY14" fmla="*/ 4356088 h 4399344"/>
                <a:gd name="connsiteX15" fmla="*/ 6675017 w 9350488"/>
                <a:gd name="connsiteY15" fmla="*/ 4345185 h 4399344"/>
                <a:gd name="connsiteX16" fmla="*/ 6668890 w 9350488"/>
                <a:gd name="connsiteY16" fmla="*/ 4340130 h 4399344"/>
                <a:gd name="connsiteX17" fmla="*/ 6662274 w 9350488"/>
                <a:gd name="connsiteY17" fmla="*/ 4336102 h 4399344"/>
                <a:gd name="connsiteX18" fmla="*/ 6647012 w 9350488"/>
                <a:gd name="connsiteY18" fmla="*/ 4322079 h 4399344"/>
                <a:gd name="connsiteX19" fmla="*/ 6628085 w 9350488"/>
                <a:gd name="connsiteY19" fmla="*/ 4306462 h 4399344"/>
                <a:gd name="connsiteX20" fmla="*/ 6622029 w 9350488"/>
                <a:gd name="connsiteY20" fmla="*/ 4299122 h 4399344"/>
                <a:gd name="connsiteX21" fmla="*/ 6616378 w 9350488"/>
                <a:gd name="connsiteY21" fmla="*/ 4293931 h 4399344"/>
                <a:gd name="connsiteX22" fmla="*/ 6606505 w 9350488"/>
                <a:gd name="connsiteY22" fmla="*/ 4280307 h 4399344"/>
                <a:gd name="connsiteX23" fmla="*/ 6589361 w 9350488"/>
                <a:gd name="connsiteY23" fmla="*/ 4259529 h 4399344"/>
                <a:gd name="connsiteX24" fmla="*/ 6583143 w 9350488"/>
                <a:gd name="connsiteY24" fmla="*/ 4248073 h 4399344"/>
                <a:gd name="connsiteX25" fmla="*/ 6578683 w 9350488"/>
                <a:gd name="connsiteY25" fmla="*/ 4241920 h 4399344"/>
                <a:gd name="connsiteX26" fmla="*/ 5577164 w 9350488"/>
                <a:gd name="connsiteY26" fmla="*/ 2519482 h 4399344"/>
                <a:gd name="connsiteX27" fmla="*/ 3584720 w 9350488"/>
                <a:gd name="connsiteY27" fmla="*/ 2519482 h 4399344"/>
                <a:gd name="connsiteX28" fmla="*/ 3577151 w 9350488"/>
                <a:gd name="connsiteY28" fmla="*/ 2518719 h 4399344"/>
                <a:gd name="connsiteX29" fmla="*/ 3564128 w 9350488"/>
                <a:gd name="connsiteY29" fmla="*/ 2519102 h 4399344"/>
                <a:gd name="connsiteX30" fmla="*/ 3537559 w 9350488"/>
                <a:gd name="connsiteY30" fmla="*/ 2514728 h 4399344"/>
                <a:gd name="connsiteX31" fmla="*/ 3520810 w 9350488"/>
                <a:gd name="connsiteY31" fmla="*/ 2513039 h 4399344"/>
                <a:gd name="connsiteX32" fmla="*/ 3513476 w 9350488"/>
                <a:gd name="connsiteY32" fmla="*/ 2510763 h 4399344"/>
                <a:gd name="connsiteX33" fmla="*/ 3504091 w 9350488"/>
                <a:gd name="connsiteY33" fmla="*/ 2509217 h 4399344"/>
                <a:gd name="connsiteX34" fmla="*/ 3481082 w 9350488"/>
                <a:gd name="connsiteY34" fmla="*/ 2500707 h 4399344"/>
                <a:gd name="connsiteX35" fmla="*/ 3461284 w 9350488"/>
                <a:gd name="connsiteY35" fmla="*/ 2494561 h 4399344"/>
                <a:gd name="connsiteX36" fmla="*/ 3454474 w 9350488"/>
                <a:gd name="connsiteY36" fmla="*/ 2490865 h 4399344"/>
                <a:gd name="connsiteX37" fmla="*/ 3447024 w 9350488"/>
                <a:gd name="connsiteY37" fmla="*/ 2488109 h 4399344"/>
                <a:gd name="connsiteX38" fmla="*/ 3427503 w 9350488"/>
                <a:gd name="connsiteY38" fmla="*/ 2476226 h 4399344"/>
                <a:gd name="connsiteX39" fmla="*/ 3407416 w 9350488"/>
                <a:gd name="connsiteY39" fmla="*/ 2465323 h 4399344"/>
                <a:gd name="connsiteX40" fmla="*/ 3401290 w 9350488"/>
                <a:gd name="connsiteY40" fmla="*/ 2460268 h 4399344"/>
                <a:gd name="connsiteX41" fmla="*/ 3394672 w 9350488"/>
                <a:gd name="connsiteY41" fmla="*/ 2456239 h 4399344"/>
                <a:gd name="connsiteX42" fmla="*/ 3379407 w 9350488"/>
                <a:gd name="connsiteY42" fmla="*/ 2442213 h 4399344"/>
                <a:gd name="connsiteX43" fmla="*/ 3360484 w 9350488"/>
                <a:gd name="connsiteY43" fmla="*/ 2426600 h 4399344"/>
                <a:gd name="connsiteX44" fmla="*/ 3354430 w 9350488"/>
                <a:gd name="connsiteY44" fmla="*/ 2419263 h 4399344"/>
                <a:gd name="connsiteX45" fmla="*/ 3348776 w 9350488"/>
                <a:gd name="connsiteY45" fmla="*/ 2414068 h 4399344"/>
                <a:gd name="connsiteX46" fmla="*/ 3338897 w 9350488"/>
                <a:gd name="connsiteY46" fmla="*/ 2400437 h 4399344"/>
                <a:gd name="connsiteX47" fmla="*/ 3321761 w 9350488"/>
                <a:gd name="connsiteY47" fmla="*/ 2379667 h 4399344"/>
                <a:gd name="connsiteX48" fmla="*/ 3315545 w 9350488"/>
                <a:gd name="connsiteY48" fmla="*/ 2368216 h 4399344"/>
                <a:gd name="connsiteX49" fmla="*/ 3311081 w 9350488"/>
                <a:gd name="connsiteY49" fmla="*/ 2362057 h 4399344"/>
                <a:gd name="connsiteX50" fmla="*/ 2309562 w 9350488"/>
                <a:gd name="connsiteY50" fmla="*/ 639619 h 4399344"/>
                <a:gd name="connsiteX51" fmla="*/ 317118 w 9350488"/>
                <a:gd name="connsiteY51" fmla="*/ 639619 h 4399344"/>
                <a:gd name="connsiteX52" fmla="*/ 1 w 9350488"/>
                <a:gd name="connsiteY52" fmla="*/ 322501 h 4399344"/>
                <a:gd name="connsiteX53" fmla="*/ 317119 w 9350488"/>
                <a:gd name="connsiteY53" fmla="*/ 5383 h 4399344"/>
                <a:gd name="connsiteX54" fmla="*/ 2436279 w 9350488"/>
                <a:gd name="connsiteY54" fmla="*/ 5383 h 4399344"/>
                <a:gd name="connsiteX55" fmla="*/ 2448735 w 9350488"/>
                <a:gd name="connsiteY55" fmla="*/ 2523 h 4399344"/>
                <a:gd name="connsiteX56" fmla="*/ 2627103 w 9350488"/>
                <a:gd name="connsiteY56" fmla="*/ 31715 h 4399344"/>
                <a:gd name="connsiteX57" fmla="*/ 2650943 w 9350488"/>
                <a:gd name="connsiteY57" fmla="*/ 46228 h 4399344"/>
                <a:gd name="connsiteX58" fmla="*/ 2675472 w 9350488"/>
                <a:gd name="connsiteY58" fmla="*/ 59542 h 4399344"/>
                <a:gd name="connsiteX59" fmla="*/ 2790366 w 9350488"/>
                <a:gd name="connsiteY59" fmla="*/ 199065 h 4399344"/>
                <a:gd name="connsiteX60" fmla="*/ 2794154 w 9350488"/>
                <a:gd name="connsiteY60" fmla="*/ 211270 h 4399344"/>
                <a:gd name="connsiteX61" fmla="*/ 3767495 w 9350488"/>
                <a:gd name="connsiteY61" fmla="*/ 1885246 h 4399344"/>
                <a:gd name="connsiteX62" fmla="*/ 5703881 w 9350488"/>
                <a:gd name="connsiteY62" fmla="*/ 1885246 h 4399344"/>
                <a:gd name="connsiteX63" fmla="*/ 5716337 w 9350488"/>
                <a:gd name="connsiteY63" fmla="*/ 1882386 h 4399344"/>
                <a:gd name="connsiteX64" fmla="*/ 5894704 w 9350488"/>
                <a:gd name="connsiteY64" fmla="*/ 1911577 h 4399344"/>
                <a:gd name="connsiteX65" fmla="*/ 5930433 w 9350488"/>
                <a:gd name="connsiteY65" fmla="*/ 1933328 h 4399344"/>
                <a:gd name="connsiteX66" fmla="*/ 5943074 w 9350488"/>
                <a:gd name="connsiteY66" fmla="*/ 1939405 h 4399344"/>
                <a:gd name="connsiteX67" fmla="*/ 6044613 w 9350488"/>
                <a:gd name="connsiteY67" fmla="*/ 2051207 h 4399344"/>
                <a:gd name="connsiteX68" fmla="*/ 6057322 w 9350488"/>
                <a:gd name="connsiteY68" fmla="*/ 2083506 h 4399344"/>
                <a:gd name="connsiteX69" fmla="*/ 7035096 w 9350488"/>
                <a:gd name="connsiteY69" fmla="*/ 3765107 h 4399344"/>
                <a:gd name="connsiteX70" fmla="*/ 9033370 w 9350488"/>
                <a:gd name="connsiteY70" fmla="*/ 3765107 h 4399344"/>
                <a:gd name="connsiteX71" fmla="*/ 9210674 w 9350488"/>
                <a:gd name="connsiteY71" fmla="*/ 3819266 h 4399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350488" h="4399344">
                  <a:moveTo>
                    <a:pt x="9210674" y="3819266"/>
                  </a:moveTo>
                  <a:cubicBezTo>
                    <a:pt x="9295028" y="3876255"/>
                    <a:pt x="9350488" y="3972763"/>
                    <a:pt x="9350488" y="4082226"/>
                  </a:cubicBezTo>
                  <a:cubicBezTo>
                    <a:pt x="9350488" y="4257365"/>
                    <a:pt x="9208509" y="4399344"/>
                    <a:pt x="9033370" y="4399344"/>
                  </a:cubicBezTo>
                  <a:lnTo>
                    <a:pt x="6852320" y="4399344"/>
                  </a:lnTo>
                  <a:lnTo>
                    <a:pt x="6844759" y="4398581"/>
                  </a:lnTo>
                  <a:lnTo>
                    <a:pt x="6831730" y="4398964"/>
                  </a:lnTo>
                  <a:lnTo>
                    <a:pt x="6805150" y="4394589"/>
                  </a:lnTo>
                  <a:lnTo>
                    <a:pt x="6788410" y="4392901"/>
                  </a:lnTo>
                  <a:lnTo>
                    <a:pt x="6781081" y="4390626"/>
                  </a:lnTo>
                  <a:lnTo>
                    <a:pt x="6771692" y="4389080"/>
                  </a:lnTo>
                  <a:lnTo>
                    <a:pt x="6748678" y="4380567"/>
                  </a:lnTo>
                  <a:lnTo>
                    <a:pt x="6728884" y="4374423"/>
                  </a:lnTo>
                  <a:lnTo>
                    <a:pt x="6722076" y="4370728"/>
                  </a:lnTo>
                  <a:lnTo>
                    <a:pt x="6714626" y="4367972"/>
                  </a:lnTo>
                  <a:lnTo>
                    <a:pt x="6695104" y="4356088"/>
                  </a:lnTo>
                  <a:lnTo>
                    <a:pt x="6675017" y="4345185"/>
                  </a:lnTo>
                  <a:lnTo>
                    <a:pt x="6668890" y="4340130"/>
                  </a:lnTo>
                  <a:lnTo>
                    <a:pt x="6662274" y="4336102"/>
                  </a:lnTo>
                  <a:lnTo>
                    <a:pt x="6647012" y="4322079"/>
                  </a:lnTo>
                  <a:lnTo>
                    <a:pt x="6628085" y="4306462"/>
                  </a:lnTo>
                  <a:lnTo>
                    <a:pt x="6622029" y="4299122"/>
                  </a:lnTo>
                  <a:lnTo>
                    <a:pt x="6616378" y="4293931"/>
                  </a:lnTo>
                  <a:lnTo>
                    <a:pt x="6606505" y="4280307"/>
                  </a:lnTo>
                  <a:lnTo>
                    <a:pt x="6589361" y="4259529"/>
                  </a:lnTo>
                  <a:lnTo>
                    <a:pt x="6583143" y="4248073"/>
                  </a:lnTo>
                  <a:lnTo>
                    <a:pt x="6578683" y="4241920"/>
                  </a:lnTo>
                  <a:lnTo>
                    <a:pt x="5577164" y="2519482"/>
                  </a:lnTo>
                  <a:lnTo>
                    <a:pt x="3584720" y="2519482"/>
                  </a:lnTo>
                  <a:lnTo>
                    <a:pt x="3577151" y="2518719"/>
                  </a:lnTo>
                  <a:lnTo>
                    <a:pt x="3564128" y="2519102"/>
                  </a:lnTo>
                  <a:lnTo>
                    <a:pt x="3537559" y="2514728"/>
                  </a:lnTo>
                  <a:lnTo>
                    <a:pt x="3520810" y="2513039"/>
                  </a:lnTo>
                  <a:lnTo>
                    <a:pt x="3513476" y="2510763"/>
                  </a:lnTo>
                  <a:lnTo>
                    <a:pt x="3504091" y="2509217"/>
                  </a:lnTo>
                  <a:lnTo>
                    <a:pt x="3481082" y="2500707"/>
                  </a:lnTo>
                  <a:lnTo>
                    <a:pt x="3461284" y="2494561"/>
                  </a:lnTo>
                  <a:lnTo>
                    <a:pt x="3454474" y="2490865"/>
                  </a:lnTo>
                  <a:lnTo>
                    <a:pt x="3447024" y="2488109"/>
                  </a:lnTo>
                  <a:lnTo>
                    <a:pt x="3427503" y="2476226"/>
                  </a:lnTo>
                  <a:lnTo>
                    <a:pt x="3407416" y="2465323"/>
                  </a:lnTo>
                  <a:lnTo>
                    <a:pt x="3401290" y="2460268"/>
                  </a:lnTo>
                  <a:lnTo>
                    <a:pt x="3394672" y="2456239"/>
                  </a:lnTo>
                  <a:lnTo>
                    <a:pt x="3379407" y="2442213"/>
                  </a:lnTo>
                  <a:lnTo>
                    <a:pt x="3360484" y="2426600"/>
                  </a:lnTo>
                  <a:lnTo>
                    <a:pt x="3354430" y="2419263"/>
                  </a:lnTo>
                  <a:lnTo>
                    <a:pt x="3348776" y="2414068"/>
                  </a:lnTo>
                  <a:lnTo>
                    <a:pt x="3338897" y="2400437"/>
                  </a:lnTo>
                  <a:lnTo>
                    <a:pt x="3321761" y="2379667"/>
                  </a:lnTo>
                  <a:lnTo>
                    <a:pt x="3315545" y="2368216"/>
                  </a:lnTo>
                  <a:lnTo>
                    <a:pt x="3311081" y="2362057"/>
                  </a:lnTo>
                  <a:lnTo>
                    <a:pt x="2309562" y="639619"/>
                  </a:lnTo>
                  <a:lnTo>
                    <a:pt x="317118" y="639619"/>
                  </a:lnTo>
                  <a:cubicBezTo>
                    <a:pt x="141979" y="639619"/>
                    <a:pt x="0" y="497640"/>
                    <a:pt x="1" y="322501"/>
                  </a:cubicBezTo>
                  <a:cubicBezTo>
                    <a:pt x="0" y="147362"/>
                    <a:pt x="141979" y="5383"/>
                    <a:pt x="317119" y="5383"/>
                  </a:cubicBezTo>
                  <a:lnTo>
                    <a:pt x="2436279" y="5383"/>
                  </a:lnTo>
                  <a:lnTo>
                    <a:pt x="2448735" y="2523"/>
                  </a:lnTo>
                  <a:cubicBezTo>
                    <a:pt x="2510031" y="-5274"/>
                    <a:pt x="2572102" y="5149"/>
                    <a:pt x="2627103" y="31715"/>
                  </a:cubicBezTo>
                  <a:lnTo>
                    <a:pt x="2650943" y="46228"/>
                  </a:lnTo>
                  <a:lnTo>
                    <a:pt x="2675472" y="59542"/>
                  </a:lnTo>
                  <a:cubicBezTo>
                    <a:pt x="2726084" y="93735"/>
                    <a:pt x="2766295" y="142156"/>
                    <a:pt x="2790366" y="199065"/>
                  </a:cubicBezTo>
                  <a:lnTo>
                    <a:pt x="2794154" y="211270"/>
                  </a:lnTo>
                  <a:lnTo>
                    <a:pt x="3767495" y="1885246"/>
                  </a:lnTo>
                  <a:lnTo>
                    <a:pt x="5703881" y="1885246"/>
                  </a:lnTo>
                  <a:lnTo>
                    <a:pt x="5716337" y="1882386"/>
                  </a:lnTo>
                  <a:cubicBezTo>
                    <a:pt x="5777633" y="1874589"/>
                    <a:pt x="5839704" y="1885011"/>
                    <a:pt x="5894704" y="1911577"/>
                  </a:cubicBezTo>
                  <a:lnTo>
                    <a:pt x="5930433" y="1933328"/>
                  </a:lnTo>
                  <a:lnTo>
                    <a:pt x="5943074" y="1939405"/>
                  </a:lnTo>
                  <a:cubicBezTo>
                    <a:pt x="5985251" y="1967899"/>
                    <a:pt x="6020204" y="2006273"/>
                    <a:pt x="6044613" y="2051207"/>
                  </a:cubicBezTo>
                  <a:lnTo>
                    <a:pt x="6057322" y="2083506"/>
                  </a:lnTo>
                  <a:lnTo>
                    <a:pt x="7035096" y="3765107"/>
                  </a:lnTo>
                  <a:lnTo>
                    <a:pt x="9033370" y="3765107"/>
                  </a:lnTo>
                  <a:cubicBezTo>
                    <a:pt x="9099047" y="3765107"/>
                    <a:pt x="9160061" y="3785073"/>
                    <a:pt x="9210674" y="3819266"/>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ounded Rectangle 4">
              <a:extLst>
                <a:ext uri="{FF2B5EF4-FFF2-40B4-BE49-F238E27FC236}">
                  <a16:creationId xmlns:a16="http://schemas.microsoft.com/office/drawing/2014/main" xmlns="" id="{92419938-DD00-49A4-8B33-AF70C2C6AAC5}"/>
                </a:ext>
              </a:extLst>
            </p:cNvPr>
            <p:cNvSpPr/>
            <p:nvPr/>
          </p:nvSpPr>
          <p:spPr>
            <a:xfrm rot="19805282">
              <a:off x="1100786" y="3962064"/>
              <a:ext cx="634909" cy="634236"/>
            </a:xfrm>
            <a:prstGeom prst="roundRect">
              <a:avLst>
                <a:gd name="adj" fmla="val 50000"/>
              </a:avLst>
            </a:pr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Rounded Rectangle 17">
              <a:extLst>
                <a:ext uri="{FF2B5EF4-FFF2-40B4-BE49-F238E27FC236}">
                  <a16:creationId xmlns:a16="http://schemas.microsoft.com/office/drawing/2014/main" xmlns="" id="{FAA3116D-5293-4856-9682-D6D8317CB10F}"/>
                </a:ext>
              </a:extLst>
            </p:cNvPr>
            <p:cNvSpPr/>
            <p:nvPr/>
          </p:nvSpPr>
          <p:spPr>
            <a:xfrm rot="19805282">
              <a:off x="2976655" y="2907046"/>
              <a:ext cx="634909" cy="634236"/>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8" name="Rounded Rectangle 18">
              <a:extLst>
                <a:ext uri="{FF2B5EF4-FFF2-40B4-BE49-F238E27FC236}">
                  <a16:creationId xmlns:a16="http://schemas.microsoft.com/office/drawing/2014/main" xmlns="" id="{2D552FDF-919F-4764-BC7C-CBE27386D9A7}"/>
                </a:ext>
              </a:extLst>
            </p:cNvPr>
            <p:cNvSpPr/>
            <p:nvPr/>
          </p:nvSpPr>
          <p:spPr>
            <a:xfrm rot="19805282">
              <a:off x="4856481" y="3966200"/>
              <a:ext cx="634909" cy="634236"/>
            </a:xfrm>
            <a:prstGeom prst="roundRect">
              <a:avLst>
                <a:gd name="adj" fmla="val 50000"/>
              </a:avLst>
            </a:pr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Rounded Rectangle 19">
              <a:extLst>
                <a:ext uri="{FF2B5EF4-FFF2-40B4-BE49-F238E27FC236}">
                  <a16:creationId xmlns:a16="http://schemas.microsoft.com/office/drawing/2014/main" xmlns="" id="{29657690-56BB-4851-B876-8A96189B954F}"/>
                </a:ext>
              </a:extLst>
            </p:cNvPr>
            <p:cNvSpPr/>
            <p:nvPr/>
          </p:nvSpPr>
          <p:spPr>
            <a:xfrm rot="19805282">
              <a:off x="6750373" y="2907049"/>
              <a:ext cx="634909" cy="634236"/>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Rounded Rectangle 20">
              <a:extLst>
                <a:ext uri="{FF2B5EF4-FFF2-40B4-BE49-F238E27FC236}">
                  <a16:creationId xmlns:a16="http://schemas.microsoft.com/office/drawing/2014/main" xmlns="" id="{C09B901B-9EC9-455B-8B52-20C34BE92F7E}"/>
                </a:ext>
              </a:extLst>
            </p:cNvPr>
            <p:cNvSpPr/>
            <p:nvPr/>
          </p:nvSpPr>
          <p:spPr>
            <a:xfrm rot="19805282">
              <a:off x="10518517" y="2907047"/>
              <a:ext cx="634909" cy="634236"/>
            </a:xfrm>
            <a:prstGeom prst="roundRect">
              <a:avLst>
                <a:gd name="adj" fmla="val 50000"/>
              </a:avLst>
            </a:prstGeom>
            <a:solidFill>
              <a:srgbClr val="97B9A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1" name="Rounded Rectangle 22">
              <a:extLst>
                <a:ext uri="{FF2B5EF4-FFF2-40B4-BE49-F238E27FC236}">
                  <a16:creationId xmlns:a16="http://schemas.microsoft.com/office/drawing/2014/main" xmlns="" id="{581E4E6A-4837-4BB9-AE83-6864002CF9A8}"/>
                </a:ext>
              </a:extLst>
            </p:cNvPr>
            <p:cNvSpPr/>
            <p:nvPr/>
          </p:nvSpPr>
          <p:spPr>
            <a:xfrm rot="19805282">
              <a:off x="8614859" y="3962065"/>
              <a:ext cx="634909" cy="634236"/>
            </a:xfrm>
            <a:prstGeom prst="roundRect">
              <a:avLst>
                <a:gd name="adj" fmla="val 50000"/>
              </a:avLst>
            </a:prstGeom>
            <a:solidFill>
              <a:srgbClr val="47626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2" name="Freeform 23">
              <a:extLst>
                <a:ext uri="{FF2B5EF4-FFF2-40B4-BE49-F238E27FC236}">
                  <a16:creationId xmlns:a16="http://schemas.microsoft.com/office/drawing/2014/main" xmlns="" id="{8C2866F4-A09F-49FB-B83E-C468C7DA7D83}"/>
                </a:ext>
              </a:extLst>
            </p:cNvPr>
            <p:cNvSpPr>
              <a:spLocks noEditPoints="1"/>
            </p:cNvSpPr>
            <p:nvPr/>
          </p:nvSpPr>
          <p:spPr bwMode="auto">
            <a:xfrm>
              <a:off x="3100417" y="3031426"/>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24">
              <a:extLst>
                <a:ext uri="{FF2B5EF4-FFF2-40B4-BE49-F238E27FC236}">
                  <a16:creationId xmlns:a16="http://schemas.microsoft.com/office/drawing/2014/main" xmlns="" id="{997C764C-EF07-41BC-8753-CF0886309920}"/>
                </a:ext>
              </a:extLst>
            </p:cNvPr>
            <p:cNvSpPr>
              <a:spLocks noEditPoints="1"/>
            </p:cNvSpPr>
            <p:nvPr/>
          </p:nvSpPr>
          <p:spPr bwMode="auto">
            <a:xfrm>
              <a:off x="6878905" y="3031426"/>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25">
              <a:extLst>
                <a:ext uri="{FF2B5EF4-FFF2-40B4-BE49-F238E27FC236}">
                  <a16:creationId xmlns:a16="http://schemas.microsoft.com/office/drawing/2014/main" xmlns="" id="{63A0D20F-0D9C-472B-81C7-99C9E5F5AAE6}"/>
                </a:ext>
              </a:extLst>
            </p:cNvPr>
            <p:cNvSpPr>
              <a:spLocks noEditPoints="1"/>
            </p:cNvSpPr>
            <p:nvPr/>
          </p:nvSpPr>
          <p:spPr bwMode="auto">
            <a:xfrm>
              <a:off x="5005051" y="41141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26">
              <a:extLst>
                <a:ext uri="{FF2B5EF4-FFF2-40B4-BE49-F238E27FC236}">
                  <a16:creationId xmlns:a16="http://schemas.microsoft.com/office/drawing/2014/main" xmlns="" id="{0184C1E7-3CDC-42F7-93DC-F7108DEC2709}"/>
                </a:ext>
              </a:extLst>
            </p:cNvPr>
            <p:cNvSpPr>
              <a:spLocks noEditPoints="1"/>
            </p:cNvSpPr>
            <p:nvPr/>
          </p:nvSpPr>
          <p:spPr bwMode="auto">
            <a:xfrm>
              <a:off x="8773924" y="4087398"/>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176" name="Straight Arrow Connector 37">
            <a:extLst>
              <a:ext uri="{FF2B5EF4-FFF2-40B4-BE49-F238E27FC236}">
                <a16:creationId xmlns:a16="http://schemas.microsoft.com/office/drawing/2014/main" xmlns="" id="{BD13CF62-5D0F-4D50-98FA-CBC5B574742A}"/>
              </a:ext>
            </a:extLst>
          </p:cNvPr>
          <p:cNvCxnSpPr/>
          <p:nvPr/>
        </p:nvCxnSpPr>
        <p:spPr>
          <a:xfrm>
            <a:off x="3187333" y="4049523"/>
            <a:ext cx="0" cy="773480"/>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7" name="Straight Arrow Connector 40">
            <a:extLst>
              <a:ext uri="{FF2B5EF4-FFF2-40B4-BE49-F238E27FC236}">
                <a16:creationId xmlns:a16="http://schemas.microsoft.com/office/drawing/2014/main" xmlns="" id="{65BF3AAB-E22A-4ED1-AA39-B1AA26845534}"/>
              </a:ext>
            </a:extLst>
          </p:cNvPr>
          <p:cNvCxnSpPr/>
          <p:nvPr/>
        </p:nvCxnSpPr>
        <p:spPr>
          <a:xfrm>
            <a:off x="6224824" y="4049523"/>
            <a:ext cx="0" cy="773480"/>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8" name="Straight Arrow Connector 41">
            <a:extLst>
              <a:ext uri="{FF2B5EF4-FFF2-40B4-BE49-F238E27FC236}">
                <a16:creationId xmlns:a16="http://schemas.microsoft.com/office/drawing/2014/main" xmlns="" id="{430DDD26-A345-4E44-BF19-C2415D02795B}"/>
              </a:ext>
            </a:extLst>
          </p:cNvPr>
          <p:cNvCxnSpPr/>
          <p:nvPr/>
        </p:nvCxnSpPr>
        <p:spPr>
          <a:xfrm flipV="1">
            <a:off x="7741048" y="3276470"/>
            <a:ext cx="0" cy="773480"/>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42">
            <a:extLst>
              <a:ext uri="{FF2B5EF4-FFF2-40B4-BE49-F238E27FC236}">
                <a16:creationId xmlns:a16="http://schemas.microsoft.com/office/drawing/2014/main" xmlns="" id="{C6D56EAB-47A6-485E-8F83-44B8FEAB26C2}"/>
              </a:ext>
            </a:extLst>
          </p:cNvPr>
          <p:cNvCxnSpPr/>
          <p:nvPr/>
        </p:nvCxnSpPr>
        <p:spPr>
          <a:xfrm flipV="1">
            <a:off x="4715362" y="3276470"/>
            <a:ext cx="0" cy="773480"/>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180" name="组合 179">
            <a:extLst>
              <a:ext uri="{FF2B5EF4-FFF2-40B4-BE49-F238E27FC236}">
                <a16:creationId xmlns:a16="http://schemas.microsoft.com/office/drawing/2014/main" xmlns="" id="{03EED37A-9016-41B9-8CAD-AF2A6E933A80}"/>
              </a:ext>
            </a:extLst>
          </p:cNvPr>
          <p:cNvGrpSpPr/>
          <p:nvPr/>
        </p:nvGrpSpPr>
        <p:grpSpPr>
          <a:xfrm>
            <a:off x="2192090" y="5010174"/>
            <a:ext cx="1990485" cy="779943"/>
            <a:chOff x="2820457" y="4395520"/>
            <a:chExt cx="1990485" cy="779943"/>
          </a:xfrm>
        </p:grpSpPr>
        <p:sp>
          <p:nvSpPr>
            <p:cNvPr id="181" name="Rectangle 23">
              <a:extLst>
                <a:ext uri="{FF2B5EF4-FFF2-40B4-BE49-F238E27FC236}">
                  <a16:creationId xmlns:a16="http://schemas.microsoft.com/office/drawing/2014/main" xmlns="" id="{1365B812-EE80-4EDC-83A3-87047A765A28}"/>
                </a:ext>
              </a:extLst>
            </p:cNvPr>
            <p:cNvSpPr/>
            <p:nvPr/>
          </p:nvSpPr>
          <p:spPr>
            <a:xfrm>
              <a:off x="2820457" y="4682148"/>
              <a:ext cx="1990485" cy="493315"/>
            </a:xfrm>
            <a:prstGeom prst="rect">
              <a:avLst/>
            </a:prstGeom>
          </p:spPr>
          <p:txBody>
            <a:bodyPr wrap="square">
              <a:spAutoFit/>
            </a:bodyPr>
            <a:lstStyle/>
            <a:p>
              <a:pPr algn="ctr">
                <a:defRPr/>
              </a:pPr>
              <a:r>
                <a:rPr lang="en-US" altLang="zh-CN" sz="900" noProof="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2" name="文本框 181">
              <a:extLst>
                <a:ext uri="{FF2B5EF4-FFF2-40B4-BE49-F238E27FC236}">
                  <a16:creationId xmlns:a16="http://schemas.microsoft.com/office/drawing/2014/main" xmlns="" id="{3973E4A9-09CC-4DAB-BCE4-E5B51B0C9784}"/>
                </a:ext>
              </a:extLst>
            </p:cNvPr>
            <p:cNvSpPr txBox="1"/>
            <p:nvPr/>
          </p:nvSpPr>
          <p:spPr>
            <a:xfrm>
              <a:off x="2866964" y="4395520"/>
              <a:ext cx="1897471"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2019-2020</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83" name="组合 182">
            <a:extLst>
              <a:ext uri="{FF2B5EF4-FFF2-40B4-BE49-F238E27FC236}">
                <a16:creationId xmlns:a16="http://schemas.microsoft.com/office/drawing/2014/main" xmlns="" id="{C772A83C-90DF-4A96-8DF2-D98C1EDA7A69}"/>
              </a:ext>
            </a:extLst>
          </p:cNvPr>
          <p:cNvGrpSpPr/>
          <p:nvPr/>
        </p:nvGrpSpPr>
        <p:grpSpPr>
          <a:xfrm>
            <a:off x="3720120" y="2105809"/>
            <a:ext cx="1990485" cy="779943"/>
            <a:chOff x="4348487" y="1491155"/>
            <a:chExt cx="1990485" cy="779943"/>
          </a:xfrm>
        </p:grpSpPr>
        <p:sp>
          <p:nvSpPr>
            <p:cNvPr id="184" name="Rectangle 23">
              <a:extLst>
                <a:ext uri="{FF2B5EF4-FFF2-40B4-BE49-F238E27FC236}">
                  <a16:creationId xmlns:a16="http://schemas.microsoft.com/office/drawing/2014/main" xmlns="" id="{3A32264A-127C-444A-AE24-633195C055F9}"/>
                </a:ext>
              </a:extLst>
            </p:cNvPr>
            <p:cNvSpPr/>
            <p:nvPr/>
          </p:nvSpPr>
          <p:spPr>
            <a:xfrm>
              <a:off x="4348487" y="1777783"/>
              <a:ext cx="1990485" cy="493315"/>
            </a:xfrm>
            <a:prstGeom prst="rect">
              <a:avLst/>
            </a:prstGeom>
          </p:spPr>
          <p:txBody>
            <a:bodyPr wrap="square">
              <a:spAutoFit/>
            </a:bodyPr>
            <a:lstStyle/>
            <a:p>
              <a:pPr algn="ctr">
                <a:defRPr/>
              </a:pPr>
              <a:r>
                <a:rPr lang="en-US" altLang="zh-CN" sz="900" noProof="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5" name="文本框 184">
              <a:extLst>
                <a:ext uri="{FF2B5EF4-FFF2-40B4-BE49-F238E27FC236}">
                  <a16:creationId xmlns:a16="http://schemas.microsoft.com/office/drawing/2014/main" xmlns="" id="{E0CAD324-DFE8-40F1-90DF-C9C6EE917C6B}"/>
                </a:ext>
              </a:extLst>
            </p:cNvPr>
            <p:cNvSpPr txBox="1"/>
            <p:nvPr/>
          </p:nvSpPr>
          <p:spPr>
            <a:xfrm>
              <a:off x="4394993" y="1491155"/>
              <a:ext cx="1897471"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2020-2021</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86" name="组合 185">
            <a:extLst>
              <a:ext uri="{FF2B5EF4-FFF2-40B4-BE49-F238E27FC236}">
                <a16:creationId xmlns:a16="http://schemas.microsoft.com/office/drawing/2014/main" xmlns="" id="{6359A130-10E1-4ED8-A1DB-168F49697E90}"/>
              </a:ext>
            </a:extLst>
          </p:cNvPr>
          <p:cNvGrpSpPr/>
          <p:nvPr/>
        </p:nvGrpSpPr>
        <p:grpSpPr>
          <a:xfrm>
            <a:off x="5229582" y="5010174"/>
            <a:ext cx="1990485" cy="779943"/>
            <a:chOff x="5857949" y="4395520"/>
            <a:chExt cx="1990485" cy="779943"/>
          </a:xfrm>
        </p:grpSpPr>
        <p:sp>
          <p:nvSpPr>
            <p:cNvPr id="187" name="Rectangle 23">
              <a:extLst>
                <a:ext uri="{FF2B5EF4-FFF2-40B4-BE49-F238E27FC236}">
                  <a16:creationId xmlns:a16="http://schemas.microsoft.com/office/drawing/2014/main" xmlns="" id="{ACE82251-4984-42B7-917C-4765432CAFD1}"/>
                </a:ext>
              </a:extLst>
            </p:cNvPr>
            <p:cNvSpPr/>
            <p:nvPr/>
          </p:nvSpPr>
          <p:spPr>
            <a:xfrm>
              <a:off x="5857949" y="4682148"/>
              <a:ext cx="1990485" cy="493315"/>
            </a:xfrm>
            <a:prstGeom prst="rect">
              <a:avLst/>
            </a:prstGeom>
          </p:spPr>
          <p:txBody>
            <a:bodyPr wrap="square">
              <a:spAutoFit/>
            </a:bodyPr>
            <a:lstStyle/>
            <a:p>
              <a:pPr algn="ctr">
                <a:defRPr/>
              </a:pPr>
              <a:r>
                <a:rPr lang="en-US" altLang="zh-CN" sz="900" noProof="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88" name="文本框 187">
              <a:extLst>
                <a:ext uri="{FF2B5EF4-FFF2-40B4-BE49-F238E27FC236}">
                  <a16:creationId xmlns:a16="http://schemas.microsoft.com/office/drawing/2014/main" xmlns="" id="{14CACDA4-0522-42F4-BA87-CF682BA9C843}"/>
                </a:ext>
              </a:extLst>
            </p:cNvPr>
            <p:cNvSpPr txBox="1"/>
            <p:nvPr/>
          </p:nvSpPr>
          <p:spPr>
            <a:xfrm>
              <a:off x="5904456" y="4395520"/>
              <a:ext cx="1897471"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2021-2022</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189" name="组合 188">
            <a:extLst>
              <a:ext uri="{FF2B5EF4-FFF2-40B4-BE49-F238E27FC236}">
                <a16:creationId xmlns:a16="http://schemas.microsoft.com/office/drawing/2014/main" xmlns="" id="{2B0D8216-3EE1-4A04-84D3-F1E5FFED5BE1}"/>
              </a:ext>
            </a:extLst>
          </p:cNvPr>
          <p:cNvGrpSpPr/>
          <p:nvPr/>
        </p:nvGrpSpPr>
        <p:grpSpPr>
          <a:xfrm>
            <a:off x="6745806" y="2105809"/>
            <a:ext cx="1990485" cy="779943"/>
            <a:chOff x="7374173" y="1491155"/>
            <a:chExt cx="1990485" cy="779943"/>
          </a:xfrm>
        </p:grpSpPr>
        <p:sp>
          <p:nvSpPr>
            <p:cNvPr id="190" name="Rectangle 23">
              <a:extLst>
                <a:ext uri="{FF2B5EF4-FFF2-40B4-BE49-F238E27FC236}">
                  <a16:creationId xmlns:a16="http://schemas.microsoft.com/office/drawing/2014/main" xmlns="" id="{39545FC6-AC5D-4F20-95F1-1C7FB8DBD23F}"/>
                </a:ext>
              </a:extLst>
            </p:cNvPr>
            <p:cNvSpPr/>
            <p:nvPr/>
          </p:nvSpPr>
          <p:spPr>
            <a:xfrm>
              <a:off x="7374173" y="1777783"/>
              <a:ext cx="1990485" cy="493315"/>
            </a:xfrm>
            <a:prstGeom prst="rect">
              <a:avLst/>
            </a:prstGeom>
          </p:spPr>
          <p:txBody>
            <a:bodyPr wrap="square">
              <a:spAutoFit/>
            </a:bodyPr>
            <a:lstStyle/>
            <a:p>
              <a:pPr algn="ctr">
                <a:defRPr/>
              </a:pPr>
              <a:r>
                <a:rPr lang="en-US" altLang="zh-CN" sz="900" noProof="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91" name="文本框 190">
              <a:extLst>
                <a:ext uri="{FF2B5EF4-FFF2-40B4-BE49-F238E27FC236}">
                  <a16:creationId xmlns:a16="http://schemas.microsoft.com/office/drawing/2014/main" xmlns="" id="{EF64CD62-0A60-4A0B-A1AA-720595F48DF8}"/>
                </a:ext>
              </a:extLst>
            </p:cNvPr>
            <p:cNvSpPr txBox="1"/>
            <p:nvPr/>
          </p:nvSpPr>
          <p:spPr>
            <a:xfrm>
              <a:off x="7420680" y="1491155"/>
              <a:ext cx="1897471" cy="338554"/>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2022-2023</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463238766"/>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left)">
                                      <p:cBhvr>
                                        <p:cTn id="13" dur="1000"/>
                                        <p:tgtEl>
                                          <p:spTgt spid="84"/>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176"/>
                                        </p:tgtEl>
                                        <p:attrNameLst>
                                          <p:attrName>style.visibility</p:attrName>
                                        </p:attrNameLst>
                                      </p:cBhvr>
                                      <p:to>
                                        <p:strVal val="visible"/>
                                      </p:to>
                                    </p:set>
                                    <p:animEffect transition="in" filter="wipe(up)">
                                      <p:cBhvr>
                                        <p:cTn id="17" dur="500"/>
                                        <p:tgtEl>
                                          <p:spTgt spid="176"/>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80"/>
                                        </p:tgtEl>
                                        <p:attrNameLst>
                                          <p:attrName>style.visibility</p:attrName>
                                        </p:attrNameLst>
                                      </p:cBhvr>
                                      <p:to>
                                        <p:strVal val="visible"/>
                                      </p:to>
                                    </p:set>
                                    <p:animEffect transition="in" filter="fade">
                                      <p:cBhvr>
                                        <p:cTn id="21" dur="1000"/>
                                        <p:tgtEl>
                                          <p:spTgt spid="180"/>
                                        </p:tgtEl>
                                      </p:cBhvr>
                                    </p:animEffect>
                                    <p:anim calcmode="lin" valueType="num">
                                      <p:cBhvr>
                                        <p:cTn id="22" dur="1000" fill="hold"/>
                                        <p:tgtEl>
                                          <p:spTgt spid="180"/>
                                        </p:tgtEl>
                                        <p:attrNameLst>
                                          <p:attrName>ppt_x</p:attrName>
                                        </p:attrNameLst>
                                      </p:cBhvr>
                                      <p:tavLst>
                                        <p:tav tm="0">
                                          <p:val>
                                            <p:strVal val="#ppt_x"/>
                                          </p:val>
                                        </p:tav>
                                        <p:tav tm="100000">
                                          <p:val>
                                            <p:strVal val="#ppt_x"/>
                                          </p:val>
                                        </p:tav>
                                      </p:tavLst>
                                    </p:anim>
                                    <p:anim calcmode="lin" valueType="num">
                                      <p:cBhvr>
                                        <p:cTn id="23" dur="1000" fill="hold"/>
                                        <p:tgtEl>
                                          <p:spTgt spid="18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179"/>
                                        </p:tgtEl>
                                        <p:attrNameLst>
                                          <p:attrName>style.visibility</p:attrName>
                                        </p:attrNameLst>
                                      </p:cBhvr>
                                      <p:to>
                                        <p:strVal val="visible"/>
                                      </p:to>
                                    </p:set>
                                    <p:animEffect transition="in" filter="wipe(down)">
                                      <p:cBhvr>
                                        <p:cTn id="27" dur="500"/>
                                        <p:tgtEl>
                                          <p:spTgt spid="179"/>
                                        </p:tgtEl>
                                      </p:cBhvr>
                                    </p:animEffect>
                                  </p:childTnLst>
                                </p:cTn>
                              </p:par>
                            </p:childTnLst>
                          </p:cTn>
                        </p:par>
                        <p:par>
                          <p:cTn id="28" fill="hold">
                            <p:stCondLst>
                              <p:cond delay="3500"/>
                            </p:stCondLst>
                            <p:childTnLst>
                              <p:par>
                                <p:cTn id="29" presetID="47" presetClass="entr" presetSubtype="0" fill="hold" nodeType="afterEffect">
                                  <p:stCondLst>
                                    <p:cond delay="0"/>
                                  </p:stCondLst>
                                  <p:childTnLst>
                                    <p:set>
                                      <p:cBhvr>
                                        <p:cTn id="30" dur="1" fill="hold">
                                          <p:stCondLst>
                                            <p:cond delay="0"/>
                                          </p:stCondLst>
                                        </p:cTn>
                                        <p:tgtEl>
                                          <p:spTgt spid="183"/>
                                        </p:tgtEl>
                                        <p:attrNameLst>
                                          <p:attrName>style.visibility</p:attrName>
                                        </p:attrNameLst>
                                      </p:cBhvr>
                                      <p:to>
                                        <p:strVal val="visible"/>
                                      </p:to>
                                    </p:set>
                                    <p:animEffect transition="in" filter="fade">
                                      <p:cBhvr>
                                        <p:cTn id="31" dur="1000"/>
                                        <p:tgtEl>
                                          <p:spTgt spid="183"/>
                                        </p:tgtEl>
                                      </p:cBhvr>
                                    </p:animEffect>
                                    <p:anim calcmode="lin" valueType="num">
                                      <p:cBhvr>
                                        <p:cTn id="32" dur="1000" fill="hold"/>
                                        <p:tgtEl>
                                          <p:spTgt spid="183"/>
                                        </p:tgtEl>
                                        <p:attrNameLst>
                                          <p:attrName>ppt_x</p:attrName>
                                        </p:attrNameLst>
                                      </p:cBhvr>
                                      <p:tavLst>
                                        <p:tav tm="0">
                                          <p:val>
                                            <p:strVal val="#ppt_x"/>
                                          </p:val>
                                        </p:tav>
                                        <p:tav tm="100000">
                                          <p:val>
                                            <p:strVal val="#ppt_x"/>
                                          </p:val>
                                        </p:tav>
                                      </p:tavLst>
                                    </p:anim>
                                    <p:anim calcmode="lin" valueType="num">
                                      <p:cBhvr>
                                        <p:cTn id="33" dur="1000" fill="hold"/>
                                        <p:tgtEl>
                                          <p:spTgt spid="183"/>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1" fill="hold" nodeType="afterEffect">
                                  <p:stCondLst>
                                    <p:cond delay="0"/>
                                  </p:stCondLst>
                                  <p:childTnLst>
                                    <p:set>
                                      <p:cBhvr>
                                        <p:cTn id="36" dur="1" fill="hold">
                                          <p:stCondLst>
                                            <p:cond delay="0"/>
                                          </p:stCondLst>
                                        </p:cTn>
                                        <p:tgtEl>
                                          <p:spTgt spid="177"/>
                                        </p:tgtEl>
                                        <p:attrNameLst>
                                          <p:attrName>style.visibility</p:attrName>
                                        </p:attrNameLst>
                                      </p:cBhvr>
                                      <p:to>
                                        <p:strVal val="visible"/>
                                      </p:to>
                                    </p:set>
                                    <p:animEffect transition="in" filter="wipe(up)">
                                      <p:cBhvr>
                                        <p:cTn id="37" dur="500"/>
                                        <p:tgtEl>
                                          <p:spTgt spid="177"/>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186"/>
                                        </p:tgtEl>
                                        <p:attrNameLst>
                                          <p:attrName>style.visibility</p:attrName>
                                        </p:attrNameLst>
                                      </p:cBhvr>
                                      <p:to>
                                        <p:strVal val="visible"/>
                                      </p:to>
                                    </p:set>
                                    <p:animEffect transition="in" filter="fade">
                                      <p:cBhvr>
                                        <p:cTn id="41" dur="1000"/>
                                        <p:tgtEl>
                                          <p:spTgt spid="186"/>
                                        </p:tgtEl>
                                      </p:cBhvr>
                                    </p:animEffect>
                                    <p:anim calcmode="lin" valueType="num">
                                      <p:cBhvr>
                                        <p:cTn id="42" dur="1000" fill="hold"/>
                                        <p:tgtEl>
                                          <p:spTgt spid="186"/>
                                        </p:tgtEl>
                                        <p:attrNameLst>
                                          <p:attrName>ppt_x</p:attrName>
                                        </p:attrNameLst>
                                      </p:cBhvr>
                                      <p:tavLst>
                                        <p:tav tm="0">
                                          <p:val>
                                            <p:strVal val="#ppt_x"/>
                                          </p:val>
                                        </p:tav>
                                        <p:tav tm="100000">
                                          <p:val>
                                            <p:strVal val="#ppt_x"/>
                                          </p:val>
                                        </p:tav>
                                      </p:tavLst>
                                    </p:anim>
                                    <p:anim calcmode="lin" valueType="num">
                                      <p:cBhvr>
                                        <p:cTn id="43" dur="1000" fill="hold"/>
                                        <p:tgtEl>
                                          <p:spTgt spid="186"/>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22" presetClass="entr" presetSubtype="4" fill="hold"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down)">
                                      <p:cBhvr>
                                        <p:cTn id="47" dur="500"/>
                                        <p:tgtEl>
                                          <p:spTgt spid="178"/>
                                        </p:tgtEl>
                                      </p:cBhvr>
                                    </p:animEffect>
                                  </p:childTnLst>
                                </p:cTn>
                              </p:par>
                            </p:childTnLst>
                          </p:cTn>
                        </p:par>
                        <p:par>
                          <p:cTn id="48" fill="hold">
                            <p:stCondLst>
                              <p:cond delay="6500"/>
                            </p:stCondLst>
                            <p:childTnLst>
                              <p:par>
                                <p:cTn id="49" presetID="47" presetClass="entr" presetSubtype="0" fill="hold" nodeType="afterEffect">
                                  <p:stCondLst>
                                    <p:cond delay="0"/>
                                  </p:stCondLst>
                                  <p:childTnLst>
                                    <p:set>
                                      <p:cBhvr>
                                        <p:cTn id="50" dur="1" fill="hold">
                                          <p:stCondLst>
                                            <p:cond delay="0"/>
                                          </p:stCondLst>
                                        </p:cTn>
                                        <p:tgtEl>
                                          <p:spTgt spid="189"/>
                                        </p:tgtEl>
                                        <p:attrNameLst>
                                          <p:attrName>style.visibility</p:attrName>
                                        </p:attrNameLst>
                                      </p:cBhvr>
                                      <p:to>
                                        <p:strVal val="visible"/>
                                      </p:to>
                                    </p:set>
                                    <p:animEffect transition="in" filter="fade">
                                      <p:cBhvr>
                                        <p:cTn id="51" dur="1000"/>
                                        <p:tgtEl>
                                          <p:spTgt spid="189"/>
                                        </p:tgtEl>
                                      </p:cBhvr>
                                    </p:animEffect>
                                    <p:anim calcmode="lin" valueType="num">
                                      <p:cBhvr>
                                        <p:cTn id="52" dur="1000" fill="hold"/>
                                        <p:tgtEl>
                                          <p:spTgt spid="189"/>
                                        </p:tgtEl>
                                        <p:attrNameLst>
                                          <p:attrName>ppt_x</p:attrName>
                                        </p:attrNameLst>
                                      </p:cBhvr>
                                      <p:tavLst>
                                        <p:tav tm="0">
                                          <p:val>
                                            <p:strVal val="#ppt_x"/>
                                          </p:val>
                                        </p:tav>
                                        <p:tav tm="100000">
                                          <p:val>
                                            <p:strVal val="#ppt_x"/>
                                          </p:val>
                                        </p:tav>
                                      </p:tavLst>
                                    </p:anim>
                                    <p:anim calcmode="lin" valueType="num">
                                      <p:cBhvr>
                                        <p:cTn id="53" dur="1000" fill="hold"/>
                                        <p:tgtEl>
                                          <p:spTgt spid="18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8AAA623A-5527-4F1C-8A60-B26D8E4203B2}"/>
              </a:ext>
            </a:extLst>
          </p:cNvPr>
          <p:cNvPicPr>
            <a:picLocks noChangeAspect="1"/>
          </p:cNvPicPr>
          <p:nvPr/>
        </p:nvPicPr>
        <p:blipFill>
          <a:blip r:embed="rId6">
            <a:duotone>
              <a:prstClr val="black"/>
              <a:schemeClr val="accent6">
                <a:tint val="45000"/>
                <a:satMod val="400000"/>
              </a:schemeClr>
            </a:duotone>
            <a:extLst>
              <a:ext uri="{BEBA8EAE-BF5A-486C-A8C5-ECC9F3942E4B}">
                <a14:imgProps xmlns:a14="http://schemas.microsoft.com/office/drawing/2010/main">
                  <a14:imgLayer>
                    <a14:imgEffect>
                      <a14:colorTemperature colorTemp="4700"/>
                    </a14:imgEffect>
                    <a14:imgEffect>
                      <a14:saturation sat="0"/>
                    </a14:imgEffect>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952957" y="913160"/>
            <a:ext cx="1952625" cy="2076450"/>
          </a:xfrm>
          <a:prstGeom prst="rect">
            <a:avLst/>
          </a:prstGeom>
        </p:spPr>
      </p:pic>
      <p:sp>
        <p:nvSpPr>
          <p:cNvPr id="4" name="PA_文本框 22">
            <a:extLst>
              <a:ext uri="{FF2B5EF4-FFF2-40B4-BE49-F238E27FC236}">
                <a16:creationId xmlns:a16="http://schemas.microsoft.com/office/drawing/2014/main" xmlns="" id="{8D57D0AA-FD1E-4F33-AC14-963AAEEB254D}"/>
              </a:ext>
            </a:extLst>
          </p:cNvPr>
          <p:cNvSpPr txBox="1"/>
          <p:nvPr>
            <p:custDataLst>
              <p:tags r:id="rId1"/>
            </p:custDataLst>
          </p:nvPr>
        </p:nvSpPr>
        <p:spPr>
          <a:xfrm>
            <a:off x="1186070" y="3253080"/>
            <a:ext cx="5952413" cy="1569660"/>
          </a:xfrm>
          <a:prstGeom prst="rect">
            <a:avLst/>
          </a:prstGeom>
          <a:noFill/>
          <a:effectLst/>
        </p:spPr>
        <p:txBody>
          <a:bodyPr wrap="square" rtlCol="0">
            <a:spAutoFit/>
          </a:bodyPr>
          <a:lstStyle/>
          <a:p>
            <a:pPr algn="ctr"/>
            <a:r>
              <a:rPr lang="zh-CN" altLang="en-US" sz="9600" b="1" dirty="0">
                <a:solidFill>
                  <a:srgbClr val="476263"/>
                </a:solidFill>
                <a:effectLst>
                  <a:innerShdw blurRad="63500" dist="50800" dir="13500000">
                    <a:prstClr val="black">
                      <a:alpha val="50000"/>
                    </a:prstClr>
                  </a:innerShdw>
                </a:effectLst>
                <a:latin typeface="汉仪菱心体简" panose="02010609000101010101" pitchFamily="49" charset="-122"/>
                <a:ea typeface="汉仪菱心体简" panose="02010609000101010101" pitchFamily="49" charset="-122"/>
              </a:rPr>
              <a:t>汇报完毕</a:t>
            </a:r>
          </a:p>
        </p:txBody>
      </p:sp>
      <p:grpSp>
        <p:nvGrpSpPr>
          <p:cNvPr id="6" name="组合 5">
            <a:extLst>
              <a:ext uri="{FF2B5EF4-FFF2-40B4-BE49-F238E27FC236}">
                <a16:creationId xmlns:a16="http://schemas.microsoft.com/office/drawing/2014/main" xmlns="" id="{AB9ACB7F-B8D0-4F1B-9712-5277ABF67332}"/>
              </a:ext>
            </a:extLst>
          </p:cNvPr>
          <p:cNvGrpSpPr/>
          <p:nvPr/>
        </p:nvGrpSpPr>
        <p:grpSpPr>
          <a:xfrm>
            <a:off x="3138775" y="6010776"/>
            <a:ext cx="2047002" cy="335372"/>
            <a:chOff x="4902198" y="3898900"/>
            <a:chExt cx="2387602" cy="375420"/>
          </a:xfrm>
          <a:solidFill>
            <a:srgbClr val="476263"/>
          </a:solidFill>
          <a:effectLst/>
        </p:grpSpPr>
        <p:sp>
          <p:nvSpPr>
            <p:cNvPr id="7" name="PA_圆角矩形 7">
              <a:extLst>
                <a:ext uri="{FF2B5EF4-FFF2-40B4-BE49-F238E27FC236}">
                  <a16:creationId xmlns:a16="http://schemas.microsoft.com/office/drawing/2014/main" xmlns="" id="{02EB29FA-4024-4101-970D-DDD43B868A81}"/>
                </a:ext>
              </a:extLst>
            </p:cNvPr>
            <p:cNvSpPr/>
            <p:nvPr>
              <p:custDataLst>
                <p:tags r:id="rId2"/>
              </p:custDataLst>
            </p:nvPr>
          </p:nvSpPr>
          <p:spPr>
            <a:xfrm>
              <a:off x="4902198" y="3898900"/>
              <a:ext cx="2387602" cy="375420"/>
            </a:xfrm>
            <a:prstGeom prst="roundRect">
              <a:avLst>
                <a:gd name="adj" fmla="val 50000"/>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8" name="PA_文本框 6">
              <a:extLst>
                <a:ext uri="{FF2B5EF4-FFF2-40B4-BE49-F238E27FC236}">
                  <a16:creationId xmlns:a16="http://schemas.microsoft.com/office/drawing/2014/main" xmlns="" id="{14DFC67A-8905-40D8-9DE3-805B3A6B7DD1}"/>
                </a:ext>
              </a:extLst>
            </p:cNvPr>
            <p:cNvSpPr txBox="1"/>
            <p:nvPr>
              <p:custDataLst>
                <p:tags r:id="rId3"/>
              </p:custDataLst>
            </p:nvPr>
          </p:nvSpPr>
          <p:spPr>
            <a:xfrm>
              <a:off x="5004992" y="3917333"/>
              <a:ext cx="2179464" cy="356987"/>
            </a:xfrm>
            <a:prstGeom prst="rect">
              <a:avLst/>
            </a:prstGeom>
            <a:noFill/>
          </p:spPr>
          <p:txBody>
            <a:bodyPr wrap="square" rtlCol="0">
              <a:spAutoFit/>
            </a:bodyPr>
            <a:lstStyle/>
            <a:p>
              <a:pPr algn="ctr"/>
              <a:r>
                <a:rPr lang="en-US" altLang="zh-CN" sz="1400" b="1" dirty="0" smtClean="0">
                  <a:solidFill>
                    <a:schemeClr val="bg1"/>
                  </a:solidFill>
                  <a:latin typeface="微软雅黑" panose="020B0503020204020204" pitchFamily="34" charset="-122"/>
                  <a:ea typeface="微软雅黑" panose="020B0503020204020204" pitchFamily="34" charset="-122"/>
                  <a:cs typeface="+mn-ea"/>
                  <a:sym typeface="+mn-lt"/>
                </a:rPr>
                <a:t>2020</a:t>
              </a:r>
              <a:r>
                <a:rPr lang="zh-CN" altLang="en-US" sz="1400" b="1" dirty="0" smtClean="0">
                  <a:solidFill>
                    <a:schemeClr val="bg1"/>
                  </a:solidFill>
                  <a:latin typeface="微软雅黑" panose="020B0503020204020204" pitchFamily="34" charset="-122"/>
                  <a:ea typeface="微软雅黑" panose="020B0503020204020204" pitchFamily="34" charset="-122"/>
                  <a:cs typeface="+mn-ea"/>
                  <a:sym typeface="+mn-lt"/>
                </a:rPr>
                <a:t>年</a:t>
              </a:r>
              <a:r>
                <a:rPr lang="en-US" altLang="zh-CN" sz="1400" b="1" dirty="0">
                  <a:solidFill>
                    <a:schemeClr val="bg1"/>
                  </a:solidFill>
                  <a:latin typeface="微软雅黑" panose="020B0503020204020204" pitchFamily="34" charset="-122"/>
                  <a:ea typeface="微软雅黑" panose="020B0503020204020204" pitchFamily="34" charset="-122"/>
                  <a:cs typeface="+mn-ea"/>
                  <a:sym typeface="+mn-lt"/>
                </a:rPr>
                <a:t>4</a:t>
              </a:r>
              <a:r>
                <a:rPr lang="zh-CN" altLang="en-US" sz="1400" b="1" smtClean="0">
                  <a:solidFill>
                    <a:schemeClr val="bg1"/>
                  </a:solidFill>
                  <a:latin typeface="微软雅黑" panose="020B0503020204020204" pitchFamily="34" charset="-122"/>
                  <a:ea typeface="微软雅黑" panose="020B0503020204020204" pitchFamily="34" charset="-122"/>
                  <a:cs typeface="+mn-ea"/>
                  <a:sym typeface="+mn-lt"/>
                </a:rPr>
                <a:t>月</a:t>
              </a:r>
              <a:r>
                <a:rPr lang="en-US" altLang="zh-CN" sz="1400" b="1" dirty="0" smtClean="0">
                  <a:solidFill>
                    <a:schemeClr val="bg1"/>
                  </a:solidFill>
                  <a:latin typeface="微软雅黑" panose="020B0503020204020204" pitchFamily="34" charset="-122"/>
                  <a:ea typeface="微软雅黑" panose="020B0503020204020204" pitchFamily="34" charset="-122"/>
                  <a:cs typeface="+mn-ea"/>
                  <a:sym typeface="+mn-lt"/>
                </a:rPr>
                <a:t>15</a:t>
              </a:r>
              <a:r>
                <a:rPr lang="zh-CN" altLang="en-US" sz="1400" b="1" dirty="0">
                  <a:solidFill>
                    <a:schemeClr val="bg1"/>
                  </a:solidFill>
                  <a:latin typeface="微软雅黑" panose="020B0503020204020204" pitchFamily="34" charset="-122"/>
                  <a:ea typeface="微软雅黑" panose="020B0503020204020204" pitchFamily="34" charset="-122"/>
                  <a:cs typeface="+mn-ea"/>
                  <a:sym typeface="+mn-lt"/>
                </a:rPr>
                <a:t>日</a:t>
              </a:r>
            </a:p>
          </p:txBody>
        </p:sp>
      </p:grpSp>
      <p:sp>
        <p:nvSpPr>
          <p:cNvPr id="9" name="TextBox 19">
            <a:extLst>
              <a:ext uri="{FF2B5EF4-FFF2-40B4-BE49-F238E27FC236}">
                <a16:creationId xmlns:a16="http://schemas.microsoft.com/office/drawing/2014/main" xmlns="" id="{6FC63569-5ED7-43B1-84B0-E61D6FCD3A50}"/>
              </a:ext>
            </a:extLst>
          </p:cNvPr>
          <p:cNvSpPr txBox="1"/>
          <p:nvPr/>
        </p:nvSpPr>
        <p:spPr>
          <a:xfrm>
            <a:off x="2022608" y="4895684"/>
            <a:ext cx="4279337" cy="289611"/>
          </a:xfrm>
          <a:prstGeom prst="rect">
            <a:avLst/>
          </a:prstGeom>
          <a:noFill/>
        </p:spPr>
        <p:txBody>
          <a:bodyPr wrap="none" lIns="42970" tIns="21485" rIns="42970" bIns="21485" rtlCol="0">
            <a:spAutoFit/>
          </a:bodyPr>
          <a:lstStyle/>
          <a:p>
            <a:pPr algn="ctr"/>
            <a:r>
              <a:rPr lang="en-US" altLang="zh-CN" sz="1600" dirty="0">
                <a:solidFill>
                  <a:schemeClr val="bg1">
                    <a:lumMod val="50000"/>
                  </a:schemeClr>
                </a:solidFill>
                <a:latin typeface="微软雅黑" panose="020B0503020204020204" pitchFamily="34" charset="-122"/>
                <a:ea typeface="微软雅黑" panose="020B0503020204020204" pitchFamily="34" charset="-122"/>
              </a:rPr>
              <a:t>MIZHIWANG BUSINESS PLAN REPORT PPT</a:t>
            </a:r>
          </a:p>
        </p:txBody>
      </p:sp>
      <p:sp>
        <p:nvSpPr>
          <p:cNvPr id="10" name="矩形 9">
            <a:extLst>
              <a:ext uri="{FF2B5EF4-FFF2-40B4-BE49-F238E27FC236}">
                <a16:creationId xmlns:a16="http://schemas.microsoft.com/office/drawing/2014/main" xmlns="" id="{F72241BE-13D9-4ED8-B98A-0E93306A799A}"/>
              </a:ext>
            </a:extLst>
          </p:cNvPr>
          <p:cNvSpPr/>
          <p:nvPr/>
        </p:nvSpPr>
        <p:spPr>
          <a:xfrm>
            <a:off x="1875879" y="5247155"/>
            <a:ext cx="4572794" cy="507839"/>
          </a:xfrm>
          <a:prstGeom prst="rect">
            <a:avLst/>
          </a:prstGeom>
        </p:spPr>
        <p:txBody>
          <a:bodyPr lIns="91448" tIns="45724" rIns="91448" bIns="45724">
            <a:spAutoFit/>
          </a:bodyPr>
          <a:lstStyle/>
          <a:p>
            <a:pPr algn="ctr"/>
            <a:r>
              <a:rPr lang="en-US" altLang="zh-CN" sz="900" dirty="0">
                <a:solidFill>
                  <a:schemeClr val="bg1">
                    <a:lumMod val="50000"/>
                  </a:schemeClr>
                </a:solidFill>
              </a:rPr>
              <a:t>Chinese  companies  will no longer remain in the hard stage and they are also promoting a culture Chinese  companies  will no longer remain </a:t>
            </a:r>
          </a:p>
          <a:p>
            <a:pPr algn="ctr"/>
            <a:r>
              <a:rPr lang="en-US" altLang="zh-CN" sz="900" dirty="0">
                <a:solidFill>
                  <a:schemeClr val="bg1">
                    <a:lumMod val="50000"/>
                  </a:schemeClr>
                </a:solidFill>
              </a:rPr>
              <a:t>in the hard stage and they are also wang ling </a:t>
            </a:r>
            <a:r>
              <a:rPr lang="en-US" altLang="zh-CN" sz="900" dirty="0" err="1">
                <a:solidFill>
                  <a:schemeClr val="bg1">
                    <a:lumMod val="50000"/>
                  </a:schemeClr>
                </a:solidFill>
              </a:rPr>
              <a:t>yan</a:t>
            </a:r>
            <a:r>
              <a:rPr lang="en-US" altLang="zh-CN" sz="900" dirty="0">
                <a:solidFill>
                  <a:schemeClr val="bg1">
                    <a:lumMod val="50000"/>
                  </a:schemeClr>
                </a:solidFill>
              </a:rPr>
              <a:t> a culture</a:t>
            </a:r>
          </a:p>
        </p:txBody>
      </p:sp>
    </p:spTree>
    <p:extLst>
      <p:ext uri="{BB962C8B-B14F-4D97-AF65-F5344CB8AC3E}">
        <p14:creationId xmlns:p14="http://schemas.microsoft.com/office/powerpoint/2010/main" val="32745029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1+#ppt_w/2"/>
                                          </p:val>
                                        </p:tav>
                                        <p:tav tm="100000">
                                          <p:val>
                                            <p:strVal val="#ppt_x"/>
                                          </p:val>
                                        </p:tav>
                                      </p:tavLst>
                                    </p:anim>
                                    <p:anim calcmode="lin" valueType="num">
                                      <p:cBhvr additive="base">
                                        <p:cTn id="8" dur="1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500" fill="hold"/>
                                        <p:tgtEl>
                                          <p:spTgt spid="4"/>
                                        </p:tgtEl>
                                        <p:attrNameLst>
                                          <p:attrName>ppt_x</p:attrName>
                                        </p:attrNameLst>
                                      </p:cBhvr>
                                      <p:tavLst>
                                        <p:tav tm="0">
                                          <p:val>
                                            <p:strVal val="1+#ppt_w/2"/>
                                          </p:val>
                                        </p:tav>
                                        <p:tav tm="100000">
                                          <p:val>
                                            <p:strVal val="#ppt_x"/>
                                          </p:val>
                                        </p:tav>
                                      </p:tavLst>
                                    </p:anim>
                                    <p:anim calcmode="lin" valueType="num">
                                      <p:cBhvr additive="base">
                                        <p:cTn id="12" dur="1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10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1+#ppt_w/2"/>
                                          </p:val>
                                        </p:tav>
                                        <p:tav tm="100000">
                                          <p:val>
                                            <p:strVal val="#ppt_x"/>
                                          </p:val>
                                        </p:tav>
                                      </p:tavLst>
                                    </p:anim>
                                    <p:anim calcmode="lin" valueType="num">
                                      <p:cBhvr additive="base">
                                        <p:cTn id="16" dur="1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2" fill="hold" grpId="0" nodeType="afterEffect">
                                  <p:stCondLst>
                                    <p:cond delay="0"/>
                                  </p:stCondLst>
                                  <p:iterate type="lt">
                                    <p:tmPct val="10000"/>
                                  </p:iterate>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6" presetClass="emph" presetSubtype="0" fill="hold" grpId="1" nodeType="withEffect">
                                  <p:stCondLst>
                                    <p:cond delay="2500"/>
                                  </p:stCondLst>
                                  <p:iterate type="lt">
                                    <p:tmPct val="10000"/>
                                  </p:iterate>
                                  <p:childTnLst>
                                    <p:animEffect transition="out" filter="fade">
                                      <p:cBhvr>
                                        <p:cTn id="23" dur="500" tmFilter="0, 0; .2, .5; .8, .5; 1, 0"/>
                                        <p:tgtEl>
                                          <p:spTgt spid="9"/>
                                        </p:tgtEl>
                                      </p:cBhvr>
                                    </p:animEffect>
                                    <p:animScale>
                                      <p:cBhvr>
                                        <p:cTn id="24" dur="250" autoRev="1" fill="hold"/>
                                        <p:tgtEl>
                                          <p:spTgt spid="9"/>
                                        </p:tgtEl>
                                      </p:cBhvr>
                                      <p:by x="105000" y="105000"/>
                                    </p:animScale>
                                  </p:childTnLst>
                                </p:cTn>
                              </p:par>
                              <p:par>
                                <p:cTn id="25" presetID="42" presetClass="entr" presetSubtype="0" fill="hold" grpId="0" nodeType="withEffect">
                                  <p:stCondLst>
                                    <p:cond delay="25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9" grpId="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99924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D01693B-9177-4E2E-A8D7-0D6C66A29E4B}"/>
              </a:ext>
            </a:extLst>
          </p:cNvPr>
          <p:cNvSpPr txBox="1"/>
          <p:nvPr/>
        </p:nvSpPr>
        <p:spPr>
          <a:xfrm>
            <a:off x="3406610" y="1256366"/>
            <a:ext cx="1723549" cy="1938992"/>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12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01</a:t>
            </a:r>
          </a:p>
        </p:txBody>
      </p:sp>
      <p:sp>
        <p:nvSpPr>
          <p:cNvPr id="3" name="PA_文本框 22">
            <a:extLst>
              <a:ext uri="{FF2B5EF4-FFF2-40B4-BE49-F238E27FC236}">
                <a16:creationId xmlns:a16="http://schemas.microsoft.com/office/drawing/2014/main" xmlns="" id="{E5F4C9EA-6F58-4278-9883-DAC94D9D798B}"/>
              </a:ext>
            </a:extLst>
          </p:cNvPr>
          <p:cNvSpPr txBox="1"/>
          <p:nvPr>
            <p:custDataLst>
              <p:tags r:id="rId1"/>
            </p:custDataLst>
          </p:nvPr>
        </p:nvSpPr>
        <p:spPr>
          <a:xfrm>
            <a:off x="1292178" y="3364324"/>
            <a:ext cx="5952413" cy="1015663"/>
          </a:xfrm>
          <a:prstGeom prst="rect">
            <a:avLst/>
          </a:prstGeom>
          <a:noFill/>
          <a:effectLst/>
        </p:spPr>
        <p:txBody>
          <a:bodyPr wrap="square" rtlCol="0">
            <a:spAutoFit/>
          </a:bodyPr>
          <a:lstStyle/>
          <a:p>
            <a:pPr algn="ctr"/>
            <a:r>
              <a:rPr lang="zh-CN" altLang="en-US" sz="6000" b="1" dirty="0">
                <a:solidFill>
                  <a:srgbClr val="476263"/>
                </a:solidFill>
                <a:effectLst>
                  <a:innerShdw blurRad="63500" dist="50800" dir="13500000">
                    <a:prstClr val="black">
                      <a:alpha val="50000"/>
                    </a:prstClr>
                  </a:innerShdw>
                </a:effectLst>
                <a:latin typeface="汉仪菱心体简" panose="02010609000101010101" pitchFamily="49" charset="-122"/>
                <a:ea typeface="汉仪菱心体简" panose="02010609000101010101" pitchFamily="49" charset="-122"/>
              </a:rPr>
              <a:t>基本工作概述</a:t>
            </a:r>
          </a:p>
        </p:txBody>
      </p:sp>
      <p:sp>
        <p:nvSpPr>
          <p:cNvPr id="5" name="矩形 4">
            <a:extLst>
              <a:ext uri="{FF2B5EF4-FFF2-40B4-BE49-F238E27FC236}">
                <a16:creationId xmlns:a16="http://schemas.microsoft.com/office/drawing/2014/main" xmlns="" id="{FA92D8D1-3061-4ED6-BC9F-91DD13A6DFAA}"/>
              </a:ext>
            </a:extLst>
          </p:cNvPr>
          <p:cNvSpPr/>
          <p:nvPr/>
        </p:nvSpPr>
        <p:spPr>
          <a:xfrm>
            <a:off x="1981987" y="4478529"/>
            <a:ext cx="4572794" cy="507839"/>
          </a:xfrm>
          <a:prstGeom prst="rect">
            <a:avLst/>
          </a:prstGeom>
        </p:spPr>
        <p:txBody>
          <a:bodyPr lIns="91448" tIns="45724" rIns="91448" bIns="45724">
            <a:spAutoFit/>
          </a:bodyPr>
          <a:lstStyle/>
          <a:p>
            <a:pPr algn="ctr"/>
            <a:r>
              <a:rPr lang="en-US" altLang="zh-CN" sz="900" dirty="0">
                <a:solidFill>
                  <a:schemeClr val="bg1">
                    <a:lumMod val="50000"/>
                  </a:schemeClr>
                </a:solidFill>
              </a:rPr>
              <a:t>Chinese  companies  will no longer remain in the hard stage and they are also promoting a culture Chinese  companies  will no longer remain </a:t>
            </a:r>
          </a:p>
          <a:p>
            <a:pPr algn="ctr"/>
            <a:r>
              <a:rPr lang="en-US" altLang="zh-CN" sz="900" dirty="0">
                <a:solidFill>
                  <a:schemeClr val="bg1">
                    <a:lumMod val="50000"/>
                  </a:schemeClr>
                </a:solidFill>
              </a:rPr>
              <a:t>in the hard stage and they are also wang ling </a:t>
            </a:r>
            <a:r>
              <a:rPr lang="en-US" altLang="zh-CN" sz="900" dirty="0" err="1">
                <a:solidFill>
                  <a:schemeClr val="bg1">
                    <a:lumMod val="50000"/>
                  </a:schemeClr>
                </a:solidFill>
              </a:rPr>
              <a:t>yan</a:t>
            </a:r>
            <a:r>
              <a:rPr lang="en-US" altLang="zh-CN" sz="900" dirty="0">
                <a:solidFill>
                  <a:schemeClr val="bg1">
                    <a:lumMod val="50000"/>
                  </a:schemeClr>
                </a:solidFill>
              </a:rPr>
              <a:t> a culture</a:t>
            </a:r>
          </a:p>
        </p:txBody>
      </p:sp>
      <p:grpSp>
        <p:nvGrpSpPr>
          <p:cNvPr id="6" name="组合 5">
            <a:extLst>
              <a:ext uri="{FF2B5EF4-FFF2-40B4-BE49-F238E27FC236}">
                <a16:creationId xmlns:a16="http://schemas.microsoft.com/office/drawing/2014/main" xmlns="" id="{9DBB9820-BC71-4D60-831A-F7709638B7B0}"/>
              </a:ext>
            </a:extLst>
          </p:cNvPr>
          <p:cNvGrpSpPr/>
          <p:nvPr/>
        </p:nvGrpSpPr>
        <p:grpSpPr>
          <a:xfrm>
            <a:off x="3244883" y="5831872"/>
            <a:ext cx="2047002" cy="335372"/>
            <a:chOff x="4902198" y="3898900"/>
            <a:chExt cx="2387602" cy="375420"/>
          </a:xfrm>
          <a:solidFill>
            <a:srgbClr val="476263"/>
          </a:solidFill>
          <a:effectLst/>
        </p:grpSpPr>
        <p:sp>
          <p:nvSpPr>
            <p:cNvPr id="7" name="PA_圆角矩形 7">
              <a:extLst>
                <a:ext uri="{FF2B5EF4-FFF2-40B4-BE49-F238E27FC236}">
                  <a16:creationId xmlns:a16="http://schemas.microsoft.com/office/drawing/2014/main" xmlns="" id="{5272B73F-70DE-44A6-9A0D-17FF44922343}"/>
                </a:ext>
              </a:extLst>
            </p:cNvPr>
            <p:cNvSpPr/>
            <p:nvPr>
              <p:custDataLst>
                <p:tags r:id="rId2"/>
              </p:custDataLst>
            </p:nvPr>
          </p:nvSpPr>
          <p:spPr>
            <a:xfrm>
              <a:off x="4902198" y="3898900"/>
              <a:ext cx="2387602" cy="375420"/>
            </a:xfrm>
            <a:prstGeom prst="roundRect">
              <a:avLst>
                <a:gd name="adj" fmla="val 50000"/>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8" name="PA_文本框 6">
              <a:extLst>
                <a:ext uri="{FF2B5EF4-FFF2-40B4-BE49-F238E27FC236}">
                  <a16:creationId xmlns:a16="http://schemas.microsoft.com/office/drawing/2014/main" xmlns="" id="{7D6304E9-6672-4990-82F6-F1FB4A28F123}"/>
                </a:ext>
              </a:extLst>
            </p:cNvPr>
            <p:cNvSpPr txBox="1"/>
            <p:nvPr>
              <p:custDataLst>
                <p:tags r:id="rId3"/>
              </p:custDataLst>
            </p:nvPr>
          </p:nvSpPr>
          <p:spPr>
            <a:xfrm>
              <a:off x="5004992" y="3917333"/>
              <a:ext cx="2179464" cy="356987"/>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cs typeface="+mn-ea"/>
                  <a:sym typeface="+mn-lt"/>
                </a:rPr>
                <a:t>THE PART ONE</a:t>
              </a:r>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226474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6" presetClass="emph" presetSubtype="0" fill="hold" grpId="1" nodeType="withEffect">
                                  <p:stCondLst>
                                    <p:cond delay="1000"/>
                                  </p:stCondLst>
                                  <p:iterate type="lt">
                                    <p:tmPct val="10000"/>
                                  </p:iterate>
                                  <p:childTnLst>
                                    <p:animEffect transition="out" filter="fade">
                                      <p:cBhvr>
                                        <p:cTn id="19" dur="500" tmFilter="0, 0; .2, .5; .8, .5; 1, 0"/>
                                        <p:tgtEl>
                                          <p:spTgt spid="5"/>
                                        </p:tgtEl>
                                      </p:cBhvr>
                                    </p:animEffect>
                                    <p:animScale>
                                      <p:cBhvr>
                                        <p:cTn id="20" dur="250" autoRev="1" fill="hold"/>
                                        <p:tgtEl>
                                          <p:spTgt spid="5"/>
                                        </p:tgtEl>
                                      </p:cBhvr>
                                      <p:by x="105000" y="105000"/>
                                    </p:animScale>
                                  </p:childTnLst>
                                </p:cTn>
                              </p:par>
                            </p:childTnLst>
                          </p:cTn>
                        </p:par>
                        <p:par>
                          <p:cTn id="21" fill="hold">
                            <p:stCondLst>
                              <p:cond delay="11450"/>
                            </p:stCondLst>
                            <p:childTnLst>
                              <p:par>
                                <p:cTn id="22" presetID="55"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01</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基本工作概述</a:t>
            </a:r>
          </a:p>
        </p:txBody>
      </p:sp>
      <p:sp>
        <p:nvSpPr>
          <p:cNvPr id="32" name="Freeform 171">
            <a:extLst>
              <a:ext uri="{FF2B5EF4-FFF2-40B4-BE49-F238E27FC236}">
                <a16:creationId xmlns:a16="http://schemas.microsoft.com/office/drawing/2014/main" xmlns="" id="{BE9CEB92-BE04-4CB7-B2D9-6A98312FD9F3}"/>
              </a:ext>
            </a:extLst>
          </p:cNvPr>
          <p:cNvSpPr>
            <a:spLocks noEditPoints="1"/>
          </p:cNvSpPr>
          <p:nvPr/>
        </p:nvSpPr>
        <p:spPr bwMode="auto">
          <a:xfrm>
            <a:off x="5936010" y="2012371"/>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97B9A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endParaRPr>
          </a:p>
        </p:txBody>
      </p:sp>
      <p:sp>
        <p:nvSpPr>
          <p:cNvPr id="33" name="TextBox 23">
            <a:extLst>
              <a:ext uri="{FF2B5EF4-FFF2-40B4-BE49-F238E27FC236}">
                <a16:creationId xmlns:a16="http://schemas.microsoft.com/office/drawing/2014/main" xmlns="" id="{3568121A-163A-4E43-AAD6-06FEB7775A26}"/>
              </a:ext>
            </a:extLst>
          </p:cNvPr>
          <p:cNvSpPr txBox="1"/>
          <p:nvPr/>
        </p:nvSpPr>
        <p:spPr>
          <a:xfrm>
            <a:off x="6537586" y="1955377"/>
            <a:ext cx="3206915" cy="62517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mn-lt"/>
              </a:rPr>
              <a:t>Professional Business</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mn-lt"/>
              </a:rPr>
              <a:t>Project</a:t>
            </a:r>
          </a:p>
        </p:txBody>
      </p:sp>
      <p:sp>
        <p:nvSpPr>
          <p:cNvPr id="34" name="Rectangle 25">
            <a:extLst>
              <a:ext uri="{FF2B5EF4-FFF2-40B4-BE49-F238E27FC236}">
                <a16:creationId xmlns:a16="http://schemas.microsoft.com/office/drawing/2014/main" xmlns="" id="{E1C60ADF-1D8F-4417-8B27-96B8502431F3}"/>
              </a:ext>
            </a:extLst>
          </p:cNvPr>
          <p:cNvSpPr/>
          <p:nvPr/>
        </p:nvSpPr>
        <p:spPr>
          <a:xfrm>
            <a:off x="5842975" y="2610809"/>
            <a:ext cx="4031817" cy="511037"/>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Lorem ipsum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Mi'zhi'wang</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sit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amet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contur</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adipiscing</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elit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Nulla</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volutpat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dui at fermentum.</a:t>
            </a:r>
          </a:p>
        </p:txBody>
      </p:sp>
      <p:sp>
        <p:nvSpPr>
          <p:cNvPr id="35" name="TextBox 27">
            <a:extLst>
              <a:ext uri="{FF2B5EF4-FFF2-40B4-BE49-F238E27FC236}">
                <a16:creationId xmlns:a16="http://schemas.microsoft.com/office/drawing/2014/main" xmlns="" id="{BFC35CF0-9801-469C-A929-65B0F88D3ECD}"/>
              </a:ext>
            </a:extLst>
          </p:cNvPr>
          <p:cNvSpPr txBox="1"/>
          <p:nvPr/>
        </p:nvSpPr>
        <p:spPr>
          <a:xfrm>
            <a:off x="6537585" y="4996288"/>
            <a:ext cx="2363941" cy="62517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mn-lt"/>
              </a:rPr>
              <a:t>Best Developer</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mn-lt"/>
              </a:rPr>
              <a:t>Department</a:t>
            </a:r>
          </a:p>
        </p:txBody>
      </p:sp>
      <p:sp>
        <p:nvSpPr>
          <p:cNvPr id="36" name="Rectangle 28">
            <a:extLst>
              <a:ext uri="{FF2B5EF4-FFF2-40B4-BE49-F238E27FC236}">
                <a16:creationId xmlns:a16="http://schemas.microsoft.com/office/drawing/2014/main" xmlns="" id="{D45D4D7F-1D61-457B-8C0F-4F2771964DC9}"/>
              </a:ext>
            </a:extLst>
          </p:cNvPr>
          <p:cNvSpPr/>
          <p:nvPr/>
        </p:nvSpPr>
        <p:spPr>
          <a:xfrm>
            <a:off x="5842975" y="5651720"/>
            <a:ext cx="4031817" cy="511037"/>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Lorem ipsum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Mi'zhi'wang</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sit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amet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contur</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adipiscing</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elit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Nulla</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volutpat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dui at fermentum.</a:t>
            </a:r>
          </a:p>
        </p:txBody>
      </p:sp>
      <p:sp>
        <p:nvSpPr>
          <p:cNvPr id="37" name="TextBox 29">
            <a:extLst>
              <a:ext uri="{FF2B5EF4-FFF2-40B4-BE49-F238E27FC236}">
                <a16:creationId xmlns:a16="http://schemas.microsoft.com/office/drawing/2014/main" xmlns="" id="{8EDE4979-942B-4441-8456-8F6B97A23BAE}"/>
              </a:ext>
            </a:extLst>
          </p:cNvPr>
          <p:cNvSpPr txBox="1"/>
          <p:nvPr/>
        </p:nvSpPr>
        <p:spPr>
          <a:xfrm>
            <a:off x="6537586" y="3475832"/>
            <a:ext cx="2851660" cy="625171"/>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mn-lt"/>
              </a:rPr>
              <a:t>Essential &amp; Unique</a:t>
            </a:r>
          </a:p>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4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sym typeface="+mn-lt"/>
              </a:rPr>
              <a:t>Consulting</a:t>
            </a:r>
          </a:p>
        </p:txBody>
      </p:sp>
      <p:sp>
        <p:nvSpPr>
          <p:cNvPr id="38" name="Rectangle 33">
            <a:extLst>
              <a:ext uri="{FF2B5EF4-FFF2-40B4-BE49-F238E27FC236}">
                <a16:creationId xmlns:a16="http://schemas.microsoft.com/office/drawing/2014/main" xmlns="" id="{0EBC2C5D-E60F-41B6-B6A9-69F6C60AC8E7}"/>
              </a:ext>
            </a:extLst>
          </p:cNvPr>
          <p:cNvSpPr/>
          <p:nvPr/>
        </p:nvSpPr>
        <p:spPr>
          <a:xfrm>
            <a:off x="5842975" y="4131264"/>
            <a:ext cx="4031817" cy="511037"/>
          </a:xfrm>
          <a:prstGeom prst="rect">
            <a:avLst/>
          </a:prstGeom>
        </p:spPr>
        <p:txBody>
          <a:bodyPr wrap="square">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Lorem ipsum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Mi'zhi'wang</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sit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amet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contur</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adipiscing</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elit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Nulla</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a:t>
            </a:r>
            <a:r>
              <a:rPr kumimoji="0" lang="en-US" sz="1100" b="0" i="0" u="none" strike="noStrike" kern="1200" cap="none" spc="0" normalizeH="0" baseline="0" noProof="0" dirty="0" err="1">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volutpat</a:t>
            </a:r>
            <a:r>
              <a:rPr kumimoji="0" lang="en-US" sz="1100" b="0" i="0" u="none" strike="noStrike" kern="120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rPr>
              <a:t> dui at fermentum.</a:t>
            </a:r>
          </a:p>
        </p:txBody>
      </p:sp>
      <p:sp>
        <p:nvSpPr>
          <p:cNvPr id="39" name="Freeform 173">
            <a:extLst>
              <a:ext uri="{FF2B5EF4-FFF2-40B4-BE49-F238E27FC236}">
                <a16:creationId xmlns:a16="http://schemas.microsoft.com/office/drawing/2014/main" xmlns="" id="{BCA7B146-9A05-45DC-AC3D-FAD09DC7985A}"/>
              </a:ext>
            </a:extLst>
          </p:cNvPr>
          <p:cNvSpPr>
            <a:spLocks noEditPoints="1"/>
          </p:cNvSpPr>
          <p:nvPr/>
        </p:nvSpPr>
        <p:spPr bwMode="auto">
          <a:xfrm>
            <a:off x="5956070" y="3566283"/>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rgbClr val="476263"/>
          </a:solidFill>
          <a:ln>
            <a:noFill/>
          </a:ln>
          <a:effectLst>
            <a:outerShdw blurRad="292100" dist="2667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endParaRPr>
          </a:p>
        </p:txBody>
      </p:sp>
      <p:sp>
        <p:nvSpPr>
          <p:cNvPr id="40" name="Freeform 130">
            <a:extLst>
              <a:ext uri="{FF2B5EF4-FFF2-40B4-BE49-F238E27FC236}">
                <a16:creationId xmlns:a16="http://schemas.microsoft.com/office/drawing/2014/main" xmlns="" id="{AD975BF2-1248-49E7-B157-B122450CA685}"/>
              </a:ext>
            </a:extLst>
          </p:cNvPr>
          <p:cNvSpPr>
            <a:spLocks noEditPoints="1"/>
          </p:cNvSpPr>
          <p:nvPr/>
        </p:nvSpPr>
        <p:spPr bwMode="auto">
          <a:xfrm>
            <a:off x="5956070" y="5086739"/>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rgbClr val="97B9A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bg1">
                  <a:lumMod val="50000"/>
                </a:schemeClr>
              </a:solidFill>
              <a:effectLst/>
              <a:uLnTx/>
              <a:uFillTx/>
              <a:latin typeface="微软雅黑" panose="020B0503020204020204" pitchFamily="34" charset="-122"/>
              <a:ea typeface="微软雅黑" panose="020B0503020204020204" pitchFamily="34" charset="-122"/>
              <a:cs typeface="+mn-cs"/>
              <a:sym typeface="+mn-lt"/>
            </a:endParaRPr>
          </a:p>
        </p:txBody>
      </p:sp>
      <p:grpSp>
        <p:nvGrpSpPr>
          <p:cNvPr id="41" name="组合 40">
            <a:extLst>
              <a:ext uri="{FF2B5EF4-FFF2-40B4-BE49-F238E27FC236}">
                <a16:creationId xmlns:a16="http://schemas.microsoft.com/office/drawing/2014/main" xmlns="" id="{1C07377D-774F-45AE-94CF-CDB8839A77F5}"/>
              </a:ext>
            </a:extLst>
          </p:cNvPr>
          <p:cNvGrpSpPr/>
          <p:nvPr/>
        </p:nvGrpSpPr>
        <p:grpSpPr>
          <a:xfrm>
            <a:off x="-2071235" y="2066962"/>
            <a:ext cx="7114083" cy="4405550"/>
            <a:chOff x="3356900" y="3497356"/>
            <a:chExt cx="2763405" cy="1723668"/>
          </a:xfrm>
        </p:grpSpPr>
        <p:pic>
          <p:nvPicPr>
            <p:cNvPr id="42" name="Picture 65">
              <a:extLst>
                <a:ext uri="{FF2B5EF4-FFF2-40B4-BE49-F238E27FC236}">
                  <a16:creationId xmlns:a16="http://schemas.microsoft.com/office/drawing/2014/main" xmlns="" id="{9DC33707-933F-4557-B4BD-3A64BC45CAF5}"/>
                </a:ext>
              </a:extLst>
            </p:cNvPr>
            <p:cNvPicPr>
              <a:picLocks noChangeAspect="1"/>
            </p:cNvPicPr>
            <p:nvPr/>
          </p:nvPicPr>
          <p:blipFill>
            <a:blip r:embed="rId3" cstate="print"/>
            <a:srcRect/>
            <a:stretch>
              <a:fillRect/>
            </a:stretch>
          </p:blipFill>
          <p:spPr bwMode="auto">
            <a:xfrm>
              <a:off x="3356900" y="3497356"/>
              <a:ext cx="2763405" cy="1723668"/>
            </a:xfrm>
            <a:prstGeom prst="rect">
              <a:avLst/>
            </a:prstGeom>
            <a:noFill/>
            <a:ln w="9525">
              <a:noFill/>
              <a:miter lim="800000"/>
              <a:headEnd/>
              <a:tailEnd/>
            </a:ln>
          </p:spPr>
        </p:pic>
        <p:sp>
          <p:nvSpPr>
            <p:cNvPr id="43" name="Rectangle 19">
              <a:extLst>
                <a:ext uri="{FF2B5EF4-FFF2-40B4-BE49-F238E27FC236}">
                  <a16:creationId xmlns:a16="http://schemas.microsoft.com/office/drawing/2014/main" xmlns="" id="{6A0A3B26-ADF1-46DA-BA6B-CB63B41A2451}"/>
                </a:ext>
              </a:extLst>
            </p:cNvPr>
            <p:cNvSpPr/>
            <p:nvPr/>
          </p:nvSpPr>
          <p:spPr>
            <a:xfrm>
              <a:off x="3893483" y="3717042"/>
              <a:ext cx="1680052" cy="105625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ctr" anchorCtr="0" compatLnSpc="1"/>
            <a:lstStyle/>
            <a:p>
              <a:pPr algn="ctr" defTabSz="913924"/>
              <a:endParaRPr lang="zh-CN" altLang="zh-CN" sz="1800">
                <a:solidFill>
                  <a:schemeClr val="bg1">
                    <a:lumMod val="65000"/>
                  </a:schemeClr>
                </a:solidFill>
                <a:latin typeface="Arial" panose="020B0604020202020204" pitchFamily="34" charset="0"/>
                <a:ea typeface="宋体" panose="02010600030101010101" pitchFamily="2" charset="-122"/>
                <a:cs typeface="宋体" panose="02010600030101010101" pitchFamily="2" charset="-122"/>
              </a:endParaRPr>
            </a:p>
          </p:txBody>
        </p:sp>
      </p:grpSp>
    </p:spTree>
    <p:extLst>
      <p:ext uri="{BB962C8B-B14F-4D97-AF65-F5344CB8AC3E}">
        <p14:creationId xmlns:p14="http://schemas.microsoft.com/office/powerpoint/2010/main" val="320193246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up)">
                                      <p:cBhvr>
                                        <p:cTn id="23" dur="500"/>
                                        <p:tgtEl>
                                          <p:spTgt spid="34"/>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up)">
                                      <p:cBhvr>
                                        <p:cTn id="51" dur="500"/>
                                        <p:tgtEl>
                                          <p:spTgt spid="36"/>
                                        </p:tgtEl>
                                      </p:cBhvr>
                                    </p:animEffect>
                                  </p:childTnLst>
                                </p:cTn>
                              </p:par>
                            </p:childTnLst>
                          </p:cTn>
                        </p:par>
                        <p:par>
                          <p:cTn id="52" fill="hold">
                            <p:stCondLst>
                              <p:cond delay="5000"/>
                            </p:stCondLst>
                            <p:childTnLst>
                              <p:par>
                                <p:cTn id="53" presetID="53" presetClass="entr" presetSubtype="16"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Effect transition="in" filter="fade">
                                      <p:cBhvr>
                                        <p:cTn id="5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2" grpId="0" animBg="1"/>
      <p:bldP spid="33" grpId="0"/>
      <p:bldP spid="34" grpId="0"/>
      <p:bldP spid="35" grpId="0"/>
      <p:bldP spid="36" grpId="0"/>
      <p:bldP spid="37" grpId="0"/>
      <p:bldP spid="38" grpId="0"/>
      <p:bldP spid="39" grpId="0" animBg="1"/>
      <p:bldP spid="4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01</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基本工作概述</a:t>
            </a:r>
          </a:p>
        </p:txBody>
      </p:sp>
      <p:pic>
        <p:nvPicPr>
          <p:cNvPr id="37" name="图片 36">
            <a:extLst>
              <a:ext uri="{FF2B5EF4-FFF2-40B4-BE49-F238E27FC236}">
                <a16:creationId xmlns:a16="http://schemas.microsoft.com/office/drawing/2014/main" xmlns="" id="{AD97E6CC-9D9E-4704-9743-0629CC5061BB}"/>
              </a:ext>
            </a:extLst>
          </p:cNvPr>
          <p:cNvPicPr>
            <a:picLocks noChangeAspect="1"/>
          </p:cNvPicPr>
          <p:nvPr/>
        </p:nvPicPr>
        <p:blipFill>
          <a:blip r:embed="rId3">
            <a:extLst>
              <a:ext uri="{BEBA8EAE-BF5A-486C-A8C5-ECC9F3942E4B}">
                <a14:imgProps xmlns:a14="http://schemas.microsoft.com/office/drawing/2010/main">
                  <a14:imgLayer>
                    <a14:imgEffect>
                      <a14:saturation sat="33000"/>
                    </a14:imgEffect>
                  </a14:imgLayer>
                </a14:imgProps>
              </a:ext>
              <a:ext uri="{28A0092B-C50C-407E-A947-70E740481C1C}">
                <a14:useLocalDpi xmlns:a14="http://schemas.microsoft.com/office/drawing/2010/main" val="0"/>
              </a:ext>
            </a:extLst>
          </a:blip>
          <a:stretch>
            <a:fillRect/>
          </a:stretch>
        </p:blipFill>
        <p:spPr>
          <a:xfrm>
            <a:off x="3780962" y="2042468"/>
            <a:ext cx="3702424" cy="3588024"/>
          </a:xfrm>
          <a:prstGeom prst="rect">
            <a:avLst/>
          </a:prstGeom>
          <a:effectLst/>
        </p:spPr>
      </p:pic>
      <p:sp>
        <p:nvSpPr>
          <p:cNvPr id="38" name="Shape 2525">
            <a:extLst>
              <a:ext uri="{FF2B5EF4-FFF2-40B4-BE49-F238E27FC236}">
                <a16:creationId xmlns:a16="http://schemas.microsoft.com/office/drawing/2014/main" xmlns="" id="{7DF49C25-5EF3-43D4-9C60-8F9704194B30}"/>
              </a:ext>
            </a:extLst>
          </p:cNvPr>
          <p:cNvSpPr/>
          <p:nvPr/>
        </p:nvSpPr>
        <p:spPr>
          <a:xfrm>
            <a:off x="2146984" y="2203544"/>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97B9A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nvGrpSpPr>
          <p:cNvPr id="39" name="组合 38">
            <a:extLst>
              <a:ext uri="{FF2B5EF4-FFF2-40B4-BE49-F238E27FC236}">
                <a16:creationId xmlns:a16="http://schemas.microsoft.com/office/drawing/2014/main" xmlns="" id="{ED4B3C90-51FB-40DE-BEEA-A334B713E321}"/>
              </a:ext>
            </a:extLst>
          </p:cNvPr>
          <p:cNvGrpSpPr/>
          <p:nvPr/>
        </p:nvGrpSpPr>
        <p:grpSpPr>
          <a:xfrm>
            <a:off x="1128927" y="2895162"/>
            <a:ext cx="2486025" cy="934828"/>
            <a:chOff x="1692763" y="3444238"/>
            <a:chExt cx="2486025" cy="934828"/>
          </a:xfrm>
        </p:grpSpPr>
        <p:sp>
          <p:nvSpPr>
            <p:cNvPr id="40" name="文本框 39">
              <a:extLst>
                <a:ext uri="{FF2B5EF4-FFF2-40B4-BE49-F238E27FC236}">
                  <a16:creationId xmlns:a16="http://schemas.microsoft.com/office/drawing/2014/main" xmlns="" id="{D1BB56D4-2678-4EE3-B3C2-CB4607366AE4}"/>
                </a:ext>
              </a:extLst>
            </p:cNvPr>
            <p:cNvSpPr txBox="1"/>
            <p:nvPr/>
          </p:nvSpPr>
          <p:spPr>
            <a:xfrm>
              <a:off x="1692763" y="3444238"/>
              <a:ext cx="2486025" cy="338554"/>
            </a:xfrm>
            <a:prstGeom prst="rect">
              <a:avLst/>
            </a:prstGeom>
            <a:noFill/>
          </p:spPr>
          <p:txBody>
            <a:bodyPr wrap="square" rtlCol="0">
              <a:spAutoFit/>
            </a:bodyPr>
            <a:lstStyle/>
            <a:p>
              <a:pPr algn="ctr"/>
              <a:r>
                <a:rPr lang="en-US" altLang="zh-CN" sz="1600" b="1" dirty="0">
                  <a:solidFill>
                    <a:srgbClr val="97B9A1"/>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rgbClr val="97B9A1"/>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rgbClr val="97B9A1"/>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rgbClr val="97B9A1"/>
                </a:solidFill>
                <a:latin typeface="Arial" panose="020B0604020202020204" pitchFamily="34" charset="0"/>
                <a:ea typeface="微软雅黑" panose="020B0503020204020204" pitchFamily="34" charset="-122"/>
                <a:cs typeface="Arial" panose="020B0604020202020204" pitchFamily="34" charset="0"/>
              </a:endParaRPr>
            </a:p>
          </p:txBody>
        </p:sp>
        <p:sp>
          <p:nvSpPr>
            <p:cNvPr id="41" name="Rectangle 23">
              <a:extLst>
                <a:ext uri="{FF2B5EF4-FFF2-40B4-BE49-F238E27FC236}">
                  <a16:creationId xmlns:a16="http://schemas.microsoft.com/office/drawing/2014/main" xmlns="" id="{914D7B3C-9937-4585-8A8B-F0B92DD59D35}"/>
                </a:ext>
              </a:extLst>
            </p:cNvPr>
            <p:cNvSpPr/>
            <p:nvPr/>
          </p:nvSpPr>
          <p:spPr>
            <a:xfrm>
              <a:off x="1777703" y="3825068"/>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rgbClr val="97B9A1"/>
                  </a:solidFill>
                  <a:latin typeface="Arial" panose="020B0604020202020204" pitchFamily="34" charset="0"/>
                  <a:ea typeface="Open Sans" panose="020B0606030504020204" pitchFamily="34" charset="0"/>
                  <a:cs typeface="Arial" panose="020B0604020202020204" pitchFamily="34" charset="0"/>
                </a:rPr>
                <a:t>Lorem ipsum dolor sit amet, contur adipiscing elit. Nulla volutpat dui at fermentum.</a:t>
              </a:r>
            </a:p>
          </p:txBody>
        </p:sp>
      </p:grpSp>
      <p:sp>
        <p:nvSpPr>
          <p:cNvPr id="42" name="Shape 2547">
            <a:extLst>
              <a:ext uri="{FF2B5EF4-FFF2-40B4-BE49-F238E27FC236}">
                <a16:creationId xmlns:a16="http://schemas.microsoft.com/office/drawing/2014/main" xmlns="" id="{6FDE0D6E-A108-40AA-94D9-1E412C1A14DB}"/>
              </a:ext>
            </a:extLst>
          </p:cNvPr>
          <p:cNvSpPr/>
          <p:nvPr/>
        </p:nvSpPr>
        <p:spPr>
          <a:xfrm>
            <a:off x="8591361" y="2194655"/>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476263"/>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nvGrpSpPr>
          <p:cNvPr id="76" name="组合 75">
            <a:extLst>
              <a:ext uri="{FF2B5EF4-FFF2-40B4-BE49-F238E27FC236}">
                <a16:creationId xmlns:a16="http://schemas.microsoft.com/office/drawing/2014/main" xmlns="" id="{334287ED-6F3C-4C9A-986D-E4FB024B5437}"/>
              </a:ext>
            </a:extLst>
          </p:cNvPr>
          <p:cNvGrpSpPr/>
          <p:nvPr/>
        </p:nvGrpSpPr>
        <p:grpSpPr>
          <a:xfrm>
            <a:off x="7549385" y="2886273"/>
            <a:ext cx="2486025" cy="934828"/>
            <a:chOff x="8013211" y="3435349"/>
            <a:chExt cx="2486025" cy="934828"/>
          </a:xfrm>
        </p:grpSpPr>
        <p:sp>
          <p:nvSpPr>
            <p:cNvPr id="77" name="文本框 76">
              <a:extLst>
                <a:ext uri="{FF2B5EF4-FFF2-40B4-BE49-F238E27FC236}">
                  <a16:creationId xmlns:a16="http://schemas.microsoft.com/office/drawing/2014/main" xmlns="" id="{DC1935A8-8764-4EE1-A818-98B91984FD5E}"/>
                </a:ext>
              </a:extLst>
            </p:cNvPr>
            <p:cNvSpPr txBox="1"/>
            <p:nvPr/>
          </p:nvSpPr>
          <p:spPr>
            <a:xfrm>
              <a:off x="8013211" y="3435349"/>
              <a:ext cx="2486025" cy="338554"/>
            </a:xfrm>
            <a:prstGeom prst="rect">
              <a:avLst/>
            </a:prstGeom>
            <a:noFill/>
          </p:spPr>
          <p:txBody>
            <a:bodyPr wrap="square" rtlCol="0">
              <a:spAutoFit/>
            </a:bodyPr>
            <a:lstStyle/>
            <a:p>
              <a:pPr algn="ctr"/>
              <a:r>
                <a:rPr lang="en-US" altLang="zh-CN" sz="1600" b="1" dirty="0">
                  <a:solidFill>
                    <a:srgbClr val="476263"/>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rgbClr val="476263"/>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rgbClr val="476263"/>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rgbClr val="476263"/>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Rectangle 23">
              <a:extLst>
                <a:ext uri="{FF2B5EF4-FFF2-40B4-BE49-F238E27FC236}">
                  <a16:creationId xmlns:a16="http://schemas.microsoft.com/office/drawing/2014/main" xmlns="" id="{E22A104F-B545-4E2C-802D-BD46C31886FB}"/>
                </a:ext>
              </a:extLst>
            </p:cNvPr>
            <p:cNvSpPr/>
            <p:nvPr/>
          </p:nvSpPr>
          <p:spPr>
            <a:xfrm>
              <a:off x="8098151" y="3816179"/>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rgbClr val="476263"/>
                  </a:solidFill>
                  <a:latin typeface="Arial" panose="020B0604020202020204" pitchFamily="34" charset="0"/>
                  <a:ea typeface="Open Sans" panose="020B0606030504020204" pitchFamily="34" charset="0"/>
                  <a:cs typeface="Arial" panose="020B0604020202020204" pitchFamily="34" charset="0"/>
                </a:rPr>
                <a:t>Lorem ipsum dolor sit amet, contur adipiscing elit. Nulla volutpat dui at fermentum.</a:t>
              </a:r>
            </a:p>
          </p:txBody>
        </p:sp>
      </p:grpSp>
      <p:grpSp>
        <p:nvGrpSpPr>
          <p:cNvPr id="79" name="组合 78">
            <a:extLst>
              <a:ext uri="{FF2B5EF4-FFF2-40B4-BE49-F238E27FC236}">
                <a16:creationId xmlns:a16="http://schemas.microsoft.com/office/drawing/2014/main" xmlns="" id="{81231BAE-9AB1-4520-8544-6A792215A633}"/>
              </a:ext>
            </a:extLst>
          </p:cNvPr>
          <p:cNvGrpSpPr/>
          <p:nvPr/>
        </p:nvGrpSpPr>
        <p:grpSpPr>
          <a:xfrm>
            <a:off x="1213867" y="5163078"/>
            <a:ext cx="2486025" cy="934828"/>
            <a:chOff x="1692763" y="3444238"/>
            <a:chExt cx="2486025" cy="934828"/>
          </a:xfrm>
        </p:grpSpPr>
        <p:sp>
          <p:nvSpPr>
            <p:cNvPr id="80" name="文本框 79">
              <a:extLst>
                <a:ext uri="{FF2B5EF4-FFF2-40B4-BE49-F238E27FC236}">
                  <a16:creationId xmlns:a16="http://schemas.microsoft.com/office/drawing/2014/main" xmlns="" id="{DCE6B3D8-7178-40B2-9E4B-3239CF0B20CA}"/>
                </a:ext>
              </a:extLst>
            </p:cNvPr>
            <p:cNvSpPr txBox="1"/>
            <p:nvPr/>
          </p:nvSpPr>
          <p:spPr>
            <a:xfrm>
              <a:off x="1692763" y="3444238"/>
              <a:ext cx="2486025" cy="338554"/>
            </a:xfrm>
            <a:prstGeom prst="rect">
              <a:avLst/>
            </a:prstGeom>
            <a:noFill/>
          </p:spPr>
          <p:txBody>
            <a:bodyPr wrap="square" rtlCol="0">
              <a:spAutoFit/>
            </a:bodyPr>
            <a:lstStyle/>
            <a:p>
              <a:pPr algn="ctr"/>
              <a:r>
                <a:rPr lang="en-US" altLang="zh-CN" sz="1600" b="1" dirty="0">
                  <a:solidFill>
                    <a:srgbClr val="476263"/>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rgbClr val="476263"/>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rgbClr val="476263"/>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rgbClr val="476263"/>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Rectangle 23">
              <a:extLst>
                <a:ext uri="{FF2B5EF4-FFF2-40B4-BE49-F238E27FC236}">
                  <a16:creationId xmlns:a16="http://schemas.microsoft.com/office/drawing/2014/main" xmlns="" id="{B733FB9D-C278-4645-81D3-4B8C9475194E}"/>
                </a:ext>
              </a:extLst>
            </p:cNvPr>
            <p:cNvSpPr/>
            <p:nvPr/>
          </p:nvSpPr>
          <p:spPr>
            <a:xfrm>
              <a:off x="1777703" y="3825068"/>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rgbClr val="476263"/>
                  </a:solidFill>
                  <a:latin typeface="Arial" panose="020B0604020202020204" pitchFamily="34" charset="0"/>
                  <a:ea typeface="Open Sans" panose="020B0606030504020204" pitchFamily="34" charset="0"/>
                  <a:cs typeface="Arial" panose="020B0604020202020204" pitchFamily="34" charset="0"/>
                </a:rPr>
                <a:t>Lorem ipsum dolor sit amet, contur adipiscing elit. Nulla volutpat dui at fermentum.</a:t>
              </a:r>
            </a:p>
          </p:txBody>
        </p:sp>
      </p:grpSp>
      <p:grpSp>
        <p:nvGrpSpPr>
          <p:cNvPr id="82" name="组合 81">
            <a:extLst>
              <a:ext uri="{FF2B5EF4-FFF2-40B4-BE49-F238E27FC236}">
                <a16:creationId xmlns:a16="http://schemas.microsoft.com/office/drawing/2014/main" xmlns="" id="{712BEE7B-C7DC-4A9F-A813-EFAA7BA9C40E}"/>
              </a:ext>
            </a:extLst>
          </p:cNvPr>
          <p:cNvGrpSpPr/>
          <p:nvPr/>
        </p:nvGrpSpPr>
        <p:grpSpPr>
          <a:xfrm>
            <a:off x="7634325" y="5154189"/>
            <a:ext cx="2486025" cy="934828"/>
            <a:chOff x="8013211" y="3435349"/>
            <a:chExt cx="2486025" cy="934828"/>
          </a:xfrm>
        </p:grpSpPr>
        <p:sp>
          <p:nvSpPr>
            <p:cNvPr id="83" name="文本框 82">
              <a:extLst>
                <a:ext uri="{FF2B5EF4-FFF2-40B4-BE49-F238E27FC236}">
                  <a16:creationId xmlns:a16="http://schemas.microsoft.com/office/drawing/2014/main" xmlns="" id="{E684C778-6C23-4B22-B44A-9D6A7B30E31B}"/>
                </a:ext>
              </a:extLst>
            </p:cNvPr>
            <p:cNvSpPr txBox="1"/>
            <p:nvPr/>
          </p:nvSpPr>
          <p:spPr>
            <a:xfrm>
              <a:off x="8013211" y="3435349"/>
              <a:ext cx="2486025" cy="338554"/>
            </a:xfrm>
            <a:prstGeom prst="rect">
              <a:avLst/>
            </a:prstGeom>
            <a:noFill/>
          </p:spPr>
          <p:txBody>
            <a:bodyPr wrap="square" rtlCol="0">
              <a:spAutoFit/>
            </a:bodyPr>
            <a:lstStyle/>
            <a:p>
              <a:pPr algn="ctr"/>
              <a:r>
                <a:rPr lang="en-US" altLang="zh-CN" sz="1600" b="1" dirty="0">
                  <a:solidFill>
                    <a:srgbClr val="97B9A1"/>
                  </a:solidFill>
                  <a:latin typeface="Arial" panose="020B0604020202020204" pitchFamily="34" charset="0"/>
                  <a:ea typeface="微软雅黑" panose="020B0503020204020204" pitchFamily="34" charset="-122"/>
                  <a:cs typeface="Arial" panose="020B0604020202020204" pitchFamily="34" charset="0"/>
                </a:rPr>
                <a:t>YOUR </a:t>
              </a:r>
              <a:r>
                <a:rPr lang="en-US" altLang="zh-CN" sz="1600" b="1" dirty="0">
                  <a:solidFill>
                    <a:srgbClr val="97B9A1"/>
                  </a:solidFill>
                  <a:latin typeface="Arial" panose="020B0604020202020204" pitchFamily="34" charset="0"/>
                  <a:ea typeface="Open Sans" panose="020B0606030504020204" pitchFamily="34" charset="0"/>
                  <a:cs typeface="Arial" panose="020B0604020202020204" pitchFamily="34" charset="0"/>
                </a:rPr>
                <a:t>TITLE</a:t>
              </a:r>
              <a:r>
                <a:rPr lang="en-US" altLang="zh-CN" sz="1600" b="1" dirty="0">
                  <a:solidFill>
                    <a:srgbClr val="97B9A1"/>
                  </a:solidFill>
                  <a:latin typeface="Arial" panose="020B0604020202020204" pitchFamily="34" charset="0"/>
                  <a:ea typeface="微软雅黑" panose="020B0503020204020204" pitchFamily="34" charset="-122"/>
                  <a:cs typeface="Arial" panose="020B0604020202020204" pitchFamily="34" charset="0"/>
                </a:rPr>
                <a:t> HERE</a:t>
              </a:r>
              <a:endParaRPr lang="zh-CN" altLang="en-US" sz="1600" b="1" dirty="0">
                <a:solidFill>
                  <a:srgbClr val="97B9A1"/>
                </a:solidFill>
                <a:latin typeface="Arial" panose="020B0604020202020204" pitchFamily="34" charset="0"/>
                <a:ea typeface="微软雅黑" panose="020B0503020204020204" pitchFamily="34" charset="-122"/>
                <a:cs typeface="Arial" panose="020B0604020202020204" pitchFamily="34" charset="0"/>
              </a:endParaRPr>
            </a:p>
          </p:txBody>
        </p:sp>
        <p:sp>
          <p:nvSpPr>
            <p:cNvPr id="84" name="Rectangle 23">
              <a:extLst>
                <a:ext uri="{FF2B5EF4-FFF2-40B4-BE49-F238E27FC236}">
                  <a16:creationId xmlns:a16="http://schemas.microsoft.com/office/drawing/2014/main" xmlns="" id="{F141CED7-A677-4EB5-8D07-D0394BA8ED72}"/>
                </a:ext>
              </a:extLst>
            </p:cNvPr>
            <p:cNvSpPr/>
            <p:nvPr/>
          </p:nvSpPr>
          <p:spPr>
            <a:xfrm>
              <a:off x="8098151" y="3816179"/>
              <a:ext cx="2367424" cy="553998"/>
            </a:xfrm>
            <a:prstGeom prst="rect">
              <a:avLst/>
            </a:prstGeom>
          </p:spPr>
          <p:txBody>
            <a:bodyPr wrap="square">
              <a:spAutoFit/>
            </a:bodyPr>
            <a:lstStyle/>
            <a:p>
              <a:pPr algn="ctr" eaLnBrk="1" fontAlgn="auto" hangingPunct="1">
                <a:spcBef>
                  <a:spcPts val="0"/>
                </a:spcBef>
                <a:spcAft>
                  <a:spcPts val="0"/>
                </a:spcAft>
                <a:defRPr/>
              </a:pPr>
              <a:r>
                <a:rPr lang="en-US" sz="1000" noProof="1">
                  <a:solidFill>
                    <a:srgbClr val="97B9A1"/>
                  </a:solidFill>
                  <a:latin typeface="Arial" panose="020B0604020202020204" pitchFamily="34" charset="0"/>
                  <a:ea typeface="Open Sans" panose="020B0606030504020204" pitchFamily="34" charset="0"/>
                  <a:cs typeface="Arial" panose="020B0604020202020204" pitchFamily="34" charset="0"/>
                </a:rPr>
                <a:t>Lorem ipsum dolor sit amet, contur adipiscing elit. Nulla volutpat dui at fermentum.</a:t>
              </a:r>
            </a:p>
          </p:txBody>
        </p:sp>
      </p:grpSp>
      <p:sp>
        <p:nvSpPr>
          <p:cNvPr id="85" name="Shape 2587">
            <a:extLst>
              <a:ext uri="{FF2B5EF4-FFF2-40B4-BE49-F238E27FC236}">
                <a16:creationId xmlns:a16="http://schemas.microsoft.com/office/drawing/2014/main" xmlns="" id="{769FC3EA-F980-4BE6-90CE-2E616F81C367}"/>
              </a:ext>
            </a:extLst>
          </p:cNvPr>
          <p:cNvSpPr/>
          <p:nvPr/>
        </p:nvSpPr>
        <p:spPr>
          <a:xfrm>
            <a:off x="2146983" y="4566804"/>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476263"/>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86" name="Shape 2687">
            <a:extLst>
              <a:ext uri="{FF2B5EF4-FFF2-40B4-BE49-F238E27FC236}">
                <a16:creationId xmlns:a16="http://schemas.microsoft.com/office/drawing/2014/main" xmlns="" id="{7FDD9BF2-BF6D-46EF-9791-8D49F5436741}"/>
              </a:ext>
            </a:extLst>
          </p:cNvPr>
          <p:cNvSpPr/>
          <p:nvPr/>
        </p:nvSpPr>
        <p:spPr>
          <a:xfrm>
            <a:off x="8591361" y="4438902"/>
            <a:ext cx="501191" cy="501191"/>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97B9A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p>
        </p:txBody>
      </p:sp>
    </p:spTree>
    <p:extLst>
      <p:ext uri="{BB962C8B-B14F-4D97-AF65-F5344CB8AC3E}">
        <p14:creationId xmlns:p14="http://schemas.microsoft.com/office/powerpoint/2010/main" val="42383060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childTnLst>
                          </p:cTn>
                        </p:par>
                        <p:par>
                          <p:cTn id="34" fill="hold">
                            <p:stCondLst>
                              <p:cond delay="3500"/>
                            </p:stCondLst>
                            <p:childTnLst>
                              <p:par>
                                <p:cTn id="35" presetID="42" presetClass="entr" presetSubtype="0"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 calcmode="lin" valueType="num">
                                      <p:cBhvr>
                                        <p:cTn id="43" dur="500" fill="hold"/>
                                        <p:tgtEl>
                                          <p:spTgt spid="85"/>
                                        </p:tgtEl>
                                        <p:attrNameLst>
                                          <p:attrName>ppt_w</p:attrName>
                                        </p:attrNameLst>
                                      </p:cBhvr>
                                      <p:tavLst>
                                        <p:tav tm="0">
                                          <p:val>
                                            <p:fltVal val="0"/>
                                          </p:val>
                                        </p:tav>
                                        <p:tav tm="100000">
                                          <p:val>
                                            <p:strVal val="#ppt_w"/>
                                          </p:val>
                                        </p:tav>
                                      </p:tavLst>
                                    </p:anim>
                                    <p:anim calcmode="lin" valueType="num">
                                      <p:cBhvr>
                                        <p:cTn id="44" dur="500" fill="hold"/>
                                        <p:tgtEl>
                                          <p:spTgt spid="85"/>
                                        </p:tgtEl>
                                        <p:attrNameLst>
                                          <p:attrName>ppt_h</p:attrName>
                                        </p:attrNameLst>
                                      </p:cBhvr>
                                      <p:tavLst>
                                        <p:tav tm="0">
                                          <p:val>
                                            <p:fltVal val="0"/>
                                          </p:val>
                                        </p:tav>
                                        <p:tav tm="100000">
                                          <p:val>
                                            <p:strVal val="#ppt_h"/>
                                          </p:val>
                                        </p:tav>
                                      </p:tavLst>
                                    </p:anim>
                                    <p:animEffect transition="in" filter="fade">
                                      <p:cBhvr>
                                        <p:cTn id="45" dur="500"/>
                                        <p:tgtEl>
                                          <p:spTgt spid="85"/>
                                        </p:tgtEl>
                                      </p:cBhvr>
                                    </p:animEffect>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fade">
                                      <p:cBhvr>
                                        <p:cTn id="49" dur="1000"/>
                                        <p:tgtEl>
                                          <p:spTgt spid="79"/>
                                        </p:tgtEl>
                                      </p:cBhvr>
                                    </p:animEffect>
                                    <p:anim calcmode="lin" valueType="num">
                                      <p:cBhvr>
                                        <p:cTn id="50" dur="1000" fill="hold"/>
                                        <p:tgtEl>
                                          <p:spTgt spid="79"/>
                                        </p:tgtEl>
                                        <p:attrNameLst>
                                          <p:attrName>ppt_x</p:attrName>
                                        </p:attrNameLst>
                                      </p:cBhvr>
                                      <p:tavLst>
                                        <p:tav tm="0">
                                          <p:val>
                                            <p:strVal val="#ppt_x"/>
                                          </p:val>
                                        </p:tav>
                                        <p:tav tm="100000">
                                          <p:val>
                                            <p:strVal val="#ppt_x"/>
                                          </p:val>
                                        </p:tav>
                                      </p:tavLst>
                                    </p:anim>
                                    <p:anim calcmode="lin" valueType="num">
                                      <p:cBhvr>
                                        <p:cTn id="51" dur="1000" fill="hold"/>
                                        <p:tgtEl>
                                          <p:spTgt spid="79"/>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 calcmode="lin" valueType="num">
                                      <p:cBhvr>
                                        <p:cTn id="55" dur="500" fill="hold"/>
                                        <p:tgtEl>
                                          <p:spTgt spid="86"/>
                                        </p:tgtEl>
                                        <p:attrNameLst>
                                          <p:attrName>ppt_w</p:attrName>
                                        </p:attrNameLst>
                                      </p:cBhvr>
                                      <p:tavLst>
                                        <p:tav tm="0">
                                          <p:val>
                                            <p:fltVal val="0"/>
                                          </p:val>
                                        </p:tav>
                                        <p:tav tm="100000">
                                          <p:val>
                                            <p:strVal val="#ppt_w"/>
                                          </p:val>
                                        </p:tav>
                                      </p:tavLst>
                                    </p:anim>
                                    <p:anim calcmode="lin" valueType="num">
                                      <p:cBhvr>
                                        <p:cTn id="56" dur="500" fill="hold"/>
                                        <p:tgtEl>
                                          <p:spTgt spid="86"/>
                                        </p:tgtEl>
                                        <p:attrNameLst>
                                          <p:attrName>ppt_h</p:attrName>
                                        </p:attrNameLst>
                                      </p:cBhvr>
                                      <p:tavLst>
                                        <p:tav tm="0">
                                          <p:val>
                                            <p:fltVal val="0"/>
                                          </p:val>
                                        </p:tav>
                                        <p:tav tm="100000">
                                          <p:val>
                                            <p:strVal val="#ppt_h"/>
                                          </p:val>
                                        </p:tav>
                                      </p:tavLst>
                                    </p:anim>
                                    <p:animEffect transition="in" filter="fade">
                                      <p:cBhvr>
                                        <p:cTn id="57" dur="500"/>
                                        <p:tgtEl>
                                          <p:spTgt spid="86"/>
                                        </p:tgtEl>
                                      </p:cBhvr>
                                    </p:animEffect>
                                  </p:childTnLst>
                                </p:cTn>
                              </p:par>
                            </p:childTnLst>
                          </p:cTn>
                        </p:par>
                        <p:par>
                          <p:cTn id="58" fill="hold">
                            <p:stCondLst>
                              <p:cond delay="6500"/>
                            </p:stCondLst>
                            <p:childTnLst>
                              <p:par>
                                <p:cTn id="59" presetID="42" presetClass="entr" presetSubtype="0"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fade">
                                      <p:cBhvr>
                                        <p:cTn id="61" dur="1000"/>
                                        <p:tgtEl>
                                          <p:spTgt spid="82"/>
                                        </p:tgtEl>
                                      </p:cBhvr>
                                    </p:animEffect>
                                    <p:anim calcmode="lin" valueType="num">
                                      <p:cBhvr>
                                        <p:cTn id="62" dur="1000" fill="hold"/>
                                        <p:tgtEl>
                                          <p:spTgt spid="82"/>
                                        </p:tgtEl>
                                        <p:attrNameLst>
                                          <p:attrName>ppt_x</p:attrName>
                                        </p:attrNameLst>
                                      </p:cBhvr>
                                      <p:tavLst>
                                        <p:tav tm="0">
                                          <p:val>
                                            <p:strVal val="#ppt_x"/>
                                          </p:val>
                                        </p:tav>
                                        <p:tav tm="100000">
                                          <p:val>
                                            <p:strVal val="#ppt_x"/>
                                          </p:val>
                                        </p:tav>
                                      </p:tavLst>
                                    </p:anim>
                                    <p:anim calcmode="lin" valueType="num">
                                      <p:cBhvr>
                                        <p:cTn id="63"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animBg="1"/>
      <p:bldP spid="42" grpId="0" animBg="1"/>
      <p:bldP spid="85" grpId="0" animBg="1"/>
      <p:bldP spid="8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01</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基本工作概述</a:t>
            </a:r>
          </a:p>
        </p:txBody>
      </p:sp>
      <p:grpSp>
        <p:nvGrpSpPr>
          <p:cNvPr id="84" name="组合 83">
            <a:extLst>
              <a:ext uri="{FF2B5EF4-FFF2-40B4-BE49-F238E27FC236}">
                <a16:creationId xmlns:a16="http://schemas.microsoft.com/office/drawing/2014/main" xmlns="" id="{76D7E61C-D019-45EF-9AE3-BC58D22DE44C}"/>
              </a:ext>
            </a:extLst>
          </p:cNvPr>
          <p:cNvGrpSpPr/>
          <p:nvPr/>
        </p:nvGrpSpPr>
        <p:grpSpPr>
          <a:xfrm>
            <a:off x="1898243" y="1121995"/>
            <a:ext cx="6675913" cy="5227043"/>
            <a:chOff x="3552825" y="1925639"/>
            <a:chExt cx="4725988" cy="4211637"/>
          </a:xfrm>
        </p:grpSpPr>
        <p:cxnSp>
          <p:nvCxnSpPr>
            <p:cNvPr id="85" name="MH_Other_2">
              <a:extLst>
                <a:ext uri="{FF2B5EF4-FFF2-40B4-BE49-F238E27FC236}">
                  <a16:creationId xmlns:a16="http://schemas.microsoft.com/office/drawing/2014/main" xmlns="" id="{F617CECD-31FB-4F65-8E45-A41B2A20939A}"/>
                </a:ext>
              </a:extLst>
            </p:cNvPr>
            <p:cNvCxnSpPr/>
            <p:nvPr>
              <p:custDataLst>
                <p:tags r:id="rId1"/>
              </p:custDataLst>
            </p:nvPr>
          </p:nvCxnSpPr>
          <p:spPr>
            <a:xfrm>
              <a:off x="5907088" y="1925639"/>
              <a:ext cx="0" cy="4211637"/>
            </a:xfrm>
            <a:prstGeom prst="line">
              <a:avLst/>
            </a:prstGeom>
            <a:noFill/>
            <a:ln w="9525" cap="flat" cmpd="sng" algn="ctr">
              <a:solidFill>
                <a:sysClr val="windowText" lastClr="000000"/>
              </a:solidFill>
              <a:prstDash val="dash"/>
              <a:miter lim="800000"/>
              <a:headEnd type="none" w="med" len="med"/>
              <a:tailEnd type="arrow" w="med" len="med"/>
            </a:ln>
            <a:effectLst/>
          </p:spPr>
        </p:cxnSp>
        <p:pic>
          <p:nvPicPr>
            <p:cNvPr id="86" name="MH_Other_3">
              <a:extLst>
                <a:ext uri="{FF2B5EF4-FFF2-40B4-BE49-F238E27FC236}">
                  <a16:creationId xmlns:a16="http://schemas.microsoft.com/office/drawing/2014/main" xmlns="" id="{6EF7695B-666E-4CDE-9DF2-94542442BD32}"/>
                </a:ext>
              </a:extLst>
            </p:cNvPr>
            <p:cNvPicPr>
              <a:picLocks noChangeAspect="1"/>
            </p:cNvPicPr>
            <p:nvPr>
              <p:custDataLst>
                <p:tags r:id="rId2"/>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5907089" y="5402263"/>
              <a:ext cx="2193925"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 name="MH_Other_4">
              <a:extLst>
                <a:ext uri="{FF2B5EF4-FFF2-40B4-BE49-F238E27FC236}">
                  <a16:creationId xmlns:a16="http://schemas.microsoft.com/office/drawing/2014/main" xmlns="" id="{91675034-8D1D-468C-9A24-1BFC7B46A7DB}"/>
                </a:ext>
              </a:extLst>
            </p:cNvPr>
            <p:cNvPicPr>
              <a:picLocks noChangeAspect="1"/>
            </p:cNvPicPr>
            <p:nvPr>
              <p:custDataLst>
                <p:tags r:id="rId3"/>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5907089" y="3852864"/>
              <a:ext cx="21939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 name="MH_Other_5">
              <a:extLst>
                <a:ext uri="{FF2B5EF4-FFF2-40B4-BE49-F238E27FC236}">
                  <a16:creationId xmlns:a16="http://schemas.microsoft.com/office/drawing/2014/main" xmlns="" id="{9A17C8C2-8EE7-430F-A6C7-EDC67EF2F040}"/>
                </a:ext>
              </a:extLst>
            </p:cNvPr>
            <p:cNvPicPr>
              <a:picLocks noChangeAspect="1"/>
            </p:cNvPicPr>
            <p:nvPr>
              <p:custDataLst>
                <p:tags r:id="rId4"/>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5907089" y="2290764"/>
              <a:ext cx="2193925"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9" name="MH_Other_6">
              <a:extLst>
                <a:ext uri="{FF2B5EF4-FFF2-40B4-BE49-F238E27FC236}">
                  <a16:creationId xmlns:a16="http://schemas.microsoft.com/office/drawing/2014/main" xmlns="" id="{D9B60793-FF1B-41D8-8488-7D02CCD7DD87}"/>
                </a:ext>
              </a:extLst>
            </p:cNvPr>
            <p:cNvPicPr>
              <a:picLocks noChangeAspect="1"/>
            </p:cNvPicPr>
            <p:nvPr>
              <p:custDataLst>
                <p:tags r:id="rId5"/>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3552826" y="4630738"/>
              <a:ext cx="23653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0" name="MH_Other_7">
              <a:extLst>
                <a:ext uri="{FF2B5EF4-FFF2-40B4-BE49-F238E27FC236}">
                  <a16:creationId xmlns:a16="http://schemas.microsoft.com/office/drawing/2014/main" xmlns="" id="{8464A3E7-5C81-4610-875F-C41DAE35BB26}"/>
                </a:ext>
              </a:extLst>
            </p:cNvPr>
            <p:cNvPicPr>
              <a:picLocks noChangeAspect="1"/>
            </p:cNvPicPr>
            <p:nvPr>
              <p:custDataLst>
                <p:tags r:id="rId6"/>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3552826" y="3059113"/>
              <a:ext cx="23653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1" name="MH_Text_1">
              <a:extLst>
                <a:ext uri="{FF2B5EF4-FFF2-40B4-BE49-F238E27FC236}">
                  <a16:creationId xmlns:a16="http://schemas.microsoft.com/office/drawing/2014/main" xmlns="" id="{21E58CCD-9CD8-418A-9D2B-ECE026F33F44}"/>
                </a:ext>
              </a:extLst>
            </p:cNvPr>
            <p:cNvSpPr>
              <a:spLocks/>
            </p:cNvSpPr>
            <p:nvPr>
              <p:custDataLst>
                <p:tags r:id="rId7"/>
              </p:custDataLst>
            </p:nvPr>
          </p:nvSpPr>
          <p:spPr bwMode="auto">
            <a:xfrm>
              <a:off x="6234113" y="2282825"/>
              <a:ext cx="2044700" cy="363538"/>
            </a:xfrm>
            <a:custGeom>
              <a:avLst/>
              <a:gdLst>
                <a:gd name="T0" fmla="*/ 2017911 w 2385"/>
                <a:gd name="T1" fmla="*/ 0 h 425"/>
                <a:gd name="T2" fmla="*/ 0 w 2385"/>
                <a:gd name="T3" fmla="*/ 0 h 425"/>
                <a:gd name="T4" fmla="*/ 0 w 2385"/>
                <a:gd name="T5" fmla="*/ 363852 h 425"/>
                <a:gd name="T6" fmla="*/ 2017911 w 2385"/>
                <a:gd name="T7" fmla="*/ 363852 h 425"/>
                <a:gd name="T8" fmla="*/ 2045354 w 2385"/>
                <a:gd name="T9" fmla="*/ 336456 h 425"/>
                <a:gd name="T10" fmla="*/ 2045354 w 2385"/>
                <a:gd name="T11" fmla="*/ 27396 h 425"/>
                <a:gd name="T12" fmla="*/ 2017911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solidFill>
              <a:srgbClr val="47626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tIns="0" rIns="0" bIns="3600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ts val="1500"/>
                </a:lnSpc>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双击</a:t>
              </a:r>
              <a:r>
                <a:rPr lang="zh-CN" altLang="en-US" sz="1400" b="1" kern="0" dirty="0">
                  <a:solidFill>
                    <a:srgbClr val="FFFFFF"/>
                  </a:solidFill>
                  <a:latin typeface="微软雅黑" panose="020B0503020204020204" pitchFamily="34" charset="-122"/>
                  <a:ea typeface="微软雅黑" panose="020B0503020204020204" pitchFamily="34" charset="-122"/>
                </a:rPr>
                <a:t>输入这里输入文字标题</a:t>
              </a:r>
            </a:p>
          </p:txBody>
        </p:sp>
        <p:sp>
          <p:nvSpPr>
            <p:cNvPr id="172" name="MH_SubTitle_1">
              <a:extLst>
                <a:ext uri="{FF2B5EF4-FFF2-40B4-BE49-F238E27FC236}">
                  <a16:creationId xmlns:a16="http://schemas.microsoft.com/office/drawing/2014/main" xmlns="" id="{3168F4C2-BD7A-48AC-8B76-8D343C0D40A5}"/>
                </a:ext>
              </a:extLst>
            </p:cNvPr>
            <p:cNvSpPr>
              <a:spLocks/>
            </p:cNvSpPr>
            <p:nvPr>
              <p:custDataLst>
                <p:tags r:id="rId8"/>
              </p:custDataLst>
            </p:nvPr>
          </p:nvSpPr>
          <p:spPr bwMode="auto">
            <a:xfrm>
              <a:off x="5603875" y="2282825"/>
              <a:ext cx="630238" cy="457200"/>
            </a:xfrm>
            <a:custGeom>
              <a:avLst/>
              <a:gdLst>
                <a:gd name="connsiteX0" fmla="*/ 27417 w 628879"/>
                <a:gd name="connsiteY0" fmla="*/ 0 h 456686"/>
                <a:gd name="connsiteX1" fmla="*/ 628879 w 628879"/>
                <a:gd name="connsiteY1" fmla="*/ 0 h 456686"/>
                <a:gd name="connsiteX2" fmla="*/ 628879 w 628879"/>
                <a:gd name="connsiteY2" fmla="*/ 363852 h 456686"/>
                <a:gd name="connsiteX3" fmla="*/ 433433 w 628879"/>
                <a:gd name="connsiteY3" fmla="*/ 363852 h 456686"/>
                <a:gd name="connsiteX4" fmla="*/ 407274 w 628879"/>
                <a:gd name="connsiteY4" fmla="*/ 363852 h 456686"/>
                <a:gd name="connsiteX5" fmla="*/ 314440 w 628879"/>
                <a:gd name="connsiteY5" fmla="*/ 456686 h 456686"/>
                <a:gd name="connsiteX6" fmla="*/ 221606 w 628879"/>
                <a:gd name="connsiteY6" fmla="*/ 363852 h 456686"/>
                <a:gd name="connsiteX7" fmla="*/ 133289 w 628879"/>
                <a:gd name="connsiteY7" fmla="*/ 363852 h 456686"/>
                <a:gd name="connsiteX8" fmla="*/ 27417 w 628879"/>
                <a:gd name="connsiteY8" fmla="*/ 363852 h 456686"/>
                <a:gd name="connsiteX9" fmla="*/ 0 w 628879"/>
                <a:gd name="connsiteY9" fmla="*/ 336456 h 456686"/>
                <a:gd name="connsiteX10" fmla="*/ 0 w 628879"/>
                <a:gd name="connsiteY10" fmla="*/ 27396 h 456686"/>
                <a:gd name="connsiteX11" fmla="*/ 27417 w 628879"/>
                <a:gd name="connsiteY11" fmla="*/ 0 h 45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879" h="456686">
                  <a:moveTo>
                    <a:pt x="27417" y="0"/>
                  </a:moveTo>
                  <a:lnTo>
                    <a:pt x="628879" y="0"/>
                  </a:lnTo>
                  <a:cubicBezTo>
                    <a:pt x="628879" y="0"/>
                    <a:pt x="628879" y="0"/>
                    <a:pt x="628879" y="363852"/>
                  </a:cubicBezTo>
                  <a:cubicBezTo>
                    <a:pt x="628879" y="363852"/>
                    <a:pt x="628879" y="363852"/>
                    <a:pt x="433433" y="363852"/>
                  </a:cubicBezTo>
                  <a:lnTo>
                    <a:pt x="407274" y="363852"/>
                  </a:lnTo>
                  <a:lnTo>
                    <a:pt x="314440" y="456686"/>
                  </a:lnTo>
                  <a:lnTo>
                    <a:pt x="221606" y="363852"/>
                  </a:lnTo>
                  <a:lnTo>
                    <a:pt x="133289" y="363852"/>
                  </a:lnTo>
                  <a:cubicBezTo>
                    <a:pt x="100250" y="363852"/>
                    <a:pt x="65008" y="363852"/>
                    <a:pt x="27417" y="363852"/>
                  </a:cubicBezTo>
                  <a:cubicBezTo>
                    <a:pt x="11995" y="363852"/>
                    <a:pt x="0" y="351866"/>
                    <a:pt x="0" y="336456"/>
                  </a:cubicBezTo>
                  <a:cubicBezTo>
                    <a:pt x="0" y="336456"/>
                    <a:pt x="0" y="336456"/>
                    <a:pt x="0" y="27396"/>
                  </a:cubicBezTo>
                  <a:cubicBezTo>
                    <a:pt x="0" y="12842"/>
                    <a:pt x="11995" y="0"/>
                    <a:pt x="27417" y="0"/>
                  </a:cubicBezTo>
                  <a:close/>
                </a:path>
              </a:pathLst>
            </a:custGeom>
            <a:solidFill>
              <a:srgbClr val="FFFFFF"/>
            </a:solidFill>
            <a:ln>
              <a:noFill/>
            </a:ln>
            <a:effectLst>
              <a:outerShdw blurRad="50800" dist="38100" dir="2700000" algn="tl" rotWithShape="0">
                <a:sysClr val="windowText" lastClr="000000">
                  <a:alpha val="40000"/>
                </a:sysClr>
              </a:outerShdw>
            </a:effectLst>
            <a:extLst>
              <a:ext uri="{91240B29-F687-4F45-9708-019B960494DF}">
                <a14:hiddenLine xmlns:a14="http://schemas.microsoft.com/office/drawing/2010/main" w="9525">
                  <a:solidFill>
                    <a:srgbClr val="000000"/>
                  </a:solidFill>
                  <a:round/>
                  <a:headEnd/>
                  <a:tailEnd/>
                </a14:hiddenLine>
              </a:ext>
            </a:extLst>
          </p:spPr>
          <p:txBody>
            <a:bodyPr lIns="0" tIns="0" rIns="0" bIns="72000" anchor="ctr" anchorCtr="1">
              <a:normAutofit/>
            </a:bodyPr>
            <a:lstStyle/>
            <a:p>
              <a:pPr marL="0" marR="0" lvl="0" indent="0" algn="ctr" defTabSz="914400" eaLnBrk="1" fontAlgn="auto" latinLnBrk="0" hangingPunct="1">
                <a:lnSpc>
                  <a:spcPts val="15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332A3B">
                      <a:lumMod val="75000"/>
                    </a:srgbClr>
                  </a:solidFill>
                  <a:effectLst/>
                  <a:uLnTx/>
                  <a:uFillTx/>
                  <a:latin typeface="微软雅黑" panose="020B0503020204020204" pitchFamily="34" charset="-122"/>
                  <a:ea typeface="微软雅黑" panose="020B0503020204020204" pitchFamily="34" charset="-122"/>
                </a:rPr>
                <a:t>2016</a:t>
              </a:r>
              <a:endParaRPr kumimoji="0" lang="zh-CN" altLang="en-US" sz="1200" b="1" i="0" u="none" strike="noStrike" kern="0" cap="none" spc="0" normalizeH="0" baseline="0" noProof="0" dirty="0">
                <a:ln>
                  <a:noFill/>
                </a:ln>
                <a:solidFill>
                  <a:srgbClr val="332A3B">
                    <a:lumMod val="75000"/>
                  </a:srgbClr>
                </a:solidFill>
                <a:effectLst/>
                <a:uLnTx/>
                <a:uFillTx/>
                <a:latin typeface="微软雅黑" panose="020B0503020204020204" pitchFamily="34" charset="-122"/>
                <a:ea typeface="微软雅黑" panose="020B0503020204020204" pitchFamily="34" charset="-122"/>
              </a:endParaRPr>
            </a:p>
          </p:txBody>
        </p:sp>
        <p:sp>
          <p:nvSpPr>
            <p:cNvPr id="173" name="MH_Text_3">
              <a:extLst>
                <a:ext uri="{FF2B5EF4-FFF2-40B4-BE49-F238E27FC236}">
                  <a16:creationId xmlns:a16="http://schemas.microsoft.com/office/drawing/2014/main" xmlns="" id="{60AE27F8-C0C1-4D4B-A613-F4CB09958770}"/>
                </a:ext>
              </a:extLst>
            </p:cNvPr>
            <p:cNvSpPr>
              <a:spLocks/>
            </p:cNvSpPr>
            <p:nvPr>
              <p:custDataLst>
                <p:tags r:id="rId9"/>
              </p:custDataLst>
            </p:nvPr>
          </p:nvSpPr>
          <p:spPr bwMode="auto">
            <a:xfrm>
              <a:off x="6227763" y="3833814"/>
              <a:ext cx="2044700" cy="363537"/>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1" y="425"/>
                    <a:pt x="2385" y="411"/>
                    <a:pt x="2385" y="393"/>
                  </a:cubicBezTo>
                  <a:cubicBezTo>
                    <a:pt x="2385" y="32"/>
                    <a:pt x="2385" y="32"/>
                    <a:pt x="2385" y="32"/>
                  </a:cubicBezTo>
                  <a:cubicBezTo>
                    <a:pt x="2385" y="15"/>
                    <a:pt x="2371" y="0"/>
                    <a:pt x="2353" y="0"/>
                  </a:cubicBezTo>
                  <a:close/>
                </a:path>
              </a:pathLst>
            </a:custGeom>
            <a:solidFill>
              <a:srgbClr val="476263"/>
            </a:solidFill>
            <a:ln>
              <a:noFill/>
            </a:ln>
          </p:spPr>
          <p:txBody>
            <a:bodyPr lIns="108000" tIns="0" rIns="0" bIns="36000" anchor="ctr">
              <a:noAutofit/>
            </a:bodyPr>
            <a:lstStyle/>
            <a:p>
              <a:pPr lvl="0" algn="ctr">
                <a:lnSpc>
                  <a:spcPts val="1500"/>
                </a:lnSpc>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双击</a:t>
              </a:r>
              <a:r>
                <a:rPr lang="zh-CN" altLang="en-US" sz="1400" b="1" kern="0" dirty="0">
                  <a:solidFill>
                    <a:srgbClr val="FFFFFF"/>
                  </a:solidFill>
                  <a:latin typeface="微软雅黑" panose="020B0503020204020204" pitchFamily="34" charset="-122"/>
                  <a:ea typeface="微软雅黑" panose="020B0503020204020204" pitchFamily="34" charset="-122"/>
                </a:rPr>
                <a:t>输入这里输入文字标题</a:t>
              </a:r>
            </a:p>
          </p:txBody>
        </p:sp>
        <p:sp>
          <p:nvSpPr>
            <p:cNvPr id="174" name="MH_SubTitle_2">
              <a:extLst>
                <a:ext uri="{FF2B5EF4-FFF2-40B4-BE49-F238E27FC236}">
                  <a16:creationId xmlns:a16="http://schemas.microsoft.com/office/drawing/2014/main" xmlns="" id="{690095C0-AF46-42D3-8879-66119E2B9DC7}"/>
                </a:ext>
              </a:extLst>
            </p:cNvPr>
            <p:cNvSpPr>
              <a:spLocks/>
            </p:cNvSpPr>
            <p:nvPr>
              <p:custDataLst>
                <p:tags r:id="rId10"/>
              </p:custDataLst>
            </p:nvPr>
          </p:nvSpPr>
          <p:spPr bwMode="auto">
            <a:xfrm>
              <a:off x="5600701" y="3833813"/>
              <a:ext cx="627063" cy="457200"/>
            </a:xfrm>
            <a:custGeom>
              <a:avLst/>
              <a:gdLst>
                <a:gd name="connsiteX0" fmla="*/ 27389 w 627382"/>
                <a:gd name="connsiteY0" fmla="*/ 0 h 456687"/>
                <a:gd name="connsiteX1" fmla="*/ 627382 w 627382"/>
                <a:gd name="connsiteY1" fmla="*/ 0 h 456687"/>
                <a:gd name="connsiteX2" fmla="*/ 627382 w 627382"/>
                <a:gd name="connsiteY2" fmla="*/ 363852 h 456687"/>
                <a:gd name="connsiteX3" fmla="*/ 432414 w 627382"/>
                <a:gd name="connsiteY3" fmla="*/ 363852 h 456687"/>
                <a:gd name="connsiteX4" fmla="*/ 405778 w 627382"/>
                <a:gd name="connsiteY4" fmla="*/ 363852 h 456687"/>
                <a:gd name="connsiteX5" fmla="*/ 312943 w 627382"/>
                <a:gd name="connsiteY5" fmla="*/ 456687 h 456687"/>
                <a:gd name="connsiteX6" fmla="*/ 220108 w 627382"/>
                <a:gd name="connsiteY6" fmla="*/ 363852 h 456687"/>
                <a:gd name="connsiteX7" fmla="*/ 133003 w 627382"/>
                <a:gd name="connsiteY7" fmla="*/ 363852 h 456687"/>
                <a:gd name="connsiteX8" fmla="*/ 27389 w 627382"/>
                <a:gd name="connsiteY8" fmla="*/ 363852 h 456687"/>
                <a:gd name="connsiteX9" fmla="*/ 0 w 627382"/>
                <a:gd name="connsiteY9" fmla="*/ 336456 h 456687"/>
                <a:gd name="connsiteX10" fmla="*/ 0 w 627382"/>
                <a:gd name="connsiteY10" fmla="*/ 27396 h 456687"/>
                <a:gd name="connsiteX11" fmla="*/ 27389 w 627382"/>
                <a:gd name="connsiteY11" fmla="*/ 0 h 456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382" h="456687">
                  <a:moveTo>
                    <a:pt x="27389" y="0"/>
                  </a:moveTo>
                  <a:lnTo>
                    <a:pt x="627382" y="0"/>
                  </a:lnTo>
                  <a:cubicBezTo>
                    <a:pt x="627382" y="0"/>
                    <a:pt x="627382" y="0"/>
                    <a:pt x="627382" y="363852"/>
                  </a:cubicBezTo>
                  <a:cubicBezTo>
                    <a:pt x="627382" y="363852"/>
                    <a:pt x="627382" y="363852"/>
                    <a:pt x="432414" y="363852"/>
                  </a:cubicBezTo>
                  <a:lnTo>
                    <a:pt x="405778" y="363852"/>
                  </a:lnTo>
                  <a:lnTo>
                    <a:pt x="312943" y="456687"/>
                  </a:lnTo>
                  <a:lnTo>
                    <a:pt x="220108" y="363852"/>
                  </a:lnTo>
                  <a:lnTo>
                    <a:pt x="133003" y="363852"/>
                  </a:lnTo>
                  <a:cubicBezTo>
                    <a:pt x="100044" y="363852"/>
                    <a:pt x="64888" y="363852"/>
                    <a:pt x="27389" y="363852"/>
                  </a:cubicBezTo>
                  <a:cubicBezTo>
                    <a:pt x="11983" y="363852"/>
                    <a:pt x="0" y="351866"/>
                    <a:pt x="0" y="336456"/>
                  </a:cubicBezTo>
                  <a:cubicBezTo>
                    <a:pt x="0" y="336456"/>
                    <a:pt x="0" y="336456"/>
                    <a:pt x="0" y="27396"/>
                  </a:cubicBezTo>
                  <a:cubicBezTo>
                    <a:pt x="0" y="12842"/>
                    <a:pt x="11983" y="0"/>
                    <a:pt x="27389" y="0"/>
                  </a:cubicBezTo>
                  <a:close/>
                </a:path>
              </a:pathLst>
            </a:custGeom>
            <a:solidFill>
              <a:srgbClr val="FFFFFF"/>
            </a:solidFill>
            <a:ln>
              <a:noFill/>
            </a:ln>
            <a:effectLst>
              <a:outerShdw blurRad="50800" dist="38100" dir="2700000" algn="tl" rotWithShape="0">
                <a:sysClr val="windowText" lastClr="000000">
                  <a:alpha val="40000"/>
                </a:sysClr>
              </a:outerShdw>
            </a:effectLst>
            <a:extLst>
              <a:ext uri="{91240B29-F687-4F45-9708-019B960494DF}">
                <a14:hiddenLine xmlns:a14="http://schemas.microsoft.com/office/drawing/2010/main" w="9525">
                  <a:solidFill>
                    <a:srgbClr val="000000"/>
                  </a:solidFill>
                  <a:round/>
                  <a:headEnd/>
                  <a:tailEnd/>
                </a14:hiddenLine>
              </a:ext>
            </a:extLst>
          </p:spPr>
          <p:txBody>
            <a:bodyPr lIns="0" tIns="0" rIns="0" bIns="72000" anchor="ctr" anchorCtr="1">
              <a:normAutofit/>
            </a:bodyPr>
            <a:lstStyle/>
            <a:p>
              <a:pPr marL="0" marR="0" lvl="0" indent="0" algn="ctr" defTabSz="914400" eaLnBrk="1" fontAlgn="auto" latinLnBrk="0" hangingPunct="1">
                <a:lnSpc>
                  <a:spcPts val="15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332A3B">
                      <a:lumMod val="75000"/>
                    </a:srgbClr>
                  </a:solidFill>
                  <a:effectLst/>
                  <a:uLnTx/>
                  <a:uFillTx/>
                  <a:latin typeface="微软雅黑" panose="020B0503020204020204" pitchFamily="34" charset="-122"/>
                  <a:ea typeface="微软雅黑" panose="020B0503020204020204" pitchFamily="34" charset="-122"/>
                </a:rPr>
                <a:t>2018</a:t>
              </a:r>
              <a:endParaRPr kumimoji="0" lang="zh-CN" altLang="en-US" sz="1200" b="1" i="0" u="none" strike="noStrike" kern="0" cap="none" spc="0" normalizeH="0" baseline="0" noProof="0" dirty="0">
                <a:ln>
                  <a:noFill/>
                </a:ln>
                <a:solidFill>
                  <a:srgbClr val="332A3B">
                    <a:lumMod val="75000"/>
                  </a:srgbClr>
                </a:solidFill>
                <a:effectLst/>
                <a:uLnTx/>
                <a:uFillTx/>
                <a:latin typeface="微软雅黑" panose="020B0503020204020204" pitchFamily="34" charset="-122"/>
                <a:ea typeface="微软雅黑" panose="020B0503020204020204" pitchFamily="34" charset="-122"/>
              </a:endParaRPr>
            </a:p>
          </p:txBody>
        </p:sp>
        <p:sp>
          <p:nvSpPr>
            <p:cNvPr id="175" name="MH_Text_5">
              <a:extLst>
                <a:ext uri="{FF2B5EF4-FFF2-40B4-BE49-F238E27FC236}">
                  <a16:creationId xmlns:a16="http://schemas.microsoft.com/office/drawing/2014/main" xmlns="" id="{DACD6DD9-F488-4D53-A236-2CAFEA0945E7}"/>
                </a:ext>
              </a:extLst>
            </p:cNvPr>
            <p:cNvSpPr>
              <a:spLocks/>
            </p:cNvSpPr>
            <p:nvPr>
              <p:custDataLst>
                <p:tags r:id="rId11"/>
              </p:custDataLst>
            </p:nvPr>
          </p:nvSpPr>
          <p:spPr bwMode="auto">
            <a:xfrm>
              <a:off x="6227763" y="5383214"/>
              <a:ext cx="2044700" cy="365125"/>
            </a:xfrm>
            <a:custGeom>
              <a:avLst/>
              <a:gdLst>
                <a:gd name="T0" fmla="*/ 2017911 w 2385"/>
                <a:gd name="T1" fmla="*/ 0 h 425"/>
                <a:gd name="T2" fmla="*/ 0 w 2385"/>
                <a:gd name="T3" fmla="*/ 0 h 425"/>
                <a:gd name="T4" fmla="*/ 0 w 2385"/>
                <a:gd name="T5" fmla="*/ 363852 h 425"/>
                <a:gd name="T6" fmla="*/ 2017911 w 2385"/>
                <a:gd name="T7" fmla="*/ 363852 h 425"/>
                <a:gd name="T8" fmla="*/ 2045354 w 2385"/>
                <a:gd name="T9" fmla="*/ 336456 h 425"/>
                <a:gd name="T10" fmla="*/ 2045354 w 2385"/>
                <a:gd name="T11" fmla="*/ 27396 h 425"/>
                <a:gd name="T12" fmla="*/ 2017911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2353" y="0"/>
                  </a:moveTo>
                  <a:cubicBezTo>
                    <a:pt x="0" y="0"/>
                    <a:pt x="0" y="0"/>
                    <a:pt x="0" y="0"/>
                  </a:cubicBezTo>
                  <a:cubicBezTo>
                    <a:pt x="0" y="425"/>
                    <a:pt x="0" y="425"/>
                    <a:pt x="0" y="425"/>
                  </a:cubicBezTo>
                  <a:cubicBezTo>
                    <a:pt x="2353" y="425"/>
                    <a:pt x="2353" y="425"/>
                    <a:pt x="2353" y="425"/>
                  </a:cubicBezTo>
                  <a:cubicBezTo>
                    <a:pt x="2371" y="425"/>
                    <a:pt x="2385" y="410"/>
                    <a:pt x="2385" y="393"/>
                  </a:cubicBezTo>
                  <a:cubicBezTo>
                    <a:pt x="2385" y="32"/>
                    <a:pt x="2385" y="32"/>
                    <a:pt x="2385" y="32"/>
                  </a:cubicBezTo>
                  <a:cubicBezTo>
                    <a:pt x="2385" y="14"/>
                    <a:pt x="2371" y="0"/>
                    <a:pt x="2353" y="0"/>
                  </a:cubicBezTo>
                  <a:close/>
                </a:path>
              </a:pathLst>
            </a:custGeom>
            <a:solidFill>
              <a:srgbClr val="47626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08000" tIns="0" rIns="0" bIns="3600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ts val="1500"/>
                </a:lnSpc>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双击</a:t>
              </a:r>
              <a:r>
                <a:rPr lang="zh-CN" altLang="en-US" sz="1400" b="1" kern="0" dirty="0">
                  <a:solidFill>
                    <a:srgbClr val="FFFFFF"/>
                  </a:solidFill>
                  <a:latin typeface="微软雅黑" panose="020B0503020204020204" pitchFamily="34" charset="-122"/>
                  <a:ea typeface="微软雅黑" panose="020B0503020204020204" pitchFamily="34" charset="-122"/>
                </a:rPr>
                <a:t>输入这里输入文字标题</a:t>
              </a:r>
            </a:p>
          </p:txBody>
        </p:sp>
        <p:sp>
          <p:nvSpPr>
            <p:cNvPr id="176" name="MH_SubTitle_3">
              <a:extLst>
                <a:ext uri="{FF2B5EF4-FFF2-40B4-BE49-F238E27FC236}">
                  <a16:creationId xmlns:a16="http://schemas.microsoft.com/office/drawing/2014/main" xmlns="" id="{8D71D14B-3279-400E-85CD-5E46B186A481}"/>
                </a:ext>
              </a:extLst>
            </p:cNvPr>
            <p:cNvSpPr>
              <a:spLocks/>
            </p:cNvSpPr>
            <p:nvPr>
              <p:custDataLst>
                <p:tags r:id="rId12"/>
              </p:custDataLst>
            </p:nvPr>
          </p:nvSpPr>
          <p:spPr bwMode="auto">
            <a:xfrm>
              <a:off x="5600701" y="5383213"/>
              <a:ext cx="627063" cy="457200"/>
            </a:xfrm>
            <a:custGeom>
              <a:avLst/>
              <a:gdLst>
                <a:gd name="connsiteX0" fmla="*/ 27389 w 627382"/>
                <a:gd name="connsiteY0" fmla="*/ 0 h 456686"/>
                <a:gd name="connsiteX1" fmla="*/ 627382 w 627382"/>
                <a:gd name="connsiteY1" fmla="*/ 0 h 456686"/>
                <a:gd name="connsiteX2" fmla="*/ 627382 w 627382"/>
                <a:gd name="connsiteY2" fmla="*/ 363852 h 456686"/>
                <a:gd name="connsiteX3" fmla="*/ 432414 w 627382"/>
                <a:gd name="connsiteY3" fmla="*/ 363852 h 456686"/>
                <a:gd name="connsiteX4" fmla="*/ 405777 w 627382"/>
                <a:gd name="connsiteY4" fmla="*/ 363852 h 456686"/>
                <a:gd name="connsiteX5" fmla="*/ 312943 w 627382"/>
                <a:gd name="connsiteY5" fmla="*/ 456686 h 456686"/>
                <a:gd name="connsiteX6" fmla="*/ 220109 w 627382"/>
                <a:gd name="connsiteY6" fmla="*/ 363852 h 456686"/>
                <a:gd name="connsiteX7" fmla="*/ 133003 w 627382"/>
                <a:gd name="connsiteY7" fmla="*/ 363852 h 456686"/>
                <a:gd name="connsiteX8" fmla="*/ 27389 w 627382"/>
                <a:gd name="connsiteY8" fmla="*/ 363852 h 456686"/>
                <a:gd name="connsiteX9" fmla="*/ 0 w 627382"/>
                <a:gd name="connsiteY9" fmla="*/ 336456 h 456686"/>
                <a:gd name="connsiteX10" fmla="*/ 0 w 627382"/>
                <a:gd name="connsiteY10" fmla="*/ 27396 h 456686"/>
                <a:gd name="connsiteX11" fmla="*/ 27389 w 627382"/>
                <a:gd name="connsiteY11" fmla="*/ 0 h 45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7382" h="456686">
                  <a:moveTo>
                    <a:pt x="27389" y="0"/>
                  </a:moveTo>
                  <a:lnTo>
                    <a:pt x="627382" y="0"/>
                  </a:lnTo>
                  <a:cubicBezTo>
                    <a:pt x="627382" y="0"/>
                    <a:pt x="627382" y="0"/>
                    <a:pt x="627382" y="363852"/>
                  </a:cubicBezTo>
                  <a:cubicBezTo>
                    <a:pt x="627382" y="363852"/>
                    <a:pt x="627382" y="363852"/>
                    <a:pt x="432414" y="363852"/>
                  </a:cubicBezTo>
                  <a:lnTo>
                    <a:pt x="405777" y="363852"/>
                  </a:lnTo>
                  <a:lnTo>
                    <a:pt x="312943" y="456686"/>
                  </a:lnTo>
                  <a:lnTo>
                    <a:pt x="220109" y="363852"/>
                  </a:lnTo>
                  <a:lnTo>
                    <a:pt x="133003" y="363852"/>
                  </a:lnTo>
                  <a:cubicBezTo>
                    <a:pt x="100044" y="363852"/>
                    <a:pt x="64888" y="363852"/>
                    <a:pt x="27389" y="363852"/>
                  </a:cubicBezTo>
                  <a:cubicBezTo>
                    <a:pt x="11983" y="363852"/>
                    <a:pt x="0" y="351010"/>
                    <a:pt x="0" y="336456"/>
                  </a:cubicBezTo>
                  <a:cubicBezTo>
                    <a:pt x="0" y="336456"/>
                    <a:pt x="0" y="336456"/>
                    <a:pt x="0" y="27396"/>
                  </a:cubicBezTo>
                  <a:cubicBezTo>
                    <a:pt x="0" y="11985"/>
                    <a:pt x="11983" y="0"/>
                    <a:pt x="27389" y="0"/>
                  </a:cubicBezTo>
                  <a:close/>
                </a:path>
              </a:pathLst>
            </a:custGeom>
            <a:solidFill>
              <a:srgbClr val="FFFFFF"/>
            </a:solidFill>
            <a:ln>
              <a:noFill/>
            </a:ln>
            <a:effectLst>
              <a:outerShdw blurRad="50800" dist="38100" dir="2700000" algn="tl" rotWithShape="0">
                <a:sysClr val="windowText" lastClr="000000">
                  <a:alpha val="40000"/>
                </a:sysClr>
              </a:outerShdw>
            </a:effectLst>
            <a:extLst>
              <a:ext uri="{91240B29-F687-4F45-9708-019B960494DF}">
                <a14:hiddenLine xmlns:a14="http://schemas.microsoft.com/office/drawing/2010/main" w="9525">
                  <a:solidFill>
                    <a:srgbClr val="000000"/>
                  </a:solidFill>
                  <a:round/>
                  <a:headEnd/>
                  <a:tailEnd/>
                </a14:hiddenLine>
              </a:ext>
            </a:extLst>
          </p:spPr>
          <p:txBody>
            <a:bodyPr lIns="0" tIns="0" rIns="0" bIns="72000" anchor="ctr" anchorCtr="1">
              <a:normAutofit/>
            </a:bodyPr>
            <a:lstStyle/>
            <a:p>
              <a:pPr marL="0" marR="0" lvl="0" indent="0" algn="ctr" defTabSz="914400" eaLnBrk="1" fontAlgn="auto" latinLnBrk="0" hangingPunct="1">
                <a:lnSpc>
                  <a:spcPts val="15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332A3B">
                      <a:lumMod val="75000"/>
                    </a:srgbClr>
                  </a:solidFill>
                  <a:effectLst/>
                  <a:uLnTx/>
                  <a:uFillTx/>
                  <a:latin typeface="微软雅黑" panose="020B0503020204020204" pitchFamily="34" charset="-122"/>
                  <a:ea typeface="微软雅黑" panose="020B0503020204020204" pitchFamily="34" charset="-122"/>
                </a:rPr>
                <a:t>2020</a:t>
              </a:r>
              <a:endParaRPr kumimoji="0" lang="zh-CN" altLang="en-US" sz="1200" b="1" i="0" u="none" strike="noStrike" kern="0" cap="none" spc="0" normalizeH="0" baseline="0" noProof="0" dirty="0">
                <a:ln>
                  <a:noFill/>
                </a:ln>
                <a:solidFill>
                  <a:srgbClr val="332A3B">
                    <a:lumMod val="75000"/>
                  </a:srgbClr>
                </a:solidFill>
                <a:effectLst/>
                <a:uLnTx/>
                <a:uFillTx/>
                <a:latin typeface="微软雅黑" panose="020B0503020204020204" pitchFamily="34" charset="-122"/>
                <a:ea typeface="微软雅黑" panose="020B0503020204020204" pitchFamily="34" charset="-122"/>
              </a:endParaRPr>
            </a:p>
          </p:txBody>
        </p:sp>
        <p:sp>
          <p:nvSpPr>
            <p:cNvPr id="177" name="MH_Text_2">
              <a:extLst>
                <a:ext uri="{FF2B5EF4-FFF2-40B4-BE49-F238E27FC236}">
                  <a16:creationId xmlns:a16="http://schemas.microsoft.com/office/drawing/2014/main" xmlns="" id="{2D2E96EA-B684-4920-93E5-B433F5438831}"/>
                </a:ext>
              </a:extLst>
            </p:cNvPr>
            <p:cNvSpPr>
              <a:spLocks/>
            </p:cNvSpPr>
            <p:nvPr>
              <p:custDataLst>
                <p:tags r:id="rId13"/>
              </p:custDataLst>
            </p:nvPr>
          </p:nvSpPr>
          <p:spPr bwMode="auto">
            <a:xfrm>
              <a:off x="3552825" y="3057526"/>
              <a:ext cx="2044700" cy="365125"/>
            </a:xfrm>
            <a:custGeom>
              <a:avLst/>
              <a:gdLst>
                <a:gd name="T0" fmla="*/ 27423 w 2385"/>
                <a:gd name="T1" fmla="*/ 0 h 425"/>
                <a:gd name="T2" fmla="*/ 2043856 w 2385"/>
                <a:gd name="T3" fmla="*/ 0 h 425"/>
                <a:gd name="T4" fmla="*/ 2043856 w 2385"/>
                <a:gd name="T5" fmla="*/ 363852 h 425"/>
                <a:gd name="T6" fmla="*/ 27423 w 2385"/>
                <a:gd name="T7" fmla="*/ 363852 h 425"/>
                <a:gd name="T8" fmla="*/ 0 w 2385"/>
                <a:gd name="T9" fmla="*/ 336456 h 425"/>
                <a:gd name="T10" fmla="*/ 0 w 2385"/>
                <a:gd name="T11" fmla="*/ 27396 h 425"/>
                <a:gd name="T12" fmla="*/ 27423 w 2385"/>
                <a:gd name="T13" fmla="*/ 0 h 425"/>
                <a:gd name="T14" fmla="*/ 0 60000 65536"/>
                <a:gd name="T15" fmla="*/ 0 60000 65536"/>
                <a:gd name="T16" fmla="*/ 0 60000 65536"/>
                <a:gd name="T17" fmla="*/ 0 60000 65536"/>
                <a:gd name="T18" fmla="*/ 0 60000 65536"/>
                <a:gd name="T19" fmla="*/ 0 60000 65536"/>
                <a:gd name="T20" fmla="*/ 0 60000 65536"/>
                <a:gd name="T21" fmla="*/ 0 w 2385"/>
                <a:gd name="T22" fmla="*/ 0 h 425"/>
                <a:gd name="T23" fmla="*/ 2385 w 2385"/>
                <a:gd name="T24" fmla="*/ 425 h 4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85" h="425">
                  <a:moveTo>
                    <a:pt x="32" y="0"/>
                  </a:moveTo>
                  <a:cubicBezTo>
                    <a:pt x="2385" y="0"/>
                    <a:pt x="2385" y="0"/>
                    <a:pt x="2385" y="0"/>
                  </a:cubicBezTo>
                  <a:cubicBezTo>
                    <a:pt x="2385" y="425"/>
                    <a:pt x="2385" y="425"/>
                    <a:pt x="2385" y="425"/>
                  </a:cubicBezTo>
                  <a:cubicBezTo>
                    <a:pt x="32" y="425"/>
                    <a:pt x="32" y="425"/>
                    <a:pt x="32" y="425"/>
                  </a:cubicBezTo>
                  <a:cubicBezTo>
                    <a:pt x="15" y="425"/>
                    <a:pt x="0" y="410"/>
                    <a:pt x="0" y="393"/>
                  </a:cubicBezTo>
                  <a:cubicBezTo>
                    <a:pt x="0" y="32"/>
                    <a:pt x="0" y="32"/>
                    <a:pt x="0" y="32"/>
                  </a:cubicBezTo>
                  <a:cubicBezTo>
                    <a:pt x="0" y="15"/>
                    <a:pt x="15" y="0"/>
                    <a:pt x="32" y="0"/>
                  </a:cubicBezTo>
                  <a:close/>
                </a:path>
              </a:pathLst>
            </a:custGeom>
            <a:solidFill>
              <a:srgbClr val="97B9A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08000" bIns="3600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gn="ctr">
                <a:lnSpc>
                  <a:spcPts val="1500"/>
                </a:lnSpc>
                <a:defRPr/>
              </a:pPr>
              <a:r>
                <a:rPr lang="zh-CN" altLang="en-US" sz="1400" b="1" kern="0" dirty="0">
                  <a:solidFill>
                    <a:srgbClr val="FFFFFF"/>
                  </a:solidFill>
                  <a:latin typeface="微软雅黑" panose="020B0503020204020204" pitchFamily="34" charset="-122"/>
                  <a:ea typeface="微软雅黑" panose="020B0503020204020204" pitchFamily="34" charset="-122"/>
                </a:rPr>
                <a:t>双击输入这里输入文字标题</a:t>
              </a:r>
            </a:p>
          </p:txBody>
        </p:sp>
        <p:sp>
          <p:nvSpPr>
            <p:cNvPr id="178" name="MH_SubTitle_4">
              <a:extLst>
                <a:ext uri="{FF2B5EF4-FFF2-40B4-BE49-F238E27FC236}">
                  <a16:creationId xmlns:a16="http://schemas.microsoft.com/office/drawing/2014/main" xmlns="" id="{DAD1573B-F245-4E33-879D-6AFDD78A86BE}"/>
                </a:ext>
              </a:extLst>
            </p:cNvPr>
            <p:cNvSpPr>
              <a:spLocks/>
            </p:cNvSpPr>
            <p:nvPr>
              <p:custDataLst>
                <p:tags r:id="rId14"/>
              </p:custDataLst>
            </p:nvPr>
          </p:nvSpPr>
          <p:spPr bwMode="auto">
            <a:xfrm>
              <a:off x="5597525" y="3057525"/>
              <a:ext cx="628650" cy="457200"/>
            </a:xfrm>
            <a:custGeom>
              <a:avLst/>
              <a:gdLst>
                <a:gd name="connsiteX0" fmla="*/ 0 w 628879"/>
                <a:gd name="connsiteY0" fmla="*/ 0 h 456686"/>
                <a:gd name="connsiteX1" fmla="*/ 601462 w 628879"/>
                <a:gd name="connsiteY1" fmla="*/ 0 h 456686"/>
                <a:gd name="connsiteX2" fmla="*/ 628879 w 628879"/>
                <a:gd name="connsiteY2" fmla="*/ 27396 h 456686"/>
                <a:gd name="connsiteX3" fmla="*/ 628879 w 628879"/>
                <a:gd name="connsiteY3" fmla="*/ 336456 h 456686"/>
                <a:gd name="connsiteX4" fmla="*/ 601462 w 628879"/>
                <a:gd name="connsiteY4" fmla="*/ 363852 h 456686"/>
                <a:gd name="connsiteX5" fmla="*/ 495590 w 628879"/>
                <a:gd name="connsiteY5" fmla="*/ 363852 h 456686"/>
                <a:gd name="connsiteX6" fmla="*/ 407273 w 628879"/>
                <a:gd name="connsiteY6" fmla="*/ 363852 h 456686"/>
                <a:gd name="connsiteX7" fmla="*/ 314439 w 628879"/>
                <a:gd name="connsiteY7" fmla="*/ 456686 h 456686"/>
                <a:gd name="connsiteX8" fmla="*/ 221605 w 628879"/>
                <a:gd name="connsiteY8" fmla="*/ 363852 h 456686"/>
                <a:gd name="connsiteX9" fmla="*/ 195446 w 628879"/>
                <a:gd name="connsiteY9" fmla="*/ 363852 h 456686"/>
                <a:gd name="connsiteX10" fmla="*/ 0 w 628879"/>
                <a:gd name="connsiteY10" fmla="*/ 363852 h 456686"/>
                <a:gd name="connsiteX11" fmla="*/ 0 w 628879"/>
                <a:gd name="connsiteY11" fmla="*/ 0 h 456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879" h="456686">
                  <a:moveTo>
                    <a:pt x="0" y="0"/>
                  </a:moveTo>
                  <a:lnTo>
                    <a:pt x="601462" y="0"/>
                  </a:lnTo>
                  <a:cubicBezTo>
                    <a:pt x="616884" y="0"/>
                    <a:pt x="628879" y="12842"/>
                    <a:pt x="628879" y="27396"/>
                  </a:cubicBezTo>
                  <a:cubicBezTo>
                    <a:pt x="628879" y="336456"/>
                    <a:pt x="628879" y="336456"/>
                    <a:pt x="628879" y="336456"/>
                  </a:cubicBezTo>
                  <a:cubicBezTo>
                    <a:pt x="628879" y="351010"/>
                    <a:pt x="616884" y="363852"/>
                    <a:pt x="601462" y="363852"/>
                  </a:cubicBezTo>
                  <a:cubicBezTo>
                    <a:pt x="563871" y="363852"/>
                    <a:pt x="528629" y="363852"/>
                    <a:pt x="495590" y="363852"/>
                  </a:cubicBezTo>
                  <a:lnTo>
                    <a:pt x="407273" y="363852"/>
                  </a:lnTo>
                  <a:lnTo>
                    <a:pt x="314439" y="456686"/>
                  </a:lnTo>
                  <a:lnTo>
                    <a:pt x="221605" y="363852"/>
                  </a:lnTo>
                  <a:lnTo>
                    <a:pt x="195446" y="363852"/>
                  </a:lnTo>
                  <a:cubicBezTo>
                    <a:pt x="0" y="363852"/>
                    <a:pt x="0" y="363852"/>
                    <a:pt x="0" y="363852"/>
                  </a:cubicBezTo>
                  <a:cubicBezTo>
                    <a:pt x="0" y="0"/>
                    <a:pt x="0" y="0"/>
                    <a:pt x="0" y="0"/>
                  </a:cubicBezTo>
                  <a:close/>
                </a:path>
              </a:pathLst>
            </a:custGeom>
            <a:solidFill>
              <a:srgbClr val="FFFFFF"/>
            </a:solidFill>
            <a:ln>
              <a:noFill/>
            </a:ln>
            <a:effectLst>
              <a:outerShdw blurRad="50800" dist="38100" dir="2700000" algn="tl" rotWithShape="0">
                <a:sysClr val="windowText" lastClr="000000">
                  <a:alpha val="40000"/>
                </a:sysClr>
              </a:outerShdw>
            </a:effectLst>
            <a:extLst>
              <a:ext uri="{91240B29-F687-4F45-9708-019B960494DF}">
                <a14:hiddenLine xmlns:a14="http://schemas.microsoft.com/office/drawing/2010/main" w="9525">
                  <a:solidFill>
                    <a:srgbClr val="000000"/>
                  </a:solidFill>
                  <a:round/>
                  <a:headEnd/>
                  <a:tailEnd/>
                </a14:hiddenLine>
              </a:ext>
            </a:extLst>
          </p:spPr>
          <p:txBody>
            <a:bodyPr lIns="0" tIns="0" rIns="0" bIns="72000" anchor="ctr" anchorCtr="1">
              <a:normAutofit/>
            </a:bodyPr>
            <a:lstStyle/>
            <a:p>
              <a:pPr marL="0" marR="0" lvl="0" indent="0" algn="ctr" defTabSz="914400" eaLnBrk="1" fontAlgn="auto" latinLnBrk="0" hangingPunct="1">
                <a:lnSpc>
                  <a:spcPts val="1500"/>
                </a:lnSpc>
                <a:spcBef>
                  <a:spcPts val="0"/>
                </a:spcBef>
                <a:spcAft>
                  <a:spcPts val="0"/>
                </a:spcAft>
                <a:buClrTx/>
                <a:buSzTx/>
                <a:buFontTx/>
                <a:buNone/>
                <a:tabLst/>
                <a:defRPr/>
              </a:pPr>
              <a:r>
                <a:rPr kumimoji="0" lang="en-US" altLang="zh-CN"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2017</a:t>
              </a:r>
              <a:endParaRPr kumimoji="0" lang="zh-CN" altLang="en-US"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79" name="MH_Text_4">
              <a:extLst>
                <a:ext uri="{FF2B5EF4-FFF2-40B4-BE49-F238E27FC236}">
                  <a16:creationId xmlns:a16="http://schemas.microsoft.com/office/drawing/2014/main" xmlns="" id="{7D57193F-A745-4771-93A6-7FFC6038E72E}"/>
                </a:ext>
              </a:extLst>
            </p:cNvPr>
            <p:cNvSpPr>
              <a:spLocks/>
            </p:cNvSpPr>
            <p:nvPr>
              <p:custDataLst>
                <p:tags r:id="rId15"/>
              </p:custDataLst>
            </p:nvPr>
          </p:nvSpPr>
          <p:spPr bwMode="auto">
            <a:xfrm>
              <a:off x="3552825" y="4610100"/>
              <a:ext cx="2044700" cy="363538"/>
            </a:xfrm>
            <a:custGeom>
              <a:avLst/>
              <a:gdLst>
                <a:gd name="T0" fmla="*/ 32 w 2385"/>
                <a:gd name="T1" fmla="*/ 0 h 424"/>
                <a:gd name="T2" fmla="*/ 2385 w 2385"/>
                <a:gd name="T3" fmla="*/ 0 h 424"/>
                <a:gd name="T4" fmla="*/ 2385 w 2385"/>
                <a:gd name="T5" fmla="*/ 424 h 424"/>
                <a:gd name="T6" fmla="*/ 32 w 2385"/>
                <a:gd name="T7" fmla="*/ 424 h 424"/>
                <a:gd name="T8" fmla="*/ 0 w 2385"/>
                <a:gd name="T9" fmla="*/ 392 h 424"/>
                <a:gd name="T10" fmla="*/ 0 w 2385"/>
                <a:gd name="T11" fmla="*/ 32 h 424"/>
                <a:gd name="T12" fmla="*/ 32 w 2385"/>
                <a:gd name="T13" fmla="*/ 0 h 424"/>
              </a:gdLst>
              <a:ahLst/>
              <a:cxnLst>
                <a:cxn ang="0">
                  <a:pos x="T0" y="T1"/>
                </a:cxn>
                <a:cxn ang="0">
                  <a:pos x="T2" y="T3"/>
                </a:cxn>
                <a:cxn ang="0">
                  <a:pos x="T4" y="T5"/>
                </a:cxn>
                <a:cxn ang="0">
                  <a:pos x="T6" y="T7"/>
                </a:cxn>
                <a:cxn ang="0">
                  <a:pos x="T8" y="T9"/>
                </a:cxn>
                <a:cxn ang="0">
                  <a:pos x="T10" y="T11"/>
                </a:cxn>
                <a:cxn ang="0">
                  <a:pos x="T12" y="T13"/>
                </a:cxn>
              </a:cxnLst>
              <a:rect l="0" t="0" r="r" b="b"/>
              <a:pathLst>
                <a:path w="2385" h="424">
                  <a:moveTo>
                    <a:pt x="32" y="0"/>
                  </a:moveTo>
                  <a:cubicBezTo>
                    <a:pt x="2385" y="0"/>
                    <a:pt x="2385" y="0"/>
                    <a:pt x="2385" y="0"/>
                  </a:cubicBezTo>
                  <a:cubicBezTo>
                    <a:pt x="2385" y="424"/>
                    <a:pt x="2385" y="424"/>
                    <a:pt x="2385" y="424"/>
                  </a:cubicBezTo>
                  <a:cubicBezTo>
                    <a:pt x="32" y="424"/>
                    <a:pt x="32" y="424"/>
                    <a:pt x="32" y="424"/>
                  </a:cubicBezTo>
                  <a:cubicBezTo>
                    <a:pt x="15" y="424"/>
                    <a:pt x="0" y="410"/>
                    <a:pt x="0" y="392"/>
                  </a:cubicBezTo>
                  <a:cubicBezTo>
                    <a:pt x="0" y="32"/>
                    <a:pt x="0" y="32"/>
                    <a:pt x="0" y="32"/>
                  </a:cubicBezTo>
                  <a:cubicBezTo>
                    <a:pt x="0" y="14"/>
                    <a:pt x="15" y="0"/>
                    <a:pt x="32" y="0"/>
                  </a:cubicBezTo>
                  <a:close/>
                </a:path>
              </a:pathLst>
            </a:custGeom>
            <a:solidFill>
              <a:srgbClr val="97B9A1"/>
            </a:solidFill>
            <a:ln>
              <a:noFill/>
            </a:ln>
          </p:spPr>
          <p:txBody>
            <a:bodyPr lIns="0" tIns="0" rIns="108000" bIns="36000" anchor="ctr">
              <a:noAutofit/>
            </a:bodyPr>
            <a:lstStyle/>
            <a:p>
              <a:pPr lvl="0" algn="ctr">
                <a:lnSpc>
                  <a:spcPts val="1500"/>
                </a:lnSpc>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双击</a:t>
              </a:r>
              <a:r>
                <a:rPr lang="zh-CN" altLang="en-US" sz="1400" b="1" kern="0" dirty="0">
                  <a:solidFill>
                    <a:srgbClr val="FFFFFF"/>
                  </a:solidFill>
                  <a:latin typeface="微软雅黑" panose="020B0503020204020204" pitchFamily="34" charset="-122"/>
                  <a:ea typeface="微软雅黑" panose="020B0503020204020204" pitchFamily="34" charset="-122"/>
                </a:rPr>
                <a:t>输入这里输入文字标题</a:t>
              </a:r>
            </a:p>
          </p:txBody>
        </p:sp>
        <p:sp>
          <p:nvSpPr>
            <p:cNvPr id="180" name="MH_SubTitle_5">
              <a:extLst>
                <a:ext uri="{FF2B5EF4-FFF2-40B4-BE49-F238E27FC236}">
                  <a16:creationId xmlns:a16="http://schemas.microsoft.com/office/drawing/2014/main" xmlns="" id="{775467DF-09BA-4469-9362-3052489ACE1C}"/>
                </a:ext>
              </a:extLst>
            </p:cNvPr>
            <p:cNvSpPr>
              <a:spLocks/>
            </p:cNvSpPr>
            <p:nvPr>
              <p:custDataLst>
                <p:tags r:id="rId16"/>
              </p:custDataLst>
            </p:nvPr>
          </p:nvSpPr>
          <p:spPr bwMode="auto">
            <a:xfrm>
              <a:off x="5597525" y="4610101"/>
              <a:ext cx="628650" cy="454025"/>
            </a:xfrm>
            <a:custGeom>
              <a:avLst/>
              <a:gdLst>
                <a:gd name="connsiteX0" fmla="*/ 0 w 628879"/>
                <a:gd name="connsiteY0" fmla="*/ 0 h 455188"/>
                <a:gd name="connsiteX1" fmla="*/ 601462 w 628879"/>
                <a:gd name="connsiteY1" fmla="*/ 0 h 455188"/>
                <a:gd name="connsiteX2" fmla="*/ 628879 w 628879"/>
                <a:gd name="connsiteY2" fmla="*/ 27460 h 455188"/>
                <a:gd name="connsiteX3" fmla="*/ 628879 w 628879"/>
                <a:gd name="connsiteY3" fmla="*/ 336392 h 455188"/>
                <a:gd name="connsiteX4" fmla="*/ 601462 w 628879"/>
                <a:gd name="connsiteY4" fmla="*/ 363852 h 455188"/>
                <a:gd name="connsiteX5" fmla="*/ 495590 w 628879"/>
                <a:gd name="connsiteY5" fmla="*/ 363852 h 455188"/>
                <a:gd name="connsiteX6" fmla="*/ 405775 w 628879"/>
                <a:gd name="connsiteY6" fmla="*/ 363852 h 455188"/>
                <a:gd name="connsiteX7" fmla="*/ 314439 w 628879"/>
                <a:gd name="connsiteY7" fmla="*/ 455188 h 455188"/>
                <a:gd name="connsiteX8" fmla="*/ 223103 w 628879"/>
                <a:gd name="connsiteY8" fmla="*/ 363852 h 455188"/>
                <a:gd name="connsiteX9" fmla="*/ 195446 w 628879"/>
                <a:gd name="connsiteY9" fmla="*/ 363852 h 455188"/>
                <a:gd name="connsiteX10" fmla="*/ 0 w 628879"/>
                <a:gd name="connsiteY10" fmla="*/ 363852 h 455188"/>
                <a:gd name="connsiteX11" fmla="*/ 0 w 628879"/>
                <a:gd name="connsiteY11" fmla="*/ 0 h 45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879" h="455188">
                  <a:moveTo>
                    <a:pt x="0" y="0"/>
                  </a:moveTo>
                  <a:lnTo>
                    <a:pt x="601462" y="0"/>
                  </a:lnTo>
                  <a:cubicBezTo>
                    <a:pt x="616884" y="0"/>
                    <a:pt x="628879" y="12014"/>
                    <a:pt x="628879" y="27460"/>
                  </a:cubicBezTo>
                  <a:cubicBezTo>
                    <a:pt x="628879" y="336392"/>
                    <a:pt x="628879" y="336392"/>
                    <a:pt x="628879" y="336392"/>
                  </a:cubicBezTo>
                  <a:cubicBezTo>
                    <a:pt x="628879" y="351838"/>
                    <a:pt x="616884" y="363852"/>
                    <a:pt x="601462" y="363852"/>
                  </a:cubicBezTo>
                  <a:cubicBezTo>
                    <a:pt x="563871" y="363852"/>
                    <a:pt x="528629" y="363852"/>
                    <a:pt x="495590" y="363852"/>
                  </a:cubicBezTo>
                  <a:lnTo>
                    <a:pt x="405775" y="363852"/>
                  </a:lnTo>
                  <a:lnTo>
                    <a:pt x="314439" y="455188"/>
                  </a:lnTo>
                  <a:lnTo>
                    <a:pt x="223103" y="363852"/>
                  </a:lnTo>
                  <a:lnTo>
                    <a:pt x="195446" y="363852"/>
                  </a:lnTo>
                  <a:cubicBezTo>
                    <a:pt x="0" y="363852"/>
                    <a:pt x="0" y="363852"/>
                    <a:pt x="0" y="363852"/>
                  </a:cubicBezTo>
                  <a:cubicBezTo>
                    <a:pt x="0" y="0"/>
                    <a:pt x="0" y="0"/>
                    <a:pt x="0" y="0"/>
                  </a:cubicBezTo>
                  <a:close/>
                </a:path>
              </a:pathLst>
            </a:custGeom>
            <a:solidFill>
              <a:srgbClr val="FFFFFF"/>
            </a:solidFill>
            <a:ln>
              <a:noFill/>
            </a:ln>
            <a:effectLst>
              <a:outerShdw blurRad="50800" dist="38100" dir="2700000" algn="tl" rotWithShape="0">
                <a:sysClr val="windowText" lastClr="000000">
                  <a:alpha val="40000"/>
                </a:sysClr>
              </a:outerShdw>
            </a:effectLst>
            <a:extLst>
              <a:ext uri="{91240B29-F687-4F45-9708-019B960494DF}">
                <a14:hiddenLine xmlns:a14="http://schemas.microsoft.com/office/drawing/2010/main" w="9525">
                  <a:solidFill>
                    <a:srgbClr val="000000"/>
                  </a:solidFill>
                  <a:round/>
                  <a:headEnd/>
                  <a:tailEnd/>
                </a14:hiddenLine>
              </a:ext>
            </a:extLst>
          </p:spPr>
          <p:txBody>
            <a:bodyPr lIns="0" tIns="0" rIns="0" bIns="72000" anchor="ctr" anchorCtr="1">
              <a:normAutofit/>
            </a:bodyPr>
            <a:lstStyle/>
            <a:p>
              <a:pPr marL="0" marR="0" lvl="0" indent="0" algn="ctr" defTabSz="914400" eaLnBrk="1" fontAlgn="auto" latinLnBrk="0" hangingPunct="1">
                <a:lnSpc>
                  <a:spcPts val="1500"/>
                </a:lnSpc>
                <a:spcBef>
                  <a:spcPts val="0"/>
                </a:spcBef>
                <a:spcAft>
                  <a:spcPts val="0"/>
                </a:spcAft>
                <a:buClrTx/>
                <a:buSzTx/>
                <a:buFontTx/>
                <a:buNone/>
                <a:tabLst/>
                <a:defRPr/>
              </a:pPr>
              <a:r>
                <a:rPr kumimoji="0" lang="en-US" altLang="zh-CN"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2019</a:t>
              </a:r>
              <a:endParaRPr kumimoji="0" lang="zh-CN" altLang="en-US" sz="12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
        <p:nvSpPr>
          <p:cNvPr id="181" name="矩形 180">
            <a:extLst>
              <a:ext uri="{FF2B5EF4-FFF2-40B4-BE49-F238E27FC236}">
                <a16:creationId xmlns:a16="http://schemas.microsoft.com/office/drawing/2014/main" xmlns="" id="{0D912518-FA59-4F83-AF23-4DE841E4F8C7}"/>
              </a:ext>
            </a:extLst>
          </p:cNvPr>
          <p:cNvSpPr/>
          <p:nvPr/>
        </p:nvSpPr>
        <p:spPr>
          <a:xfrm>
            <a:off x="6583345" y="2371615"/>
            <a:ext cx="3356179" cy="459485"/>
          </a:xfrm>
          <a:prstGeom prst="rect">
            <a:avLst/>
          </a:prstGeom>
        </p:spPr>
        <p:txBody>
          <a:bodyPr wrap="square">
            <a:spAutoFit/>
          </a:bodyPr>
          <a:lstStyle/>
          <a:p>
            <a:pPr>
              <a:lnSpc>
                <a:spcPts val="1500"/>
              </a:lnSpc>
            </a:pPr>
            <a:r>
              <a:rPr lang="zh-CN" altLang="en-US" sz="1000" dirty="0">
                <a:latin typeface="微软雅黑" panose="020B0503020204020204" pitchFamily="34" charset="-122"/>
                <a:ea typeface="微软雅黑" panose="020B0503020204020204" pitchFamily="34" charset="-122"/>
              </a:rPr>
              <a:t>用户可以在投影仪或者计算机上进行演示也可以将演示文稿打印出来制作</a:t>
            </a:r>
          </a:p>
        </p:txBody>
      </p:sp>
      <p:sp>
        <p:nvSpPr>
          <p:cNvPr id="182" name="矩形 181">
            <a:extLst>
              <a:ext uri="{FF2B5EF4-FFF2-40B4-BE49-F238E27FC236}">
                <a16:creationId xmlns:a16="http://schemas.microsoft.com/office/drawing/2014/main" xmlns="" id="{8D405A22-F952-41C9-96F5-E6527398BA74}"/>
              </a:ext>
            </a:extLst>
          </p:cNvPr>
          <p:cNvSpPr/>
          <p:nvPr/>
        </p:nvSpPr>
        <p:spPr>
          <a:xfrm>
            <a:off x="808893" y="3276031"/>
            <a:ext cx="3356179" cy="459485"/>
          </a:xfrm>
          <a:prstGeom prst="rect">
            <a:avLst/>
          </a:prstGeom>
        </p:spPr>
        <p:txBody>
          <a:bodyPr wrap="square">
            <a:spAutoFit/>
          </a:bodyPr>
          <a:lstStyle/>
          <a:p>
            <a:pPr algn="r">
              <a:lnSpc>
                <a:spcPts val="1500"/>
              </a:lnSpc>
            </a:pPr>
            <a:r>
              <a:rPr lang="zh-CN" altLang="en-US" sz="1000" dirty="0">
                <a:latin typeface="微软雅黑" panose="020B0503020204020204" pitchFamily="34" charset="-122"/>
                <a:ea typeface="微软雅黑" panose="020B0503020204020204" pitchFamily="34" charset="-122"/>
              </a:rPr>
              <a:t>用户可以在投影仪或者计算机上进行演示也可以将演示文稿打印出来制作</a:t>
            </a:r>
          </a:p>
        </p:txBody>
      </p:sp>
      <p:sp>
        <p:nvSpPr>
          <p:cNvPr id="183" name="矩形 182">
            <a:extLst>
              <a:ext uri="{FF2B5EF4-FFF2-40B4-BE49-F238E27FC236}">
                <a16:creationId xmlns:a16="http://schemas.microsoft.com/office/drawing/2014/main" xmlns="" id="{FA61484B-2B1B-4813-A4F0-0A506BAC268A}"/>
              </a:ext>
            </a:extLst>
          </p:cNvPr>
          <p:cNvSpPr/>
          <p:nvPr/>
        </p:nvSpPr>
        <p:spPr>
          <a:xfrm>
            <a:off x="6644908" y="4291822"/>
            <a:ext cx="3356179" cy="459485"/>
          </a:xfrm>
          <a:prstGeom prst="rect">
            <a:avLst/>
          </a:prstGeom>
        </p:spPr>
        <p:txBody>
          <a:bodyPr wrap="square">
            <a:spAutoFit/>
          </a:bodyPr>
          <a:lstStyle/>
          <a:p>
            <a:pPr>
              <a:lnSpc>
                <a:spcPts val="1500"/>
              </a:lnSpc>
            </a:pPr>
            <a:r>
              <a:rPr lang="zh-CN" altLang="en-US" sz="1000" dirty="0">
                <a:latin typeface="微软雅黑" panose="020B0503020204020204" pitchFamily="34" charset="-122"/>
                <a:ea typeface="微软雅黑" panose="020B0503020204020204" pitchFamily="34" charset="-122"/>
              </a:rPr>
              <a:t>用户可以在投影仪或者计算机上进行演示也可以将演示文稿打印出来制作</a:t>
            </a:r>
          </a:p>
        </p:txBody>
      </p:sp>
      <p:sp>
        <p:nvSpPr>
          <p:cNvPr id="184" name="矩形 183">
            <a:extLst>
              <a:ext uri="{FF2B5EF4-FFF2-40B4-BE49-F238E27FC236}">
                <a16:creationId xmlns:a16="http://schemas.microsoft.com/office/drawing/2014/main" xmlns="" id="{A4511604-A4D3-4902-B935-A306D8C10807}"/>
              </a:ext>
            </a:extLst>
          </p:cNvPr>
          <p:cNvSpPr/>
          <p:nvPr/>
        </p:nvSpPr>
        <p:spPr>
          <a:xfrm>
            <a:off x="808893" y="5340473"/>
            <a:ext cx="3356179" cy="459485"/>
          </a:xfrm>
          <a:prstGeom prst="rect">
            <a:avLst/>
          </a:prstGeom>
        </p:spPr>
        <p:txBody>
          <a:bodyPr wrap="square">
            <a:spAutoFit/>
          </a:bodyPr>
          <a:lstStyle/>
          <a:p>
            <a:pPr algn="r">
              <a:lnSpc>
                <a:spcPts val="1500"/>
              </a:lnSpc>
            </a:pPr>
            <a:r>
              <a:rPr lang="zh-CN" altLang="en-US" sz="1000" dirty="0">
                <a:latin typeface="微软雅黑" panose="020B0503020204020204" pitchFamily="34" charset="-122"/>
                <a:ea typeface="微软雅黑" panose="020B0503020204020204" pitchFamily="34" charset="-122"/>
              </a:rPr>
              <a:t>用户可以在投影仪或者计算机上进行演示也可以将演示文稿打印出来制作</a:t>
            </a:r>
          </a:p>
        </p:txBody>
      </p:sp>
      <p:sp>
        <p:nvSpPr>
          <p:cNvPr id="185" name="矩形 184">
            <a:extLst>
              <a:ext uri="{FF2B5EF4-FFF2-40B4-BE49-F238E27FC236}">
                <a16:creationId xmlns:a16="http://schemas.microsoft.com/office/drawing/2014/main" xmlns="" id="{276C803E-1173-4E76-8FC7-D7B72BE911F4}"/>
              </a:ext>
            </a:extLst>
          </p:cNvPr>
          <p:cNvSpPr/>
          <p:nvPr/>
        </p:nvSpPr>
        <p:spPr>
          <a:xfrm>
            <a:off x="6797429" y="6040041"/>
            <a:ext cx="3356179" cy="459485"/>
          </a:xfrm>
          <a:prstGeom prst="rect">
            <a:avLst/>
          </a:prstGeom>
        </p:spPr>
        <p:txBody>
          <a:bodyPr wrap="square">
            <a:spAutoFit/>
          </a:bodyPr>
          <a:lstStyle/>
          <a:p>
            <a:pPr>
              <a:lnSpc>
                <a:spcPts val="1500"/>
              </a:lnSpc>
            </a:pPr>
            <a:r>
              <a:rPr lang="zh-CN" altLang="en-US" sz="1000" dirty="0">
                <a:latin typeface="微软雅黑" panose="020B0503020204020204" pitchFamily="34" charset="-122"/>
                <a:ea typeface="微软雅黑" panose="020B0503020204020204" pitchFamily="34" charset="-122"/>
              </a:rPr>
              <a:t>用户可以在投影仪或者计算机上进行演示也可以将演示文稿打印出来制作</a:t>
            </a:r>
          </a:p>
        </p:txBody>
      </p:sp>
    </p:spTree>
    <p:extLst>
      <p:ext uri="{BB962C8B-B14F-4D97-AF65-F5344CB8AC3E}">
        <p14:creationId xmlns:p14="http://schemas.microsoft.com/office/powerpoint/2010/main" val="58847961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5" presetClass="entr" presetSubtype="0"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 calcmode="lin" valueType="num">
                                      <p:cBhvr>
                                        <p:cTn id="13" dur="1000" fill="hold"/>
                                        <p:tgtEl>
                                          <p:spTgt spid="84"/>
                                        </p:tgtEl>
                                        <p:attrNameLst>
                                          <p:attrName>ppt_w</p:attrName>
                                        </p:attrNameLst>
                                      </p:cBhvr>
                                      <p:tavLst>
                                        <p:tav tm="0">
                                          <p:val>
                                            <p:strVal val="#ppt_w*0.70"/>
                                          </p:val>
                                        </p:tav>
                                        <p:tav tm="100000">
                                          <p:val>
                                            <p:strVal val="#ppt_w"/>
                                          </p:val>
                                        </p:tav>
                                      </p:tavLst>
                                    </p:anim>
                                    <p:anim calcmode="lin" valueType="num">
                                      <p:cBhvr>
                                        <p:cTn id="14" dur="1000" fill="hold"/>
                                        <p:tgtEl>
                                          <p:spTgt spid="84"/>
                                        </p:tgtEl>
                                        <p:attrNameLst>
                                          <p:attrName>ppt_h</p:attrName>
                                        </p:attrNameLst>
                                      </p:cBhvr>
                                      <p:tavLst>
                                        <p:tav tm="0">
                                          <p:val>
                                            <p:strVal val="#ppt_h"/>
                                          </p:val>
                                        </p:tav>
                                        <p:tav tm="100000">
                                          <p:val>
                                            <p:strVal val="#ppt_h"/>
                                          </p:val>
                                        </p:tav>
                                      </p:tavLst>
                                    </p:anim>
                                    <p:animEffect transition="in" filter="fade">
                                      <p:cBhvr>
                                        <p:cTn id="15" dur="1000"/>
                                        <p:tgtEl>
                                          <p:spTgt spid="84"/>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81"/>
                                        </p:tgtEl>
                                        <p:attrNameLst>
                                          <p:attrName>style.visibility</p:attrName>
                                        </p:attrNameLst>
                                      </p:cBhvr>
                                      <p:to>
                                        <p:strVal val="visible"/>
                                      </p:to>
                                    </p:set>
                                    <p:animEffect transition="in" filter="randombar(horizontal)">
                                      <p:cBhvr>
                                        <p:cTn id="19" dur="500"/>
                                        <p:tgtEl>
                                          <p:spTgt spid="181"/>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82"/>
                                        </p:tgtEl>
                                        <p:attrNameLst>
                                          <p:attrName>style.visibility</p:attrName>
                                        </p:attrNameLst>
                                      </p:cBhvr>
                                      <p:to>
                                        <p:strVal val="visible"/>
                                      </p:to>
                                    </p:set>
                                    <p:animEffect transition="in" filter="randombar(horizontal)">
                                      <p:cBhvr>
                                        <p:cTn id="23" dur="500"/>
                                        <p:tgtEl>
                                          <p:spTgt spid="182"/>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183"/>
                                        </p:tgtEl>
                                        <p:attrNameLst>
                                          <p:attrName>style.visibility</p:attrName>
                                        </p:attrNameLst>
                                      </p:cBhvr>
                                      <p:to>
                                        <p:strVal val="visible"/>
                                      </p:to>
                                    </p:set>
                                    <p:animEffect transition="in" filter="randombar(horizontal)">
                                      <p:cBhvr>
                                        <p:cTn id="27" dur="500"/>
                                        <p:tgtEl>
                                          <p:spTgt spid="183"/>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184"/>
                                        </p:tgtEl>
                                        <p:attrNameLst>
                                          <p:attrName>style.visibility</p:attrName>
                                        </p:attrNameLst>
                                      </p:cBhvr>
                                      <p:to>
                                        <p:strVal val="visible"/>
                                      </p:to>
                                    </p:set>
                                    <p:animEffect transition="in" filter="randombar(horizontal)">
                                      <p:cBhvr>
                                        <p:cTn id="31" dur="500"/>
                                        <p:tgtEl>
                                          <p:spTgt spid="184"/>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185"/>
                                        </p:tgtEl>
                                        <p:attrNameLst>
                                          <p:attrName>style.visibility</p:attrName>
                                        </p:attrNameLst>
                                      </p:cBhvr>
                                      <p:to>
                                        <p:strVal val="visible"/>
                                      </p:to>
                                    </p:set>
                                    <p:animEffect transition="in" filter="randombar(horizontal)">
                                      <p:cBhvr>
                                        <p:cTn id="35" dur="500"/>
                                        <p:tgtEl>
                                          <p:spTgt spid="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1" grpId="0"/>
      <p:bldP spid="182" grpId="0"/>
      <p:bldP spid="183" grpId="0"/>
      <p:bldP spid="184" grpId="0"/>
      <p:bldP spid="18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01</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基本工作概述</a:t>
            </a:r>
          </a:p>
        </p:txBody>
      </p:sp>
      <p:grpSp>
        <p:nvGrpSpPr>
          <p:cNvPr id="43" name="组合 42">
            <a:extLst>
              <a:ext uri="{FF2B5EF4-FFF2-40B4-BE49-F238E27FC236}">
                <a16:creationId xmlns:a16="http://schemas.microsoft.com/office/drawing/2014/main" xmlns="" id="{27120190-DD00-4E29-966C-CBE965BA6AD7}"/>
              </a:ext>
            </a:extLst>
          </p:cNvPr>
          <p:cNvGrpSpPr/>
          <p:nvPr/>
        </p:nvGrpSpPr>
        <p:grpSpPr>
          <a:xfrm>
            <a:off x="8217220" y="3161264"/>
            <a:ext cx="1205657" cy="2770071"/>
            <a:chOff x="749807" y="1824097"/>
            <a:chExt cx="1503466" cy="3454305"/>
          </a:xfrm>
          <a:solidFill>
            <a:srgbClr val="476263"/>
          </a:solidFill>
          <a:effectLst>
            <a:outerShdw blurRad="50800" dist="38100" dir="18900000" algn="bl" rotWithShape="0">
              <a:prstClr val="black">
                <a:alpha val="40000"/>
              </a:prstClr>
            </a:outerShdw>
          </a:effectLst>
        </p:grpSpPr>
        <p:sp>
          <p:nvSpPr>
            <p:cNvPr id="44" name="椭圆 43">
              <a:extLst>
                <a:ext uri="{FF2B5EF4-FFF2-40B4-BE49-F238E27FC236}">
                  <a16:creationId xmlns:a16="http://schemas.microsoft.com/office/drawing/2014/main" xmlns="" id="{23BEE63A-D8D3-4ABF-A2BD-93E1F2127CC1}"/>
                </a:ext>
              </a:extLst>
            </p:cNvPr>
            <p:cNvSpPr/>
            <p:nvPr/>
          </p:nvSpPr>
          <p:spPr>
            <a:xfrm>
              <a:off x="1145286" y="1824097"/>
              <a:ext cx="704850" cy="704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梯形 8">
              <a:extLst>
                <a:ext uri="{FF2B5EF4-FFF2-40B4-BE49-F238E27FC236}">
                  <a16:creationId xmlns:a16="http://schemas.microsoft.com/office/drawing/2014/main" xmlns="" id="{07D792A9-64FA-4AB4-A8BC-626348232084}"/>
                </a:ext>
              </a:extLst>
            </p:cNvPr>
            <p:cNvSpPr/>
            <p:nvPr/>
          </p:nvSpPr>
          <p:spPr>
            <a:xfrm>
              <a:off x="785812" y="2647950"/>
              <a:ext cx="1403206" cy="1866587"/>
            </a:xfrm>
            <a:custGeom>
              <a:avLst/>
              <a:gdLst>
                <a:gd name="connsiteX0" fmla="*/ 0 w 1457325"/>
                <a:gd name="connsiteY0" fmla="*/ 1866587 h 1866587"/>
                <a:gd name="connsiteX1" fmla="*/ 469113 w 1457325"/>
                <a:gd name="connsiteY1" fmla="*/ 0 h 1866587"/>
                <a:gd name="connsiteX2" fmla="*/ 988212 w 1457325"/>
                <a:gd name="connsiteY2" fmla="*/ 0 h 1866587"/>
                <a:gd name="connsiteX3" fmla="*/ 1457325 w 1457325"/>
                <a:gd name="connsiteY3" fmla="*/ 1866587 h 1866587"/>
                <a:gd name="connsiteX4" fmla="*/ 0 w 1457325"/>
                <a:gd name="connsiteY4" fmla="*/ 1866587 h 1866587"/>
                <a:gd name="connsiteX0-1" fmla="*/ 0 w 1457325"/>
                <a:gd name="connsiteY0-2" fmla="*/ 1866587 h 1866587"/>
                <a:gd name="connsiteX1-3" fmla="*/ 469113 w 1457325"/>
                <a:gd name="connsiteY1-4" fmla="*/ 0 h 1866587"/>
                <a:gd name="connsiteX2-5" fmla="*/ 988212 w 1457325"/>
                <a:gd name="connsiteY2-6" fmla="*/ 0 h 1866587"/>
                <a:gd name="connsiteX3-7" fmla="*/ 1457325 w 1457325"/>
                <a:gd name="connsiteY3-8" fmla="*/ 1866587 h 1866587"/>
                <a:gd name="connsiteX4-9" fmla="*/ 1195388 w 1457325"/>
                <a:gd name="connsiteY4-10" fmla="*/ 1864364 h 1866587"/>
                <a:gd name="connsiteX5" fmla="*/ 0 w 1457325"/>
                <a:gd name="connsiteY5" fmla="*/ 1866587 h 1866587"/>
                <a:gd name="connsiteX0-11" fmla="*/ 0 w 1457325"/>
                <a:gd name="connsiteY0-12" fmla="*/ 1866587 h 1866587"/>
                <a:gd name="connsiteX1-13" fmla="*/ 469113 w 1457325"/>
                <a:gd name="connsiteY1-14" fmla="*/ 0 h 1866587"/>
                <a:gd name="connsiteX2-15" fmla="*/ 988212 w 1457325"/>
                <a:gd name="connsiteY2-16" fmla="*/ 0 h 1866587"/>
                <a:gd name="connsiteX3-17" fmla="*/ 1403206 w 1457325"/>
                <a:gd name="connsiteY3-18" fmla="*/ 1614982 h 1866587"/>
                <a:gd name="connsiteX4-19" fmla="*/ 1457325 w 1457325"/>
                <a:gd name="connsiteY4-20" fmla="*/ 1866587 h 1866587"/>
                <a:gd name="connsiteX5-21" fmla="*/ 1195388 w 1457325"/>
                <a:gd name="connsiteY5-22" fmla="*/ 1864364 h 1866587"/>
                <a:gd name="connsiteX6" fmla="*/ 0 w 1457325"/>
                <a:gd name="connsiteY6" fmla="*/ 1866587 h 1866587"/>
                <a:gd name="connsiteX0-23" fmla="*/ 0 w 1403206"/>
                <a:gd name="connsiteY0-24" fmla="*/ 1866587 h 1866587"/>
                <a:gd name="connsiteX1-25" fmla="*/ 469113 w 1403206"/>
                <a:gd name="connsiteY1-26" fmla="*/ 0 h 1866587"/>
                <a:gd name="connsiteX2-27" fmla="*/ 988212 w 1403206"/>
                <a:gd name="connsiteY2-28" fmla="*/ 0 h 1866587"/>
                <a:gd name="connsiteX3-29" fmla="*/ 1403206 w 1403206"/>
                <a:gd name="connsiteY3-30" fmla="*/ 1614982 h 1866587"/>
                <a:gd name="connsiteX4-31" fmla="*/ 1195388 w 1403206"/>
                <a:gd name="connsiteY4-32" fmla="*/ 1864364 h 1866587"/>
                <a:gd name="connsiteX5-33" fmla="*/ 0 w 1403206"/>
                <a:gd name="connsiteY5-34" fmla="*/ 1866587 h 18665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403206" h="1866587">
                  <a:moveTo>
                    <a:pt x="0" y="1866587"/>
                  </a:moveTo>
                  <a:lnTo>
                    <a:pt x="469113" y="0"/>
                  </a:lnTo>
                  <a:lnTo>
                    <a:pt x="988212" y="0"/>
                  </a:lnTo>
                  <a:lnTo>
                    <a:pt x="1403206" y="1614982"/>
                  </a:lnTo>
                  <a:lnTo>
                    <a:pt x="1195388" y="1864364"/>
                  </a:lnTo>
                  <a:lnTo>
                    <a:pt x="0" y="186658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9">
              <a:extLst>
                <a:ext uri="{FF2B5EF4-FFF2-40B4-BE49-F238E27FC236}">
                  <a16:creationId xmlns:a16="http://schemas.microsoft.com/office/drawing/2014/main" xmlns="" id="{E35E8ADE-A19D-43BC-BC49-50EE37E1EF45}"/>
                </a:ext>
              </a:extLst>
            </p:cNvPr>
            <p:cNvSpPr/>
            <p:nvPr/>
          </p:nvSpPr>
          <p:spPr>
            <a:xfrm rot="4314963">
              <a:off x="1628716" y="3058998"/>
              <a:ext cx="980803" cy="268310"/>
            </a:xfrm>
            <a:custGeom>
              <a:avLst/>
              <a:gdLst>
                <a:gd name="connsiteX0" fmla="*/ 0 w 1112400"/>
                <a:gd name="connsiteY0" fmla="*/ 0 h 255600"/>
                <a:gd name="connsiteX1" fmla="*/ 1112400 w 1112400"/>
                <a:gd name="connsiteY1" fmla="*/ 0 h 255600"/>
                <a:gd name="connsiteX2" fmla="*/ 1112400 w 1112400"/>
                <a:gd name="connsiteY2" fmla="*/ 255600 h 255600"/>
                <a:gd name="connsiteX3" fmla="*/ 0 w 1112400"/>
                <a:gd name="connsiteY3" fmla="*/ 255600 h 255600"/>
                <a:gd name="connsiteX4" fmla="*/ 0 w 1112400"/>
                <a:gd name="connsiteY4" fmla="*/ 0 h 255600"/>
                <a:gd name="connsiteX0-1" fmla="*/ 2280 w 1114680"/>
                <a:gd name="connsiteY0-2" fmla="*/ 0 h 255600"/>
                <a:gd name="connsiteX1-3" fmla="*/ 1114680 w 1114680"/>
                <a:gd name="connsiteY1-4" fmla="*/ 0 h 255600"/>
                <a:gd name="connsiteX2-5" fmla="*/ 1114680 w 1114680"/>
                <a:gd name="connsiteY2-6" fmla="*/ 255600 h 255600"/>
                <a:gd name="connsiteX3-7" fmla="*/ 2280 w 1114680"/>
                <a:gd name="connsiteY3-8" fmla="*/ 255600 h 255600"/>
                <a:gd name="connsiteX4-9" fmla="*/ 0 w 1114680"/>
                <a:gd name="connsiteY4-10" fmla="*/ 76902 h 255600"/>
                <a:gd name="connsiteX5" fmla="*/ 2280 w 1114680"/>
                <a:gd name="connsiteY5" fmla="*/ 0 h 255600"/>
                <a:gd name="connsiteX0-11" fmla="*/ 2280 w 1114680"/>
                <a:gd name="connsiteY0-12" fmla="*/ 1909 h 257509"/>
                <a:gd name="connsiteX1-13" fmla="*/ 80845 w 1114680"/>
                <a:gd name="connsiteY1-14" fmla="*/ 0 h 257509"/>
                <a:gd name="connsiteX2-15" fmla="*/ 1114680 w 1114680"/>
                <a:gd name="connsiteY2-16" fmla="*/ 1909 h 257509"/>
                <a:gd name="connsiteX3-17" fmla="*/ 1114680 w 1114680"/>
                <a:gd name="connsiteY3-18" fmla="*/ 257509 h 257509"/>
                <a:gd name="connsiteX4-19" fmla="*/ 2280 w 1114680"/>
                <a:gd name="connsiteY4-20" fmla="*/ 257509 h 257509"/>
                <a:gd name="connsiteX5-21" fmla="*/ 0 w 1114680"/>
                <a:gd name="connsiteY5-22" fmla="*/ 78811 h 257509"/>
                <a:gd name="connsiteX6" fmla="*/ 2280 w 1114680"/>
                <a:gd name="connsiteY6" fmla="*/ 1909 h 257509"/>
                <a:gd name="connsiteX0-23" fmla="*/ 0 w 1114680"/>
                <a:gd name="connsiteY0-24" fmla="*/ 78811 h 257509"/>
                <a:gd name="connsiteX1-25" fmla="*/ 80845 w 1114680"/>
                <a:gd name="connsiteY1-26" fmla="*/ 0 h 257509"/>
                <a:gd name="connsiteX2-27" fmla="*/ 1114680 w 1114680"/>
                <a:gd name="connsiteY2-28" fmla="*/ 1909 h 257509"/>
                <a:gd name="connsiteX3-29" fmla="*/ 1114680 w 1114680"/>
                <a:gd name="connsiteY3-30" fmla="*/ 257509 h 257509"/>
                <a:gd name="connsiteX4-31" fmla="*/ 2280 w 1114680"/>
                <a:gd name="connsiteY4-32" fmla="*/ 257509 h 257509"/>
                <a:gd name="connsiteX5-33" fmla="*/ 0 w 1114680"/>
                <a:gd name="connsiteY5-34" fmla="*/ 78811 h 257509"/>
                <a:gd name="connsiteX0-35" fmla="*/ 0 w 1114680"/>
                <a:gd name="connsiteY0-36" fmla="*/ 79024 h 257722"/>
                <a:gd name="connsiteX1-37" fmla="*/ 80845 w 1114680"/>
                <a:gd name="connsiteY1-38" fmla="*/ 213 h 257722"/>
                <a:gd name="connsiteX2-39" fmla="*/ 834422 w 1114680"/>
                <a:gd name="connsiteY2-40" fmla="*/ 0 h 257722"/>
                <a:gd name="connsiteX3-41" fmla="*/ 1114680 w 1114680"/>
                <a:gd name="connsiteY3-42" fmla="*/ 2122 h 257722"/>
                <a:gd name="connsiteX4-43" fmla="*/ 1114680 w 1114680"/>
                <a:gd name="connsiteY4-44" fmla="*/ 257722 h 257722"/>
                <a:gd name="connsiteX5-45" fmla="*/ 2280 w 1114680"/>
                <a:gd name="connsiteY5-46" fmla="*/ 257722 h 257722"/>
                <a:gd name="connsiteX6-47" fmla="*/ 0 w 1114680"/>
                <a:gd name="connsiteY6-48" fmla="*/ 79024 h 257722"/>
                <a:gd name="connsiteX0-49" fmla="*/ 0 w 1114680"/>
                <a:gd name="connsiteY0-50" fmla="*/ 79024 h 268310"/>
                <a:gd name="connsiteX1-51" fmla="*/ 80845 w 1114680"/>
                <a:gd name="connsiteY1-52" fmla="*/ 213 h 268310"/>
                <a:gd name="connsiteX2-53" fmla="*/ 834422 w 1114680"/>
                <a:gd name="connsiteY2-54" fmla="*/ 0 h 268310"/>
                <a:gd name="connsiteX3-55" fmla="*/ 1114680 w 1114680"/>
                <a:gd name="connsiteY3-56" fmla="*/ 2122 h 268310"/>
                <a:gd name="connsiteX4-57" fmla="*/ 1114680 w 1114680"/>
                <a:gd name="connsiteY4-58" fmla="*/ 257722 h 268310"/>
                <a:gd name="connsiteX5-59" fmla="*/ 960567 w 1114680"/>
                <a:gd name="connsiteY5-60" fmla="*/ 268310 h 268310"/>
                <a:gd name="connsiteX6-61" fmla="*/ 2280 w 1114680"/>
                <a:gd name="connsiteY6-62" fmla="*/ 257722 h 268310"/>
                <a:gd name="connsiteX7" fmla="*/ 0 w 1114680"/>
                <a:gd name="connsiteY7" fmla="*/ 79024 h 268310"/>
                <a:gd name="connsiteX0-63" fmla="*/ 0 w 1114680"/>
                <a:gd name="connsiteY0-64" fmla="*/ 79024 h 268310"/>
                <a:gd name="connsiteX1-65" fmla="*/ 80845 w 1114680"/>
                <a:gd name="connsiteY1-66" fmla="*/ 213 h 268310"/>
                <a:gd name="connsiteX2-67" fmla="*/ 834422 w 1114680"/>
                <a:gd name="connsiteY2-68" fmla="*/ 0 h 268310"/>
                <a:gd name="connsiteX3-69" fmla="*/ 1114680 w 1114680"/>
                <a:gd name="connsiteY3-70" fmla="*/ 2122 h 268310"/>
                <a:gd name="connsiteX4-71" fmla="*/ 960567 w 1114680"/>
                <a:gd name="connsiteY4-72" fmla="*/ 268310 h 268310"/>
                <a:gd name="connsiteX5-73" fmla="*/ 2280 w 1114680"/>
                <a:gd name="connsiteY5-74" fmla="*/ 257722 h 268310"/>
                <a:gd name="connsiteX6-75" fmla="*/ 0 w 1114680"/>
                <a:gd name="connsiteY6-76" fmla="*/ 79024 h 268310"/>
                <a:gd name="connsiteX0-77" fmla="*/ 0 w 960567"/>
                <a:gd name="connsiteY0-78" fmla="*/ 79024 h 268310"/>
                <a:gd name="connsiteX1-79" fmla="*/ 80845 w 960567"/>
                <a:gd name="connsiteY1-80" fmla="*/ 213 h 268310"/>
                <a:gd name="connsiteX2-81" fmla="*/ 834422 w 960567"/>
                <a:gd name="connsiteY2-82" fmla="*/ 0 h 268310"/>
                <a:gd name="connsiteX3-83" fmla="*/ 960567 w 960567"/>
                <a:gd name="connsiteY3-84" fmla="*/ 268310 h 268310"/>
                <a:gd name="connsiteX4-85" fmla="*/ 2280 w 960567"/>
                <a:gd name="connsiteY4-86" fmla="*/ 257722 h 268310"/>
                <a:gd name="connsiteX5-87" fmla="*/ 0 w 960567"/>
                <a:gd name="connsiteY5-88" fmla="*/ 79024 h 2683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60567" h="268310">
                  <a:moveTo>
                    <a:pt x="0" y="79024"/>
                  </a:moveTo>
                  <a:lnTo>
                    <a:pt x="80845" y="213"/>
                  </a:lnTo>
                  <a:lnTo>
                    <a:pt x="834422" y="0"/>
                  </a:lnTo>
                  <a:lnTo>
                    <a:pt x="960567" y="268310"/>
                  </a:lnTo>
                  <a:lnTo>
                    <a:pt x="2280" y="257722"/>
                  </a:lnTo>
                  <a:lnTo>
                    <a:pt x="0" y="790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10">
              <a:extLst>
                <a:ext uri="{FF2B5EF4-FFF2-40B4-BE49-F238E27FC236}">
                  <a16:creationId xmlns:a16="http://schemas.microsoft.com/office/drawing/2014/main" xmlns="" id="{D6A77553-4B52-4DCE-B716-EC76DB84721F}"/>
                </a:ext>
              </a:extLst>
            </p:cNvPr>
            <p:cNvSpPr/>
            <p:nvPr/>
          </p:nvSpPr>
          <p:spPr>
            <a:xfrm rot="6530773">
              <a:off x="405367" y="3041461"/>
              <a:ext cx="956915" cy="268036"/>
            </a:xfrm>
            <a:custGeom>
              <a:avLst/>
              <a:gdLst>
                <a:gd name="connsiteX0" fmla="*/ 0 w 1110814"/>
                <a:gd name="connsiteY0" fmla="*/ 0 h 255816"/>
                <a:gd name="connsiteX1" fmla="*/ 1110814 w 1110814"/>
                <a:gd name="connsiteY1" fmla="*/ 0 h 255816"/>
                <a:gd name="connsiteX2" fmla="*/ 1110814 w 1110814"/>
                <a:gd name="connsiteY2" fmla="*/ 255816 h 255816"/>
                <a:gd name="connsiteX3" fmla="*/ 0 w 1110814"/>
                <a:gd name="connsiteY3" fmla="*/ 255816 h 255816"/>
                <a:gd name="connsiteX4" fmla="*/ 0 w 1110814"/>
                <a:gd name="connsiteY4" fmla="*/ 0 h 255816"/>
                <a:gd name="connsiteX0-1" fmla="*/ 0 w 1110814"/>
                <a:gd name="connsiteY0-2" fmla="*/ 0 h 255816"/>
                <a:gd name="connsiteX1-3" fmla="*/ 1110814 w 1110814"/>
                <a:gd name="connsiteY1-4" fmla="*/ 0 h 255816"/>
                <a:gd name="connsiteX2-5" fmla="*/ 1110814 w 1110814"/>
                <a:gd name="connsiteY2-6" fmla="*/ 255816 h 255816"/>
                <a:gd name="connsiteX3-7" fmla="*/ 113780 w 1110814"/>
                <a:gd name="connsiteY3-8" fmla="*/ 253936 h 255816"/>
                <a:gd name="connsiteX4-9" fmla="*/ 0 w 1110814"/>
                <a:gd name="connsiteY4-10" fmla="*/ 255816 h 255816"/>
                <a:gd name="connsiteX5" fmla="*/ 0 w 1110814"/>
                <a:gd name="connsiteY5" fmla="*/ 0 h 255816"/>
                <a:gd name="connsiteX0-11" fmla="*/ 0 w 1110814"/>
                <a:gd name="connsiteY0-12" fmla="*/ 0 h 255816"/>
                <a:gd name="connsiteX1-13" fmla="*/ 1110814 w 1110814"/>
                <a:gd name="connsiteY1-14" fmla="*/ 0 h 255816"/>
                <a:gd name="connsiteX2-15" fmla="*/ 1110814 w 1110814"/>
                <a:gd name="connsiteY2-16" fmla="*/ 255816 h 255816"/>
                <a:gd name="connsiteX3-17" fmla="*/ 113780 w 1110814"/>
                <a:gd name="connsiteY3-18" fmla="*/ 253936 h 255816"/>
                <a:gd name="connsiteX4-19" fmla="*/ 0 w 1110814"/>
                <a:gd name="connsiteY4-20" fmla="*/ 255816 h 255816"/>
                <a:gd name="connsiteX5-21" fmla="*/ 6173 w 1110814"/>
                <a:gd name="connsiteY5-22" fmla="*/ 159826 h 255816"/>
                <a:gd name="connsiteX6" fmla="*/ 0 w 1110814"/>
                <a:gd name="connsiteY6" fmla="*/ 0 h 255816"/>
                <a:gd name="connsiteX0-23" fmla="*/ 0 w 1110814"/>
                <a:gd name="connsiteY0-24" fmla="*/ 0 h 255816"/>
                <a:gd name="connsiteX1-25" fmla="*/ 1110814 w 1110814"/>
                <a:gd name="connsiteY1-26" fmla="*/ 0 h 255816"/>
                <a:gd name="connsiteX2-27" fmla="*/ 1110814 w 1110814"/>
                <a:gd name="connsiteY2-28" fmla="*/ 255816 h 255816"/>
                <a:gd name="connsiteX3-29" fmla="*/ 113780 w 1110814"/>
                <a:gd name="connsiteY3-30" fmla="*/ 253936 h 255816"/>
                <a:gd name="connsiteX4-31" fmla="*/ 6173 w 1110814"/>
                <a:gd name="connsiteY4-32" fmla="*/ 159826 h 255816"/>
                <a:gd name="connsiteX5-33" fmla="*/ 0 w 1110814"/>
                <a:gd name="connsiteY5-34" fmla="*/ 0 h 255816"/>
                <a:gd name="connsiteX0-35" fmla="*/ 0 w 1110814"/>
                <a:gd name="connsiteY0-36" fmla="*/ 0 h 265592"/>
                <a:gd name="connsiteX1-37" fmla="*/ 1110814 w 1110814"/>
                <a:gd name="connsiteY1-38" fmla="*/ 0 h 265592"/>
                <a:gd name="connsiteX2-39" fmla="*/ 1110814 w 1110814"/>
                <a:gd name="connsiteY2-40" fmla="*/ 255816 h 265592"/>
                <a:gd name="connsiteX3-41" fmla="*/ 879318 w 1110814"/>
                <a:gd name="connsiteY3-42" fmla="*/ 265592 h 265592"/>
                <a:gd name="connsiteX4-43" fmla="*/ 113780 w 1110814"/>
                <a:gd name="connsiteY4-44" fmla="*/ 253936 h 265592"/>
                <a:gd name="connsiteX5-45" fmla="*/ 6173 w 1110814"/>
                <a:gd name="connsiteY5-46" fmla="*/ 159826 h 265592"/>
                <a:gd name="connsiteX6-47" fmla="*/ 0 w 1110814"/>
                <a:gd name="connsiteY6-48" fmla="*/ 0 h 265592"/>
                <a:gd name="connsiteX0-49" fmla="*/ 0 w 1110814"/>
                <a:gd name="connsiteY0-50" fmla="*/ 2444 h 268036"/>
                <a:gd name="connsiteX1-51" fmla="*/ 956915 w 1110814"/>
                <a:gd name="connsiteY1-52" fmla="*/ 0 h 268036"/>
                <a:gd name="connsiteX2-53" fmla="*/ 1110814 w 1110814"/>
                <a:gd name="connsiteY2-54" fmla="*/ 2444 h 268036"/>
                <a:gd name="connsiteX3-55" fmla="*/ 1110814 w 1110814"/>
                <a:gd name="connsiteY3-56" fmla="*/ 258260 h 268036"/>
                <a:gd name="connsiteX4-57" fmla="*/ 879318 w 1110814"/>
                <a:gd name="connsiteY4-58" fmla="*/ 268036 h 268036"/>
                <a:gd name="connsiteX5-59" fmla="*/ 113780 w 1110814"/>
                <a:gd name="connsiteY5-60" fmla="*/ 256380 h 268036"/>
                <a:gd name="connsiteX6-61" fmla="*/ 6173 w 1110814"/>
                <a:gd name="connsiteY6-62" fmla="*/ 162270 h 268036"/>
                <a:gd name="connsiteX7" fmla="*/ 0 w 1110814"/>
                <a:gd name="connsiteY7" fmla="*/ 2444 h 268036"/>
                <a:gd name="connsiteX0-63" fmla="*/ 0 w 1110814"/>
                <a:gd name="connsiteY0-64" fmla="*/ 2444 h 268036"/>
                <a:gd name="connsiteX1-65" fmla="*/ 956915 w 1110814"/>
                <a:gd name="connsiteY1-66" fmla="*/ 0 h 268036"/>
                <a:gd name="connsiteX2-67" fmla="*/ 1110814 w 1110814"/>
                <a:gd name="connsiteY2-68" fmla="*/ 258260 h 268036"/>
                <a:gd name="connsiteX3-69" fmla="*/ 879318 w 1110814"/>
                <a:gd name="connsiteY3-70" fmla="*/ 268036 h 268036"/>
                <a:gd name="connsiteX4-71" fmla="*/ 113780 w 1110814"/>
                <a:gd name="connsiteY4-72" fmla="*/ 256380 h 268036"/>
                <a:gd name="connsiteX5-73" fmla="*/ 6173 w 1110814"/>
                <a:gd name="connsiteY5-74" fmla="*/ 162270 h 268036"/>
                <a:gd name="connsiteX6-75" fmla="*/ 0 w 1110814"/>
                <a:gd name="connsiteY6-76" fmla="*/ 2444 h 268036"/>
                <a:gd name="connsiteX0-77" fmla="*/ 0 w 956915"/>
                <a:gd name="connsiteY0-78" fmla="*/ 2444 h 268036"/>
                <a:gd name="connsiteX1-79" fmla="*/ 956915 w 956915"/>
                <a:gd name="connsiteY1-80" fmla="*/ 0 h 268036"/>
                <a:gd name="connsiteX2-81" fmla="*/ 879318 w 956915"/>
                <a:gd name="connsiteY2-82" fmla="*/ 268036 h 268036"/>
                <a:gd name="connsiteX3-83" fmla="*/ 113780 w 956915"/>
                <a:gd name="connsiteY3-84" fmla="*/ 256380 h 268036"/>
                <a:gd name="connsiteX4-85" fmla="*/ 6173 w 956915"/>
                <a:gd name="connsiteY4-86" fmla="*/ 162270 h 268036"/>
                <a:gd name="connsiteX5-87" fmla="*/ 0 w 956915"/>
                <a:gd name="connsiteY5-88" fmla="*/ 2444 h 26803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56915" h="268036">
                  <a:moveTo>
                    <a:pt x="0" y="2444"/>
                  </a:moveTo>
                  <a:lnTo>
                    <a:pt x="956915" y="0"/>
                  </a:lnTo>
                  <a:lnTo>
                    <a:pt x="879318" y="268036"/>
                  </a:lnTo>
                  <a:lnTo>
                    <a:pt x="113780" y="256380"/>
                  </a:lnTo>
                  <a:lnTo>
                    <a:pt x="6173" y="162270"/>
                  </a:lnTo>
                  <a:lnTo>
                    <a:pt x="0" y="244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4F0FFA8B-027D-4907-BD45-6D7DA3A32AB4}"/>
                </a:ext>
              </a:extLst>
            </p:cNvPr>
            <p:cNvSpPr/>
            <p:nvPr/>
          </p:nvSpPr>
          <p:spPr>
            <a:xfrm>
              <a:off x="1190612" y="4484011"/>
              <a:ext cx="237273" cy="685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a:extLst>
                <a:ext uri="{FF2B5EF4-FFF2-40B4-BE49-F238E27FC236}">
                  <a16:creationId xmlns:a16="http://schemas.microsoft.com/office/drawing/2014/main" xmlns="" id="{684852D6-5405-4825-884C-51423C5D5E28}"/>
                </a:ext>
              </a:extLst>
            </p:cNvPr>
            <p:cNvSpPr/>
            <p:nvPr/>
          </p:nvSpPr>
          <p:spPr>
            <a:xfrm>
              <a:off x="1640573" y="4484011"/>
              <a:ext cx="237273" cy="685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40438F7C-8821-4EEC-A9EB-A289F7E02FA9}"/>
                </a:ext>
              </a:extLst>
            </p:cNvPr>
            <p:cNvSpPr/>
            <p:nvPr/>
          </p:nvSpPr>
          <p:spPr>
            <a:xfrm>
              <a:off x="1190612" y="5043604"/>
              <a:ext cx="234798" cy="2347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54AED1AD-0F13-46D7-A52D-7FD2AB79B493}"/>
                </a:ext>
              </a:extLst>
            </p:cNvPr>
            <p:cNvSpPr/>
            <p:nvPr/>
          </p:nvSpPr>
          <p:spPr>
            <a:xfrm>
              <a:off x="1643048" y="5043604"/>
              <a:ext cx="234798" cy="2347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72">
              <a:extLst>
                <a:ext uri="{FF2B5EF4-FFF2-40B4-BE49-F238E27FC236}">
                  <a16:creationId xmlns:a16="http://schemas.microsoft.com/office/drawing/2014/main" xmlns="" id="{C1B9D69F-A7CB-4F30-9AFD-6E84719C1739}"/>
                </a:ext>
              </a:extLst>
            </p:cNvPr>
            <p:cNvSpPr/>
            <p:nvPr/>
          </p:nvSpPr>
          <p:spPr>
            <a:xfrm>
              <a:off x="885824" y="2647950"/>
              <a:ext cx="1247775" cy="3429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a:extLst>
              <a:ext uri="{FF2B5EF4-FFF2-40B4-BE49-F238E27FC236}">
                <a16:creationId xmlns:a16="http://schemas.microsoft.com/office/drawing/2014/main" xmlns="" id="{00A54E2A-7544-4F06-909E-4B6911A67D5C}"/>
              </a:ext>
            </a:extLst>
          </p:cNvPr>
          <p:cNvGrpSpPr/>
          <p:nvPr/>
        </p:nvGrpSpPr>
        <p:grpSpPr>
          <a:xfrm>
            <a:off x="1421912" y="2109458"/>
            <a:ext cx="1679723" cy="2663080"/>
            <a:chOff x="1465061" y="2029944"/>
            <a:chExt cx="2170773" cy="3441605"/>
          </a:xfrm>
          <a:solidFill>
            <a:srgbClr val="97B9A1"/>
          </a:solidFill>
        </p:grpSpPr>
        <p:grpSp>
          <p:nvGrpSpPr>
            <p:cNvPr id="54" name="组合 53">
              <a:extLst>
                <a:ext uri="{FF2B5EF4-FFF2-40B4-BE49-F238E27FC236}">
                  <a16:creationId xmlns:a16="http://schemas.microsoft.com/office/drawing/2014/main" xmlns="" id="{ACD7C042-AEC6-46E4-8702-B64DC7D3E899}"/>
                </a:ext>
              </a:extLst>
            </p:cNvPr>
            <p:cNvGrpSpPr/>
            <p:nvPr/>
          </p:nvGrpSpPr>
          <p:grpSpPr>
            <a:xfrm>
              <a:off x="1975112" y="2029944"/>
              <a:ext cx="1660722" cy="3441605"/>
              <a:chOff x="808290" y="1824097"/>
              <a:chExt cx="1660722" cy="3441605"/>
            </a:xfrm>
            <a:grpFill/>
            <a:effectLst>
              <a:outerShdw blurRad="50800" dist="38100" dir="18900000" algn="bl" rotWithShape="0">
                <a:prstClr val="black">
                  <a:alpha val="40000"/>
                </a:prstClr>
              </a:outerShdw>
            </a:effectLst>
          </p:grpSpPr>
          <p:sp>
            <p:nvSpPr>
              <p:cNvPr id="58" name="椭圆 57">
                <a:extLst>
                  <a:ext uri="{FF2B5EF4-FFF2-40B4-BE49-F238E27FC236}">
                    <a16:creationId xmlns:a16="http://schemas.microsoft.com/office/drawing/2014/main" xmlns="" id="{AB45EC56-1B5E-40D9-B3CF-70D69325FED0}"/>
                  </a:ext>
                </a:extLst>
              </p:cNvPr>
              <p:cNvSpPr/>
              <p:nvPr/>
            </p:nvSpPr>
            <p:spPr>
              <a:xfrm>
                <a:off x="1145286" y="1824097"/>
                <a:ext cx="704850" cy="7048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22">
                <a:extLst>
                  <a:ext uri="{FF2B5EF4-FFF2-40B4-BE49-F238E27FC236}">
                    <a16:creationId xmlns:a16="http://schemas.microsoft.com/office/drawing/2014/main" xmlns="" id="{8814E89F-87BB-44A0-BF07-0753F78753C9}"/>
                  </a:ext>
                </a:extLst>
              </p:cNvPr>
              <p:cNvSpPr/>
              <p:nvPr/>
            </p:nvSpPr>
            <p:spPr>
              <a:xfrm>
                <a:off x="1048559" y="2654299"/>
                <a:ext cx="951517" cy="1542503"/>
              </a:xfrm>
              <a:custGeom>
                <a:avLst/>
                <a:gdLst>
                  <a:gd name="connsiteX0" fmla="*/ 0 w 951517"/>
                  <a:gd name="connsiteY0" fmla="*/ 0 h 1548853"/>
                  <a:gd name="connsiteX1" fmla="*/ 951517 w 951517"/>
                  <a:gd name="connsiteY1" fmla="*/ 0 h 1548853"/>
                  <a:gd name="connsiteX2" fmla="*/ 951517 w 951517"/>
                  <a:gd name="connsiteY2" fmla="*/ 1548853 h 1548853"/>
                  <a:gd name="connsiteX3" fmla="*/ 0 w 951517"/>
                  <a:gd name="connsiteY3" fmla="*/ 1548853 h 1548853"/>
                  <a:gd name="connsiteX4" fmla="*/ 0 w 951517"/>
                  <a:gd name="connsiteY4" fmla="*/ 0 h 1548853"/>
                  <a:gd name="connsiteX0-1" fmla="*/ 76200 w 951517"/>
                  <a:gd name="connsiteY0-2" fmla="*/ 12700 h 1548853"/>
                  <a:gd name="connsiteX1-3" fmla="*/ 951517 w 951517"/>
                  <a:gd name="connsiteY1-4" fmla="*/ 0 h 1548853"/>
                  <a:gd name="connsiteX2-5" fmla="*/ 951517 w 951517"/>
                  <a:gd name="connsiteY2-6" fmla="*/ 1548853 h 1548853"/>
                  <a:gd name="connsiteX3-7" fmla="*/ 0 w 951517"/>
                  <a:gd name="connsiteY3-8" fmla="*/ 1548853 h 1548853"/>
                  <a:gd name="connsiteX4-9" fmla="*/ 76200 w 951517"/>
                  <a:gd name="connsiteY4-10" fmla="*/ 12700 h 1548853"/>
                  <a:gd name="connsiteX0-11" fmla="*/ 76200 w 951517"/>
                  <a:gd name="connsiteY0-12" fmla="*/ 25400 h 1561553"/>
                  <a:gd name="connsiteX1-13" fmla="*/ 875317 w 951517"/>
                  <a:gd name="connsiteY1-14" fmla="*/ 0 h 1561553"/>
                  <a:gd name="connsiteX2-15" fmla="*/ 951517 w 951517"/>
                  <a:gd name="connsiteY2-16" fmla="*/ 1561553 h 1561553"/>
                  <a:gd name="connsiteX3-17" fmla="*/ 0 w 951517"/>
                  <a:gd name="connsiteY3-18" fmla="*/ 1561553 h 1561553"/>
                  <a:gd name="connsiteX4-19" fmla="*/ 76200 w 951517"/>
                  <a:gd name="connsiteY4-20" fmla="*/ 25400 h 1561553"/>
                  <a:gd name="connsiteX0-21" fmla="*/ 76200 w 951517"/>
                  <a:gd name="connsiteY0-22" fmla="*/ 6350 h 1542503"/>
                  <a:gd name="connsiteX1-23" fmla="*/ 875317 w 951517"/>
                  <a:gd name="connsiteY1-24" fmla="*/ 0 h 1542503"/>
                  <a:gd name="connsiteX2-25" fmla="*/ 951517 w 951517"/>
                  <a:gd name="connsiteY2-26" fmla="*/ 1542503 h 1542503"/>
                  <a:gd name="connsiteX3-27" fmla="*/ 0 w 951517"/>
                  <a:gd name="connsiteY3-28" fmla="*/ 1542503 h 1542503"/>
                  <a:gd name="connsiteX4-29" fmla="*/ 76200 w 951517"/>
                  <a:gd name="connsiteY4-30" fmla="*/ 6350 h 15425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951517" h="1542503">
                    <a:moveTo>
                      <a:pt x="76200" y="6350"/>
                    </a:moveTo>
                    <a:lnTo>
                      <a:pt x="875317" y="0"/>
                    </a:lnTo>
                    <a:lnTo>
                      <a:pt x="951517" y="1542503"/>
                    </a:lnTo>
                    <a:lnTo>
                      <a:pt x="0" y="1542503"/>
                    </a:lnTo>
                    <a:lnTo>
                      <a:pt x="76200" y="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9">
                <a:extLst>
                  <a:ext uri="{FF2B5EF4-FFF2-40B4-BE49-F238E27FC236}">
                    <a16:creationId xmlns:a16="http://schemas.microsoft.com/office/drawing/2014/main" xmlns="" id="{27129DCE-DD9D-4737-A316-BBD0BFA6CEE0}"/>
                  </a:ext>
                </a:extLst>
              </p:cNvPr>
              <p:cNvSpPr/>
              <p:nvPr/>
            </p:nvSpPr>
            <p:spPr>
              <a:xfrm rot="4314963">
                <a:off x="1616860" y="3091304"/>
                <a:ext cx="1112400" cy="255600"/>
              </a:xfrm>
              <a:custGeom>
                <a:avLst/>
                <a:gdLst>
                  <a:gd name="connsiteX0" fmla="*/ 0 w 1112400"/>
                  <a:gd name="connsiteY0" fmla="*/ 0 h 255600"/>
                  <a:gd name="connsiteX1" fmla="*/ 1112400 w 1112400"/>
                  <a:gd name="connsiteY1" fmla="*/ 0 h 255600"/>
                  <a:gd name="connsiteX2" fmla="*/ 1112400 w 1112400"/>
                  <a:gd name="connsiteY2" fmla="*/ 255600 h 255600"/>
                  <a:gd name="connsiteX3" fmla="*/ 0 w 1112400"/>
                  <a:gd name="connsiteY3" fmla="*/ 255600 h 255600"/>
                  <a:gd name="connsiteX4" fmla="*/ 0 w 1112400"/>
                  <a:gd name="connsiteY4" fmla="*/ 0 h 255600"/>
                  <a:gd name="connsiteX0-1" fmla="*/ 2280 w 1114680"/>
                  <a:gd name="connsiteY0-2" fmla="*/ 0 h 255600"/>
                  <a:gd name="connsiteX1-3" fmla="*/ 1114680 w 1114680"/>
                  <a:gd name="connsiteY1-4" fmla="*/ 0 h 255600"/>
                  <a:gd name="connsiteX2-5" fmla="*/ 1114680 w 1114680"/>
                  <a:gd name="connsiteY2-6" fmla="*/ 255600 h 255600"/>
                  <a:gd name="connsiteX3-7" fmla="*/ 2280 w 1114680"/>
                  <a:gd name="connsiteY3-8" fmla="*/ 255600 h 255600"/>
                  <a:gd name="connsiteX4-9" fmla="*/ 0 w 1114680"/>
                  <a:gd name="connsiteY4-10" fmla="*/ 76902 h 255600"/>
                  <a:gd name="connsiteX5" fmla="*/ 2280 w 1114680"/>
                  <a:gd name="connsiteY5" fmla="*/ 0 h 255600"/>
                  <a:gd name="connsiteX0-11" fmla="*/ 2280 w 1114680"/>
                  <a:gd name="connsiteY0-12" fmla="*/ 1909 h 257509"/>
                  <a:gd name="connsiteX1-13" fmla="*/ 80845 w 1114680"/>
                  <a:gd name="connsiteY1-14" fmla="*/ 0 h 257509"/>
                  <a:gd name="connsiteX2-15" fmla="*/ 1114680 w 1114680"/>
                  <a:gd name="connsiteY2-16" fmla="*/ 1909 h 257509"/>
                  <a:gd name="connsiteX3-17" fmla="*/ 1114680 w 1114680"/>
                  <a:gd name="connsiteY3-18" fmla="*/ 257509 h 257509"/>
                  <a:gd name="connsiteX4-19" fmla="*/ 2280 w 1114680"/>
                  <a:gd name="connsiteY4-20" fmla="*/ 257509 h 257509"/>
                  <a:gd name="connsiteX5-21" fmla="*/ 0 w 1114680"/>
                  <a:gd name="connsiteY5-22" fmla="*/ 78811 h 257509"/>
                  <a:gd name="connsiteX6" fmla="*/ 2280 w 1114680"/>
                  <a:gd name="connsiteY6" fmla="*/ 1909 h 257509"/>
                  <a:gd name="connsiteX0-23" fmla="*/ 0 w 1114680"/>
                  <a:gd name="connsiteY0-24" fmla="*/ 78811 h 257509"/>
                  <a:gd name="connsiteX1-25" fmla="*/ 80845 w 1114680"/>
                  <a:gd name="connsiteY1-26" fmla="*/ 0 h 257509"/>
                  <a:gd name="connsiteX2-27" fmla="*/ 1114680 w 1114680"/>
                  <a:gd name="connsiteY2-28" fmla="*/ 1909 h 257509"/>
                  <a:gd name="connsiteX3-29" fmla="*/ 1114680 w 1114680"/>
                  <a:gd name="connsiteY3-30" fmla="*/ 257509 h 257509"/>
                  <a:gd name="connsiteX4-31" fmla="*/ 2280 w 1114680"/>
                  <a:gd name="connsiteY4-32" fmla="*/ 257509 h 257509"/>
                  <a:gd name="connsiteX5-33" fmla="*/ 0 w 1114680"/>
                  <a:gd name="connsiteY5-34" fmla="*/ 78811 h 257509"/>
                  <a:gd name="connsiteX0-35" fmla="*/ 0 w 1114680"/>
                  <a:gd name="connsiteY0-36" fmla="*/ 78811 h 257509"/>
                  <a:gd name="connsiteX1-37" fmla="*/ 80845 w 1114680"/>
                  <a:gd name="connsiteY1-38" fmla="*/ 0 h 257509"/>
                  <a:gd name="connsiteX2-39" fmla="*/ 1114680 w 1114680"/>
                  <a:gd name="connsiteY2-40" fmla="*/ 1909 h 257509"/>
                  <a:gd name="connsiteX3-41" fmla="*/ 1114680 w 1114680"/>
                  <a:gd name="connsiteY3-42" fmla="*/ 257509 h 257509"/>
                  <a:gd name="connsiteX4-43" fmla="*/ 2280 w 1114680"/>
                  <a:gd name="connsiteY4-44" fmla="*/ 257509 h 257509"/>
                  <a:gd name="connsiteX5-45" fmla="*/ 6151 w 1114680"/>
                  <a:gd name="connsiteY5-46" fmla="*/ 131349 h 257509"/>
                  <a:gd name="connsiteX6-47" fmla="*/ 0 w 1114680"/>
                  <a:gd name="connsiteY6-48" fmla="*/ 78811 h 257509"/>
                  <a:gd name="connsiteX0-49" fmla="*/ 0 w 1114680"/>
                  <a:gd name="connsiteY0-50" fmla="*/ 78811 h 257509"/>
                  <a:gd name="connsiteX1-51" fmla="*/ 80845 w 1114680"/>
                  <a:gd name="connsiteY1-52" fmla="*/ 0 h 257509"/>
                  <a:gd name="connsiteX2-53" fmla="*/ 148437 w 1114680"/>
                  <a:gd name="connsiteY2-54" fmla="*/ 2462 h 257509"/>
                  <a:gd name="connsiteX3-55" fmla="*/ 1114680 w 1114680"/>
                  <a:gd name="connsiteY3-56" fmla="*/ 1909 h 257509"/>
                  <a:gd name="connsiteX4-57" fmla="*/ 1114680 w 1114680"/>
                  <a:gd name="connsiteY4-58" fmla="*/ 257509 h 257509"/>
                  <a:gd name="connsiteX5-59" fmla="*/ 2280 w 1114680"/>
                  <a:gd name="connsiteY5-60" fmla="*/ 257509 h 257509"/>
                  <a:gd name="connsiteX6-61" fmla="*/ 6151 w 1114680"/>
                  <a:gd name="connsiteY6-62" fmla="*/ 131349 h 257509"/>
                  <a:gd name="connsiteX7" fmla="*/ 0 w 1114680"/>
                  <a:gd name="connsiteY7" fmla="*/ 78811 h 257509"/>
                  <a:gd name="connsiteX0-63" fmla="*/ 0 w 1114680"/>
                  <a:gd name="connsiteY0-64" fmla="*/ 76902 h 255600"/>
                  <a:gd name="connsiteX1-65" fmla="*/ 148437 w 1114680"/>
                  <a:gd name="connsiteY1-66" fmla="*/ 553 h 255600"/>
                  <a:gd name="connsiteX2-67" fmla="*/ 1114680 w 1114680"/>
                  <a:gd name="connsiteY2-68" fmla="*/ 0 h 255600"/>
                  <a:gd name="connsiteX3-69" fmla="*/ 1114680 w 1114680"/>
                  <a:gd name="connsiteY3-70" fmla="*/ 255600 h 255600"/>
                  <a:gd name="connsiteX4-71" fmla="*/ 2280 w 1114680"/>
                  <a:gd name="connsiteY4-72" fmla="*/ 255600 h 255600"/>
                  <a:gd name="connsiteX5-73" fmla="*/ 6151 w 1114680"/>
                  <a:gd name="connsiteY5-74" fmla="*/ 129440 h 255600"/>
                  <a:gd name="connsiteX6-75" fmla="*/ 0 w 1114680"/>
                  <a:gd name="connsiteY6-76" fmla="*/ 76902 h 255600"/>
                  <a:gd name="connsiteX0-77" fmla="*/ 3871 w 1112400"/>
                  <a:gd name="connsiteY0-78" fmla="*/ 129440 h 255600"/>
                  <a:gd name="connsiteX1-79" fmla="*/ 146157 w 1112400"/>
                  <a:gd name="connsiteY1-80" fmla="*/ 553 h 255600"/>
                  <a:gd name="connsiteX2-81" fmla="*/ 1112400 w 1112400"/>
                  <a:gd name="connsiteY2-82" fmla="*/ 0 h 255600"/>
                  <a:gd name="connsiteX3-83" fmla="*/ 1112400 w 1112400"/>
                  <a:gd name="connsiteY3-84" fmla="*/ 255600 h 255600"/>
                  <a:gd name="connsiteX4-85" fmla="*/ 0 w 1112400"/>
                  <a:gd name="connsiteY4-86" fmla="*/ 255600 h 255600"/>
                  <a:gd name="connsiteX5-87" fmla="*/ 3871 w 1112400"/>
                  <a:gd name="connsiteY5-88" fmla="*/ 129440 h 2556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112400" h="255600">
                    <a:moveTo>
                      <a:pt x="3871" y="129440"/>
                    </a:moveTo>
                    <a:lnTo>
                      <a:pt x="146157" y="553"/>
                    </a:lnTo>
                    <a:lnTo>
                      <a:pt x="1112400" y="0"/>
                    </a:lnTo>
                    <a:lnTo>
                      <a:pt x="1112400" y="255600"/>
                    </a:lnTo>
                    <a:lnTo>
                      <a:pt x="0" y="255600"/>
                    </a:lnTo>
                    <a:lnTo>
                      <a:pt x="3871" y="1294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10">
                <a:extLst>
                  <a:ext uri="{FF2B5EF4-FFF2-40B4-BE49-F238E27FC236}">
                    <a16:creationId xmlns:a16="http://schemas.microsoft.com/office/drawing/2014/main" xmlns="" id="{904A027F-E8B5-4A34-95D9-B82B2F70C61B}"/>
                  </a:ext>
                </a:extLst>
              </p:cNvPr>
              <p:cNvSpPr/>
              <p:nvPr/>
            </p:nvSpPr>
            <p:spPr>
              <a:xfrm rot="6530773">
                <a:off x="597309" y="2915731"/>
                <a:ext cx="666529" cy="244567"/>
              </a:xfrm>
              <a:custGeom>
                <a:avLst/>
                <a:gdLst>
                  <a:gd name="connsiteX0" fmla="*/ 0 w 1110814"/>
                  <a:gd name="connsiteY0" fmla="*/ 0 h 255816"/>
                  <a:gd name="connsiteX1" fmla="*/ 1110814 w 1110814"/>
                  <a:gd name="connsiteY1" fmla="*/ 0 h 255816"/>
                  <a:gd name="connsiteX2" fmla="*/ 1110814 w 1110814"/>
                  <a:gd name="connsiteY2" fmla="*/ 255816 h 255816"/>
                  <a:gd name="connsiteX3" fmla="*/ 0 w 1110814"/>
                  <a:gd name="connsiteY3" fmla="*/ 255816 h 255816"/>
                  <a:gd name="connsiteX4" fmla="*/ 0 w 1110814"/>
                  <a:gd name="connsiteY4" fmla="*/ 0 h 255816"/>
                  <a:gd name="connsiteX0-1" fmla="*/ 0 w 1110814"/>
                  <a:gd name="connsiteY0-2" fmla="*/ 0 h 255816"/>
                  <a:gd name="connsiteX1-3" fmla="*/ 1110814 w 1110814"/>
                  <a:gd name="connsiteY1-4" fmla="*/ 0 h 255816"/>
                  <a:gd name="connsiteX2-5" fmla="*/ 1110814 w 1110814"/>
                  <a:gd name="connsiteY2-6" fmla="*/ 255816 h 255816"/>
                  <a:gd name="connsiteX3-7" fmla="*/ 113780 w 1110814"/>
                  <a:gd name="connsiteY3-8" fmla="*/ 253936 h 255816"/>
                  <a:gd name="connsiteX4-9" fmla="*/ 0 w 1110814"/>
                  <a:gd name="connsiteY4-10" fmla="*/ 255816 h 255816"/>
                  <a:gd name="connsiteX5" fmla="*/ 0 w 1110814"/>
                  <a:gd name="connsiteY5" fmla="*/ 0 h 255816"/>
                  <a:gd name="connsiteX0-11" fmla="*/ 0 w 1110814"/>
                  <a:gd name="connsiteY0-12" fmla="*/ 0 h 255816"/>
                  <a:gd name="connsiteX1-13" fmla="*/ 1110814 w 1110814"/>
                  <a:gd name="connsiteY1-14" fmla="*/ 0 h 255816"/>
                  <a:gd name="connsiteX2-15" fmla="*/ 1110814 w 1110814"/>
                  <a:gd name="connsiteY2-16" fmla="*/ 255816 h 255816"/>
                  <a:gd name="connsiteX3-17" fmla="*/ 113780 w 1110814"/>
                  <a:gd name="connsiteY3-18" fmla="*/ 253936 h 255816"/>
                  <a:gd name="connsiteX4-19" fmla="*/ 0 w 1110814"/>
                  <a:gd name="connsiteY4-20" fmla="*/ 255816 h 255816"/>
                  <a:gd name="connsiteX5-21" fmla="*/ 6173 w 1110814"/>
                  <a:gd name="connsiteY5-22" fmla="*/ 159826 h 255816"/>
                  <a:gd name="connsiteX6" fmla="*/ 0 w 1110814"/>
                  <a:gd name="connsiteY6" fmla="*/ 0 h 255816"/>
                  <a:gd name="connsiteX0-23" fmla="*/ 0 w 1110814"/>
                  <a:gd name="connsiteY0-24" fmla="*/ 0 h 255816"/>
                  <a:gd name="connsiteX1-25" fmla="*/ 1110814 w 1110814"/>
                  <a:gd name="connsiteY1-26" fmla="*/ 0 h 255816"/>
                  <a:gd name="connsiteX2-27" fmla="*/ 1110814 w 1110814"/>
                  <a:gd name="connsiteY2-28" fmla="*/ 255816 h 255816"/>
                  <a:gd name="connsiteX3-29" fmla="*/ 113780 w 1110814"/>
                  <a:gd name="connsiteY3-30" fmla="*/ 253936 h 255816"/>
                  <a:gd name="connsiteX4-31" fmla="*/ 6173 w 1110814"/>
                  <a:gd name="connsiteY4-32" fmla="*/ 159826 h 255816"/>
                  <a:gd name="connsiteX5-33" fmla="*/ 0 w 1110814"/>
                  <a:gd name="connsiteY5-34" fmla="*/ 0 h 255816"/>
                  <a:gd name="connsiteX0-35" fmla="*/ 0 w 1178759"/>
                  <a:gd name="connsiteY0-36" fmla="*/ 0 h 255515"/>
                  <a:gd name="connsiteX1-37" fmla="*/ 1110814 w 1178759"/>
                  <a:gd name="connsiteY1-38" fmla="*/ 0 h 255515"/>
                  <a:gd name="connsiteX2-39" fmla="*/ 1178760 w 1178759"/>
                  <a:gd name="connsiteY2-40" fmla="*/ 255515 h 255515"/>
                  <a:gd name="connsiteX3-41" fmla="*/ 113780 w 1178759"/>
                  <a:gd name="connsiteY3-42" fmla="*/ 253936 h 255515"/>
                  <a:gd name="connsiteX4-43" fmla="*/ 6173 w 1178759"/>
                  <a:gd name="connsiteY4-44" fmla="*/ 159826 h 255515"/>
                  <a:gd name="connsiteX5-45" fmla="*/ 0 w 1178759"/>
                  <a:gd name="connsiteY5-46" fmla="*/ 0 h 255515"/>
                  <a:gd name="connsiteX0-47" fmla="*/ 0 w 1178761"/>
                  <a:gd name="connsiteY0-48" fmla="*/ 1540 h 257055"/>
                  <a:gd name="connsiteX1-49" fmla="*/ 985090 w 1178761"/>
                  <a:gd name="connsiteY1-50" fmla="*/ 0 h 257055"/>
                  <a:gd name="connsiteX2-51" fmla="*/ 1178760 w 1178761"/>
                  <a:gd name="connsiteY2-52" fmla="*/ 257055 h 257055"/>
                  <a:gd name="connsiteX3-53" fmla="*/ 113780 w 1178761"/>
                  <a:gd name="connsiteY3-54" fmla="*/ 255476 h 257055"/>
                  <a:gd name="connsiteX4-55" fmla="*/ 6173 w 1178761"/>
                  <a:gd name="connsiteY4-56" fmla="*/ 161366 h 257055"/>
                  <a:gd name="connsiteX5-57" fmla="*/ 0 w 1178761"/>
                  <a:gd name="connsiteY5-58" fmla="*/ 1540 h 257055"/>
                  <a:gd name="connsiteX0-59" fmla="*/ 0 w 1127678"/>
                  <a:gd name="connsiteY0-60" fmla="*/ 1540 h 255476"/>
                  <a:gd name="connsiteX1-61" fmla="*/ 985090 w 1127678"/>
                  <a:gd name="connsiteY1-62" fmla="*/ 0 h 255476"/>
                  <a:gd name="connsiteX2-63" fmla="*/ 1127678 w 1127678"/>
                  <a:gd name="connsiteY2-64" fmla="*/ 246792 h 255476"/>
                  <a:gd name="connsiteX3-65" fmla="*/ 113780 w 1127678"/>
                  <a:gd name="connsiteY3-66" fmla="*/ 255476 h 255476"/>
                  <a:gd name="connsiteX4-67" fmla="*/ 6173 w 1127678"/>
                  <a:gd name="connsiteY4-68" fmla="*/ 161366 h 255476"/>
                  <a:gd name="connsiteX5-69" fmla="*/ 0 w 1127678"/>
                  <a:gd name="connsiteY5-70" fmla="*/ 1540 h 2554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127678" h="255476">
                    <a:moveTo>
                      <a:pt x="0" y="1540"/>
                    </a:moveTo>
                    <a:lnTo>
                      <a:pt x="985090" y="0"/>
                    </a:lnTo>
                    <a:lnTo>
                      <a:pt x="1127678" y="246792"/>
                    </a:lnTo>
                    <a:lnTo>
                      <a:pt x="113780" y="255476"/>
                    </a:lnTo>
                    <a:lnTo>
                      <a:pt x="6173" y="161366"/>
                    </a:lnTo>
                    <a:lnTo>
                      <a:pt x="0" y="15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a:extLst>
                  <a:ext uri="{FF2B5EF4-FFF2-40B4-BE49-F238E27FC236}">
                    <a16:creationId xmlns:a16="http://schemas.microsoft.com/office/drawing/2014/main" xmlns="" id="{C4F87095-DBD2-4756-A8B1-9985206B6B58}"/>
                  </a:ext>
                </a:extLst>
              </p:cNvPr>
              <p:cNvSpPr/>
              <p:nvPr/>
            </p:nvSpPr>
            <p:spPr>
              <a:xfrm>
                <a:off x="1193383" y="4009408"/>
                <a:ext cx="225670" cy="11477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a:extLst>
                  <a:ext uri="{FF2B5EF4-FFF2-40B4-BE49-F238E27FC236}">
                    <a16:creationId xmlns:a16="http://schemas.microsoft.com/office/drawing/2014/main" xmlns="" id="{67A3BA25-6C30-4346-8BE7-0F394D6179A1}"/>
                  </a:ext>
                </a:extLst>
              </p:cNvPr>
              <p:cNvSpPr/>
              <p:nvPr/>
            </p:nvSpPr>
            <p:spPr>
              <a:xfrm>
                <a:off x="1612863" y="4009408"/>
                <a:ext cx="236565" cy="114770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98EE6F73-4C09-411A-ABC7-8FCB583097F5}"/>
                  </a:ext>
                </a:extLst>
              </p:cNvPr>
              <p:cNvSpPr/>
              <p:nvPr/>
            </p:nvSpPr>
            <p:spPr>
              <a:xfrm>
                <a:off x="2216598" y="3613530"/>
                <a:ext cx="252414" cy="25241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E66C221D-12BC-4C37-821A-D25C7F2EBED1}"/>
                  </a:ext>
                </a:extLst>
              </p:cNvPr>
              <p:cNvSpPr/>
              <p:nvPr/>
            </p:nvSpPr>
            <p:spPr>
              <a:xfrm>
                <a:off x="1193382" y="5030904"/>
                <a:ext cx="234798" cy="2347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42BED44E-D7C5-428E-8F32-D0AFB498F78F}"/>
                  </a:ext>
                </a:extLst>
              </p:cNvPr>
              <p:cNvSpPr/>
              <p:nvPr/>
            </p:nvSpPr>
            <p:spPr>
              <a:xfrm>
                <a:off x="1615338" y="5030904"/>
                <a:ext cx="234798" cy="2347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84">
                <a:extLst>
                  <a:ext uri="{FF2B5EF4-FFF2-40B4-BE49-F238E27FC236}">
                    <a16:creationId xmlns:a16="http://schemas.microsoft.com/office/drawing/2014/main" xmlns="" id="{5B7C3F46-B02E-431B-9D3E-97D0F16A1DEE}"/>
                  </a:ext>
                </a:extLst>
              </p:cNvPr>
              <p:cNvSpPr/>
              <p:nvPr/>
            </p:nvSpPr>
            <p:spPr>
              <a:xfrm>
                <a:off x="885825" y="2647950"/>
                <a:ext cx="1280914" cy="3429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a:extLst>
                <a:ext uri="{FF2B5EF4-FFF2-40B4-BE49-F238E27FC236}">
                  <a16:creationId xmlns:a16="http://schemas.microsoft.com/office/drawing/2014/main" xmlns="" id="{E71B3132-C711-4746-BC67-935146FFE92E}"/>
                </a:ext>
              </a:extLst>
            </p:cNvPr>
            <p:cNvGrpSpPr/>
            <p:nvPr/>
          </p:nvGrpSpPr>
          <p:grpSpPr>
            <a:xfrm>
              <a:off x="1465061" y="2596941"/>
              <a:ext cx="476348" cy="1050456"/>
              <a:chOff x="6065102" y="2280650"/>
              <a:chExt cx="476348" cy="1050456"/>
            </a:xfrm>
            <a:grpFill/>
            <a:effectLst>
              <a:outerShdw blurRad="50800" dist="38100" dir="18900000" algn="bl" rotWithShape="0">
                <a:prstClr val="black">
                  <a:alpha val="40000"/>
                </a:prstClr>
              </a:outerShdw>
            </a:effectLst>
          </p:grpSpPr>
          <p:sp>
            <p:nvSpPr>
              <p:cNvPr id="56" name="矩形 10">
                <a:extLst>
                  <a:ext uri="{FF2B5EF4-FFF2-40B4-BE49-F238E27FC236}">
                    <a16:creationId xmlns:a16="http://schemas.microsoft.com/office/drawing/2014/main" xmlns="" id="{A6B6C838-A329-4631-A139-640F88B7884D}"/>
                  </a:ext>
                </a:extLst>
              </p:cNvPr>
              <p:cNvSpPr/>
              <p:nvPr/>
            </p:nvSpPr>
            <p:spPr>
              <a:xfrm rot="3715739">
                <a:off x="5926531" y="2716186"/>
                <a:ext cx="974666" cy="255173"/>
              </a:xfrm>
              <a:custGeom>
                <a:avLst/>
                <a:gdLst>
                  <a:gd name="connsiteX0" fmla="*/ 0 w 1110814"/>
                  <a:gd name="connsiteY0" fmla="*/ 0 h 255816"/>
                  <a:gd name="connsiteX1" fmla="*/ 1110814 w 1110814"/>
                  <a:gd name="connsiteY1" fmla="*/ 0 h 255816"/>
                  <a:gd name="connsiteX2" fmla="*/ 1110814 w 1110814"/>
                  <a:gd name="connsiteY2" fmla="*/ 255816 h 255816"/>
                  <a:gd name="connsiteX3" fmla="*/ 0 w 1110814"/>
                  <a:gd name="connsiteY3" fmla="*/ 255816 h 255816"/>
                  <a:gd name="connsiteX4" fmla="*/ 0 w 1110814"/>
                  <a:gd name="connsiteY4" fmla="*/ 0 h 255816"/>
                  <a:gd name="connsiteX0-1" fmla="*/ 0 w 1110814"/>
                  <a:gd name="connsiteY0-2" fmla="*/ 0 h 255816"/>
                  <a:gd name="connsiteX1-3" fmla="*/ 1110814 w 1110814"/>
                  <a:gd name="connsiteY1-4" fmla="*/ 0 h 255816"/>
                  <a:gd name="connsiteX2-5" fmla="*/ 1110814 w 1110814"/>
                  <a:gd name="connsiteY2-6" fmla="*/ 255816 h 255816"/>
                  <a:gd name="connsiteX3-7" fmla="*/ 113780 w 1110814"/>
                  <a:gd name="connsiteY3-8" fmla="*/ 253936 h 255816"/>
                  <a:gd name="connsiteX4-9" fmla="*/ 0 w 1110814"/>
                  <a:gd name="connsiteY4-10" fmla="*/ 255816 h 255816"/>
                  <a:gd name="connsiteX5" fmla="*/ 0 w 1110814"/>
                  <a:gd name="connsiteY5" fmla="*/ 0 h 255816"/>
                  <a:gd name="connsiteX0-11" fmla="*/ 0 w 1110814"/>
                  <a:gd name="connsiteY0-12" fmla="*/ 0 h 255816"/>
                  <a:gd name="connsiteX1-13" fmla="*/ 1110814 w 1110814"/>
                  <a:gd name="connsiteY1-14" fmla="*/ 0 h 255816"/>
                  <a:gd name="connsiteX2-15" fmla="*/ 1110814 w 1110814"/>
                  <a:gd name="connsiteY2-16" fmla="*/ 255816 h 255816"/>
                  <a:gd name="connsiteX3-17" fmla="*/ 113780 w 1110814"/>
                  <a:gd name="connsiteY3-18" fmla="*/ 253936 h 255816"/>
                  <a:gd name="connsiteX4-19" fmla="*/ 0 w 1110814"/>
                  <a:gd name="connsiteY4-20" fmla="*/ 255816 h 255816"/>
                  <a:gd name="connsiteX5-21" fmla="*/ 6173 w 1110814"/>
                  <a:gd name="connsiteY5-22" fmla="*/ 159826 h 255816"/>
                  <a:gd name="connsiteX6" fmla="*/ 0 w 1110814"/>
                  <a:gd name="connsiteY6" fmla="*/ 0 h 255816"/>
                  <a:gd name="connsiteX0-23" fmla="*/ 0 w 1110814"/>
                  <a:gd name="connsiteY0-24" fmla="*/ 0 h 255816"/>
                  <a:gd name="connsiteX1-25" fmla="*/ 1110814 w 1110814"/>
                  <a:gd name="connsiteY1-26" fmla="*/ 0 h 255816"/>
                  <a:gd name="connsiteX2-27" fmla="*/ 1110814 w 1110814"/>
                  <a:gd name="connsiteY2-28" fmla="*/ 255816 h 255816"/>
                  <a:gd name="connsiteX3-29" fmla="*/ 113780 w 1110814"/>
                  <a:gd name="connsiteY3-30" fmla="*/ 253936 h 255816"/>
                  <a:gd name="connsiteX4-31" fmla="*/ 6173 w 1110814"/>
                  <a:gd name="connsiteY4-32" fmla="*/ 159826 h 255816"/>
                  <a:gd name="connsiteX5-33" fmla="*/ 0 w 1110814"/>
                  <a:gd name="connsiteY5-34" fmla="*/ 0 h 255816"/>
                  <a:gd name="connsiteX0-35" fmla="*/ 0 w 1110814"/>
                  <a:gd name="connsiteY0-36" fmla="*/ 0 h 255816"/>
                  <a:gd name="connsiteX1-37" fmla="*/ 1110814 w 1110814"/>
                  <a:gd name="connsiteY1-38" fmla="*/ 0 h 255816"/>
                  <a:gd name="connsiteX2-39" fmla="*/ 1110814 w 1110814"/>
                  <a:gd name="connsiteY2-40" fmla="*/ 255816 h 255816"/>
                  <a:gd name="connsiteX3-41" fmla="*/ 1182 w 1110814"/>
                  <a:gd name="connsiteY3-42" fmla="*/ 253312 h 255816"/>
                  <a:gd name="connsiteX4-43" fmla="*/ 6173 w 1110814"/>
                  <a:gd name="connsiteY4-44" fmla="*/ 159826 h 255816"/>
                  <a:gd name="connsiteX5-45" fmla="*/ 0 w 1110814"/>
                  <a:gd name="connsiteY5-46" fmla="*/ 0 h 255816"/>
                  <a:gd name="connsiteX0-47" fmla="*/ 0 w 1332432"/>
                  <a:gd name="connsiteY0-48" fmla="*/ 5943 h 261759"/>
                  <a:gd name="connsiteX1-49" fmla="*/ 1332432 w 1332432"/>
                  <a:gd name="connsiteY1-50" fmla="*/ 0 h 261759"/>
                  <a:gd name="connsiteX2-51" fmla="*/ 1110814 w 1332432"/>
                  <a:gd name="connsiteY2-52" fmla="*/ 261759 h 261759"/>
                  <a:gd name="connsiteX3-53" fmla="*/ 1182 w 1332432"/>
                  <a:gd name="connsiteY3-54" fmla="*/ 259255 h 261759"/>
                  <a:gd name="connsiteX4-55" fmla="*/ 6173 w 1332432"/>
                  <a:gd name="connsiteY4-56" fmla="*/ 165769 h 261759"/>
                  <a:gd name="connsiteX5-57" fmla="*/ 0 w 1332432"/>
                  <a:gd name="connsiteY5-58" fmla="*/ 5943 h 261759"/>
                  <a:gd name="connsiteX0-59" fmla="*/ 0 w 1332432"/>
                  <a:gd name="connsiteY0-60" fmla="*/ 5943 h 264811"/>
                  <a:gd name="connsiteX1-61" fmla="*/ 1332432 w 1332432"/>
                  <a:gd name="connsiteY1-62" fmla="*/ 0 h 264811"/>
                  <a:gd name="connsiteX2-63" fmla="*/ 1152943 w 1332432"/>
                  <a:gd name="connsiteY2-64" fmla="*/ 264811 h 264811"/>
                  <a:gd name="connsiteX3-65" fmla="*/ 1182 w 1332432"/>
                  <a:gd name="connsiteY3-66" fmla="*/ 259255 h 264811"/>
                  <a:gd name="connsiteX4-67" fmla="*/ 6173 w 1332432"/>
                  <a:gd name="connsiteY4-68" fmla="*/ 165769 h 264811"/>
                  <a:gd name="connsiteX5-69" fmla="*/ 0 w 1332432"/>
                  <a:gd name="connsiteY5-70" fmla="*/ 5943 h 2648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332432" h="264811">
                    <a:moveTo>
                      <a:pt x="0" y="5943"/>
                    </a:moveTo>
                    <a:lnTo>
                      <a:pt x="1332432" y="0"/>
                    </a:lnTo>
                    <a:lnTo>
                      <a:pt x="1152943" y="264811"/>
                    </a:lnTo>
                    <a:lnTo>
                      <a:pt x="1182" y="259255"/>
                    </a:lnTo>
                    <a:lnTo>
                      <a:pt x="6173" y="165769"/>
                    </a:lnTo>
                    <a:lnTo>
                      <a:pt x="0" y="594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53498B32-9460-4295-B9B0-A25AE919F354}"/>
                  </a:ext>
                </a:extLst>
              </p:cNvPr>
              <p:cNvSpPr/>
              <p:nvPr/>
            </p:nvSpPr>
            <p:spPr>
              <a:xfrm>
                <a:off x="6065102" y="2280650"/>
                <a:ext cx="241793" cy="299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8" name="文本框 67">
            <a:extLst>
              <a:ext uri="{FF2B5EF4-FFF2-40B4-BE49-F238E27FC236}">
                <a16:creationId xmlns:a16="http://schemas.microsoft.com/office/drawing/2014/main" xmlns="" id="{55884868-3C2D-42BE-BD87-A6E1FB88F6C9}"/>
              </a:ext>
            </a:extLst>
          </p:cNvPr>
          <p:cNvSpPr txBox="1"/>
          <p:nvPr/>
        </p:nvSpPr>
        <p:spPr>
          <a:xfrm>
            <a:off x="4648782" y="1869168"/>
            <a:ext cx="1542410" cy="2215991"/>
          </a:xfrm>
          <a:prstGeom prst="rect">
            <a:avLst/>
          </a:prstGeom>
          <a:noFill/>
        </p:spPr>
        <p:txBody>
          <a:bodyPr wrap="none" rtlCol="0">
            <a:spAutoFit/>
          </a:bodyPr>
          <a:lstStyle/>
          <a:p>
            <a:r>
              <a:rPr lang="en-US" altLang="zh-CN" sz="13800" b="1" dirty="0">
                <a:latin typeface="Mistral" panose="03090702030407020403" pitchFamily="66" charset="0"/>
              </a:rPr>
              <a:t>VS</a:t>
            </a:r>
            <a:endParaRPr lang="zh-CN" altLang="en-US" sz="13800" b="1" dirty="0">
              <a:latin typeface="Mistral" panose="03090702030407020403" pitchFamily="66" charset="0"/>
            </a:endParaRPr>
          </a:p>
        </p:txBody>
      </p:sp>
      <p:sp>
        <p:nvSpPr>
          <p:cNvPr id="69" name="文本框 68">
            <a:extLst>
              <a:ext uri="{FF2B5EF4-FFF2-40B4-BE49-F238E27FC236}">
                <a16:creationId xmlns:a16="http://schemas.microsoft.com/office/drawing/2014/main" xmlns="" id="{6F77CDB7-363C-440E-ACD9-DE380D6E0F3A}"/>
              </a:ext>
            </a:extLst>
          </p:cNvPr>
          <p:cNvSpPr txBox="1"/>
          <p:nvPr/>
        </p:nvSpPr>
        <p:spPr>
          <a:xfrm>
            <a:off x="4376698" y="3868022"/>
            <a:ext cx="2323621" cy="1323439"/>
          </a:xfrm>
          <a:prstGeom prst="rect">
            <a:avLst/>
          </a:prstGeom>
          <a:noFill/>
        </p:spPr>
        <p:txBody>
          <a:bodyPr wrap="square" rtlCol="0">
            <a:spAutoFit/>
          </a:bodyPr>
          <a:lstStyle/>
          <a:p>
            <a:pPr algn="ctr"/>
            <a:r>
              <a:rPr lang="en-US" altLang="zh-CN" sz="1600" dirty="0">
                <a:solidFill>
                  <a:schemeClr val="tx1">
                    <a:lumMod val="50000"/>
                    <a:lumOff val="50000"/>
                  </a:schemeClr>
                </a:solidFill>
                <a:latin typeface="华文细黑" panose="02010600040101010101" pitchFamily="2" charset="-122"/>
                <a:ea typeface="华文细黑" panose="02010600040101010101" pitchFamily="2" charset="-122"/>
              </a:rPr>
              <a:t>Text something here to make your audience understand what you are talking about.</a:t>
            </a:r>
            <a:endParaRPr lang="zh-CN" altLang="en-US" sz="1600" dirty="0">
              <a:solidFill>
                <a:schemeClr val="tx1">
                  <a:lumMod val="50000"/>
                  <a:lumOff val="50000"/>
                </a:schemeClr>
              </a:solidFill>
              <a:latin typeface="华文细黑" panose="02010600040101010101" pitchFamily="2" charset="-122"/>
              <a:ea typeface="华文细黑" panose="02010600040101010101" pitchFamily="2" charset="-122"/>
            </a:endParaRPr>
          </a:p>
        </p:txBody>
      </p:sp>
      <p:grpSp>
        <p:nvGrpSpPr>
          <p:cNvPr id="70" name="组合 69">
            <a:extLst>
              <a:ext uri="{FF2B5EF4-FFF2-40B4-BE49-F238E27FC236}">
                <a16:creationId xmlns:a16="http://schemas.microsoft.com/office/drawing/2014/main" xmlns="" id="{0C310A25-6ACF-41C7-A36A-90385FFEB91D}"/>
              </a:ext>
            </a:extLst>
          </p:cNvPr>
          <p:cNvGrpSpPr/>
          <p:nvPr/>
        </p:nvGrpSpPr>
        <p:grpSpPr>
          <a:xfrm>
            <a:off x="1443912" y="4887751"/>
            <a:ext cx="1990485" cy="779943"/>
            <a:chOff x="2820457" y="4395520"/>
            <a:chExt cx="1990485" cy="779943"/>
          </a:xfrm>
        </p:grpSpPr>
        <p:sp>
          <p:nvSpPr>
            <p:cNvPr id="71" name="Rectangle 23">
              <a:extLst>
                <a:ext uri="{FF2B5EF4-FFF2-40B4-BE49-F238E27FC236}">
                  <a16:creationId xmlns:a16="http://schemas.microsoft.com/office/drawing/2014/main" xmlns="" id="{4C4186F3-F2D5-473E-B9E5-0636C66AC4D9}"/>
                </a:ext>
              </a:extLst>
            </p:cNvPr>
            <p:cNvSpPr/>
            <p:nvPr/>
          </p:nvSpPr>
          <p:spPr>
            <a:xfrm>
              <a:off x="2820457" y="4682148"/>
              <a:ext cx="1990485" cy="493315"/>
            </a:xfrm>
            <a:prstGeom prst="rect">
              <a:avLst/>
            </a:prstGeom>
          </p:spPr>
          <p:txBody>
            <a:bodyPr wrap="square">
              <a:spAutoFit/>
            </a:bodyPr>
            <a:lstStyle/>
            <a:p>
              <a:pPr algn="ctr">
                <a:defRPr/>
              </a:pPr>
              <a:r>
                <a:rPr lang="en-US" altLang="zh-CN" sz="900" noProof="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2" name="文本框 71">
              <a:extLst>
                <a:ext uri="{FF2B5EF4-FFF2-40B4-BE49-F238E27FC236}">
                  <a16:creationId xmlns:a16="http://schemas.microsoft.com/office/drawing/2014/main" xmlns="" id="{EA1D731D-A6AB-4901-9FA8-740A39EBBBBE}"/>
                </a:ext>
              </a:extLst>
            </p:cNvPr>
            <p:cNvSpPr txBox="1"/>
            <p:nvPr/>
          </p:nvSpPr>
          <p:spPr>
            <a:xfrm>
              <a:off x="2866964" y="4395520"/>
              <a:ext cx="1897471" cy="258403"/>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3" name="组合 72">
            <a:extLst>
              <a:ext uri="{FF2B5EF4-FFF2-40B4-BE49-F238E27FC236}">
                <a16:creationId xmlns:a16="http://schemas.microsoft.com/office/drawing/2014/main" xmlns="" id="{6862DCDE-C5C4-4237-9D06-E2A07FCB535F}"/>
              </a:ext>
            </a:extLst>
          </p:cNvPr>
          <p:cNvGrpSpPr/>
          <p:nvPr/>
        </p:nvGrpSpPr>
        <p:grpSpPr>
          <a:xfrm>
            <a:off x="7936299" y="1869168"/>
            <a:ext cx="1990485" cy="779943"/>
            <a:chOff x="2820457" y="4395520"/>
            <a:chExt cx="1990485" cy="779943"/>
          </a:xfrm>
        </p:grpSpPr>
        <p:sp>
          <p:nvSpPr>
            <p:cNvPr id="74" name="Rectangle 23">
              <a:extLst>
                <a:ext uri="{FF2B5EF4-FFF2-40B4-BE49-F238E27FC236}">
                  <a16:creationId xmlns:a16="http://schemas.microsoft.com/office/drawing/2014/main" xmlns="" id="{B74692FE-AD39-4E16-8A6B-19E707831663}"/>
                </a:ext>
              </a:extLst>
            </p:cNvPr>
            <p:cNvSpPr/>
            <p:nvPr/>
          </p:nvSpPr>
          <p:spPr>
            <a:xfrm>
              <a:off x="2820457" y="4682148"/>
              <a:ext cx="1990485" cy="493315"/>
            </a:xfrm>
            <a:prstGeom prst="rect">
              <a:avLst/>
            </a:prstGeom>
          </p:spPr>
          <p:txBody>
            <a:bodyPr wrap="square">
              <a:spAutoFit/>
            </a:bodyPr>
            <a:lstStyle/>
            <a:p>
              <a:pPr algn="ctr">
                <a:defRPr/>
              </a:pPr>
              <a:r>
                <a:rPr lang="en-US" altLang="zh-CN" sz="900" noProof="1">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consectetuer adipiscing elit, sed diam nonummy nibh euismod tincidunt ut laoreet dolore magna aliquam erat volutpat.</a:t>
              </a:r>
              <a:endParaRPr lang="en-US" sz="900" noProof="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75" name="文本框 74">
              <a:extLst>
                <a:ext uri="{FF2B5EF4-FFF2-40B4-BE49-F238E27FC236}">
                  <a16:creationId xmlns:a16="http://schemas.microsoft.com/office/drawing/2014/main" xmlns="" id="{86B6CA81-3887-4F3F-8786-B1971B00782A}"/>
                </a:ext>
              </a:extLst>
            </p:cNvPr>
            <p:cNvSpPr txBox="1"/>
            <p:nvPr/>
          </p:nvSpPr>
          <p:spPr>
            <a:xfrm>
              <a:off x="2866964" y="4395520"/>
              <a:ext cx="1897471" cy="258403"/>
            </a:xfrm>
            <a:prstGeom prst="rect">
              <a:avLst/>
            </a:prstGeom>
            <a:noFill/>
          </p:spPr>
          <p:txBody>
            <a:bodyPr wrap="square" rtlCol="0">
              <a:spAutoFit/>
            </a:bodyPr>
            <a:lstStyle/>
            <a:p>
              <a:pPr algn="ctr"/>
              <a:r>
                <a:rPr lang="en-US" altLang="zh-CN" sz="1600" b="1" dirty="0">
                  <a:solidFill>
                    <a:schemeClr val="tx1">
                      <a:lumMod val="85000"/>
                      <a:lumOff val="15000"/>
                    </a:schemeClr>
                  </a:solidFill>
                  <a:latin typeface="Open Sans" panose="020B0606030504020204" pitchFamily="34" charset="0"/>
                  <a:ea typeface="Open Sans" panose="020B0606030504020204" pitchFamily="34" charset="0"/>
                  <a:cs typeface="Open Sans" panose="020B0606030504020204" pitchFamily="34" charset="0"/>
                </a:rPr>
                <a:t>TITLE HERE</a:t>
              </a:r>
              <a:endPar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806340688"/>
      </p:ext>
    </p:extLst>
  </p:cSld>
  <p:clrMapOvr>
    <a:masterClrMapping/>
  </p:clrMapOvr>
  <p:transition spd="slow"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14:presetBounceEnd="68000">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14:bounceEnd="68000">
                                          <p:cBhvr additive="base">
                                            <p:cTn id="13" dur="500" fill="hold"/>
                                            <p:tgtEl>
                                              <p:spTgt spid="53"/>
                                            </p:tgtEl>
                                            <p:attrNameLst>
                                              <p:attrName>ppt_x</p:attrName>
                                            </p:attrNameLst>
                                          </p:cBhvr>
                                          <p:tavLst>
                                            <p:tav tm="0">
                                              <p:val>
                                                <p:strVal val="0-#ppt_w/2"/>
                                              </p:val>
                                            </p:tav>
                                            <p:tav tm="100000">
                                              <p:val>
                                                <p:strVal val="#ppt_x"/>
                                              </p:val>
                                            </p:tav>
                                          </p:tavLst>
                                        </p:anim>
                                        <p:anim calcmode="lin" valueType="num" p14:bounceEnd="68000">
                                          <p:cBhvr additive="base">
                                            <p:cTn id="14" dur="500" fill="hold"/>
                                            <p:tgtEl>
                                              <p:spTgt spid="5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14:presetBounceEnd="68000">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14:bounceEnd="68000">
                                          <p:cBhvr additive="base">
                                            <p:cTn id="18" dur="500" fill="hold"/>
                                            <p:tgtEl>
                                              <p:spTgt spid="43"/>
                                            </p:tgtEl>
                                            <p:attrNameLst>
                                              <p:attrName>ppt_x</p:attrName>
                                            </p:attrNameLst>
                                          </p:cBhvr>
                                          <p:tavLst>
                                            <p:tav tm="0">
                                              <p:val>
                                                <p:strVal val="1+#ppt_w/2"/>
                                              </p:val>
                                            </p:tav>
                                            <p:tav tm="100000">
                                              <p:val>
                                                <p:strVal val="#ppt_x"/>
                                              </p:val>
                                            </p:tav>
                                          </p:tavLst>
                                        </p:anim>
                                        <p:anim calcmode="lin" valueType="num" p14:bounceEnd="68000">
                                          <p:cBhvr additive="base">
                                            <p:cTn id="19" dur="500" fill="hold"/>
                                            <p:tgtEl>
                                              <p:spTgt spid="4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5"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1000" fill="hold"/>
                                            <p:tgtEl>
                                              <p:spTgt spid="68"/>
                                            </p:tgtEl>
                                            <p:attrNameLst>
                                              <p:attrName>ppt_w</p:attrName>
                                            </p:attrNameLst>
                                          </p:cBhvr>
                                          <p:tavLst>
                                            <p:tav tm="0">
                                              <p:val>
                                                <p:strVal val="#ppt_w*0.70"/>
                                              </p:val>
                                            </p:tav>
                                            <p:tav tm="100000">
                                              <p:val>
                                                <p:strVal val="#ppt_w"/>
                                              </p:val>
                                            </p:tav>
                                          </p:tavLst>
                                        </p:anim>
                                        <p:anim calcmode="lin" valueType="num">
                                          <p:cBhvr>
                                            <p:cTn id="24" dur="1000" fill="hold"/>
                                            <p:tgtEl>
                                              <p:spTgt spid="68"/>
                                            </p:tgtEl>
                                            <p:attrNameLst>
                                              <p:attrName>ppt_h</p:attrName>
                                            </p:attrNameLst>
                                          </p:cBhvr>
                                          <p:tavLst>
                                            <p:tav tm="0">
                                              <p:val>
                                                <p:strVal val="#ppt_h"/>
                                              </p:val>
                                            </p:tav>
                                            <p:tav tm="100000">
                                              <p:val>
                                                <p:strVal val="#ppt_h"/>
                                              </p:val>
                                            </p:tav>
                                          </p:tavLst>
                                        </p:anim>
                                        <p:animEffect transition="in" filter="fade">
                                          <p:cBhvr>
                                            <p:cTn id="25" dur="1000"/>
                                            <p:tgtEl>
                                              <p:spTgt spid="68"/>
                                            </p:tgtEl>
                                          </p:cBhvr>
                                        </p:animEffect>
                                      </p:childTnLst>
                                    </p:cTn>
                                  </p:par>
                                </p:childTnLst>
                              </p:cTn>
                            </p:par>
                            <p:par>
                              <p:cTn id="26" fill="hold">
                                <p:stCondLst>
                                  <p:cond delay="2500"/>
                                </p:stCondLst>
                                <p:childTnLst>
                                  <p:par>
                                    <p:cTn id="27" presetID="14" presetClass="entr" presetSubtype="10" fill="hold" grpId="0" nodeType="afterEffect">
                                      <p:stCondLst>
                                        <p:cond delay="0"/>
                                      </p:stCondLst>
                                      <p:iterate type="lt">
                                        <p:tmPct val="10000"/>
                                      </p:iterate>
                                      <p:childTnLst>
                                        <p:set>
                                          <p:cBhvr>
                                            <p:cTn id="28" dur="1" fill="hold">
                                              <p:stCondLst>
                                                <p:cond delay="0"/>
                                              </p:stCondLst>
                                            </p:cTn>
                                            <p:tgtEl>
                                              <p:spTgt spid="69"/>
                                            </p:tgtEl>
                                            <p:attrNameLst>
                                              <p:attrName>style.visibility</p:attrName>
                                            </p:attrNameLst>
                                          </p:cBhvr>
                                          <p:to>
                                            <p:strVal val="visible"/>
                                          </p:to>
                                        </p:set>
                                        <p:animEffect transition="in" filter="randombar(horizontal)">
                                          <p:cBhvr>
                                            <p:cTn id="29" dur="300"/>
                                            <p:tgtEl>
                                              <p:spTgt spid="69"/>
                                            </p:tgtEl>
                                          </p:cBhvr>
                                        </p:animEffect>
                                      </p:childTnLst>
                                    </p:cTn>
                                  </p:par>
                                </p:childTnLst>
                              </p:cTn>
                            </p:par>
                            <p:par>
                              <p:cTn id="30" fill="hold">
                                <p:stCondLst>
                                  <p:cond delay="4810"/>
                                </p:stCondLst>
                                <p:childTnLst>
                                  <p:par>
                                    <p:cTn id="31" presetID="42" presetClass="entr" presetSubtype="0"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1000"/>
                                            <p:tgtEl>
                                              <p:spTgt spid="70"/>
                                            </p:tgtEl>
                                          </p:cBhvr>
                                        </p:animEffect>
                                        <p:anim calcmode="lin" valueType="num">
                                          <p:cBhvr>
                                            <p:cTn id="34" dur="1000" fill="hold"/>
                                            <p:tgtEl>
                                              <p:spTgt spid="70"/>
                                            </p:tgtEl>
                                            <p:attrNameLst>
                                              <p:attrName>ppt_x</p:attrName>
                                            </p:attrNameLst>
                                          </p:cBhvr>
                                          <p:tavLst>
                                            <p:tav tm="0">
                                              <p:val>
                                                <p:strVal val="#ppt_x"/>
                                              </p:val>
                                            </p:tav>
                                            <p:tav tm="100000">
                                              <p:val>
                                                <p:strVal val="#ppt_x"/>
                                              </p:val>
                                            </p:tav>
                                          </p:tavLst>
                                        </p:anim>
                                        <p:anim calcmode="lin" valueType="num">
                                          <p:cBhvr>
                                            <p:cTn id="35" dur="1000" fill="hold"/>
                                            <p:tgtEl>
                                              <p:spTgt spid="70"/>
                                            </p:tgtEl>
                                            <p:attrNameLst>
                                              <p:attrName>ppt_y</p:attrName>
                                            </p:attrNameLst>
                                          </p:cBhvr>
                                          <p:tavLst>
                                            <p:tav tm="0">
                                              <p:val>
                                                <p:strVal val="#ppt_y+.1"/>
                                              </p:val>
                                            </p:tav>
                                            <p:tav tm="100000">
                                              <p:val>
                                                <p:strVal val="#ppt_y"/>
                                              </p:val>
                                            </p:tav>
                                          </p:tavLst>
                                        </p:anim>
                                      </p:childTnLst>
                                    </p:cTn>
                                  </p:par>
                                </p:childTnLst>
                              </p:cTn>
                            </p:par>
                            <p:par>
                              <p:cTn id="36" fill="hold">
                                <p:stCondLst>
                                  <p:cond delay="5810"/>
                                </p:stCondLst>
                                <p:childTnLst>
                                  <p:par>
                                    <p:cTn id="37" presetID="42" presetClass="entr" presetSubtype="0"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1000"/>
                                            <p:tgtEl>
                                              <p:spTgt spid="73"/>
                                            </p:tgtEl>
                                          </p:cBhvr>
                                        </p:animEffect>
                                        <p:anim calcmode="lin" valueType="num">
                                          <p:cBhvr>
                                            <p:cTn id="40" dur="1000" fill="hold"/>
                                            <p:tgtEl>
                                              <p:spTgt spid="73"/>
                                            </p:tgtEl>
                                            <p:attrNameLst>
                                              <p:attrName>ppt_x</p:attrName>
                                            </p:attrNameLst>
                                          </p:cBhvr>
                                          <p:tavLst>
                                            <p:tav tm="0">
                                              <p:val>
                                                <p:strVal val="#ppt_x"/>
                                              </p:val>
                                            </p:tav>
                                            <p:tav tm="100000">
                                              <p:val>
                                                <p:strVal val="#ppt_x"/>
                                              </p:val>
                                            </p:tav>
                                          </p:tavLst>
                                        </p:anim>
                                        <p:anim calcmode="lin" valueType="num">
                                          <p:cBhvr>
                                            <p:cTn id="41"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8" grpId="0"/>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0-#ppt_w/2"/>
                                              </p:val>
                                            </p:tav>
                                            <p:tav tm="100000">
                                              <p:val>
                                                <p:strVal val="#ppt_x"/>
                                              </p:val>
                                            </p:tav>
                                          </p:tavLst>
                                        </p:anim>
                                        <p:anim calcmode="lin" valueType="num">
                                          <p:cBhvr additive="base">
                                            <p:cTn id="14" dur="500" fill="hold"/>
                                            <p:tgtEl>
                                              <p:spTgt spid="5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additive="base">
                                            <p:cTn id="18" dur="500" fill="hold"/>
                                            <p:tgtEl>
                                              <p:spTgt spid="43"/>
                                            </p:tgtEl>
                                            <p:attrNameLst>
                                              <p:attrName>ppt_x</p:attrName>
                                            </p:attrNameLst>
                                          </p:cBhvr>
                                          <p:tavLst>
                                            <p:tav tm="0">
                                              <p:val>
                                                <p:strVal val="1+#ppt_w/2"/>
                                              </p:val>
                                            </p:tav>
                                            <p:tav tm="100000">
                                              <p:val>
                                                <p:strVal val="#ppt_x"/>
                                              </p:val>
                                            </p:tav>
                                          </p:tavLst>
                                        </p:anim>
                                        <p:anim calcmode="lin" valueType="num">
                                          <p:cBhvr additive="base">
                                            <p:cTn id="19" dur="500" fill="hold"/>
                                            <p:tgtEl>
                                              <p:spTgt spid="4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5"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1000" fill="hold"/>
                                            <p:tgtEl>
                                              <p:spTgt spid="68"/>
                                            </p:tgtEl>
                                            <p:attrNameLst>
                                              <p:attrName>ppt_w</p:attrName>
                                            </p:attrNameLst>
                                          </p:cBhvr>
                                          <p:tavLst>
                                            <p:tav tm="0">
                                              <p:val>
                                                <p:strVal val="#ppt_w*0.70"/>
                                              </p:val>
                                            </p:tav>
                                            <p:tav tm="100000">
                                              <p:val>
                                                <p:strVal val="#ppt_w"/>
                                              </p:val>
                                            </p:tav>
                                          </p:tavLst>
                                        </p:anim>
                                        <p:anim calcmode="lin" valueType="num">
                                          <p:cBhvr>
                                            <p:cTn id="24" dur="1000" fill="hold"/>
                                            <p:tgtEl>
                                              <p:spTgt spid="68"/>
                                            </p:tgtEl>
                                            <p:attrNameLst>
                                              <p:attrName>ppt_h</p:attrName>
                                            </p:attrNameLst>
                                          </p:cBhvr>
                                          <p:tavLst>
                                            <p:tav tm="0">
                                              <p:val>
                                                <p:strVal val="#ppt_h"/>
                                              </p:val>
                                            </p:tav>
                                            <p:tav tm="100000">
                                              <p:val>
                                                <p:strVal val="#ppt_h"/>
                                              </p:val>
                                            </p:tav>
                                          </p:tavLst>
                                        </p:anim>
                                        <p:animEffect transition="in" filter="fade">
                                          <p:cBhvr>
                                            <p:cTn id="25" dur="1000"/>
                                            <p:tgtEl>
                                              <p:spTgt spid="68"/>
                                            </p:tgtEl>
                                          </p:cBhvr>
                                        </p:animEffect>
                                      </p:childTnLst>
                                    </p:cTn>
                                  </p:par>
                                </p:childTnLst>
                              </p:cTn>
                            </p:par>
                            <p:par>
                              <p:cTn id="26" fill="hold">
                                <p:stCondLst>
                                  <p:cond delay="2500"/>
                                </p:stCondLst>
                                <p:childTnLst>
                                  <p:par>
                                    <p:cTn id="27" presetID="14" presetClass="entr" presetSubtype="10" fill="hold" grpId="0" nodeType="afterEffect">
                                      <p:stCondLst>
                                        <p:cond delay="0"/>
                                      </p:stCondLst>
                                      <p:iterate type="lt">
                                        <p:tmPct val="10000"/>
                                      </p:iterate>
                                      <p:childTnLst>
                                        <p:set>
                                          <p:cBhvr>
                                            <p:cTn id="28" dur="1" fill="hold">
                                              <p:stCondLst>
                                                <p:cond delay="0"/>
                                              </p:stCondLst>
                                            </p:cTn>
                                            <p:tgtEl>
                                              <p:spTgt spid="69"/>
                                            </p:tgtEl>
                                            <p:attrNameLst>
                                              <p:attrName>style.visibility</p:attrName>
                                            </p:attrNameLst>
                                          </p:cBhvr>
                                          <p:to>
                                            <p:strVal val="visible"/>
                                          </p:to>
                                        </p:set>
                                        <p:animEffect transition="in" filter="randombar(horizontal)">
                                          <p:cBhvr>
                                            <p:cTn id="29" dur="300"/>
                                            <p:tgtEl>
                                              <p:spTgt spid="69"/>
                                            </p:tgtEl>
                                          </p:cBhvr>
                                        </p:animEffect>
                                      </p:childTnLst>
                                    </p:cTn>
                                  </p:par>
                                </p:childTnLst>
                              </p:cTn>
                            </p:par>
                            <p:par>
                              <p:cTn id="30" fill="hold">
                                <p:stCondLst>
                                  <p:cond delay="4810"/>
                                </p:stCondLst>
                                <p:childTnLst>
                                  <p:par>
                                    <p:cTn id="31" presetID="42" presetClass="entr" presetSubtype="0"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fade">
                                          <p:cBhvr>
                                            <p:cTn id="33" dur="1000"/>
                                            <p:tgtEl>
                                              <p:spTgt spid="70"/>
                                            </p:tgtEl>
                                          </p:cBhvr>
                                        </p:animEffect>
                                        <p:anim calcmode="lin" valueType="num">
                                          <p:cBhvr>
                                            <p:cTn id="34" dur="1000" fill="hold"/>
                                            <p:tgtEl>
                                              <p:spTgt spid="70"/>
                                            </p:tgtEl>
                                            <p:attrNameLst>
                                              <p:attrName>ppt_x</p:attrName>
                                            </p:attrNameLst>
                                          </p:cBhvr>
                                          <p:tavLst>
                                            <p:tav tm="0">
                                              <p:val>
                                                <p:strVal val="#ppt_x"/>
                                              </p:val>
                                            </p:tav>
                                            <p:tav tm="100000">
                                              <p:val>
                                                <p:strVal val="#ppt_x"/>
                                              </p:val>
                                            </p:tav>
                                          </p:tavLst>
                                        </p:anim>
                                        <p:anim calcmode="lin" valueType="num">
                                          <p:cBhvr>
                                            <p:cTn id="35" dur="1000" fill="hold"/>
                                            <p:tgtEl>
                                              <p:spTgt spid="70"/>
                                            </p:tgtEl>
                                            <p:attrNameLst>
                                              <p:attrName>ppt_y</p:attrName>
                                            </p:attrNameLst>
                                          </p:cBhvr>
                                          <p:tavLst>
                                            <p:tav tm="0">
                                              <p:val>
                                                <p:strVal val="#ppt_y+.1"/>
                                              </p:val>
                                            </p:tav>
                                            <p:tav tm="100000">
                                              <p:val>
                                                <p:strVal val="#ppt_y"/>
                                              </p:val>
                                            </p:tav>
                                          </p:tavLst>
                                        </p:anim>
                                      </p:childTnLst>
                                    </p:cTn>
                                  </p:par>
                                </p:childTnLst>
                              </p:cTn>
                            </p:par>
                            <p:par>
                              <p:cTn id="36" fill="hold">
                                <p:stCondLst>
                                  <p:cond delay="5810"/>
                                </p:stCondLst>
                                <p:childTnLst>
                                  <p:par>
                                    <p:cTn id="37" presetID="42" presetClass="entr" presetSubtype="0"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1000"/>
                                            <p:tgtEl>
                                              <p:spTgt spid="73"/>
                                            </p:tgtEl>
                                          </p:cBhvr>
                                        </p:animEffect>
                                        <p:anim calcmode="lin" valueType="num">
                                          <p:cBhvr>
                                            <p:cTn id="40" dur="1000" fill="hold"/>
                                            <p:tgtEl>
                                              <p:spTgt spid="73"/>
                                            </p:tgtEl>
                                            <p:attrNameLst>
                                              <p:attrName>ppt_x</p:attrName>
                                            </p:attrNameLst>
                                          </p:cBhvr>
                                          <p:tavLst>
                                            <p:tav tm="0">
                                              <p:val>
                                                <p:strVal val="#ppt_x"/>
                                              </p:val>
                                            </p:tav>
                                            <p:tav tm="100000">
                                              <p:val>
                                                <p:strVal val="#ppt_x"/>
                                              </p:val>
                                            </p:tav>
                                          </p:tavLst>
                                        </p:anim>
                                        <p:anim calcmode="lin" valueType="num">
                                          <p:cBhvr>
                                            <p:cTn id="41"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8" grpId="0"/>
          <p:bldP spid="6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3E2BDB7-A4A1-4691-B8D2-9DCB2A3F7193}"/>
              </a:ext>
            </a:extLst>
          </p:cNvPr>
          <p:cNvSpPr txBox="1"/>
          <p:nvPr/>
        </p:nvSpPr>
        <p:spPr>
          <a:xfrm>
            <a:off x="467805" y="358474"/>
            <a:ext cx="954107" cy="1015663"/>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6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01</a:t>
            </a:r>
          </a:p>
        </p:txBody>
      </p:sp>
      <p:sp>
        <p:nvSpPr>
          <p:cNvPr id="3" name="文本框 2">
            <a:extLst>
              <a:ext uri="{FF2B5EF4-FFF2-40B4-BE49-F238E27FC236}">
                <a16:creationId xmlns:a16="http://schemas.microsoft.com/office/drawing/2014/main" xmlns="" id="{0CDA5770-901B-41A4-B404-B6E470EE2F79}"/>
              </a:ext>
            </a:extLst>
          </p:cNvPr>
          <p:cNvSpPr txBox="1"/>
          <p:nvPr/>
        </p:nvSpPr>
        <p:spPr>
          <a:xfrm>
            <a:off x="1560616" y="573917"/>
            <a:ext cx="2646878" cy="584775"/>
          </a:xfrm>
          <a:prstGeom prst="rect">
            <a:avLst/>
          </a:prstGeom>
          <a:noFill/>
        </p:spPr>
        <p:txBody>
          <a:bodyPr wrap="none" rtlCol="0">
            <a:spAutoFit/>
            <a:scene3d>
              <a:camera prst="orthographicFront"/>
              <a:lightRig rig="threePt" dir="t"/>
            </a:scene3d>
            <a:sp3d contourW="12700"/>
          </a:bodyPr>
          <a:lstStyle/>
          <a:p>
            <a:pPr lvl="0">
              <a:defRPr/>
            </a:pPr>
            <a:r>
              <a:rPr lang="zh-CN" altLang="en-US" sz="3200" b="1" dirty="0">
                <a:solidFill>
                  <a:srgbClr val="476263"/>
                </a:solidFill>
                <a:latin typeface="Arial"/>
                <a:ea typeface="微软雅黑"/>
              </a:rPr>
              <a:t>基本工作概述</a:t>
            </a:r>
          </a:p>
        </p:txBody>
      </p:sp>
      <p:sp>
        <p:nvSpPr>
          <p:cNvPr id="167" name="淘宝网chenying0907出品 5">
            <a:extLst>
              <a:ext uri="{FF2B5EF4-FFF2-40B4-BE49-F238E27FC236}">
                <a16:creationId xmlns:a16="http://schemas.microsoft.com/office/drawing/2014/main" xmlns="" id="{54FD7BE9-043D-4A84-BD4B-DA28A110D35A}"/>
              </a:ext>
            </a:extLst>
          </p:cNvPr>
          <p:cNvSpPr/>
          <p:nvPr/>
        </p:nvSpPr>
        <p:spPr>
          <a:xfrm>
            <a:off x="576432" y="2835006"/>
            <a:ext cx="4224469" cy="2546959"/>
          </a:xfrm>
          <a:prstGeom prst="rect">
            <a:avLst/>
          </a:prstGeom>
          <a:noFill/>
          <a:ln w="9525">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68" name="淘宝网chenying0907出品 4">
            <a:extLst>
              <a:ext uri="{FF2B5EF4-FFF2-40B4-BE49-F238E27FC236}">
                <a16:creationId xmlns:a16="http://schemas.microsoft.com/office/drawing/2014/main" xmlns="" id="{83ADCC19-B104-4560-B698-BCFB81C8735A}"/>
              </a:ext>
            </a:extLst>
          </p:cNvPr>
          <p:cNvGrpSpPr/>
          <p:nvPr/>
        </p:nvGrpSpPr>
        <p:grpSpPr>
          <a:xfrm>
            <a:off x="2612535" y="1977689"/>
            <a:ext cx="2143855" cy="4188879"/>
            <a:chOff x="2051720" y="882639"/>
            <a:chExt cx="1607891" cy="3141659"/>
          </a:xfrm>
        </p:grpSpPr>
        <p:pic>
          <p:nvPicPr>
            <p:cNvPr id="169" name="Picture 108">
              <a:extLst>
                <a:ext uri="{FF2B5EF4-FFF2-40B4-BE49-F238E27FC236}">
                  <a16:creationId xmlns:a16="http://schemas.microsoft.com/office/drawing/2014/main" xmlns="" id="{80992C74-A150-44F1-8A0B-FF71847B8DF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1720" y="882639"/>
              <a:ext cx="1475724" cy="3141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0" name="淘宝网chenying0907出品 3">
              <a:extLst>
                <a:ext uri="{FF2B5EF4-FFF2-40B4-BE49-F238E27FC236}">
                  <a16:creationId xmlns:a16="http://schemas.microsoft.com/office/drawing/2014/main" xmlns="" id="{E9B350FD-5B10-4427-A955-EB0B4F01901B}"/>
                </a:ext>
              </a:extLst>
            </p:cNvPr>
            <p:cNvSpPr/>
            <p:nvPr/>
          </p:nvSpPr>
          <p:spPr>
            <a:xfrm>
              <a:off x="2183887" y="1340554"/>
              <a:ext cx="1475724" cy="2232248"/>
            </a:xfrm>
            <a:prstGeom prst="rect">
              <a:avLst/>
            </a:prstGeom>
            <a:blipFill dpi="0" rotWithShape="1">
              <a:blip r:embed="rId4" cstate="print">
                <a:extLst>
                  <a:ext uri="{28A0092B-C50C-407E-A947-70E740481C1C}">
                    <a14:useLocalDpi xmlns:a14="http://schemas.microsoft.com/office/drawing/2010/main" val="0"/>
                  </a:ext>
                </a:extLst>
              </a:blip>
              <a:srcRect/>
              <a:stretch>
                <a:fillRect l="-119319" t="-482" r="16813" b="48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sp>
        <p:nvSpPr>
          <p:cNvPr id="171" name="TextBox 9">
            <a:extLst>
              <a:ext uri="{FF2B5EF4-FFF2-40B4-BE49-F238E27FC236}">
                <a16:creationId xmlns:a16="http://schemas.microsoft.com/office/drawing/2014/main" xmlns="" id="{C4071FDF-A822-4769-8A1B-4F2B7E0473BF}"/>
              </a:ext>
            </a:extLst>
          </p:cNvPr>
          <p:cNvSpPr txBox="1"/>
          <p:nvPr/>
        </p:nvSpPr>
        <p:spPr>
          <a:xfrm>
            <a:off x="768454" y="3585632"/>
            <a:ext cx="1560407" cy="1570430"/>
          </a:xfrm>
          <a:prstGeom prst="rect">
            <a:avLst/>
          </a:prstGeom>
          <a:noFill/>
        </p:spPr>
        <p:txBody>
          <a:bodyPr vert="horz" wrap="square" rtlCol="0">
            <a:spAutoFit/>
          </a:bodyPr>
          <a:lstStyle/>
          <a:p>
            <a:pPr>
              <a:lnSpc>
                <a:spcPct val="150000"/>
              </a:lnSpc>
            </a:pPr>
            <a:r>
              <a:rPr lang="en-US" altLang="zh-CN" sz="1067" dirty="0">
                <a:solidFill>
                  <a:schemeClr val="tx1">
                    <a:lumMod val="75000"/>
                    <a:lumOff val="25000"/>
                  </a:schemeClr>
                </a:solidFill>
                <a:latin typeface="微软雅黑" panose="020B0503020204020204" pitchFamily="34" charset="-122"/>
                <a:ea typeface="微软雅黑" panose="020B0503020204020204" pitchFamily="34" charset="-122"/>
              </a:rPr>
              <a:t>Summer a lot of things began to trivial for example, I hide in behind the morning in a hurry to eat text, </a:t>
            </a:r>
            <a:endParaRPr lang="zh-CN" altLang="en-US" sz="1067"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2" name="TextBox 10">
            <a:extLst>
              <a:ext uri="{FF2B5EF4-FFF2-40B4-BE49-F238E27FC236}">
                <a16:creationId xmlns:a16="http://schemas.microsoft.com/office/drawing/2014/main" xmlns="" id="{41223580-AF43-4A91-AF7E-26159EC51C1A}"/>
              </a:ext>
            </a:extLst>
          </p:cNvPr>
          <p:cNvSpPr txBox="1"/>
          <p:nvPr/>
        </p:nvSpPr>
        <p:spPr>
          <a:xfrm>
            <a:off x="768455" y="3077708"/>
            <a:ext cx="3120812" cy="379656"/>
          </a:xfrm>
          <a:prstGeom prst="rect">
            <a:avLst/>
          </a:prstGeom>
          <a:noFill/>
        </p:spPr>
        <p:txBody>
          <a:bodyPr wrap="square" rtlCol="0">
            <a:spAutoFit/>
          </a:bodyPr>
          <a:lstStyle/>
          <a:p>
            <a:r>
              <a:rPr lang="zh-CN" altLang="en-US" sz="1867" dirty="0">
                <a:latin typeface="微软雅黑" panose="020B0503020204020204" pitchFamily="34" charset="-122"/>
                <a:ea typeface="微软雅黑" panose="020B0503020204020204" pitchFamily="34" charset="-122"/>
              </a:rPr>
              <a:t>输入文字标题</a:t>
            </a:r>
          </a:p>
        </p:txBody>
      </p:sp>
      <p:sp>
        <p:nvSpPr>
          <p:cNvPr id="173" name="Freeform 6">
            <a:extLst>
              <a:ext uri="{FF2B5EF4-FFF2-40B4-BE49-F238E27FC236}">
                <a16:creationId xmlns:a16="http://schemas.microsoft.com/office/drawing/2014/main" xmlns="" id="{4EF27D24-D399-4E89-AA31-22947BE70F4D}"/>
              </a:ext>
            </a:extLst>
          </p:cNvPr>
          <p:cNvSpPr>
            <a:spLocks/>
          </p:cNvSpPr>
          <p:nvPr/>
        </p:nvSpPr>
        <p:spPr bwMode="auto">
          <a:xfrm>
            <a:off x="5380033" y="3753082"/>
            <a:ext cx="5287967" cy="42312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85000"/>
              <a:alpha val="40000"/>
            </a:schemeClr>
          </a:solidFill>
          <a:ln>
            <a:noFill/>
          </a:ln>
          <a:effectLst>
            <a:innerShdw blurRad="63500" dist="50800" dir="13500000">
              <a:prstClr val="black">
                <a:alpha val="50000"/>
              </a:prstClr>
            </a:innerShdw>
          </a:effectLst>
        </p:spPr>
        <p:txBody>
          <a:bodyPr vert="horz" wrap="square" lIns="68594" tIns="34297" rIns="68594" bIns="34297" numCol="1" anchor="t" anchorCtr="0" compatLnSpc="1">
            <a:prstTxWarp prst="textNoShape">
              <a:avLst/>
            </a:prstTxWarp>
          </a:bodyPr>
          <a:lstStyle/>
          <a:p>
            <a:endParaRPr lang="zh-CN" altLang="en-US" sz="1000" dirty="0"/>
          </a:p>
        </p:txBody>
      </p:sp>
      <p:sp>
        <p:nvSpPr>
          <p:cNvPr id="174" name="Freeform 7">
            <a:extLst>
              <a:ext uri="{FF2B5EF4-FFF2-40B4-BE49-F238E27FC236}">
                <a16:creationId xmlns:a16="http://schemas.microsoft.com/office/drawing/2014/main" xmlns="" id="{C47DEEF3-B7C0-47D8-A3CD-22DF04E14F4D}"/>
              </a:ext>
            </a:extLst>
          </p:cNvPr>
          <p:cNvSpPr>
            <a:spLocks/>
          </p:cNvSpPr>
          <p:nvPr/>
        </p:nvSpPr>
        <p:spPr bwMode="auto">
          <a:xfrm>
            <a:off x="5380032" y="3739860"/>
            <a:ext cx="2392960" cy="42312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97B9A1"/>
          </a:solidFill>
          <a:ln>
            <a:noFill/>
          </a:ln>
          <a:effectLst>
            <a:innerShdw blurRad="63500" dist="50800" dir="13500000">
              <a:prstClr val="black">
                <a:alpha val="50000"/>
              </a:prstClr>
            </a:innerShdw>
          </a:effec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微软雅黑" pitchFamily="34" charset="-122"/>
                <a:ea typeface="微软雅黑" pitchFamily="34" charset="-122"/>
              </a:rPr>
              <a:t>28743.76</a:t>
            </a:r>
            <a:endParaRPr lang="zh-CN" altLang="en-US" sz="1200" dirty="0">
              <a:solidFill>
                <a:schemeClr val="bg1"/>
              </a:solidFill>
              <a:latin typeface="微软雅黑" pitchFamily="34" charset="-122"/>
              <a:ea typeface="微软雅黑" pitchFamily="34" charset="-122"/>
            </a:endParaRPr>
          </a:p>
        </p:txBody>
      </p:sp>
      <p:sp>
        <p:nvSpPr>
          <p:cNvPr id="175" name="Freeform 8">
            <a:extLst>
              <a:ext uri="{FF2B5EF4-FFF2-40B4-BE49-F238E27FC236}">
                <a16:creationId xmlns:a16="http://schemas.microsoft.com/office/drawing/2014/main" xmlns="" id="{FA15B467-2210-42FA-B252-B512DDD28261}"/>
              </a:ext>
            </a:extLst>
          </p:cNvPr>
          <p:cNvSpPr>
            <a:spLocks/>
          </p:cNvSpPr>
          <p:nvPr/>
        </p:nvSpPr>
        <p:spPr bwMode="auto">
          <a:xfrm>
            <a:off x="5380033" y="4658828"/>
            <a:ext cx="5287967"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85000"/>
              <a:alpha val="40000"/>
            </a:schemeClr>
          </a:solidFill>
          <a:ln>
            <a:noFill/>
          </a:ln>
          <a:effectLst>
            <a:innerShdw blurRad="63500" dist="50800" dir="13500000">
              <a:prstClr val="black">
                <a:alpha val="50000"/>
              </a:prstClr>
            </a:innerShdw>
          </a:effectLst>
        </p:spPr>
        <p:txBody>
          <a:bodyPr vert="horz" wrap="square" lIns="68594" tIns="34297" rIns="68594" bIns="34297" numCol="1" anchor="t" anchorCtr="0" compatLnSpc="1">
            <a:prstTxWarp prst="textNoShape">
              <a:avLst/>
            </a:prstTxWarp>
          </a:bodyPr>
          <a:lstStyle/>
          <a:p>
            <a:endParaRPr lang="zh-CN" altLang="en-US" sz="1000" dirty="0"/>
          </a:p>
        </p:txBody>
      </p:sp>
      <p:sp>
        <p:nvSpPr>
          <p:cNvPr id="176" name="Freeform 9">
            <a:extLst>
              <a:ext uri="{FF2B5EF4-FFF2-40B4-BE49-F238E27FC236}">
                <a16:creationId xmlns:a16="http://schemas.microsoft.com/office/drawing/2014/main" xmlns="" id="{C29F1C2C-E84B-4B6D-AAD1-9C87494D0117}"/>
              </a:ext>
            </a:extLst>
          </p:cNvPr>
          <p:cNvSpPr>
            <a:spLocks/>
          </p:cNvSpPr>
          <p:nvPr/>
        </p:nvSpPr>
        <p:spPr bwMode="auto">
          <a:xfrm>
            <a:off x="5380033" y="5564574"/>
            <a:ext cx="5287967"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85000"/>
              <a:alpha val="40000"/>
            </a:schemeClr>
          </a:solidFill>
          <a:ln>
            <a:noFill/>
          </a:ln>
          <a:effectLst>
            <a:innerShdw blurRad="63500" dist="50800" dir="13500000">
              <a:prstClr val="black">
                <a:alpha val="50000"/>
              </a:prstClr>
            </a:innerShdw>
          </a:effectLst>
        </p:spPr>
        <p:txBody>
          <a:bodyPr vert="horz" wrap="square" lIns="68594" tIns="34297" rIns="68594" bIns="34297" numCol="1" anchor="t" anchorCtr="0" compatLnSpc="1">
            <a:prstTxWarp prst="textNoShape">
              <a:avLst/>
            </a:prstTxWarp>
          </a:bodyPr>
          <a:lstStyle/>
          <a:p>
            <a:endParaRPr lang="zh-CN" altLang="en-US" sz="1000" dirty="0"/>
          </a:p>
        </p:txBody>
      </p:sp>
      <p:sp>
        <p:nvSpPr>
          <p:cNvPr id="177" name="Freeform 10">
            <a:extLst>
              <a:ext uri="{FF2B5EF4-FFF2-40B4-BE49-F238E27FC236}">
                <a16:creationId xmlns:a16="http://schemas.microsoft.com/office/drawing/2014/main" xmlns="" id="{C7158AE4-48E6-4ECD-AA28-09C64F7CE01F}"/>
              </a:ext>
            </a:extLst>
          </p:cNvPr>
          <p:cNvSpPr>
            <a:spLocks/>
          </p:cNvSpPr>
          <p:nvPr/>
        </p:nvSpPr>
        <p:spPr bwMode="auto">
          <a:xfrm>
            <a:off x="5380032" y="4658828"/>
            <a:ext cx="4409131" cy="436344"/>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476263"/>
          </a:solidFill>
          <a:ln>
            <a:noFill/>
          </a:ln>
          <a:effectLst>
            <a:innerShdw blurRad="63500" dist="50800" dir="13500000">
              <a:prstClr val="black">
                <a:alpha val="50000"/>
              </a:prstClr>
            </a:innerShdw>
          </a:effec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微软雅黑" pitchFamily="34" charset="-122"/>
                <a:ea typeface="微软雅黑" pitchFamily="34" charset="-122"/>
              </a:rPr>
              <a:t>51443.98</a:t>
            </a:r>
            <a:endParaRPr lang="zh-CN" altLang="en-US" sz="1200" dirty="0">
              <a:solidFill>
                <a:schemeClr val="bg1"/>
              </a:solidFill>
              <a:latin typeface="微软雅黑" pitchFamily="34" charset="-122"/>
              <a:ea typeface="微软雅黑" pitchFamily="34" charset="-122"/>
            </a:endParaRPr>
          </a:p>
        </p:txBody>
      </p:sp>
      <p:sp>
        <p:nvSpPr>
          <p:cNvPr id="178" name="Freeform 11">
            <a:extLst>
              <a:ext uri="{FF2B5EF4-FFF2-40B4-BE49-F238E27FC236}">
                <a16:creationId xmlns:a16="http://schemas.microsoft.com/office/drawing/2014/main" xmlns="" id="{A5FFA192-D9F1-4887-BA30-2813D843496F}"/>
              </a:ext>
            </a:extLst>
          </p:cNvPr>
          <p:cNvSpPr>
            <a:spLocks/>
          </p:cNvSpPr>
          <p:nvPr/>
        </p:nvSpPr>
        <p:spPr bwMode="auto">
          <a:xfrm>
            <a:off x="5380033" y="5564574"/>
            <a:ext cx="3252311" cy="436344"/>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97B9A1"/>
          </a:solidFill>
          <a:ln>
            <a:noFill/>
          </a:ln>
          <a:effectLst>
            <a:innerShdw blurRad="63500" dist="50800" dir="13500000">
              <a:prstClr val="black">
                <a:alpha val="50000"/>
              </a:prstClr>
            </a:innerShdw>
          </a:effectLst>
        </p:spPr>
        <p:txBody>
          <a:bodyPr vert="horz" wrap="square" lIns="68594" tIns="34297" rIns="68594" bIns="34297" numCol="1" anchor="ctr" anchorCtr="0" compatLnSpc="1">
            <a:prstTxWarp prst="textNoShape">
              <a:avLst/>
            </a:prstTxWarp>
          </a:bodyPr>
          <a:lstStyle/>
          <a:p>
            <a:pPr algn="r"/>
            <a:r>
              <a:rPr lang="en-US" altLang="zh-CN" sz="1200" dirty="0">
                <a:solidFill>
                  <a:schemeClr val="bg1"/>
                </a:solidFill>
                <a:latin typeface="微软雅黑" pitchFamily="34" charset="-122"/>
                <a:ea typeface="微软雅黑" pitchFamily="34" charset="-122"/>
              </a:rPr>
              <a:t>36618.46</a:t>
            </a:r>
            <a:endParaRPr lang="zh-CN" altLang="en-US" sz="1200" dirty="0">
              <a:solidFill>
                <a:schemeClr val="bg1"/>
              </a:solidFill>
              <a:latin typeface="微软雅黑" pitchFamily="34" charset="-122"/>
              <a:ea typeface="微软雅黑" pitchFamily="34" charset="-122"/>
            </a:endParaRPr>
          </a:p>
        </p:txBody>
      </p:sp>
      <p:sp>
        <p:nvSpPr>
          <p:cNvPr id="179" name="TextBox 18">
            <a:extLst>
              <a:ext uri="{FF2B5EF4-FFF2-40B4-BE49-F238E27FC236}">
                <a16:creationId xmlns:a16="http://schemas.microsoft.com/office/drawing/2014/main" xmlns="" id="{BB8B7ED3-D991-4886-A5B5-B3E46597E06C}"/>
              </a:ext>
            </a:extLst>
          </p:cNvPr>
          <p:cNvSpPr txBox="1"/>
          <p:nvPr/>
        </p:nvSpPr>
        <p:spPr>
          <a:xfrm>
            <a:off x="5350416" y="3376761"/>
            <a:ext cx="1394513" cy="212430"/>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Arial" panose="020B0604020202020204" pitchFamily="34" charset="0"/>
                <a:ea typeface="微软雅黑" pitchFamily="34" charset="-122"/>
                <a:cs typeface="Arial" panose="020B0604020202020204" pitchFamily="34" charset="0"/>
              </a:rPr>
              <a:t>TITLE HERE</a:t>
            </a:r>
            <a:endParaRPr lang="zh-CN" altLang="en-US" sz="1050" dirty="0">
              <a:solidFill>
                <a:srgbClr val="0C0104"/>
              </a:solidFill>
              <a:latin typeface="Arial" panose="020B0604020202020204" pitchFamily="34" charset="0"/>
              <a:ea typeface="微软雅黑" pitchFamily="34" charset="-122"/>
              <a:cs typeface="Arial" panose="020B0604020202020204" pitchFamily="34" charset="0"/>
            </a:endParaRPr>
          </a:p>
        </p:txBody>
      </p:sp>
      <p:sp>
        <p:nvSpPr>
          <p:cNvPr id="180" name="TextBox 19">
            <a:extLst>
              <a:ext uri="{FF2B5EF4-FFF2-40B4-BE49-F238E27FC236}">
                <a16:creationId xmlns:a16="http://schemas.microsoft.com/office/drawing/2014/main" xmlns="" id="{8632F6DC-BCF9-4BA4-A404-7C657DB53BAD}"/>
              </a:ext>
            </a:extLst>
          </p:cNvPr>
          <p:cNvSpPr txBox="1"/>
          <p:nvPr/>
        </p:nvSpPr>
        <p:spPr>
          <a:xfrm>
            <a:off x="5350414" y="4293025"/>
            <a:ext cx="1938925" cy="212430"/>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Arial" panose="020B0604020202020204" pitchFamily="34" charset="0"/>
                <a:ea typeface="微软雅黑" pitchFamily="34" charset="-122"/>
                <a:cs typeface="Arial" panose="020B0604020202020204" pitchFamily="34" charset="0"/>
              </a:rPr>
              <a:t>TITLE HERE</a:t>
            </a:r>
            <a:endParaRPr lang="zh-CN" altLang="en-US" sz="1050" dirty="0">
              <a:solidFill>
                <a:srgbClr val="0C0104"/>
              </a:solidFill>
              <a:latin typeface="Arial" panose="020B0604020202020204" pitchFamily="34" charset="0"/>
              <a:ea typeface="微软雅黑" pitchFamily="34" charset="-122"/>
              <a:cs typeface="Arial" panose="020B0604020202020204" pitchFamily="34" charset="0"/>
            </a:endParaRPr>
          </a:p>
        </p:txBody>
      </p:sp>
      <p:sp>
        <p:nvSpPr>
          <p:cNvPr id="181" name="TextBox 20">
            <a:extLst>
              <a:ext uri="{FF2B5EF4-FFF2-40B4-BE49-F238E27FC236}">
                <a16:creationId xmlns:a16="http://schemas.microsoft.com/office/drawing/2014/main" xmlns="" id="{1C56A44F-BFF3-491C-BAEE-D5E089881D91}"/>
              </a:ext>
            </a:extLst>
          </p:cNvPr>
          <p:cNvSpPr txBox="1"/>
          <p:nvPr/>
        </p:nvSpPr>
        <p:spPr>
          <a:xfrm>
            <a:off x="5350416" y="5218609"/>
            <a:ext cx="1394513" cy="212430"/>
          </a:xfrm>
          <a:prstGeom prst="rect">
            <a:avLst/>
          </a:prstGeom>
          <a:noFill/>
        </p:spPr>
        <p:txBody>
          <a:bodyPr wrap="square" lIns="91458" tIns="0" rIns="91458" bIns="0" rtlCol="0" anchor="t">
            <a:spAutoFit/>
          </a:bodyPr>
          <a:lstStyle/>
          <a:p>
            <a:pPr>
              <a:lnSpc>
                <a:spcPct val="150000"/>
              </a:lnSpc>
            </a:pPr>
            <a:r>
              <a:rPr lang="en-US" altLang="zh-CN" sz="1050" dirty="0">
                <a:solidFill>
                  <a:srgbClr val="0C0104"/>
                </a:solidFill>
                <a:latin typeface="Arial" panose="020B0604020202020204" pitchFamily="34" charset="0"/>
                <a:ea typeface="微软雅黑" pitchFamily="34" charset="-122"/>
                <a:cs typeface="Arial" panose="020B0604020202020204" pitchFamily="34" charset="0"/>
              </a:rPr>
              <a:t>TITLE HERE</a:t>
            </a:r>
            <a:endParaRPr lang="zh-CN" altLang="en-US" sz="1050" dirty="0">
              <a:solidFill>
                <a:srgbClr val="0C0104"/>
              </a:solidFill>
              <a:latin typeface="Arial" panose="020B0604020202020204" pitchFamily="34" charset="0"/>
              <a:ea typeface="微软雅黑" pitchFamily="34" charset="-122"/>
              <a:cs typeface="Arial" panose="020B0604020202020204" pitchFamily="34" charset="0"/>
            </a:endParaRPr>
          </a:p>
        </p:txBody>
      </p:sp>
      <p:sp>
        <p:nvSpPr>
          <p:cNvPr id="182" name="矩形 181">
            <a:extLst>
              <a:ext uri="{FF2B5EF4-FFF2-40B4-BE49-F238E27FC236}">
                <a16:creationId xmlns:a16="http://schemas.microsoft.com/office/drawing/2014/main" xmlns="" id="{C855FB32-2652-4891-83B9-8E397342287F}"/>
              </a:ext>
            </a:extLst>
          </p:cNvPr>
          <p:cNvSpPr/>
          <p:nvPr/>
        </p:nvSpPr>
        <p:spPr>
          <a:xfrm>
            <a:off x="5350415" y="1632208"/>
            <a:ext cx="4880975" cy="752257"/>
          </a:xfrm>
          <a:prstGeom prst="rect">
            <a:avLst/>
          </a:prstGeom>
        </p:spPr>
        <p:txBody>
          <a:bodyPr wrap="square">
            <a:spAutoFit/>
          </a:bodyPr>
          <a:lstStyle/>
          <a:p>
            <a:pPr>
              <a:lnSpc>
                <a:spcPct val="150000"/>
              </a:lnSpc>
            </a:pPr>
            <a:r>
              <a:rPr lang="en-US" altLang="zh-CN" sz="3200" b="1" dirty="0">
                <a:solidFill>
                  <a:srgbClr val="0C0104"/>
                </a:solidFill>
                <a:latin typeface="Open Sans" panose="020B0606030504020204" pitchFamily="34" charset="0"/>
                <a:ea typeface="Open Sans" panose="020B0606030504020204" pitchFamily="34" charset="0"/>
                <a:cs typeface="Open Sans" panose="020B0606030504020204" pitchFamily="34" charset="0"/>
              </a:rPr>
              <a:t>Picture on slide </a:t>
            </a:r>
          </a:p>
        </p:txBody>
      </p:sp>
      <p:sp>
        <p:nvSpPr>
          <p:cNvPr id="183" name="矩形 182">
            <a:extLst>
              <a:ext uri="{FF2B5EF4-FFF2-40B4-BE49-F238E27FC236}">
                <a16:creationId xmlns:a16="http://schemas.microsoft.com/office/drawing/2014/main" xmlns="" id="{0403E048-A551-40B5-9944-2B8A68481C09}"/>
              </a:ext>
            </a:extLst>
          </p:cNvPr>
          <p:cNvSpPr/>
          <p:nvPr/>
        </p:nvSpPr>
        <p:spPr>
          <a:xfrm>
            <a:off x="5350414" y="2364712"/>
            <a:ext cx="4438749" cy="600164"/>
          </a:xfrm>
          <a:prstGeom prst="rect">
            <a:avLst/>
          </a:prstGeom>
        </p:spPr>
        <p:txBody>
          <a:bodyPr wrap="square">
            <a:spAutoFit/>
          </a:bodyPr>
          <a:lstStyle/>
          <a:p>
            <a:pPr algn="just">
              <a:buClr>
                <a:srgbClr val="E24848"/>
              </a:buClr>
            </a:pPr>
            <a:r>
              <a:rPr lang="en-US" altLang="zh-CN" sz="1100" noProof="1">
                <a:solidFill>
                  <a:srgbClr val="0C0104"/>
                </a:solidFill>
                <a:latin typeface="Calibri Light" panose="020F0302020204030204" pitchFamily="34" charset="0"/>
                <a:cs typeface="Arial" panose="020B0604020202020204" pitchFamily="34" charset="0"/>
              </a:rPr>
              <a:t>Lorem ipsum dolor sit amet, consectetuer adipiscing elit, sed diam nonummy nibh euismod tincidunt ut laoreet dolore magna aliquam erat volutpat. Ut wisi enim ad minim veniam</a:t>
            </a:r>
            <a:r>
              <a:rPr lang="zh-CN" altLang="en-US" sz="1100" noProof="1">
                <a:solidFill>
                  <a:srgbClr val="0C0104"/>
                </a:solidFill>
                <a:latin typeface="Calibri Light" panose="020F0302020204030204" pitchFamily="34" charset="0"/>
                <a:cs typeface="Arial" panose="020B0604020202020204" pitchFamily="34" charset="0"/>
              </a:rPr>
              <a:t>。</a:t>
            </a:r>
            <a:endParaRPr lang="en-US" altLang="zh-CN" sz="1100" noProof="1">
              <a:solidFill>
                <a:srgbClr val="0C0104"/>
              </a:solidFill>
              <a:latin typeface="Calibri Light" panose="020F0302020204030204" pitchFamily="34" charset="0"/>
              <a:cs typeface="Arial" panose="020B0604020202020204" pitchFamily="34" charset="0"/>
            </a:endParaRPr>
          </a:p>
        </p:txBody>
      </p:sp>
    </p:spTree>
    <p:extLst>
      <p:ext uri="{BB962C8B-B14F-4D97-AF65-F5344CB8AC3E}">
        <p14:creationId xmlns:p14="http://schemas.microsoft.com/office/powerpoint/2010/main" val="415633442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8"/>
                                        </p:tgtEl>
                                        <p:attrNameLst>
                                          <p:attrName>style.visibility</p:attrName>
                                        </p:attrNameLst>
                                      </p:cBhvr>
                                      <p:to>
                                        <p:strVal val="visible"/>
                                      </p:to>
                                    </p:set>
                                    <p:animEffect transition="in" filter="fade">
                                      <p:cBhvr>
                                        <p:cTn id="13" dur="1000"/>
                                        <p:tgtEl>
                                          <p:spTgt spid="168"/>
                                        </p:tgtEl>
                                      </p:cBhvr>
                                    </p:animEffect>
                                    <p:anim calcmode="lin" valueType="num">
                                      <p:cBhvr>
                                        <p:cTn id="14" dur="1000" fill="hold"/>
                                        <p:tgtEl>
                                          <p:spTgt spid="168"/>
                                        </p:tgtEl>
                                        <p:attrNameLst>
                                          <p:attrName>ppt_x</p:attrName>
                                        </p:attrNameLst>
                                      </p:cBhvr>
                                      <p:tavLst>
                                        <p:tav tm="0">
                                          <p:val>
                                            <p:strVal val="#ppt_x"/>
                                          </p:val>
                                        </p:tav>
                                        <p:tav tm="100000">
                                          <p:val>
                                            <p:strVal val="#ppt_x"/>
                                          </p:val>
                                        </p:tav>
                                      </p:tavLst>
                                    </p:anim>
                                    <p:anim calcmode="lin" valueType="num">
                                      <p:cBhvr>
                                        <p:cTn id="15" dur="1000" fill="hold"/>
                                        <p:tgtEl>
                                          <p:spTgt spid="168"/>
                                        </p:tgtEl>
                                        <p:attrNameLst>
                                          <p:attrName>ppt_y</p:attrName>
                                        </p:attrNameLst>
                                      </p:cBhvr>
                                      <p:tavLst>
                                        <p:tav tm="0">
                                          <p:val>
                                            <p:strVal val="#ppt_y+.1"/>
                                          </p:val>
                                        </p:tav>
                                        <p:tav tm="100000">
                                          <p:val>
                                            <p:strVal val="#ppt_y"/>
                                          </p:val>
                                        </p:tav>
                                      </p:tavLst>
                                    </p:anim>
                                  </p:childTnLst>
                                </p:cTn>
                              </p:par>
                              <p:par>
                                <p:cTn id="16" presetID="53" presetClass="entr" presetSubtype="16" fill="hold" grpId="0" nodeType="withEffect">
                                  <p:stCondLst>
                                    <p:cond delay="0"/>
                                  </p:stCondLst>
                                  <p:childTnLst>
                                    <p:set>
                                      <p:cBhvr>
                                        <p:cTn id="17" dur="1" fill="hold">
                                          <p:stCondLst>
                                            <p:cond delay="0"/>
                                          </p:stCondLst>
                                        </p:cTn>
                                        <p:tgtEl>
                                          <p:spTgt spid="171"/>
                                        </p:tgtEl>
                                        <p:attrNameLst>
                                          <p:attrName>style.visibility</p:attrName>
                                        </p:attrNameLst>
                                      </p:cBhvr>
                                      <p:to>
                                        <p:strVal val="visible"/>
                                      </p:to>
                                    </p:set>
                                    <p:anim calcmode="lin" valueType="num">
                                      <p:cBhvr>
                                        <p:cTn id="18" dur="1000" fill="hold"/>
                                        <p:tgtEl>
                                          <p:spTgt spid="171"/>
                                        </p:tgtEl>
                                        <p:attrNameLst>
                                          <p:attrName>ppt_w</p:attrName>
                                        </p:attrNameLst>
                                      </p:cBhvr>
                                      <p:tavLst>
                                        <p:tav tm="0">
                                          <p:val>
                                            <p:fltVal val="0"/>
                                          </p:val>
                                        </p:tav>
                                        <p:tav tm="100000">
                                          <p:val>
                                            <p:strVal val="#ppt_w"/>
                                          </p:val>
                                        </p:tav>
                                      </p:tavLst>
                                    </p:anim>
                                    <p:anim calcmode="lin" valueType="num">
                                      <p:cBhvr>
                                        <p:cTn id="19" dur="1000" fill="hold"/>
                                        <p:tgtEl>
                                          <p:spTgt spid="171"/>
                                        </p:tgtEl>
                                        <p:attrNameLst>
                                          <p:attrName>ppt_h</p:attrName>
                                        </p:attrNameLst>
                                      </p:cBhvr>
                                      <p:tavLst>
                                        <p:tav tm="0">
                                          <p:val>
                                            <p:fltVal val="0"/>
                                          </p:val>
                                        </p:tav>
                                        <p:tav tm="100000">
                                          <p:val>
                                            <p:strVal val="#ppt_h"/>
                                          </p:val>
                                        </p:tav>
                                      </p:tavLst>
                                    </p:anim>
                                    <p:animEffect transition="in" filter="fade">
                                      <p:cBhvr>
                                        <p:cTn id="20" dur="1000"/>
                                        <p:tgtEl>
                                          <p:spTgt spid="171"/>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72">
                                            <p:txEl>
                                              <p:pRg st="0" end="0"/>
                                            </p:txEl>
                                          </p:spTgt>
                                        </p:tgtEl>
                                        <p:attrNameLst>
                                          <p:attrName>style.visibility</p:attrName>
                                        </p:attrNameLst>
                                      </p:cBhvr>
                                      <p:to>
                                        <p:strVal val="visible"/>
                                      </p:to>
                                    </p:set>
                                    <p:anim calcmode="lin" valueType="num">
                                      <p:cBhvr>
                                        <p:cTn id="23" dur="1250" fill="hold"/>
                                        <p:tgtEl>
                                          <p:spTgt spid="172">
                                            <p:txEl>
                                              <p:pRg st="0" end="0"/>
                                            </p:txEl>
                                          </p:spTgt>
                                        </p:tgtEl>
                                        <p:attrNameLst>
                                          <p:attrName>ppt_w</p:attrName>
                                        </p:attrNameLst>
                                      </p:cBhvr>
                                      <p:tavLst>
                                        <p:tav tm="0">
                                          <p:val>
                                            <p:fltVal val="0"/>
                                          </p:val>
                                        </p:tav>
                                        <p:tav tm="100000">
                                          <p:val>
                                            <p:strVal val="#ppt_w"/>
                                          </p:val>
                                        </p:tav>
                                      </p:tavLst>
                                    </p:anim>
                                    <p:anim calcmode="lin" valueType="num">
                                      <p:cBhvr>
                                        <p:cTn id="24" dur="1250" fill="hold"/>
                                        <p:tgtEl>
                                          <p:spTgt spid="172">
                                            <p:txEl>
                                              <p:pRg st="0" end="0"/>
                                            </p:txEl>
                                          </p:spTgt>
                                        </p:tgtEl>
                                        <p:attrNameLst>
                                          <p:attrName>ppt_h</p:attrName>
                                        </p:attrNameLst>
                                      </p:cBhvr>
                                      <p:tavLst>
                                        <p:tav tm="0">
                                          <p:val>
                                            <p:fltVal val="0"/>
                                          </p:val>
                                        </p:tav>
                                        <p:tav tm="100000">
                                          <p:val>
                                            <p:strVal val="#ppt_h"/>
                                          </p:val>
                                        </p:tav>
                                      </p:tavLst>
                                    </p:anim>
                                    <p:animEffect transition="in" filter="fade">
                                      <p:cBhvr>
                                        <p:cTn id="25" dur="1250"/>
                                        <p:tgtEl>
                                          <p:spTgt spid="172">
                                            <p:txEl>
                                              <p:pRg st="0" end="0"/>
                                            </p:txEl>
                                          </p:spTgt>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67"/>
                                        </p:tgtEl>
                                        <p:attrNameLst>
                                          <p:attrName>style.visibility</p:attrName>
                                        </p:attrNameLst>
                                      </p:cBhvr>
                                      <p:to>
                                        <p:strVal val="visible"/>
                                      </p:to>
                                    </p:set>
                                    <p:animEffect transition="in" filter="circle(in)">
                                      <p:cBhvr>
                                        <p:cTn id="28" dur="2000"/>
                                        <p:tgtEl>
                                          <p:spTgt spid="167"/>
                                        </p:tgtEl>
                                      </p:cBhvr>
                                    </p:animEffect>
                                  </p:childTnLst>
                                </p:cTn>
                              </p:par>
                            </p:childTnLst>
                          </p:cTn>
                        </p:par>
                        <p:par>
                          <p:cTn id="29" fill="hold">
                            <p:stCondLst>
                              <p:cond delay="2500"/>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182"/>
                                        </p:tgtEl>
                                        <p:attrNameLst>
                                          <p:attrName>style.visibility</p:attrName>
                                        </p:attrNameLst>
                                      </p:cBhvr>
                                      <p:to>
                                        <p:strVal val="visible"/>
                                      </p:to>
                                    </p:set>
                                    <p:anim calcmode="lin" valueType="num">
                                      <p:cBhvr>
                                        <p:cTn id="32" dur="500" fill="hold"/>
                                        <p:tgtEl>
                                          <p:spTgt spid="182"/>
                                        </p:tgtEl>
                                        <p:attrNameLst>
                                          <p:attrName>ppt_w</p:attrName>
                                        </p:attrNameLst>
                                      </p:cBhvr>
                                      <p:tavLst>
                                        <p:tav tm="0">
                                          <p:val>
                                            <p:fltVal val="0"/>
                                          </p:val>
                                        </p:tav>
                                        <p:tav tm="100000">
                                          <p:val>
                                            <p:strVal val="#ppt_w"/>
                                          </p:val>
                                        </p:tav>
                                      </p:tavLst>
                                    </p:anim>
                                    <p:anim calcmode="lin" valueType="num">
                                      <p:cBhvr>
                                        <p:cTn id="33" dur="500" fill="hold"/>
                                        <p:tgtEl>
                                          <p:spTgt spid="182"/>
                                        </p:tgtEl>
                                        <p:attrNameLst>
                                          <p:attrName>ppt_h</p:attrName>
                                        </p:attrNameLst>
                                      </p:cBhvr>
                                      <p:tavLst>
                                        <p:tav tm="0">
                                          <p:val>
                                            <p:fltVal val="0"/>
                                          </p:val>
                                        </p:tav>
                                        <p:tav tm="100000">
                                          <p:val>
                                            <p:strVal val="#ppt_h"/>
                                          </p:val>
                                        </p:tav>
                                      </p:tavLst>
                                    </p:anim>
                                    <p:animEffect transition="in" filter="fade">
                                      <p:cBhvr>
                                        <p:cTn id="34" dur="500"/>
                                        <p:tgtEl>
                                          <p:spTgt spid="182"/>
                                        </p:tgtEl>
                                      </p:cBhvr>
                                    </p:animEffect>
                                  </p:childTnLst>
                                </p:cTn>
                              </p:par>
                            </p:childTnLst>
                          </p:cTn>
                        </p:par>
                        <p:par>
                          <p:cTn id="35" fill="hold">
                            <p:stCondLst>
                              <p:cond delay="3650"/>
                            </p:stCondLst>
                            <p:childTnLst>
                              <p:par>
                                <p:cTn id="36" presetID="42" presetClass="entr" presetSubtype="0" fill="hold" grpId="0" nodeType="afterEffect">
                                  <p:stCondLst>
                                    <p:cond delay="0"/>
                                  </p:stCondLst>
                                  <p:childTnLst>
                                    <p:set>
                                      <p:cBhvr>
                                        <p:cTn id="37" dur="1" fill="hold">
                                          <p:stCondLst>
                                            <p:cond delay="0"/>
                                          </p:stCondLst>
                                        </p:cTn>
                                        <p:tgtEl>
                                          <p:spTgt spid="183"/>
                                        </p:tgtEl>
                                        <p:attrNameLst>
                                          <p:attrName>style.visibility</p:attrName>
                                        </p:attrNameLst>
                                      </p:cBhvr>
                                      <p:to>
                                        <p:strVal val="visible"/>
                                      </p:to>
                                    </p:set>
                                    <p:animEffect transition="in" filter="fade">
                                      <p:cBhvr>
                                        <p:cTn id="38" dur="1000"/>
                                        <p:tgtEl>
                                          <p:spTgt spid="183"/>
                                        </p:tgtEl>
                                      </p:cBhvr>
                                    </p:animEffect>
                                    <p:anim calcmode="lin" valueType="num">
                                      <p:cBhvr>
                                        <p:cTn id="39" dur="1000" fill="hold"/>
                                        <p:tgtEl>
                                          <p:spTgt spid="183"/>
                                        </p:tgtEl>
                                        <p:attrNameLst>
                                          <p:attrName>ppt_x</p:attrName>
                                        </p:attrNameLst>
                                      </p:cBhvr>
                                      <p:tavLst>
                                        <p:tav tm="0">
                                          <p:val>
                                            <p:strVal val="#ppt_x"/>
                                          </p:val>
                                        </p:tav>
                                        <p:tav tm="100000">
                                          <p:val>
                                            <p:strVal val="#ppt_x"/>
                                          </p:val>
                                        </p:tav>
                                      </p:tavLst>
                                    </p:anim>
                                    <p:anim calcmode="lin" valueType="num">
                                      <p:cBhvr>
                                        <p:cTn id="40" dur="1000" fill="hold"/>
                                        <p:tgtEl>
                                          <p:spTgt spid="183"/>
                                        </p:tgtEl>
                                        <p:attrNameLst>
                                          <p:attrName>ppt_y</p:attrName>
                                        </p:attrNameLst>
                                      </p:cBhvr>
                                      <p:tavLst>
                                        <p:tav tm="0">
                                          <p:val>
                                            <p:strVal val="#ppt_y+.1"/>
                                          </p:val>
                                        </p:tav>
                                        <p:tav tm="100000">
                                          <p:val>
                                            <p:strVal val="#ppt_y"/>
                                          </p:val>
                                        </p:tav>
                                      </p:tavLst>
                                    </p:anim>
                                  </p:childTnLst>
                                </p:cTn>
                              </p:par>
                            </p:childTnLst>
                          </p:cTn>
                        </p:par>
                        <p:par>
                          <p:cTn id="41" fill="hold">
                            <p:stCondLst>
                              <p:cond delay="4650"/>
                            </p:stCondLst>
                            <p:childTnLst>
                              <p:par>
                                <p:cTn id="42" presetID="2" presetClass="entr" presetSubtype="4" fill="hold" grpId="0" nodeType="afterEffect">
                                  <p:stCondLst>
                                    <p:cond delay="0"/>
                                  </p:stCondLst>
                                  <p:childTnLst>
                                    <p:set>
                                      <p:cBhvr>
                                        <p:cTn id="43" dur="1" fill="hold">
                                          <p:stCondLst>
                                            <p:cond delay="0"/>
                                          </p:stCondLst>
                                        </p:cTn>
                                        <p:tgtEl>
                                          <p:spTgt spid="179"/>
                                        </p:tgtEl>
                                        <p:attrNameLst>
                                          <p:attrName>style.visibility</p:attrName>
                                        </p:attrNameLst>
                                      </p:cBhvr>
                                      <p:to>
                                        <p:strVal val="visible"/>
                                      </p:to>
                                    </p:set>
                                    <p:anim calcmode="lin" valueType="num">
                                      <p:cBhvr additive="base">
                                        <p:cTn id="44" dur="500" fill="hold"/>
                                        <p:tgtEl>
                                          <p:spTgt spid="179"/>
                                        </p:tgtEl>
                                        <p:attrNameLst>
                                          <p:attrName>ppt_x</p:attrName>
                                        </p:attrNameLst>
                                      </p:cBhvr>
                                      <p:tavLst>
                                        <p:tav tm="0">
                                          <p:val>
                                            <p:strVal val="#ppt_x"/>
                                          </p:val>
                                        </p:tav>
                                        <p:tav tm="100000">
                                          <p:val>
                                            <p:strVal val="#ppt_x"/>
                                          </p:val>
                                        </p:tav>
                                      </p:tavLst>
                                    </p:anim>
                                    <p:anim calcmode="lin" valueType="num">
                                      <p:cBhvr additive="base">
                                        <p:cTn id="45" dur="500" fill="hold"/>
                                        <p:tgtEl>
                                          <p:spTgt spid="179"/>
                                        </p:tgtEl>
                                        <p:attrNameLst>
                                          <p:attrName>ppt_y</p:attrName>
                                        </p:attrNameLst>
                                      </p:cBhvr>
                                      <p:tavLst>
                                        <p:tav tm="0">
                                          <p:val>
                                            <p:strVal val="1+#ppt_h/2"/>
                                          </p:val>
                                        </p:tav>
                                        <p:tav tm="100000">
                                          <p:val>
                                            <p:strVal val="#ppt_y"/>
                                          </p:val>
                                        </p:tav>
                                      </p:tavLst>
                                    </p:anim>
                                  </p:childTnLst>
                                </p:cTn>
                              </p:par>
                            </p:childTnLst>
                          </p:cTn>
                        </p:par>
                        <p:par>
                          <p:cTn id="46" fill="hold">
                            <p:stCondLst>
                              <p:cond delay="5150"/>
                            </p:stCondLst>
                            <p:childTnLst>
                              <p:par>
                                <p:cTn id="47" presetID="22" presetClass="entr" presetSubtype="8" fill="hold" grpId="0" nodeType="afterEffect">
                                  <p:stCondLst>
                                    <p:cond delay="0"/>
                                  </p:stCondLst>
                                  <p:childTnLst>
                                    <p:set>
                                      <p:cBhvr>
                                        <p:cTn id="48" dur="1" fill="hold">
                                          <p:stCondLst>
                                            <p:cond delay="0"/>
                                          </p:stCondLst>
                                        </p:cTn>
                                        <p:tgtEl>
                                          <p:spTgt spid="173"/>
                                        </p:tgtEl>
                                        <p:attrNameLst>
                                          <p:attrName>style.visibility</p:attrName>
                                        </p:attrNameLst>
                                      </p:cBhvr>
                                      <p:to>
                                        <p:strVal val="visible"/>
                                      </p:to>
                                    </p:set>
                                    <p:animEffect transition="in" filter="wipe(left)">
                                      <p:cBhvr>
                                        <p:cTn id="49" dur="500"/>
                                        <p:tgtEl>
                                          <p:spTgt spid="173"/>
                                        </p:tgtEl>
                                      </p:cBhvr>
                                    </p:animEffect>
                                  </p:childTnLst>
                                </p:cTn>
                              </p:par>
                            </p:childTnLst>
                          </p:cTn>
                        </p:par>
                        <p:par>
                          <p:cTn id="50" fill="hold">
                            <p:stCondLst>
                              <p:cond delay="5650"/>
                            </p:stCondLst>
                            <p:childTnLst>
                              <p:par>
                                <p:cTn id="51" presetID="22" presetClass="entr" presetSubtype="8" fill="hold" grpId="0" nodeType="afterEffect">
                                  <p:stCondLst>
                                    <p:cond delay="0"/>
                                  </p:stCondLst>
                                  <p:childTnLst>
                                    <p:set>
                                      <p:cBhvr>
                                        <p:cTn id="52" dur="1" fill="hold">
                                          <p:stCondLst>
                                            <p:cond delay="0"/>
                                          </p:stCondLst>
                                        </p:cTn>
                                        <p:tgtEl>
                                          <p:spTgt spid="174"/>
                                        </p:tgtEl>
                                        <p:attrNameLst>
                                          <p:attrName>style.visibility</p:attrName>
                                        </p:attrNameLst>
                                      </p:cBhvr>
                                      <p:to>
                                        <p:strVal val="visible"/>
                                      </p:to>
                                    </p:set>
                                    <p:animEffect transition="in" filter="wipe(left)">
                                      <p:cBhvr>
                                        <p:cTn id="53" dur="500"/>
                                        <p:tgtEl>
                                          <p:spTgt spid="174"/>
                                        </p:tgtEl>
                                      </p:cBhvr>
                                    </p:animEffect>
                                  </p:childTnLst>
                                </p:cTn>
                              </p:par>
                            </p:childTnLst>
                          </p:cTn>
                        </p:par>
                        <p:par>
                          <p:cTn id="54" fill="hold">
                            <p:stCondLst>
                              <p:cond delay="6150"/>
                            </p:stCondLst>
                            <p:childTnLst>
                              <p:par>
                                <p:cTn id="55" presetID="2" presetClass="entr" presetSubtype="4" fill="hold" grpId="0" nodeType="afterEffect">
                                  <p:stCondLst>
                                    <p:cond delay="0"/>
                                  </p:stCondLst>
                                  <p:childTnLst>
                                    <p:set>
                                      <p:cBhvr>
                                        <p:cTn id="56" dur="1" fill="hold">
                                          <p:stCondLst>
                                            <p:cond delay="0"/>
                                          </p:stCondLst>
                                        </p:cTn>
                                        <p:tgtEl>
                                          <p:spTgt spid="180"/>
                                        </p:tgtEl>
                                        <p:attrNameLst>
                                          <p:attrName>style.visibility</p:attrName>
                                        </p:attrNameLst>
                                      </p:cBhvr>
                                      <p:to>
                                        <p:strVal val="visible"/>
                                      </p:to>
                                    </p:set>
                                    <p:anim calcmode="lin" valueType="num">
                                      <p:cBhvr additive="base">
                                        <p:cTn id="57" dur="500" fill="hold"/>
                                        <p:tgtEl>
                                          <p:spTgt spid="180"/>
                                        </p:tgtEl>
                                        <p:attrNameLst>
                                          <p:attrName>ppt_x</p:attrName>
                                        </p:attrNameLst>
                                      </p:cBhvr>
                                      <p:tavLst>
                                        <p:tav tm="0">
                                          <p:val>
                                            <p:strVal val="#ppt_x"/>
                                          </p:val>
                                        </p:tav>
                                        <p:tav tm="100000">
                                          <p:val>
                                            <p:strVal val="#ppt_x"/>
                                          </p:val>
                                        </p:tav>
                                      </p:tavLst>
                                    </p:anim>
                                    <p:anim calcmode="lin" valueType="num">
                                      <p:cBhvr additive="base">
                                        <p:cTn id="58" dur="500" fill="hold"/>
                                        <p:tgtEl>
                                          <p:spTgt spid="180"/>
                                        </p:tgtEl>
                                        <p:attrNameLst>
                                          <p:attrName>ppt_y</p:attrName>
                                        </p:attrNameLst>
                                      </p:cBhvr>
                                      <p:tavLst>
                                        <p:tav tm="0">
                                          <p:val>
                                            <p:strVal val="1+#ppt_h/2"/>
                                          </p:val>
                                        </p:tav>
                                        <p:tav tm="100000">
                                          <p:val>
                                            <p:strVal val="#ppt_y"/>
                                          </p:val>
                                        </p:tav>
                                      </p:tavLst>
                                    </p:anim>
                                  </p:childTnLst>
                                </p:cTn>
                              </p:par>
                            </p:childTnLst>
                          </p:cTn>
                        </p:par>
                        <p:par>
                          <p:cTn id="59" fill="hold">
                            <p:stCondLst>
                              <p:cond delay="6650"/>
                            </p:stCondLst>
                            <p:childTnLst>
                              <p:par>
                                <p:cTn id="60" presetID="22" presetClass="entr" presetSubtype="8" fill="hold" grpId="0" nodeType="afterEffect">
                                  <p:stCondLst>
                                    <p:cond delay="0"/>
                                  </p:stCondLst>
                                  <p:childTnLst>
                                    <p:set>
                                      <p:cBhvr>
                                        <p:cTn id="61" dur="1" fill="hold">
                                          <p:stCondLst>
                                            <p:cond delay="0"/>
                                          </p:stCondLst>
                                        </p:cTn>
                                        <p:tgtEl>
                                          <p:spTgt spid="175"/>
                                        </p:tgtEl>
                                        <p:attrNameLst>
                                          <p:attrName>style.visibility</p:attrName>
                                        </p:attrNameLst>
                                      </p:cBhvr>
                                      <p:to>
                                        <p:strVal val="visible"/>
                                      </p:to>
                                    </p:set>
                                    <p:animEffect transition="in" filter="wipe(left)">
                                      <p:cBhvr>
                                        <p:cTn id="62" dur="500"/>
                                        <p:tgtEl>
                                          <p:spTgt spid="175"/>
                                        </p:tgtEl>
                                      </p:cBhvr>
                                    </p:animEffect>
                                  </p:childTnLst>
                                </p:cTn>
                              </p:par>
                            </p:childTnLst>
                          </p:cTn>
                        </p:par>
                        <p:par>
                          <p:cTn id="63" fill="hold">
                            <p:stCondLst>
                              <p:cond delay="7150"/>
                            </p:stCondLst>
                            <p:childTnLst>
                              <p:par>
                                <p:cTn id="64" presetID="22" presetClass="entr" presetSubtype="8" fill="hold" grpId="0" nodeType="afterEffect">
                                  <p:stCondLst>
                                    <p:cond delay="0"/>
                                  </p:stCondLst>
                                  <p:childTnLst>
                                    <p:set>
                                      <p:cBhvr>
                                        <p:cTn id="65" dur="1" fill="hold">
                                          <p:stCondLst>
                                            <p:cond delay="0"/>
                                          </p:stCondLst>
                                        </p:cTn>
                                        <p:tgtEl>
                                          <p:spTgt spid="177"/>
                                        </p:tgtEl>
                                        <p:attrNameLst>
                                          <p:attrName>style.visibility</p:attrName>
                                        </p:attrNameLst>
                                      </p:cBhvr>
                                      <p:to>
                                        <p:strVal val="visible"/>
                                      </p:to>
                                    </p:set>
                                    <p:animEffect transition="in" filter="wipe(left)">
                                      <p:cBhvr>
                                        <p:cTn id="66" dur="500"/>
                                        <p:tgtEl>
                                          <p:spTgt spid="177"/>
                                        </p:tgtEl>
                                      </p:cBhvr>
                                    </p:animEffect>
                                  </p:childTnLst>
                                </p:cTn>
                              </p:par>
                            </p:childTnLst>
                          </p:cTn>
                        </p:par>
                        <p:par>
                          <p:cTn id="67" fill="hold">
                            <p:stCondLst>
                              <p:cond delay="7650"/>
                            </p:stCondLst>
                            <p:childTnLst>
                              <p:par>
                                <p:cTn id="68" presetID="2" presetClass="entr" presetSubtype="4" fill="hold" grpId="0" nodeType="afterEffect">
                                  <p:stCondLst>
                                    <p:cond delay="0"/>
                                  </p:stCondLst>
                                  <p:childTnLst>
                                    <p:set>
                                      <p:cBhvr>
                                        <p:cTn id="69" dur="1" fill="hold">
                                          <p:stCondLst>
                                            <p:cond delay="0"/>
                                          </p:stCondLst>
                                        </p:cTn>
                                        <p:tgtEl>
                                          <p:spTgt spid="181"/>
                                        </p:tgtEl>
                                        <p:attrNameLst>
                                          <p:attrName>style.visibility</p:attrName>
                                        </p:attrNameLst>
                                      </p:cBhvr>
                                      <p:to>
                                        <p:strVal val="visible"/>
                                      </p:to>
                                    </p:set>
                                    <p:anim calcmode="lin" valueType="num">
                                      <p:cBhvr additive="base">
                                        <p:cTn id="70" dur="500" fill="hold"/>
                                        <p:tgtEl>
                                          <p:spTgt spid="181"/>
                                        </p:tgtEl>
                                        <p:attrNameLst>
                                          <p:attrName>ppt_x</p:attrName>
                                        </p:attrNameLst>
                                      </p:cBhvr>
                                      <p:tavLst>
                                        <p:tav tm="0">
                                          <p:val>
                                            <p:strVal val="#ppt_x"/>
                                          </p:val>
                                        </p:tav>
                                        <p:tav tm="100000">
                                          <p:val>
                                            <p:strVal val="#ppt_x"/>
                                          </p:val>
                                        </p:tav>
                                      </p:tavLst>
                                    </p:anim>
                                    <p:anim calcmode="lin" valueType="num">
                                      <p:cBhvr additive="base">
                                        <p:cTn id="71" dur="500" fill="hold"/>
                                        <p:tgtEl>
                                          <p:spTgt spid="181"/>
                                        </p:tgtEl>
                                        <p:attrNameLst>
                                          <p:attrName>ppt_y</p:attrName>
                                        </p:attrNameLst>
                                      </p:cBhvr>
                                      <p:tavLst>
                                        <p:tav tm="0">
                                          <p:val>
                                            <p:strVal val="1+#ppt_h/2"/>
                                          </p:val>
                                        </p:tav>
                                        <p:tav tm="100000">
                                          <p:val>
                                            <p:strVal val="#ppt_y"/>
                                          </p:val>
                                        </p:tav>
                                      </p:tavLst>
                                    </p:anim>
                                  </p:childTnLst>
                                </p:cTn>
                              </p:par>
                            </p:childTnLst>
                          </p:cTn>
                        </p:par>
                        <p:par>
                          <p:cTn id="72" fill="hold">
                            <p:stCondLst>
                              <p:cond delay="8150"/>
                            </p:stCondLst>
                            <p:childTnLst>
                              <p:par>
                                <p:cTn id="73" presetID="22" presetClass="entr" presetSubtype="8" fill="hold" grpId="0" nodeType="afterEffect">
                                  <p:stCondLst>
                                    <p:cond delay="0"/>
                                  </p:stCondLst>
                                  <p:childTnLst>
                                    <p:set>
                                      <p:cBhvr>
                                        <p:cTn id="74" dur="1" fill="hold">
                                          <p:stCondLst>
                                            <p:cond delay="0"/>
                                          </p:stCondLst>
                                        </p:cTn>
                                        <p:tgtEl>
                                          <p:spTgt spid="176"/>
                                        </p:tgtEl>
                                        <p:attrNameLst>
                                          <p:attrName>style.visibility</p:attrName>
                                        </p:attrNameLst>
                                      </p:cBhvr>
                                      <p:to>
                                        <p:strVal val="visible"/>
                                      </p:to>
                                    </p:set>
                                    <p:animEffect transition="in" filter="wipe(left)">
                                      <p:cBhvr>
                                        <p:cTn id="75" dur="500"/>
                                        <p:tgtEl>
                                          <p:spTgt spid="176"/>
                                        </p:tgtEl>
                                      </p:cBhvr>
                                    </p:animEffect>
                                  </p:childTnLst>
                                </p:cTn>
                              </p:par>
                            </p:childTnLst>
                          </p:cTn>
                        </p:par>
                        <p:par>
                          <p:cTn id="76" fill="hold">
                            <p:stCondLst>
                              <p:cond delay="8650"/>
                            </p:stCondLst>
                            <p:childTnLst>
                              <p:par>
                                <p:cTn id="77" presetID="22" presetClass="entr" presetSubtype="8" fill="hold" grpId="0" nodeType="afterEffect">
                                  <p:stCondLst>
                                    <p:cond delay="0"/>
                                  </p:stCondLst>
                                  <p:childTnLst>
                                    <p:set>
                                      <p:cBhvr>
                                        <p:cTn id="78" dur="1" fill="hold">
                                          <p:stCondLst>
                                            <p:cond delay="0"/>
                                          </p:stCondLst>
                                        </p:cTn>
                                        <p:tgtEl>
                                          <p:spTgt spid="178"/>
                                        </p:tgtEl>
                                        <p:attrNameLst>
                                          <p:attrName>style.visibility</p:attrName>
                                        </p:attrNameLst>
                                      </p:cBhvr>
                                      <p:to>
                                        <p:strVal val="visible"/>
                                      </p:to>
                                    </p:set>
                                    <p:animEffect transition="in" filter="wipe(left)">
                                      <p:cBhvr>
                                        <p:cTn id="79"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7" grpId="0" animBg="1"/>
      <p:bldP spid="171" grpId="0"/>
      <p:bldP spid="172" grpId="0" build="p"/>
      <p:bldP spid="173" grpId="0" animBg="1"/>
      <p:bldP spid="174" grpId="0" animBg="1"/>
      <p:bldP spid="175" grpId="0" animBg="1"/>
      <p:bldP spid="176" grpId="0" animBg="1"/>
      <p:bldP spid="177" grpId="0" animBg="1"/>
      <p:bldP spid="178" grpId="0" animBg="1"/>
      <p:bldP spid="179" grpId="0"/>
      <p:bldP spid="180" grpId="0"/>
      <p:bldP spid="181" grpId="0"/>
      <p:bldP spid="182" grpId="0"/>
      <p:bldP spid="1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D01693B-9177-4E2E-A8D7-0D6C66A29E4B}"/>
              </a:ext>
            </a:extLst>
          </p:cNvPr>
          <p:cNvSpPr txBox="1"/>
          <p:nvPr/>
        </p:nvSpPr>
        <p:spPr>
          <a:xfrm>
            <a:off x="3406609" y="1256366"/>
            <a:ext cx="1723549" cy="1938992"/>
          </a:xfrm>
          <a:prstGeom prst="rect">
            <a:avLst/>
          </a:prstGeom>
          <a:noFill/>
        </p:spPr>
        <p:txBody>
          <a:bodyPr wrap="none" rtlCol="0">
            <a:spAutoFit/>
          </a:bodyPr>
          <a:lstStyle>
            <a:defPPr>
              <a:defRPr lang="zh-CN"/>
            </a:defPPr>
            <a:lvl1pPr algn="ctr">
              <a:defRPr sz="8800" b="1">
                <a:gradFill flip="none" rotWithShape="1">
                  <a:gsLst>
                    <a:gs pos="38000">
                      <a:srgbClr val="9E8348"/>
                    </a:gs>
                    <a:gs pos="71000">
                      <a:srgbClr val="FBF7F0"/>
                    </a:gs>
                    <a:gs pos="0">
                      <a:srgbClr val="FBF7F0"/>
                    </a:gs>
                    <a:gs pos="100000">
                      <a:srgbClr val="A0854A"/>
                    </a:gs>
                  </a:gsLst>
                  <a:lin ang="8100000" scaled="1"/>
                  <a:tileRect/>
                </a:gradFill>
                <a:latin typeface="微软雅黑 Light" panose="020B0502040204020203" pitchFamily="34" charset="-122"/>
                <a:ea typeface="锐字工房云字库细圆GBK" panose="02010604000000000000" pitchFamily="2" charset="-122"/>
                <a:cs typeface="+mn-ea"/>
              </a:defRPr>
            </a:lvl1pPr>
          </a:lstStyle>
          <a:p>
            <a:r>
              <a:rPr lang="en-US" altLang="zh-CN" sz="12000" dirty="0">
                <a:solidFill>
                  <a:srgbClr val="476263"/>
                </a:solidFill>
                <a:latin typeface="个性印章" panose="02010609000101010101" pitchFamily="49" charset="-122"/>
                <a:ea typeface="个性印章" panose="02010609000101010101" pitchFamily="49" charset="-122"/>
                <a:sym typeface="微软雅黑 Light" panose="020B0502040204020203" pitchFamily="34" charset="-122"/>
              </a:rPr>
              <a:t>02</a:t>
            </a:r>
          </a:p>
        </p:txBody>
      </p:sp>
      <p:sp>
        <p:nvSpPr>
          <p:cNvPr id="3" name="PA_文本框 22">
            <a:extLst>
              <a:ext uri="{FF2B5EF4-FFF2-40B4-BE49-F238E27FC236}">
                <a16:creationId xmlns:a16="http://schemas.microsoft.com/office/drawing/2014/main" xmlns="" id="{E5F4C9EA-6F58-4278-9883-DAC94D9D798B}"/>
              </a:ext>
            </a:extLst>
          </p:cNvPr>
          <p:cNvSpPr txBox="1"/>
          <p:nvPr>
            <p:custDataLst>
              <p:tags r:id="rId1"/>
            </p:custDataLst>
          </p:nvPr>
        </p:nvSpPr>
        <p:spPr>
          <a:xfrm>
            <a:off x="1292178" y="3364324"/>
            <a:ext cx="5952413" cy="1015663"/>
          </a:xfrm>
          <a:prstGeom prst="rect">
            <a:avLst/>
          </a:prstGeom>
          <a:noFill/>
          <a:effectLst/>
        </p:spPr>
        <p:txBody>
          <a:bodyPr wrap="square" rtlCol="0">
            <a:spAutoFit/>
          </a:bodyPr>
          <a:lstStyle/>
          <a:p>
            <a:pPr algn="ctr"/>
            <a:r>
              <a:rPr lang="zh-CN" altLang="en-US" sz="6000" b="1" dirty="0">
                <a:solidFill>
                  <a:srgbClr val="476263"/>
                </a:solidFill>
                <a:effectLst>
                  <a:innerShdw blurRad="63500" dist="50800" dir="13500000">
                    <a:prstClr val="black">
                      <a:alpha val="50000"/>
                    </a:prstClr>
                  </a:innerShdw>
                </a:effectLst>
                <a:latin typeface="汉仪菱心体简" panose="02010609000101010101" pitchFamily="49" charset="-122"/>
                <a:ea typeface="汉仪菱心体简" panose="02010609000101010101" pitchFamily="49" charset="-122"/>
              </a:rPr>
              <a:t>工作完成情况</a:t>
            </a:r>
          </a:p>
        </p:txBody>
      </p:sp>
      <p:sp>
        <p:nvSpPr>
          <p:cNvPr id="5" name="矩形 4">
            <a:extLst>
              <a:ext uri="{FF2B5EF4-FFF2-40B4-BE49-F238E27FC236}">
                <a16:creationId xmlns:a16="http://schemas.microsoft.com/office/drawing/2014/main" xmlns="" id="{FA92D8D1-3061-4ED6-BC9F-91DD13A6DFAA}"/>
              </a:ext>
            </a:extLst>
          </p:cNvPr>
          <p:cNvSpPr/>
          <p:nvPr/>
        </p:nvSpPr>
        <p:spPr>
          <a:xfrm>
            <a:off x="1981986" y="4478529"/>
            <a:ext cx="4572794" cy="507839"/>
          </a:xfrm>
          <a:prstGeom prst="rect">
            <a:avLst/>
          </a:prstGeom>
        </p:spPr>
        <p:txBody>
          <a:bodyPr lIns="91448" tIns="45724" rIns="91448" bIns="45724">
            <a:spAutoFit/>
          </a:bodyPr>
          <a:lstStyle/>
          <a:p>
            <a:pPr algn="ctr"/>
            <a:r>
              <a:rPr lang="en-US" altLang="zh-CN" sz="900" dirty="0">
                <a:solidFill>
                  <a:schemeClr val="bg1">
                    <a:lumMod val="50000"/>
                  </a:schemeClr>
                </a:solidFill>
              </a:rPr>
              <a:t>Chinese  companies  will no longer remain in the hard stage and they are also promoting a culture Chinese  companies  will no longer remain </a:t>
            </a:r>
          </a:p>
          <a:p>
            <a:pPr algn="ctr"/>
            <a:r>
              <a:rPr lang="en-US" altLang="zh-CN" sz="900" dirty="0">
                <a:solidFill>
                  <a:schemeClr val="bg1">
                    <a:lumMod val="50000"/>
                  </a:schemeClr>
                </a:solidFill>
              </a:rPr>
              <a:t>in the hard stage and they are also wang ling </a:t>
            </a:r>
            <a:r>
              <a:rPr lang="en-US" altLang="zh-CN" sz="900" dirty="0" err="1">
                <a:solidFill>
                  <a:schemeClr val="bg1">
                    <a:lumMod val="50000"/>
                  </a:schemeClr>
                </a:solidFill>
              </a:rPr>
              <a:t>yan</a:t>
            </a:r>
            <a:r>
              <a:rPr lang="en-US" altLang="zh-CN" sz="900" dirty="0">
                <a:solidFill>
                  <a:schemeClr val="bg1">
                    <a:lumMod val="50000"/>
                  </a:schemeClr>
                </a:solidFill>
              </a:rPr>
              <a:t> a culture</a:t>
            </a:r>
          </a:p>
        </p:txBody>
      </p:sp>
      <p:grpSp>
        <p:nvGrpSpPr>
          <p:cNvPr id="6" name="组合 5">
            <a:extLst>
              <a:ext uri="{FF2B5EF4-FFF2-40B4-BE49-F238E27FC236}">
                <a16:creationId xmlns:a16="http://schemas.microsoft.com/office/drawing/2014/main" xmlns="" id="{A25023B0-1EB8-4A4A-A6AD-0CFD850525C6}"/>
              </a:ext>
            </a:extLst>
          </p:cNvPr>
          <p:cNvGrpSpPr/>
          <p:nvPr/>
        </p:nvGrpSpPr>
        <p:grpSpPr>
          <a:xfrm>
            <a:off x="3244883" y="5831872"/>
            <a:ext cx="2047002" cy="335372"/>
            <a:chOff x="4902198" y="3898900"/>
            <a:chExt cx="2387602" cy="375420"/>
          </a:xfrm>
          <a:solidFill>
            <a:srgbClr val="476263"/>
          </a:solidFill>
          <a:effectLst/>
        </p:grpSpPr>
        <p:sp>
          <p:nvSpPr>
            <p:cNvPr id="7" name="PA_圆角矩形 7">
              <a:extLst>
                <a:ext uri="{FF2B5EF4-FFF2-40B4-BE49-F238E27FC236}">
                  <a16:creationId xmlns:a16="http://schemas.microsoft.com/office/drawing/2014/main" xmlns="" id="{A99391F7-1844-4FA7-A3EB-A97CA235FE88}"/>
                </a:ext>
              </a:extLst>
            </p:cNvPr>
            <p:cNvSpPr/>
            <p:nvPr>
              <p:custDataLst>
                <p:tags r:id="rId2"/>
              </p:custDataLst>
            </p:nvPr>
          </p:nvSpPr>
          <p:spPr>
            <a:xfrm>
              <a:off x="4902198" y="3898900"/>
              <a:ext cx="2387602" cy="375420"/>
            </a:xfrm>
            <a:prstGeom prst="roundRect">
              <a:avLst>
                <a:gd name="adj" fmla="val 50000"/>
              </a:avLst>
            </a:prstGeom>
            <a:gr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gradFill>
                  <a:gsLst>
                    <a:gs pos="0">
                      <a:srgbClr val="DFAB75">
                        <a:shade val="30000"/>
                        <a:satMod val="115000"/>
                      </a:srgbClr>
                    </a:gs>
                    <a:gs pos="50000">
                      <a:srgbClr val="DFAB75">
                        <a:shade val="67500"/>
                        <a:satMod val="115000"/>
                      </a:srgbClr>
                    </a:gs>
                    <a:gs pos="100000">
                      <a:srgbClr val="DFAB75">
                        <a:shade val="100000"/>
                        <a:satMod val="115000"/>
                      </a:srgbClr>
                    </a:gs>
                  </a:gsLst>
                  <a:lin ang="13500000" scaled="1"/>
                </a:gradFill>
                <a:cs typeface="+mn-ea"/>
                <a:sym typeface="+mn-lt"/>
              </a:endParaRPr>
            </a:p>
          </p:txBody>
        </p:sp>
        <p:sp>
          <p:nvSpPr>
            <p:cNvPr id="8" name="PA_文本框 6">
              <a:extLst>
                <a:ext uri="{FF2B5EF4-FFF2-40B4-BE49-F238E27FC236}">
                  <a16:creationId xmlns:a16="http://schemas.microsoft.com/office/drawing/2014/main" xmlns="" id="{7531B5F2-C140-47BA-82E0-069930E2B448}"/>
                </a:ext>
              </a:extLst>
            </p:cNvPr>
            <p:cNvSpPr txBox="1"/>
            <p:nvPr>
              <p:custDataLst>
                <p:tags r:id="rId3"/>
              </p:custDataLst>
            </p:nvPr>
          </p:nvSpPr>
          <p:spPr>
            <a:xfrm>
              <a:off x="5004992" y="3917333"/>
              <a:ext cx="2179464" cy="356987"/>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cs typeface="+mn-ea"/>
                  <a:sym typeface="+mn-lt"/>
                </a:rPr>
                <a:t>THE PART TWO</a:t>
              </a:r>
              <a:endParaRPr lang="zh-CN" altLang="en-US" sz="1400" b="1"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4392906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1+#ppt_w/2"/>
                                          </p:val>
                                        </p:tav>
                                        <p:tav tm="100000">
                                          <p:val>
                                            <p:strVal val="#ppt_x"/>
                                          </p:val>
                                        </p:tav>
                                      </p:tavLst>
                                    </p:anim>
                                    <p:anim calcmode="lin" valueType="num">
                                      <p:cBhvr additive="base">
                                        <p:cTn id="12" dur="1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12" fill="hold" grpId="0" nodeType="afterEffect">
                                  <p:stCondLst>
                                    <p:cond delay="0"/>
                                  </p:stCondLst>
                                  <p:iterate type="lt">
                                    <p:tmPct val="1000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6" presetClass="emph" presetSubtype="0" fill="hold" grpId="1" nodeType="withEffect">
                                  <p:stCondLst>
                                    <p:cond delay="1000"/>
                                  </p:stCondLst>
                                  <p:iterate type="lt">
                                    <p:tmPct val="10000"/>
                                  </p:iterate>
                                  <p:childTnLst>
                                    <p:animEffect transition="out" filter="fade">
                                      <p:cBhvr>
                                        <p:cTn id="19" dur="500" tmFilter="0, 0; .2, .5; .8, .5; 1, 0"/>
                                        <p:tgtEl>
                                          <p:spTgt spid="5"/>
                                        </p:tgtEl>
                                      </p:cBhvr>
                                    </p:animEffect>
                                    <p:animScale>
                                      <p:cBhvr>
                                        <p:cTn id="20" dur="250" autoRev="1" fill="hold"/>
                                        <p:tgtEl>
                                          <p:spTgt spid="5"/>
                                        </p:tgtEl>
                                      </p:cBhvr>
                                      <p:by x="105000" y="105000"/>
                                    </p:animScale>
                                  </p:childTnLst>
                                </p:cTn>
                              </p:par>
                            </p:childTnLst>
                          </p:cTn>
                        </p:par>
                        <p:par>
                          <p:cTn id="21" fill="hold">
                            <p:stCondLst>
                              <p:cond delay="11450"/>
                            </p:stCondLst>
                            <p:childTnLst>
                              <p:par>
                                <p:cTn id="22" presetID="55"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5"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Other"/>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Other"/>
  <p:tag name="MH_ORDER" val="7"/>
</p:tagLst>
</file>

<file path=ppt/tags/tag14.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Text"/>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SubTitl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Text"/>
  <p:tag name="MH_ORDER" val="3"/>
</p:tagLst>
</file>

<file path=ppt/tags/tag17.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SubTitle"/>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Text"/>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Text"/>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SubTitle"/>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Text"/>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SubTitle"/>
  <p:tag name="MH_ORDER" val="5"/>
</p:tagLst>
</file>

<file path=ppt/tags/tag24.xml><?xml version="1.0" encoding="utf-8"?>
<p:tagLst xmlns:a="http://schemas.openxmlformats.org/drawingml/2006/main" xmlns:r="http://schemas.openxmlformats.org/officeDocument/2006/relationships" xmlns:p="http://schemas.openxmlformats.org/presentationml/2006/main">
  <p:tag name="PA" val="v4.0.0"/>
</p:tagLst>
</file>

<file path=ppt/tags/tag25.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PA" val="v4.0.0"/>
</p:tagLst>
</file>

<file path=ppt/tags/tag28.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30.xml><?xml version="1.0" encoding="utf-8"?>
<p:tagLst xmlns:a="http://schemas.openxmlformats.org/drawingml/2006/main" xmlns:r="http://schemas.openxmlformats.org/officeDocument/2006/relationships" xmlns:p="http://schemas.openxmlformats.org/presentationml/2006/main">
  <p:tag name="PA" val="v4.0.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4.0.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524205102"/>
  <p:tag name="MH_LIBRARY" val="GRAPHIC"/>
  <p:tag name="MH_TYPE" val="Other"/>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Herries">
    <a:dk1>
      <a:sysClr val="windowText" lastClr="000000"/>
    </a:dk1>
    <a:lt1>
      <a:sysClr val="window" lastClr="FFFFFF"/>
    </a:lt1>
    <a:dk2>
      <a:srgbClr val="44546A"/>
    </a:dk2>
    <a:lt2>
      <a:srgbClr val="E7E6E6"/>
    </a:lt2>
    <a:accent1>
      <a:srgbClr val="F64747"/>
    </a:accent1>
    <a:accent2>
      <a:srgbClr val="41C380"/>
    </a:accent2>
    <a:accent3>
      <a:srgbClr val="A5A5A5"/>
    </a:accent3>
    <a:accent4>
      <a:srgbClr val="FFC000"/>
    </a:accent4>
    <a:accent5>
      <a:srgbClr val="4472C4"/>
    </a:accent5>
    <a:accent6>
      <a:srgbClr val="70AD47"/>
    </a:accent6>
    <a:hlink>
      <a:srgbClr val="0563C1"/>
    </a:hlink>
    <a:folHlink>
      <a:srgbClr val="954F72"/>
    </a:folHlink>
  </a:clrScheme>
  <a:fontScheme name="Duka">
    <a:majorFont>
      <a:latin typeface="Montserrat"/>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182</TotalTime>
  <Words>1897</Words>
  <Application>Microsoft Office PowerPoint</Application>
  <PresentationFormat>宽屏</PresentationFormat>
  <Paragraphs>286</Paragraphs>
  <Slides>26</Slides>
  <Notes>26</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26</vt:i4>
      </vt:variant>
    </vt:vector>
  </HeadingPairs>
  <TitlesOfParts>
    <vt:vector size="50" baseType="lpstr">
      <vt:lpstr>Chelsea</vt:lpstr>
      <vt:lpstr>Gill Sans</vt:lpstr>
      <vt:lpstr>Meiryo</vt:lpstr>
      <vt:lpstr>Montserrat Light</vt:lpstr>
      <vt:lpstr>等线</vt:lpstr>
      <vt:lpstr>等线 Light</vt:lpstr>
      <vt:lpstr>方正综艺简体</vt:lpstr>
      <vt:lpstr>个性印章</vt:lpstr>
      <vt:lpstr>汉仪菱心体简</vt:lpstr>
      <vt:lpstr>华文细黑</vt:lpstr>
      <vt:lpstr>宋体</vt:lpstr>
      <vt:lpstr>微软雅黑</vt:lpstr>
      <vt:lpstr>微软雅黑 Light</vt:lpstr>
      <vt:lpstr>Agency FB</vt:lpstr>
      <vt:lpstr>Arial</vt:lpstr>
      <vt:lpstr>Arial Black</vt:lpstr>
      <vt:lpstr>Calibri</vt:lpstr>
      <vt:lpstr>Calibri Light</vt:lpstr>
      <vt:lpstr>Mistral</vt:lpstr>
      <vt:lpstr>Montserrat</vt:lpstr>
      <vt:lpstr>Open Sans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王凌燕</dc:creator>
  <cp:lastModifiedBy>Administrator</cp:lastModifiedBy>
  <cp:revision>110</cp:revision>
  <dcterms:created xsi:type="dcterms:W3CDTF">2019-06-29T16:49:30Z</dcterms:created>
  <dcterms:modified xsi:type="dcterms:W3CDTF">2020-03-23T23:32:38Z</dcterms:modified>
</cp:coreProperties>
</file>